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62" d="100"/>
          <a:sy n="62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Funciona tanto para regresión como para clasificación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Cuanto mas margen haya entre las clases mejor será nuestro modelo, ya que mejor diferencia las características que representa cada clase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Da muy buenos resultados, pero tarda bastante en entrenar. Con diferentes </a:t>
            </a:r>
            <a:r>
              <a:rPr lang="es-ES" dirty="0" err="1"/>
              <a:t>kernel</a:t>
            </a:r>
            <a:r>
              <a:rPr lang="es-ES" dirty="0"/>
              <a:t> se aumentara </a:t>
            </a:r>
            <a:r>
              <a:rPr lang="es-ES"/>
              <a:t>la dimensionalidad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8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664" y="2766218"/>
            <a:ext cx="6597975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Machine Learning – SVM 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		(SVC – SVR)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22BAB-7140-4650-A453-B3AF9C758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18736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 es tanto un </a:t>
            </a:r>
            <a:r>
              <a:rPr lang="en-GB" sz="1800" dirty="0" err="1"/>
              <a:t>algoritmo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(SVR) </a:t>
            </a:r>
            <a:r>
              <a:rPr lang="en-GB" sz="1800" dirty="0" err="1"/>
              <a:t>como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. </a:t>
            </a:r>
            <a:r>
              <a:rPr lang="en-GB" sz="1800" dirty="0" err="1"/>
              <a:t>Normalmente</a:t>
            </a:r>
            <a:r>
              <a:rPr lang="en-GB" sz="1800" dirty="0"/>
              <a:t> se </a:t>
            </a:r>
            <a:r>
              <a:rPr lang="en-GB" sz="1800" dirty="0" err="1"/>
              <a:t>ubica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</a:t>
            </a:r>
            <a:r>
              <a:rPr lang="en-GB" sz="1800" dirty="0" err="1"/>
              <a:t>porque</a:t>
            </a:r>
            <a:r>
              <a:rPr lang="en-GB" sz="1800" dirty="0"/>
              <a:t> se </a:t>
            </a:r>
            <a:r>
              <a:rPr lang="en-GB" sz="1800" dirty="0" err="1"/>
              <a:t>utiliza</a:t>
            </a:r>
            <a:r>
              <a:rPr lang="en-GB" sz="1800" dirty="0"/>
              <a:t> </a:t>
            </a:r>
            <a:r>
              <a:rPr lang="en-GB" sz="1800" dirty="0" err="1"/>
              <a:t>más</a:t>
            </a:r>
            <a:r>
              <a:rPr lang="en-GB" sz="1800" dirty="0"/>
              <a:t> para </a:t>
            </a:r>
            <a:r>
              <a:rPr lang="en-GB" sz="1800" dirty="0" err="1"/>
              <a:t>ello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s-ES" sz="1800" dirty="0"/>
              <a:t>SVM encuentra el hiperplano óptimo que representa nuestro modelo.</a:t>
            </a:r>
          </a:p>
          <a:p>
            <a:endParaRPr lang="es-ES" sz="1800" dirty="0"/>
          </a:p>
          <a:p>
            <a:r>
              <a:rPr lang="es-ES" sz="1800" dirty="0"/>
              <a:t>Los vectores de soporte son puntos que están más cerca del hiperplano.</a:t>
            </a:r>
          </a:p>
          <a:p>
            <a:endParaRPr lang="es-ES" sz="1800" dirty="0"/>
          </a:p>
          <a:p>
            <a:r>
              <a:rPr lang="es-ES" sz="1800" dirty="0"/>
              <a:t>El margen es la distancia entre las líneas que limitan con la clase más cercana. Un margen mayor entre clases es considerado un buen margen.</a:t>
            </a:r>
            <a:endParaRPr lang="en-GB" sz="1800" dirty="0"/>
          </a:p>
        </p:txBody>
      </p:sp>
      <p:pic>
        <p:nvPicPr>
          <p:cNvPr id="1026" name="Picture 2" descr="Support Vectors">
            <a:extLst>
              <a:ext uri="{FF2B5EF4-FFF2-40B4-BE49-F238E27FC236}">
                <a16:creationId xmlns:a16="http://schemas.microsoft.com/office/drawing/2014/main" id="{5C19BAA3-43E7-4D25-89BF-1120E4C1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06" y="2353356"/>
            <a:ext cx="38766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– Lógica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SVM, al </a:t>
            </a:r>
            <a:r>
              <a:rPr lang="en-GB" sz="1800" dirty="0" err="1"/>
              <a:t>igual</a:t>
            </a:r>
            <a:r>
              <a:rPr lang="en-GB" sz="1800" dirty="0"/>
              <a:t> que </a:t>
            </a:r>
            <a:r>
              <a:rPr lang="en-GB" sz="1800" dirty="0" err="1"/>
              <a:t>otros</a:t>
            </a:r>
            <a:r>
              <a:rPr lang="en-GB" sz="1800" dirty="0"/>
              <a:t> </a:t>
            </a:r>
            <a:r>
              <a:rPr lang="en-GB" sz="1800" dirty="0" err="1"/>
              <a:t>algoritmos</a:t>
            </a:r>
            <a:r>
              <a:rPr lang="en-GB" sz="1800" dirty="0"/>
              <a:t>, </a:t>
            </a:r>
            <a:r>
              <a:rPr lang="en-GB" sz="1800" dirty="0" err="1"/>
              <a:t>trabaja</a:t>
            </a:r>
            <a:r>
              <a:rPr lang="en-GB" sz="1800" dirty="0"/>
              <a:t> por </a:t>
            </a:r>
            <a:r>
              <a:rPr lang="en-GB" sz="1800" dirty="0" err="1"/>
              <a:t>iteraciones</a:t>
            </a:r>
            <a:r>
              <a:rPr lang="en-GB" sz="1800" dirty="0"/>
              <a:t> para </a:t>
            </a:r>
            <a:r>
              <a:rPr lang="en-GB" sz="1800" dirty="0" err="1"/>
              <a:t>encontrar</a:t>
            </a:r>
            <a:r>
              <a:rPr lang="en-GB" sz="1800" dirty="0"/>
              <a:t> el </a:t>
            </a:r>
            <a:r>
              <a:rPr lang="en-GB" sz="1800" dirty="0" err="1"/>
              <a:t>menor</a:t>
            </a:r>
            <a:r>
              <a:rPr lang="en-GB" sz="1800" dirty="0"/>
              <a:t> error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iteración</a:t>
            </a:r>
            <a:r>
              <a:rPr lang="en-GB" sz="1800" dirty="0"/>
              <a:t> (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optimización</a:t>
            </a:r>
            <a:r>
              <a:rPr lang="en-GB" sz="1800" dirty="0"/>
              <a:t>). 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Genera el hiperplano que segrega las clases de cierta forma. Mide el error y prueba otro hiperplano para hasta que se acabe el número de iteraciones* a testear.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Elige el hiperplano que mejor realiza la segregación de los datos (segregación máxima).</a:t>
            </a:r>
            <a:endParaRPr lang="en-GB" sz="1800" dirty="0"/>
          </a:p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6ADFA-A4DE-40A6-BAEE-AD0D5182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106" y="416527"/>
            <a:ext cx="3379974" cy="2885174"/>
          </a:xfrm>
          <a:prstGeom prst="rect">
            <a:avLst/>
          </a:prstGeom>
        </p:spPr>
      </p:pic>
      <p:pic>
        <p:nvPicPr>
          <p:cNvPr id="8" name="Picture 2" descr="Support Vectors">
            <a:extLst>
              <a:ext uri="{FF2B5EF4-FFF2-40B4-BE49-F238E27FC236}">
                <a16:creationId xmlns:a16="http://schemas.microsoft.com/office/drawing/2014/main" id="{52BAD7FE-4CCB-4F9A-8FD0-39B06842D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06" y="3598112"/>
            <a:ext cx="3379975" cy="27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7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7299" cy="1334886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- Datos no lineares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Kernels</a:t>
            </a:r>
            <a:r>
              <a:rPr lang="es-ES" dirty="0">
                <a:solidFill>
                  <a:srgbClr val="FF0000"/>
                </a:solidFill>
              </a:rPr>
              <a:t> - Dimensiones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949" y="2176751"/>
            <a:ext cx="5661338" cy="3567226"/>
          </a:xfrm>
        </p:spPr>
        <p:txBody>
          <a:bodyPr>
            <a:normAutofit/>
          </a:bodyPr>
          <a:lstStyle/>
          <a:p>
            <a:r>
              <a:rPr lang="es-ES" sz="1800" dirty="0"/>
              <a:t>Hay problemas que no se pueden resolver usando un hiperplano recto. </a:t>
            </a:r>
          </a:p>
          <a:p>
            <a:endParaRPr lang="es-ES" sz="1800" dirty="0"/>
          </a:p>
          <a:p>
            <a:r>
              <a:rPr lang="es-ES" sz="1800" dirty="0"/>
              <a:t>En esos casos, SVM utiliza un </a:t>
            </a:r>
            <a:r>
              <a:rPr lang="es-ES" sz="1800" dirty="0" err="1"/>
              <a:t>Kernel</a:t>
            </a:r>
            <a:r>
              <a:rPr lang="es-ES" sz="1800" dirty="0"/>
              <a:t> que </a:t>
            </a:r>
            <a:r>
              <a:rPr lang="es-ES" sz="1800" dirty="0" err="1"/>
              <a:t>tranforma</a:t>
            </a:r>
            <a:r>
              <a:rPr lang="es-ES" sz="1800" dirty="0"/>
              <a:t> un conjunto de datos en una dimensión superior (realiza una operación sobre cada punto).</a:t>
            </a:r>
          </a:p>
          <a:p>
            <a:endParaRPr lang="es-ES" sz="1800" dirty="0"/>
          </a:p>
          <a:p>
            <a:r>
              <a:rPr lang="es-ES" sz="1800" dirty="0"/>
              <a:t>Hay diferentes </a:t>
            </a:r>
            <a:r>
              <a:rPr lang="es-ES" sz="1800" dirty="0" err="1"/>
              <a:t>Kernels</a:t>
            </a:r>
            <a:r>
              <a:rPr lang="es-ES" sz="1800" dirty="0"/>
              <a:t> que son utilizados según la distribución de los datos.</a:t>
            </a:r>
          </a:p>
          <a:p>
            <a:endParaRPr lang="es-ES" sz="1800" i="1" dirty="0"/>
          </a:p>
          <a:p>
            <a:endParaRPr lang="es-E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A21A-D40B-4579-A042-6C041667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414" y="482736"/>
            <a:ext cx="3306386" cy="3005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7ABDC-CBC2-4BE0-8CF1-0F8E88410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414" y="3612393"/>
            <a:ext cx="3306386" cy="2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9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433</Words>
  <Application>Microsoft Office PowerPoint</Application>
  <PresentationFormat>Panorámica</PresentationFormat>
  <Paragraphs>55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SVM    (SVC – SVR)</vt:lpstr>
      <vt:lpstr>Algoritmo de clasificación</vt:lpstr>
      <vt:lpstr>Modelo de Machine Learning</vt:lpstr>
      <vt:lpstr>Algoritmos de clasificación</vt:lpstr>
      <vt:lpstr>SVM</vt:lpstr>
      <vt:lpstr>SVM – Lógica </vt:lpstr>
      <vt:lpstr>SVM - Datos no lineares  Kernels - Dimensiones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MARIA DEL MAR DELGADO DOMINGUEZ</cp:lastModifiedBy>
  <cp:revision>65</cp:revision>
  <dcterms:created xsi:type="dcterms:W3CDTF">2020-05-12T19:48:30Z</dcterms:created>
  <dcterms:modified xsi:type="dcterms:W3CDTF">2021-02-01T08:47:29Z</dcterms:modified>
</cp:coreProperties>
</file>