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F370ED-06F8-4C1D-9386-92EB8C9D27DF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D0B7CD-9C46-4E50-9414-1940FAAAA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Matakuliah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Keamanan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Komputer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err="1" smtClean="0">
                <a:solidFill>
                  <a:srgbClr val="C00000"/>
                </a:solidFill>
              </a:rPr>
              <a:t>Kriptografi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Ceasar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Chiper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MK: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</a:t>
            </a:r>
            <a:r>
              <a:rPr lang="en-US" dirty="0" smtClean="0">
                <a:solidFill>
                  <a:schemeClr val="tx1"/>
                </a:solidFill>
              </a:rPr>
              <a:t>., M.Cs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Universitas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sembilanbelas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November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Kolaka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Fakultas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Teknologi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Informasi</a:t>
            </a:r>
            <a:endParaRPr lang="en-US" sz="24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program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Ilmu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komputer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399"/>
            <a:ext cx="1447800" cy="139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Matakuliah: Keamanan Komputer Kriptografi  Ceasar Chiper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Vigenere Chiper Keamanan Komputer</dc:title>
  <dc:creator>LKP-ITSC</dc:creator>
  <cp:lastModifiedBy>LKP-ITSC</cp:lastModifiedBy>
  <cp:revision>66</cp:revision>
  <dcterms:created xsi:type="dcterms:W3CDTF">2001-12-31T16:20:15Z</dcterms:created>
  <dcterms:modified xsi:type="dcterms:W3CDTF">2001-12-31T17:20:01Z</dcterms:modified>
</cp:coreProperties>
</file>