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91" autoAdjust="0"/>
    <p:restoredTop sz="94660"/>
  </p:normalViewPr>
  <p:slideViewPr>
    <p:cSldViewPr>
      <p:cViewPr varScale="1">
        <p:scale>
          <a:sx n="69" d="100"/>
          <a:sy n="69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4BBE760-2E0E-427C-B7AF-1D6FC7910D1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84275D1-67B9-4137-B770-04A1FACFF5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458200" cy="1470025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Cisco Packet 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7200"/>
            <a:ext cx="9144000" cy="1752600"/>
          </a:xfrm>
        </p:spPr>
        <p:txBody>
          <a:bodyPr/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endParaRPr lang="en-US" dirty="0" smtClean="0"/>
          </a:p>
          <a:p>
            <a:pPr algn="ctr"/>
            <a:r>
              <a:rPr lang="en-US" dirty="0" err="1" smtClean="0"/>
              <a:t>MARDIANTO,S.Kom,.M.Cs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Roter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Router &gt; </a:t>
            </a:r>
            <a:r>
              <a:rPr lang="en-US" dirty="0" err="1" smtClean="0"/>
              <a:t>Ena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 # Conf t</a:t>
            </a:r>
          </a:p>
          <a:p>
            <a:pPr>
              <a:buNone/>
            </a:pPr>
            <a:r>
              <a:rPr lang="en-US" dirty="0" smtClean="0"/>
              <a:t>Router 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f0/0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 #</a:t>
            </a:r>
            <a:r>
              <a:rPr lang="en-US" dirty="0" err="1" smtClean="0"/>
              <a:t>Ip</a:t>
            </a:r>
            <a:r>
              <a:rPr lang="en-US" dirty="0" smtClean="0"/>
              <a:t> add </a:t>
            </a:r>
            <a:r>
              <a:rPr lang="en-US" dirty="0" smtClean="0"/>
              <a:t>192.168.1.2 </a:t>
            </a:r>
            <a:r>
              <a:rPr lang="en-US" dirty="0" smtClean="0"/>
              <a:t>255.255.255.0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-if)#Band 1000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-if)#No shut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 smtClean="0"/>
              <a:t>)#end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838200"/>
            <a:ext cx="449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114800" y="16002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4533900" y="2476500"/>
            <a:ext cx="2362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Roter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344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Router &gt; </a:t>
            </a:r>
            <a:r>
              <a:rPr lang="en-US" dirty="0" err="1" smtClean="0"/>
              <a:t>Ena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 # Conf t</a:t>
            </a:r>
          </a:p>
          <a:p>
            <a:pPr>
              <a:buNone/>
            </a:pPr>
            <a:r>
              <a:rPr lang="en-US" dirty="0" smtClean="0"/>
              <a:t>Router 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f0/1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 #</a:t>
            </a:r>
            <a:r>
              <a:rPr lang="en-US" dirty="0" err="1" smtClean="0"/>
              <a:t>Ip</a:t>
            </a:r>
            <a:r>
              <a:rPr lang="en-US" dirty="0" smtClean="0"/>
              <a:t> add </a:t>
            </a:r>
            <a:r>
              <a:rPr lang="en-US" dirty="0" smtClean="0"/>
              <a:t>192.168.2.1 </a:t>
            </a:r>
            <a:r>
              <a:rPr lang="en-US" dirty="0" smtClean="0"/>
              <a:t>255.255.255.0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-if)#Band 1000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-if)#No shut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-if)#end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0668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648200" y="1828800"/>
            <a:ext cx="2362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6400800" y="2286000"/>
            <a:ext cx="1981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Roter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Router &gt; </a:t>
            </a:r>
            <a:r>
              <a:rPr lang="en-US" dirty="0" err="1" smtClean="0"/>
              <a:t>Ena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 # Conf t</a:t>
            </a:r>
          </a:p>
          <a:p>
            <a:pPr>
              <a:buNone/>
            </a:pPr>
            <a:r>
              <a:rPr lang="en-US" dirty="0" smtClean="0"/>
              <a:t>Router 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f0/0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 #</a:t>
            </a:r>
            <a:r>
              <a:rPr lang="en-US" dirty="0" err="1" smtClean="0"/>
              <a:t>Ip</a:t>
            </a:r>
            <a:r>
              <a:rPr lang="en-US" dirty="0" smtClean="0"/>
              <a:t> add </a:t>
            </a:r>
            <a:r>
              <a:rPr lang="en-US" dirty="0" smtClean="0"/>
              <a:t>192.168.2.2 </a:t>
            </a:r>
            <a:r>
              <a:rPr lang="en-US" dirty="0" smtClean="0"/>
              <a:t>255.255.255.0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-if)#Band 1000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-if)#No shut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-if)#end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2723" y="533400"/>
            <a:ext cx="423127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495800" y="2057400"/>
            <a:ext cx="2209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6477000" y="2362200"/>
            <a:ext cx="2667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Roter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Router &gt; </a:t>
            </a:r>
            <a:r>
              <a:rPr lang="en-US" dirty="0" err="1" smtClean="0"/>
              <a:t>Ena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 # Conf t</a:t>
            </a:r>
          </a:p>
          <a:p>
            <a:pPr>
              <a:buNone/>
            </a:pPr>
            <a:r>
              <a:rPr lang="en-US" dirty="0" smtClean="0"/>
              <a:t>Router 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f0/1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 #</a:t>
            </a:r>
            <a:r>
              <a:rPr lang="en-US" dirty="0" err="1" smtClean="0"/>
              <a:t>Ip</a:t>
            </a:r>
            <a:r>
              <a:rPr lang="en-US" dirty="0" smtClean="0"/>
              <a:t> add </a:t>
            </a:r>
            <a:r>
              <a:rPr lang="en-US" dirty="0" smtClean="0"/>
              <a:t>192.168.3.2 </a:t>
            </a:r>
            <a:r>
              <a:rPr lang="en-US" dirty="0" smtClean="0"/>
              <a:t>255.255.255.0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-if)#Band 1000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-if)#No shut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-if)#end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838199"/>
            <a:ext cx="3886200" cy="287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648200" y="2286000"/>
            <a:ext cx="2438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7010400" y="31242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Configurasi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Router &gt; </a:t>
            </a:r>
            <a:r>
              <a:rPr lang="en-US" dirty="0" err="1" smtClean="0"/>
              <a:t>Ena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 # Conf t</a:t>
            </a:r>
          </a:p>
          <a:p>
            <a:pPr>
              <a:buNone/>
            </a:pPr>
            <a:r>
              <a:rPr lang="en-US" dirty="0" smtClean="0"/>
              <a:t>Router (</a:t>
            </a:r>
            <a:r>
              <a:rPr lang="en-US" dirty="0" err="1" smtClean="0"/>
              <a:t>Config</a:t>
            </a:r>
            <a:r>
              <a:rPr lang="en-US" dirty="0" smtClean="0"/>
              <a:t>)#Router </a:t>
            </a:r>
            <a:r>
              <a:rPr lang="en-US" dirty="0" err="1" smtClean="0"/>
              <a:t>Eigrp</a:t>
            </a:r>
            <a:r>
              <a:rPr lang="en-US" dirty="0" smtClean="0"/>
              <a:t> 100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 </a:t>
            </a:r>
            <a:r>
              <a:rPr lang="en-US" dirty="0" smtClean="0"/>
              <a:t>#Network 192.168.1.0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 smtClean="0"/>
              <a:t>)# Network 192.168.2.0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 smtClean="0"/>
              <a:t>)#Network 192.168.3.0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Catatan</a:t>
            </a:r>
            <a:r>
              <a:rPr lang="en-US" dirty="0" smtClean="0"/>
              <a:t> :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Disemua</a:t>
            </a:r>
            <a:r>
              <a:rPr lang="en-US" dirty="0" smtClean="0"/>
              <a:t> router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router 0, 1, 2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Terimah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229600" cy="1066800"/>
          </a:xfrm>
        </p:spPr>
        <p:txBody>
          <a:bodyPr/>
          <a:lstStyle/>
          <a:p>
            <a:r>
              <a:rPr lang="en-US" dirty="0" smtClean="0"/>
              <a:t>Range IP address </a:t>
            </a:r>
            <a:r>
              <a:rPr lang="en-US" dirty="0" err="1" smtClean="0"/>
              <a:t>Versi</a:t>
            </a:r>
            <a:r>
              <a:rPr lang="en-US" dirty="0" smtClean="0"/>
              <a:t> 4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843729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Configurasi</a:t>
            </a:r>
            <a:r>
              <a:rPr lang="en-US" dirty="0" smtClean="0"/>
              <a:t> Cisco Packet Tracer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HUB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7772400" cy="391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80999"/>
            <a:ext cx="8915400" cy="631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56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/>
          <a:lstStyle/>
          <a:p>
            <a:r>
              <a:rPr lang="en-US" dirty="0" err="1" smtClean="0"/>
              <a:t>Configurasi</a:t>
            </a:r>
            <a:r>
              <a:rPr lang="en-US" dirty="0" smtClean="0"/>
              <a:t> Router Cisco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6574" y="1295400"/>
            <a:ext cx="916057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686800" cy="1219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Port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Fa0/0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Option</a:t>
            </a:r>
            <a:r>
              <a:rPr lang="en-US" dirty="0" smtClean="0">
                <a:sym typeface="Wingdings" pitchFamily="2" charset="2"/>
              </a:rPr>
              <a:t> References </a:t>
            </a:r>
            <a:r>
              <a:rPr lang="en-US" dirty="0" err="1" smtClean="0">
                <a:sym typeface="Wingdings" pitchFamily="2" charset="2"/>
              </a:rPr>
              <a:t>Kemudian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Centangki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ini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6248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Roter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33131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Router &gt; </a:t>
            </a:r>
            <a:r>
              <a:rPr lang="en-US" dirty="0" err="1" smtClean="0"/>
              <a:t>Ena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 # Conf t</a:t>
            </a:r>
          </a:p>
          <a:p>
            <a:pPr>
              <a:buNone/>
            </a:pPr>
            <a:r>
              <a:rPr lang="en-US" dirty="0" smtClean="0"/>
              <a:t>Router 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Int</a:t>
            </a:r>
            <a:r>
              <a:rPr lang="en-US" dirty="0" smtClean="0"/>
              <a:t> f0/0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 #</a:t>
            </a:r>
            <a:r>
              <a:rPr lang="en-US" dirty="0" err="1" smtClean="0"/>
              <a:t>Ip</a:t>
            </a:r>
            <a:r>
              <a:rPr lang="en-US" dirty="0" smtClean="0"/>
              <a:t> add 192.168.1.1 255.255.255.0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-if)#Band 1000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-if)#No shut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 smtClean="0"/>
              <a:t>)#end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219200"/>
            <a:ext cx="4267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648200" y="2133600"/>
            <a:ext cx="1905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914900" y="27813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Roter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Router &gt; </a:t>
            </a:r>
            <a:r>
              <a:rPr lang="en-US" dirty="0" err="1" smtClean="0"/>
              <a:t>Ena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 # Conf t</a:t>
            </a:r>
          </a:p>
          <a:p>
            <a:pPr>
              <a:buNone/>
            </a:pPr>
            <a:r>
              <a:rPr lang="en-US" dirty="0" smtClean="0"/>
              <a:t>Router 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f0/1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 #</a:t>
            </a:r>
            <a:r>
              <a:rPr lang="en-US" dirty="0" err="1" smtClean="0"/>
              <a:t>Ip</a:t>
            </a:r>
            <a:r>
              <a:rPr lang="en-US" dirty="0" smtClean="0"/>
              <a:t> add </a:t>
            </a:r>
            <a:r>
              <a:rPr lang="en-US" dirty="0" smtClean="0"/>
              <a:t>192.168.3.1 </a:t>
            </a:r>
            <a:r>
              <a:rPr lang="en-US" dirty="0" smtClean="0"/>
              <a:t>255.255.255.0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-if)#Band 1000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-if)#No shut</a:t>
            </a: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 smtClean="0"/>
              <a:t>)#end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914400"/>
            <a:ext cx="456815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4381500" y="1866900"/>
            <a:ext cx="1752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5524500" y="26289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</TotalTime>
  <Words>288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 Cisco Packet Tracer</vt:lpstr>
      <vt:lpstr>Range IP address Versi 4</vt:lpstr>
      <vt:lpstr>Configurasi Cisco Packet Tracer dengan Peralatan HUB</vt:lpstr>
      <vt:lpstr>Slide 4</vt:lpstr>
      <vt:lpstr>Slide 5</vt:lpstr>
      <vt:lpstr>Configurasi Router Cisco </vt:lpstr>
      <vt:lpstr>Jika Port Tidak Muncul Seperti Fa0/0 Maka Pilih Option References Kemudian Centangki Yang ini</vt:lpstr>
      <vt:lpstr>Untuk Roter 0</vt:lpstr>
      <vt:lpstr>Untuk Roter 0</vt:lpstr>
      <vt:lpstr>Untuk Roter 1</vt:lpstr>
      <vt:lpstr>Untuk Roter 1</vt:lpstr>
      <vt:lpstr>Untuk Roter 2</vt:lpstr>
      <vt:lpstr>Untuk Roter 2</vt:lpstr>
      <vt:lpstr>Configurasi Routing</vt:lpstr>
      <vt:lpstr>Sekian dan Terimah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Packet Tracer</dc:title>
  <dc:creator>MARDIANTO</dc:creator>
  <cp:lastModifiedBy>MARDIANTO</cp:lastModifiedBy>
  <cp:revision>4</cp:revision>
  <dcterms:created xsi:type="dcterms:W3CDTF">2016-10-10T15:18:22Z</dcterms:created>
  <dcterms:modified xsi:type="dcterms:W3CDTF">2016-10-10T15:54:05Z</dcterms:modified>
</cp:coreProperties>
</file>