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64BC-0942-4A9A-A17D-4C0584710AA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2ED-D56D-4DAE-AF72-A41CF292A1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PRAKTIKUM</a:t>
            </a:r>
            <a:br>
              <a:rPr lang="en-US" dirty="0" smtClean="0"/>
            </a:br>
            <a:r>
              <a:rPr lang="en-US" dirty="0" smtClean="0"/>
              <a:t>Media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Wajan</a:t>
            </a:r>
            <a:r>
              <a:rPr lang="en-US" dirty="0" smtClean="0"/>
              <a:t> </a:t>
            </a:r>
            <a:r>
              <a:rPr lang="en-US" dirty="0" err="1" smtClean="0"/>
              <a:t>Bolic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endParaRPr lang="en-US" dirty="0" smtClean="0"/>
          </a:p>
          <a:p>
            <a:r>
              <a:rPr lang="en-US" dirty="0" err="1" smtClean="0"/>
              <a:t>MARDIANTO,S.Kom</a:t>
            </a:r>
            <a:r>
              <a:rPr lang="en-US" dirty="0" smtClean="0"/>
              <a:t>., M.Cs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Alat</a:t>
            </a:r>
            <a:r>
              <a:rPr lang="en-US" dirty="0" smtClean="0"/>
              <a:t> Dan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Pipa</a:t>
            </a:r>
            <a:r>
              <a:rPr lang="en-US" dirty="0" smtClean="0"/>
              <a:t> </a:t>
            </a:r>
            <a:r>
              <a:rPr lang="en-US" dirty="0" err="1" smtClean="0"/>
              <a:t>Paralon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3 </a:t>
            </a:r>
            <a:r>
              <a:rPr lang="en-US" dirty="0" err="1" smtClean="0"/>
              <a:t>Inci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30 Cm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Ukuran</a:t>
            </a:r>
            <a:r>
              <a:rPr lang="en-US" dirty="0" smtClean="0"/>
              <a:t> 3 </a:t>
            </a:r>
            <a:r>
              <a:rPr lang="en-US" dirty="0" err="1" smtClean="0"/>
              <a:t>Inci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endParaRPr lang="en-US" dirty="0" smtClean="0"/>
          </a:p>
          <a:p>
            <a:r>
              <a:rPr lang="en-US" dirty="0" err="1" smtClean="0"/>
              <a:t>Almunium</a:t>
            </a:r>
            <a:r>
              <a:rPr lang="en-US" dirty="0" smtClean="0"/>
              <a:t> </a:t>
            </a:r>
            <a:r>
              <a:rPr lang="en-US" dirty="0" err="1" smtClean="0"/>
              <a:t>Poil</a:t>
            </a:r>
            <a:endParaRPr lang="en-US" dirty="0" smtClean="0"/>
          </a:p>
          <a:p>
            <a:r>
              <a:rPr lang="en-US" dirty="0" err="1" smtClean="0"/>
              <a:t>Wirelless</a:t>
            </a:r>
            <a:r>
              <a:rPr lang="en-US" dirty="0" smtClean="0"/>
              <a:t> LAN </a:t>
            </a:r>
            <a:r>
              <a:rPr lang="en-US" dirty="0" err="1" smtClean="0"/>
              <a:t>Eksternal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endParaRPr lang="en-US" dirty="0" smtClean="0"/>
          </a:p>
          <a:p>
            <a:r>
              <a:rPr lang="en-US" dirty="0" err="1" smtClean="0"/>
              <a:t>Wa</a:t>
            </a:r>
            <a:r>
              <a:rPr lang="en-US" dirty="0" err="1" smtClean="0"/>
              <a:t>jan</a:t>
            </a:r>
            <a:endParaRPr lang="en-US" dirty="0" smtClean="0"/>
          </a:p>
          <a:p>
            <a:r>
              <a:rPr lang="en-US" dirty="0" err="1" smtClean="0"/>
              <a:t>Kabel</a:t>
            </a:r>
            <a:r>
              <a:rPr lang="en-US" dirty="0" smtClean="0"/>
              <a:t> UTP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USB Male </a:t>
            </a:r>
            <a:r>
              <a:rPr lang="en-US" dirty="0" err="1" smtClean="0"/>
              <a:t>dan</a:t>
            </a:r>
            <a:r>
              <a:rPr lang="en-US" dirty="0" smtClean="0"/>
              <a:t> Female</a:t>
            </a:r>
          </a:p>
          <a:p>
            <a:r>
              <a:rPr lang="en-US" dirty="0" err="1" smtClean="0"/>
              <a:t>Gunting</a:t>
            </a:r>
            <a:endParaRPr lang="en-US" dirty="0" smtClean="0"/>
          </a:p>
          <a:p>
            <a:r>
              <a:rPr lang="en-US" dirty="0" smtClean="0"/>
              <a:t>Solder</a:t>
            </a:r>
          </a:p>
          <a:p>
            <a:r>
              <a:rPr lang="en-US" dirty="0" smtClean="0"/>
              <a:t>Tang Crimping</a:t>
            </a:r>
          </a:p>
          <a:p>
            <a:r>
              <a:rPr lang="en-US" dirty="0" err="1" smtClean="0"/>
              <a:t>Tima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DSCF43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315200" cy="48577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CF43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5340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PRAKTIKUM Media Transmisi Tanpa Kabel Membuat Wajan Bolic</vt:lpstr>
      <vt:lpstr>Alat Dan Bahan </vt:lpstr>
      <vt:lpstr>Hasil Praktikum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Media Transmisi Tanpa Kabel Membuat Wajan Bolic</dc:title>
  <dc:creator>MARDIANTO</dc:creator>
  <cp:lastModifiedBy>MARDIANTO</cp:lastModifiedBy>
  <cp:revision>2</cp:revision>
  <dcterms:created xsi:type="dcterms:W3CDTF">2016-10-13T19:17:22Z</dcterms:created>
  <dcterms:modified xsi:type="dcterms:W3CDTF">2016-10-13T19:25:29Z</dcterms:modified>
</cp:coreProperties>
</file>