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9578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35" algn="l" defTabSz="9578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70" algn="l" defTabSz="9578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805" algn="l" defTabSz="9578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740" algn="l" defTabSz="9578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675" algn="l" defTabSz="9578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610" algn="l" defTabSz="9578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545" algn="l" defTabSz="9578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480" algn="l" defTabSz="9578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1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DFF3-D7D4-4156-AA7F-6D219BC4868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9916-CFC7-4670-B2CD-87A53E7F4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DFF3-D7D4-4156-AA7F-6D219BC4868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9916-CFC7-4670-B2CD-87A53E7F4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DFF3-D7D4-4156-AA7F-6D219BC4868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9916-CFC7-4670-B2CD-87A53E7F4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DFF3-D7D4-4156-AA7F-6D219BC4868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9916-CFC7-4670-B2CD-87A53E7F4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8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8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7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6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6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5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DFF3-D7D4-4156-AA7F-6D219BC4868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9916-CFC7-4670-B2CD-87A53E7F4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DFF3-D7D4-4156-AA7F-6D219BC4868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9916-CFC7-4670-B2CD-87A53E7F4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35" indent="0">
              <a:buNone/>
              <a:defRPr sz="2100" b="1"/>
            </a:lvl2pPr>
            <a:lvl3pPr marL="957870" indent="0">
              <a:buNone/>
              <a:defRPr sz="1900" b="1"/>
            </a:lvl3pPr>
            <a:lvl4pPr marL="1436805" indent="0">
              <a:buNone/>
              <a:defRPr sz="1700" b="1"/>
            </a:lvl4pPr>
            <a:lvl5pPr marL="1915740" indent="0">
              <a:buNone/>
              <a:defRPr sz="1700" b="1"/>
            </a:lvl5pPr>
            <a:lvl6pPr marL="2394675" indent="0">
              <a:buNone/>
              <a:defRPr sz="1700" b="1"/>
            </a:lvl6pPr>
            <a:lvl7pPr marL="2873610" indent="0">
              <a:buNone/>
              <a:defRPr sz="1700" b="1"/>
            </a:lvl7pPr>
            <a:lvl8pPr marL="3352545" indent="0">
              <a:buNone/>
              <a:defRPr sz="1700" b="1"/>
            </a:lvl8pPr>
            <a:lvl9pPr marL="3831480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35" indent="0">
              <a:buNone/>
              <a:defRPr sz="2100" b="1"/>
            </a:lvl2pPr>
            <a:lvl3pPr marL="957870" indent="0">
              <a:buNone/>
              <a:defRPr sz="1900" b="1"/>
            </a:lvl3pPr>
            <a:lvl4pPr marL="1436805" indent="0">
              <a:buNone/>
              <a:defRPr sz="1700" b="1"/>
            </a:lvl4pPr>
            <a:lvl5pPr marL="1915740" indent="0">
              <a:buNone/>
              <a:defRPr sz="1700" b="1"/>
            </a:lvl5pPr>
            <a:lvl6pPr marL="2394675" indent="0">
              <a:buNone/>
              <a:defRPr sz="1700" b="1"/>
            </a:lvl6pPr>
            <a:lvl7pPr marL="2873610" indent="0">
              <a:buNone/>
              <a:defRPr sz="1700" b="1"/>
            </a:lvl7pPr>
            <a:lvl8pPr marL="3352545" indent="0">
              <a:buNone/>
              <a:defRPr sz="1700" b="1"/>
            </a:lvl8pPr>
            <a:lvl9pPr marL="3831480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DFF3-D7D4-4156-AA7F-6D219BC4868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9916-CFC7-4670-B2CD-87A53E7F4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DFF3-D7D4-4156-AA7F-6D219BC4868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9916-CFC7-4670-B2CD-87A53E7F4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DFF3-D7D4-4156-AA7F-6D219BC4868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9916-CFC7-4670-B2CD-87A53E7F4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78935" indent="0">
              <a:buNone/>
              <a:defRPr sz="1300"/>
            </a:lvl2pPr>
            <a:lvl3pPr marL="957870" indent="0">
              <a:buNone/>
              <a:defRPr sz="1000"/>
            </a:lvl3pPr>
            <a:lvl4pPr marL="1436805" indent="0">
              <a:buNone/>
              <a:defRPr sz="900"/>
            </a:lvl4pPr>
            <a:lvl5pPr marL="1915740" indent="0">
              <a:buNone/>
              <a:defRPr sz="900"/>
            </a:lvl5pPr>
            <a:lvl6pPr marL="2394675" indent="0">
              <a:buNone/>
              <a:defRPr sz="900"/>
            </a:lvl6pPr>
            <a:lvl7pPr marL="2873610" indent="0">
              <a:buNone/>
              <a:defRPr sz="900"/>
            </a:lvl7pPr>
            <a:lvl8pPr marL="3352545" indent="0">
              <a:buNone/>
              <a:defRPr sz="900"/>
            </a:lvl8pPr>
            <a:lvl9pPr marL="383148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DFF3-D7D4-4156-AA7F-6D219BC4868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9916-CFC7-4670-B2CD-87A53E7F4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78935" indent="0">
              <a:buNone/>
              <a:defRPr sz="2900"/>
            </a:lvl2pPr>
            <a:lvl3pPr marL="957870" indent="0">
              <a:buNone/>
              <a:defRPr sz="2500"/>
            </a:lvl3pPr>
            <a:lvl4pPr marL="1436805" indent="0">
              <a:buNone/>
              <a:defRPr sz="2100"/>
            </a:lvl4pPr>
            <a:lvl5pPr marL="1915740" indent="0">
              <a:buNone/>
              <a:defRPr sz="2100"/>
            </a:lvl5pPr>
            <a:lvl6pPr marL="2394675" indent="0">
              <a:buNone/>
              <a:defRPr sz="2100"/>
            </a:lvl6pPr>
            <a:lvl7pPr marL="2873610" indent="0">
              <a:buNone/>
              <a:defRPr sz="2100"/>
            </a:lvl7pPr>
            <a:lvl8pPr marL="3352545" indent="0">
              <a:buNone/>
              <a:defRPr sz="2100"/>
            </a:lvl8pPr>
            <a:lvl9pPr marL="3831480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935" indent="0">
              <a:buNone/>
              <a:defRPr sz="1300"/>
            </a:lvl2pPr>
            <a:lvl3pPr marL="957870" indent="0">
              <a:buNone/>
              <a:defRPr sz="1000"/>
            </a:lvl3pPr>
            <a:lvl4pPr marL="1436805" indent="0">
              <a:buNone/>
              <a:defRPr sz="900"/>
            </a:lvl4pPr>
            <a:lvl5pPr marL="1915740" indent="0">
              <a:buNone/>
              <a:defRPr sz="900"/>
            </a:lvl5pPr>
            <a:lvl6pPr marL="2394675" indent="0">
              <a:buNone/>
              <a:defRPr sz="900"/>
            </a:lvl6pPr>
            <a:lvl7pPr marL="2873610" indent="0">
              <a:buNone/>
              <a:defRPr sz="900"/>
            </a:lvl7pPr>
            <a:lvl8pPr marL="3352545" indent="0">
              <a:buNone/>
              <a:defRPr sz="900"/>
            </a:lvl8pPr>
            <a:lvl9pPr marL="383148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DFF3-D7D4-4156-AA7F-6D219BC4868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9916-CFC7-4670-B2CD-87A53E7F4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5787" tIns="47893" rIns="95787" bIns="4789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5787" tIns="47893" rIns="95787" bIns="4789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1" y="6356351"/>
            <a:ext cx="2311400" cy="365125"/>
          </a:xfrm>
          <a:prstGeom prst="rect">
            <a:avLst/>
          </a:prstGeom>
        </p:spPr>
        <p:txBody>
          <a:bodyPr vert="horz" lIns="95787" tIns="47893" rIns="95787" bIns="4789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ADFF3-D7D4-4156-AA7F-6D219BC48681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5787" tIns="47893" rIns="95787" bIns="4789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5787" tIns="47893" rIns="95787" bIns="4789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9916-CFC7-4670-B2CD-87A53E7F4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87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202" indent="-359202" algn="l" defTabSz="95787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69" indent="-299334" algn="l" defTabSz="95787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338" indent="-239467" algn="l" defTabSz="9578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72" indent="-239467" algn="l" defTabSz="95787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207" indent="-239467" algn="l" defTabSz="957870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143" indent="-239467" algn="l" defTabSz="95787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077" indent="-239467" algn="l" defTabSz="95787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012" indent="-239467" algn="l" defTabSz="95787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948" indent="-239467" algn="l" defTabSz="95787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8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35" algn="l" defTabSz="9578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70" algn="l" defTabSz="9578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05" algn="l" defTabSz="9578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740" algn="l" defTabSz="9578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675" algn="l" defTabSz="9578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610" algn="l" defTabSz="9578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545" algn="l" defTabSz="9578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480" algn="l" defTabSz="9578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500" y="2590800"/>
            <a:ext cx="8750300" cy="1470025"/>
          </a:xfrm>
        </p:spPr>
        <p:txBody>
          <a:bodyPr>
            <a:normAutofit/>
          </a:bodyPr>
          <a:lstStyle/>
          <a:p>
            <a:r>
              <a:rPr lang="en-US" sz="3800" dirty="0" smtClean="0"/>
              <a:t>PROTOCOL DAN ARSITEKTUR </a:t>
            </a:r>
            <a:br>
              <a:rPr lang="en-US" sz="3800" dirty="0" smtClean="0"/>
            </a:br>
            <a:r>
              <a:rPr lang="en-US" sz="3800" dirty="0" smtClean="0"/>
              <a:t>OSI </a:t>
            </a:r>
            <a:r>
              <a:rPr lang="en-US" sz="3800" dirty="0" err="1" smtClean="0"/>
              <a:t>dan</a:t>
            </a:r>
            <a:r>
              <a:rPr lang="en-US" sz="3800" dirty="0" smtClean="0"/>
              <a:t> TCP/IP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267200"/>
            <a:ext cx="6934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DOSEN PENGAMPU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MARDIANTO,S.Kom.,M.Cs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USN STATU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0250" y="1676400"/>
            <a:ext cx="1028168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A4 Paper (210x297 mm)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PROTOCOL DAN ARSITEKTUR  OSI dan TCP/IP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II PROTOCOL DAN ARSITEKTUR  OSI dan TCP/IP</dc:title>
  <dc:creator>MARDIANTO</dc:creator>
  <cp:lastModifiedBy>RAMADANI</cp:lastModifiedBy>
  <cp:revision>4</cp:revision>
  <dcterms:created xsi:type="dcterms:W3CDTF">2016-11-07T05:29:56Z</dcterms:created>
  <dcterms:modified xsi:type="dcterms:W3CDTF">2017-08-31T15:02:07Z</dcterms:modified>
</cp:coreProperties>
</file>