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979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0B8F-8663-4FD5-8D8B-4A160B37FFF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E4E6-1529-481A-9773-12A80B2BB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5E4E6-1529-481A-9773-12A80B2BB4C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0EC5-38DC-4AD9-83BD-E7394DC2F3C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C236-C5E5-4C14-BF33-E9312FD53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Komunikasi</a:t>
            </a:r>
            <a:r>
              <a:rPr lang="en-US" sz="3600" b="1" dirty="0" smtClean="0"/>
              <a:t> Data &amp; </a:t>
            </a:r>
            <a:r>
              <a:rPr lang="en-US" sz="3600" b="1" dirty="0" err="1" smtClean="0"/>
              <a:t>Jaringan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Komputer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Pengkodean</a:t>
            </a:r>
            <a:r>
              <a:rPr lang="en-US" sz="3600" b="1" dirty="0" smtClean="0"/>
              <a:t> Data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Pengampu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g(t) : data digital </a:t>
            </a:r>
            <a:r>
              <a:rPr lang="en-US" dirty="0" err="1" smtClean="0"/>
              <a:t>atau</a:t>
            </a:r>
            <a:r>
              <a:rPr lang="en-US" dirty="0" smtClean="0"/>
              <a:t> analog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decoder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penyandian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</a:t>
            </a:r>
          </a:p>
          <a:p>
            <a:pPr algn="just"/>
            <a:r>
              <a:rPr lang="en-US" dirty="0"/>
              <a:t>x</a:t>
            </a:r>
            <a:r>
              <a:rPr lang="en-US" dirty="0" smtClean="0"/>
              <a:t>(t) : </a:t>
            </a:r>
            <a:r>
              <a:rPr lang="en-US" dirty="0" err="1" smtClean="0"/>
              <a:t>sinyal</a:t>
            </a:r>
            <a:r>
              <a:rPr lang="en-US" dirty="0" smtClean="0"/>
              <a:t> digital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data</a:t>
            </a:r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analog </a:t>
            </a:r>
            <a:r>
              <a:rPr lang="en-US" dirty="0" err="1" smtClean="0"/>
              <a:t>maupun</a:t>
            </a:r>
            <a:r>
              <a:rPr lang="en-US" dirty="0" smtClean="0"/>
              <a:t> digital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decoder </a:t>
            </a:r>
          </a:p>
          <a:p>
            <a:pPr algn="just"/>
            <a:r>
              <a:rPr lang="en-US" dirty="0" err="1" smtClean="0"/>
              <a:t>Sedangkan</a:t>
            </a:r>
            <a:r>
              <a:rPr lang="en-US" dirty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decoding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81400"/>
            <a:ext cx="731520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Analog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943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5052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Kode-Kode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BCD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/>
              <a:t>BCD (</a:t>
            </a:r>
            <a:r>
              <a:rPr lang="en-US" dirty="0" err="1" smtClean="0"/>
              <a:t>Binery</a:t>
            </a:r>
            <a:r>
              <a:rPr lang="en-US" dirty="0" smtClean="0"/>
              <a:t> Coded Decimal) :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digit </a:t>
            </a:r>
            <a:r>
              <a:rPr lang="en-US" dirty="0" err="1" smtClean="0"/>
              <a:t>desimal</a:t>
            </a:r>
            <a:r>
              <a:rPr lang="en-US" dirty="0" smtClean="0"/>
              <a:t> 0-9</a:t>
            </a:r>
          </a:p>
          <a:p>
            <a:r>
              <a:rPr lang="en-US" dirty="0" smtClean="0"/>
              <a:t>BCD </a:t>
            </a:r>
            <a:r>
              <a:rPr lang="en-US" dirty="0" err="1" smtClean="0"/>
              <a:t>Menggunakan</a:t>
            </a:r>
            <a:r>
              <a:rPr lang="en-US" dirty="0" smtClean="0"/>
              <a:t> 4 bit 16 ( 2</a:t>
            </a:r>
            <a:r>
              <a:rPr lang="en-US" baseline="30000" dirty="0" smtClean="0"/>
              <a:t>4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BCD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BCD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332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BCD 4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 </a:t>
                      </a:r>
                      <a:r>
                        <a:rPr lang="en-US" dirty="0" err="1" smtClean="0"/>
                        <a:t>Desimal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0001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0101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600" dirty="0" smtClean="0"/>
              <a:t>SBCDIC (Standard </a:t>
            </a:r>
            <a:r>
              <a:rPr lang="en-US" sz="3600" dirty="0" err="1" smtClean="0"/>
              <a:t>Binery</a:t>
            </a:r>
            <a:r>
              <a:rPr lang="en-US" sz="3600" dirty="0" smtClean="0"/>
              <a:t> Coded Decimal Interchange Code)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BCD.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6 bit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smtClean="0"/>
              <a:t>64 (2</a:t>
            </a:r>
            <a:r>
              <a:rPr lang="en-US" baseline="30000" dirty="0" smtClean="0"/>
              <a:t>6</a:t>
            </a:r>
            <a:r>
              <a:rPr lang="en-US" dirty="0" smtClean="0"/>
              <a:t> )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digit </a:t>
            </a:r>
            <a:r>
              <a:rPr lang="en-US" dirty="0" err="1" smtClean="0"/>
              <a:t>angka</a:t>
            </a:r>
            <a:endParaRPr lang="en-US" dirty="0" smtClean="0"/>
          </a:p>
          <a:p>
            <a:r>
              <a:rPr lang="en-US" dirty="0" smtClean="0"/>
              <a:t>26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digit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>EBCDIC (Extended </a:t>
            </a:r>
            <a:r>
              <a:rPr lang="en-US" dirty="0" err="1" smtClean="0"/>
              <a:t>Binery</a:t>
            </a:r>
            <a:r>
              <a:rPr lang="en-US" dirty="0" smtClean="0"/>
              <a:t> Coded Decimal Interchange Code)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8 bit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254 (2</a:t>
            </a:r>
            <a:r>
              <a:rPr lang="en-US" baseline="30000" dirty="0" smtClean="0"/>
              <a:t>8</a:t>
            </a:r>
            <a:r>
              <a:rPr lang="en-US" dirty="0" smtClean="0"/>
              <a:t> )</a:t>
            </a:r>
          </a:p>
          <a:p>
            <a:r>
              <a:rPr lang="en-US" dirty="0" smtClean="0"/>
              <a:t>EBCDIC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 ke-3 IBM 1950 -1960 an</a:t>
            </a:r>
          </a:p>
          <a:p>
            <a:r>
              <a:rPr lang="en-US" dirty="0" smtClean="0"/>
              <a:t>Fujitsu-Siemens, BS2000/OSD, HP MPE/ix,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BOUDOT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7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bit </a:t>
            </a:r>
          </a:p>
          <a:p>
            <a:pPr algn="just"/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25 </a:t>
            </a:r>
            <a:r>
              <a:rPr lang="en-US" dirty="0" err="1" smtClean="0"/>
              <a:t>sampai</a:t>
            </a:r>
            <a:r>
              <a:rPr lang="en-US" dirty="0" smtClean="0"/>
              <a:t> 32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>ASCII (American Standard code for Information Interchange)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alfanumerik</a:t>
            </a:r>
            <a:r>
              <a:rPr lang="en-US" dirty="0" smtClean="0"/>
              <a:t> yang paling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mengunakan</a:t>
            </a:r>
            <a:r>
              <a:rPr lang="en-US" dirty="0" smtClean="0"/>
              <a:t> 7 bit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Bit </a:t>
            </a:r>
            <a:r>
              <a:rPr lang="en-US" dirty="0" err="1" smtClean="0"/>
              <a:t>ke</a:t>
            </a:r>
            <a:r>
              <a:rPr lang="en-US" dirty="0" smtClean="0"/>
              <a:t> 8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bit </a:t>
            </a:r>
            <a:r>
              <a:rPr lang="en-US" dirty="0" err="1" smtClean="0"/>
              <a:t>secara</a:t>
            </a:r>
            <a:r>
              <a:rPr lang="en-US" dirty="0" smtClean="0"/>
              <a:t> even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odd parity</a:t>
            </a:r>
          </a:p>
          <a:p>
            <a:r>
              <a:rPr lang="en-US" dirty="0" smtClean="0"/>
              <a:t>128 </a:t>
            </a:r>
            <a:r>
              <a:rPr lang="en-US" dirty="0" err="1" smtClean="0"/>
              <a:t>kombinasi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TEKNIK PENGKODEAN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301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Komunikasi Data &amp; Jaringan Komputer Pengkodean Data</vt:lpstr>
      <vt:lpstr>Kode-Kode</vt:lpstr>
      <vt:lpstr>BCD</vt:lpstr>
      <vt:lpstr>Tabel Kode BCD</vt:lpstr>
      <vt:lpstr>SBCDIC (Standard Binery Coded Decimal Interchange Code)</vt:lpstr>
      <vt:lpstr>EBCDIC (Extended Binery Coded Decimal Interchange Code) </vt:lpstr>
      <vt:lpstr>BOUDOT</vt:lpstr>
      <vt:lpstr>ASCII (American Standard code for Information Interchange)</vt:lpstr>
      <vt:lpstr>TEKNIK PENGKODEAN</vt:lpstr>
      <vt:lpstr>Teknik Pengkodean</vt:lpstr>
      <vt:lpstr>Pengkodean Sinyal Digital</vt:lpstr>
      <vt:lpstr>Pengkodean ke bentuk sinyal Digital</vt:lpstr>
      <vt:lpstr>Pengkodean Ke bentuk Sinyal Analog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IV Komunikasi Data &amp; Jaringan Komputer Pengkodean Data</dc:title>
  <dc:creator>MARDIANTO</dc:creator>
  <cp:lastModifiedBy>MARDIANTO</cp:lastModifiedBy>
  <cp:revision>17</cp:revision>
  <dcterms:created xsi:type="dcterms:W3CDTF">2016-10-24T11:06:16Z</dcterms:created>
  <dcterms:modified xsi:type="dcterms:W3CDTF">2016-11-07T07:30:02Z</dcterms:modified>
</cp:coreProperties>
</file>