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57" r:id="rId9"/>
    <p:sldId id="258" r:id="rId10"/>
    <p:sldId id="259" r:id="rId11"/>
    <p:sldId id="264" r:id="rId12"/>
    <p:sldId id="265" r:id="rId13"/>
    <p:sldId id="266" r:id="rId14"/>
    <p:sldId id="275" r:id="rId15"/>
    <p:sldId id="260" r:id="rId16"/>
    <p:sldId id="261" r:id="rId17"/>
    <p:sldId id="262" r:id="rId18"/>
    <p:sldId id="269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396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154D8BA-7818-4782-BC93-B8D460BEBC6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24B62D8-C0B7-49E2-925A-DA5352721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8BA-7818-4782-BC93-B8D460BEBC6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62D8-C0B7-49E2-925A-DA5352721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8BA-7818-4782-BC93-B8D460BEBC6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62D8-C0B7-49E2-925A-DA5352721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8BA-7818-4782-BC93-B8D460BEBC6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62D8-C0B7-49E2-925A-DA5352721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8BA-7818-4782-BC93-B8D460BEBC6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62D8-C0B7-49E2-925A-DA5352721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8BA-7818-4782-BC93-B8D460BEBC6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62D8-C0B7-49E2-925A-DA5352721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54D8BA-7818-4782-BC93-B8D460BEBC6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4B62D8-C0B7-49E2-925A-DA5352721F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154D8BA-7818-4782-BC93-B8D460BEBC6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24B62D8-C0B7-49E2-925A-DA5352721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8BA-7818-4782-BC93-B8D460BEBC6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62D8-C0B7-49E2-925A-DA5352721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8BA-7818-4782-BC93-B8D460BEBC6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62D8-C0B7-49E2-925A-DA5352721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8BA-7818-4782-BC93-B8D460BEBC6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62D8-C0B7-49E2-925A-DA5352721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154D8BA-7818-4782-BC93-B8D460BEBC6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24B62D8-C0B7-49E2-925A-DA5352721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illiamstallings.com/StudentSuppor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BAB I </a:t>
            </a:r>
            <a:br>
              <a:rPr lang="en-US" dirty="0" smtClean="0"/>
            </a:br>
            <a:r>
              <a:rPr lang="en-US" dirty="0" err="1" smtClean="0"/>
              <a:t>Organisasi</a:t>
            </a:r>
            <a:r>
              <a:rPr lang="en-US" dirty="0" smtClean="0"/>
              <a:t> Dan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495800"/>
            <a:ext cx="8305800" cy="1828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MARDIANTO,S.Kom.,M.Cs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Fakultas</a:t>
            </a:r>
            <a:r>
              <a:rPr lang="en-US" dirty="0" smtClean="0"/>
              <a:t> 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endParaRPr lang="en-US" dirty="0" smtClean="0"/>
          </a:p>
          <a:p>
            <a:pPr algn="ctr"/>
            <a:r>
              <a:rPr lang="en-US" dirty="0" smtClean="0"/>
              <a:t>mardianto.itsc@gmail.com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969"/>
          <a:stretch>
            <a:fillRect/>
          </a:stretch>
        </p:blipFill>
        <p:spPr bwMode="auto">
          <a:xfrm>
            <a:off x="7315200" y="5292165"/>
            <a:ext cx="1828800" cy="156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USN STATU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118" y="152400"/>
            <a:ext cx="1344527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8128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Pemindahan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133600"/>
            <a:ext cx="3352800" cy="410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09800"/>
            <a:ext cx="3200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pemerosesan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09800"/>
            <a:ext cx="3810000" cy="433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pemerosesan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I/O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90799"/>
            <a:ext cx="3200400" cy="377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 smtClean="0"/>
              <a:t>Centarl</a:t>
            </a:r>
            <a:r>
              <a:rPr lang="en-US" b="1" dirty="0" smtClean="0"/>
              <a:t> Processing Unit (CPU) :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pengontrol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pengolhan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 </a:t>
            </a:r>
          </a:p>
          <a:p>
            <a:pPr algn="just"/>
            <a:r>
              <a:rPr lang="en-US" b="1" dirty="0" err="1" smtClean="0"/>
              <a:t>Memori</a:t>
            </a:r>
            <a:r>
              <a:rPr lang="en-US" b="1" dirty="0" smtClean="0"/>
              <a:t> </a:t>
            </a:r>
            <a:r>
              <a:rPr lang="en-US" b="1" dirty="0" err="1" smtClean="0"/>
              <a:t>Utama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</a:t>
            </a:r>
          </a:p>
          <a:p>
            <a:pPr algn="just"/>
            <a:r>
              <a:rPr lang="en-US" b="1" dirty="0" smtClean="0"/>
              <a:t>I/O </a:t>
            </a:r>
            <a:r>
              <a:rPr lang="en-US" dirty="0" smtClean="0"/>
              <a:t>: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b="1" dirty="0" smtClean="0"/>
          </a:p>
          <a:p>
            <a:pPr algn="just"/>
            <a:r>
              <a:rPr lang="en-US" b="1" dirty="0" smtClean="0"/>
              <a:t>System Interconnection :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CPU,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I/O.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629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Control Unit :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CPU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endParaRPr lang="en-US" dirty="0" smtClean="0"/>
          </a:p>
          <a:p>
            <a:pPr algn="just"/>
            <a:r>
              <a:rPr lang="en-US" b="1" dirty="0" smtClean="0"/>
              <a:t>Arithmetic And Logic Unit (ALU) </a:t>
            </a:r>
            <a:r>
              <a:rPr lang="en-US" dirty="0" smtClean="0"/>
              <a:t>: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algn="just"/>
            <a:r>
              <a:rPr lang="en-US" b="1" dirty="0" smtClean="0"/>
              <a:t>Register :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Internal </a:t>
            </a:r>
            <a:r>
              <a:rPr lang="en-US" dirty="0" err="1" smtClean="0"/>
              <a:t>bagi</a:t>
            </a:r>
            <a:r>
              <a:rPr lang="en-US" dirty="0" smtClean="0"/>
              <a:t> CPU</a:t>
            </a:r>
          </a:p>
          <a:p>
            <a:pPr algn="just"/>
            <a:r>
              <a:rPr lang="en-US" b="1" dirty="0" smtClean="0"/>
              <a:t>CPU Interconnection :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 CPU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066800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43000"/>
            <a:ext cx="6019800" cy="555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Resources</a:t>
            </a:r>
            <a:br>
              <a:rPr lang="en-US" dirty="0" smtClean="0"/>
            </a:br>
            <a:r>
              <a:rPr lang="en-US" dirty="0" smtClean="0"/>
              <a:t>- Web site for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http://WilliamStallings.com/COA/COA7e.html</a:t>
            </a:r>
          </a:p>
          <a:p>
            <a:pPr lvl="1"/>
            <a:r>
              <a:rPr lang="en-US" sz="2000" dirty="0" smtClean="0"/>
              <a:t>links to sites of interest</a:t>
            </a:r>
          </a:p>
          <a:p>
            <a:pPr lvl="1"/>
            <a:r>
              <a:rPr lang="en-US" sz="2000" dirty="0" smtClean="0"/>
              <a:t>links to sites for courses that use the book</a:t>
            </a:r>
          </a:p>
          <a:p>
            <a:pPr lvl="1"/>
            <a:r>
              <a:rPr lang="en-US" sz="2000" dirty="0" smtClean="0"/>
              <a:t>errata list for book</a:t>
            </a:r>
          </a:p>
          <a:p>
            <a:pPr lvl="1"/>
            <a:r>
              <a:rPr lang="en-US" sz="2000" dirty="0" smtClean="0"/>
              <a:t>information on other books by W. Stallings</a:t>
            </a:r>
          </a:p>
          <a:p>
            <a:r>
              <a:rPr lang="en-US" sz="2400" dirty="0" smtClean="0">
                <a:hlinkClick r:id="rId2"/>
              </a:rPr>
              <a:t>http://WilliamStallings.com/StudentSupport.html</a:t>
            </a:r>
            <a:endParaRPr lang="en-US" sz="2400" dirty="0" smtClean="0"/>
          </a:p>
          <a:p>
            <a:pPr lvl="1"/>
            <a:r>
              <a:rPr lang="en-US" sz="2000" dirty="0" smtClean="0"/>
              <a:t>Math</a:t>
            </a:r>
          </a:p>
          <a:p>
            <a:pPr lvl="1"/>
            <a:r>
              <a:rPr lang="en-US" sz="2000" dirty="0" smtClean="0"/>
              <a:t>How-to</a:t>
            </a:r>
          </a:p>
          <a:p>
            <a:pPr lvl="1"/>
            <a:r>
              <a:rPr lang="en-US" sz="2000" dirty="0" smtClean="0"/>
              <a:t>Research resources</a:t>
            </a:r>
          </a:p>
          <a:p>
            <a:pPr lvl="1"/>
            <a:r>
              <a:rPr lang="en-US" sz="2000" dirty="0" smtClean="0"/>
              <a:t>Misc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		= </a:t>
            </a:r>
            <a:r>
              <a:rPr lang="en-US" dirty="0" smtClean="0"/>
              <a:t>30</a:t>
            </a:r>
            <a:r>
              <a:rPr lang="en-US" dirty="0" smtClean="0"/>
              <a:t> </a:t>
            </a:r>
            <a:r>
              <a:rPr lang="en-US" dirty="0" smtClean="0"/>
              <a:t>%</a:t>
            </a:r>
          </a:p>
          <a:p>
            <a:r>
              <a:rPr lang="en-US" dirty="0" smtClean="0"/>
              <a:t>UTS		= </a:t>
            </a:r>
            <a:r>
              <a:rPr lang="en-US" dirty="0" smtClean="0"/>
              <a:t>30 </a:t>
            </a:r>
            <a:r>
              <a:rPr lang="en-US" dirty="0" smtClean="0"/>
              <a:t>%</a:t>
            </a:r>
          </a:p>
          <a:p>
            <a:r>
              <a:rPr lang="en-US" dirty="0" smtClean="0"/>
              <a:t>UAS		= 40 %</a:t>
            </a:r>
          </a:p>
          <a:p>
            <a:pPr>
              <a:buNone/>
            </a:pPr>
            <a:r>
              <a:rPr lang="en-US" dirty="0" err="1" smtClean="0"/>
              <a:t>Jumlah</a:t>
            </a:r>
            <a:r>
              <a:rPr lang="en-US" dirty="0" smtClean="0"/>
              <a:t>		= 100 %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Catatan</a:t>
            </a:r>
            <a:r>
              <a:rPr lang="en-US" dirty="0" smtClean="0"/>
              <a:t> :</a:t>
            </a:r>
          </a:p>
          <a:p>
            <a:pPr algn="just">
              <a:buNone/>
            </a:pP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mecapai</a:t>
            </a:r>
            <a:r>
              <a:rPr lang="en-US" dirty="0" smtClean="0"/>
              <a:t> </a:t>
            </a:r>
            <a:r>
              <a:rPr lang="en-US" dirty="0" err="1" smtClean="0"/>
              <a:t>Presensi</a:t>
            </a:r>
            <a:r>
              <a:rPr lang="en-US" dirty="0" smtClean="0"/>
              <a:t> 70%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, UTS, UAS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429000"/>
            <a:ext cx="1371600" cy="609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Biodata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990600"/>
            <a:ext cx="5791200" cy="54864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Mardianto</a:t>
            </a:r>
            <a:r>
              <a:rPr lang="en-US" b="1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fi-FI" b="1" dirty="0" smtClean="0"/>
              <a:t>sarjana Komputer pada Prodi Sistem Informasi (2011) dari Universitas 19 November Kolaka</a:t>
            </a:r>
            <a:r>
              <a:rPr lang="en-US" b="1" dirty="0" smtClean="0"/>
              <a:t>, Indonesia. </a:t>
            </a:r>
            <a:r>
              <a:rPr lang="it-IT" dirty="0" smtClean="0"/>
              <a:t>Kemudian ia mengikuti studi lanjut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en-US" b="1" dirty="0" err="1" smtClean="0"/>
              <a:t>Megister</a:t>
            </a:r>
            <a:r>
              <a:rPr lang="en-US" b="1" dirty="0" smtClean="0"/>
              <a:t> Of Computer Science (2015), M.Cs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bidang</a:t>
            </a:r>
            <a:r>
              <a:rPr lang="en-US" b="1" dirty="0" smtClean="0"/>
              <a:t> </a:t>
            </a:r>
            <a:r>
              <a:rPr lang="en-US" b="1" dirty="0" err="1" smtClean="0"/>
              <a:t>minat</a:t>
            </a:r>
            <a:r>
              <a:rPr lang="en-US" b="1" dirty="0" smtClean="0"/>
              <a:t> Computer System and Network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Jurusan</a:t>
            </a:r>
            <a:r>
              <a:rPr lang="en-US" b="1" dirty="0" smtClean="0"/>
              <a:t> Computer Science, </a:t>
            </a:r>
            <a:r>
              <a:rPr lang="en-US" b="1" dirty="0" err="1" smtClean="0"/>
              <a:t>Universitas</a:t>
            </a:r>
            <a:r>
              <a:rPr lang="en-US" b="1" dirty="0" smtClean="0"/>
              <a:t> </a:t>
            </a:r>
            <a:r>
              <a:rPr lang="en-US" b="1" dirty="0" err="1" smtClean="0"/>
              <a:t>Gadjah</a:t>
            </a:r>
            <a:r>
              <a:rPr lang="en-US" b="1" dirty="0" smtClean="0"/>
              <a:t> </a:t>
            </a:r>
            <a:r>
              <a:rPr lang="en-US" b="1" dirty="0" err="1" smtClean="0"/>
              <a:t>Mada</a:t>
            </a:r>
            <a:r>
              <a:rPr lang="en-US" b="1" dirty="0" smtClean="0"/>
              <a:t>, Yogyakarta, Indonesia. </a:t>
            </a:r>
            <a:r>
              <a:rPr lang="en-US" dirty="0" err="1" smtClean="0"/>
              <a:t>Kini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r>
              <a:rPr lang="en-US" dirty="0" smtClean="0"/>
              <a:t> </a:t>
            </a:r>
            <a:r>
              <a:rPr lang="es-ES" dirty="0" smtClean="0"/>
              <a:t>dan </a:t>
            </a:r>
            <a:r>
              <a:rPr lang="es-ES" dirty="0" err="1" smtClean="0"/>
              <a:t>mengajar</a:t>
            </a:r>
            <a:r>
              <a:rPr lang="es-ES" dirty="0" smtClean="0"/>
              <a:t> pada </a:t>
            </a:r>
            <a:r>
              <a:rPr lang="en-US" dirty="0" smtClean="0"/>
              <a:t>Program </a:t>
            </a:r>
            <a:r>
              <a:rPr lang="en-US" dirty="0" err="1" smtClean="0"/>
              <a:t>Sarjana</a:t>
            </a:r>
            <a:r>
              <a:rPr lang="en-US" dirty="0" smtClean="0"/>
              <a:t> (S-1)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Sembilanbelas</a:t>
            </a:r>
            <a:r>
              <a:rPr lang="en-US" dirty="0" smtClean="0"/>
              <a:t> November </a:t>
            </a:r>
            <a:r>
              <a:rPr lang="en-US" dirty="0" err="1" smtClean="0"/>
              <a:t>Kolaka</a:t>
            </a:r>
            <a:r>
              <a:rPr lang="fi-FI" dirty="0" smtClean="0"/>
              <a:t>. Minat risetnya meliputi : </a:t>
            </a:r>
            <a:r>
              <a:rPr lang="fi-FI" b="1" i="1" dirty="0" smtClean="0"/>
              <a:t>Network</a:t>
            </a:r>
            <a:r>
              <a:rPr lang="fi-FI" b="1" dirty="0" smtClean="0"/>
              <a:t> </a:t>
            </a:r>
            <a:r>
              <a:rPr lang="en-US" b="1" i="1" dirty="0" smtClean="0"/>
              <a:t>Security, Computer Networking, Distributed System, Sensor Network, Wireless and mobile communication system, Digital Signal Processing, embedded systems, System Control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Sofware</a:t>
            </a:r>
            <a:r>
              <a:rPr lang="en-US" b="1" i="1" dirty="0" smtClean="0"/>
              <a:t> Design </a:t>
            </a:r>
          </a:p>
        </p:txBody>
      </p:sp>
      <p:pic>
        <p:nvPicPr>
          <p:cNvPr id="16" name="Content Placeholder 15" descr="Picture0210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990600"/>
            <a:ext cx="1981200" cy="23810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Silabus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4176"/>
          </a:xfrm>
        </p:spPr>
        <p:txBody>
          <a:bodyPr/>
          <a:lstStyle/>
          <a:p>
            <a:pPr marL="624078" indent="-514350">
              <a:buAutoNum type="arabicPeriod"/>
            </a:pPr>
            <a:r>
              <a:rPr lang="en-US" dirty="0" err="1" smtClean="0"/>
              <a:t>Pendahuluan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a.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b.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marL="624078" indent="-514350">
              <a:buAutoNum type="arabicPeriod" startAt="2"/>
            </a:pPr>
            <a:r>
              <a:rPr lang="en-US" dirty="0" err="1" smtClean="0"/>
              <a:t>Evolusi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a.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b.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c. </a:t>
            </a:r>
            <a:r>
              <a:rPr lang="en-US" dirty="0" err="1" smtClean="0"/>
              <a:t>Evolusi</a:t>
            </a:r>
            <a:r>
              <a:rPr lang="en-US" dirty="0" smtClean="0"/>
              <a:t> Pentium </a:t>
            </a:r>
            <a:r>
              <a:rPr lang="en-US" dirty="0" err="1" smtClean="0"/>
              <a:t>dan</a:t>
            </a:r>
            <a:r>
              <a:rPr lang="en-US" dirty="0" smtClean="0"/>
              <a:t> Power  PC</a:t>
            </a:r>
          </a:p>
          <a:p>
            <a:pPr marL="624078" indent="-514350">
              <a:buAutoNum type="arabicPeriod" startAt="3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pPr marL="624078" indent="-514350">
              <a:buAutoNum type="arabicPeriod" startAt="3"/>
            </a:pPr>
            <a:r>
              <a:rPr lang="en-US" dirty="0" err="1" smtClean="0"/>
              <a:t>Pandangan</a:t>
            </a:r>
            <a:r>
              <a:rPr lang="en-US" dirty="0" smtClean="0"/>
              <a:t> Tingkat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Interkoneksi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a.  </a:t>
            </a:r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b.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c.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Interkoneksi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d. PCI </a:t>
            </a:r>
          </a:p>
          <a:p>
            <a:pPr marL="624078" indent="-514350">
              <a:buAutoNum type="arabicPeriod" startAt="4"/>
            </a:pPr>
            <a:r>
              <a:rPr lang="en-US" dirty="0" err="1" smtClean="0"/>
              <a:t>Memori</a:t>
            </a:r>
            <a:r>
              <a:rPr lang="en-US" dirty="0" smtClean="0"/>
              <a:t> Cache</a:t>
            </a:r>
          </a:p>
          <a:p>
            <a:pPr marL="624078" indent="-514350">
              <a:buNone/>
            </a:pPr>
            <a:r>
              <a:rPr lang="en-US" dirty="0" smtClean="0"/>
              <a:t>	a. </a:t>
            </a:r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Cache</a:t>
            </a:r>
          </a:p>
          <a:p>
            <a:pPr marL="624078" indent="-514350">
              <a:buNone/>
            </a:pPr>
            <a:r>
              <a:rPr lang="en-US" dirty="0" smtClean="0"/>
              <a:t>	b. </a:t>
            </a:r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Cache</a:t>
            </a:r>
          </a:p>
          <a:p>
            <a:pPr marL="624078" indent="-514350">
              <a:buNone/>
            </a:pPr>
            <a:r>
              <a:rPr lang="en-US" dirty="0" smtClean="0"/>
              <a:t>	c. </a:t>
            </a:r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Cache</a:t>
            </a:r>
          </a:p>
          <a:p>
            <a:pPr marL="624078" indent="-514350">
              <a:buNone/>
            </a:pPr>
            <a:r>
              <a:rPr lang="en-US" dirty="0" smtClean="0"/>
              <a:t>	d. </a:t>
            </a:r>
            <a:r>
              <a:rPr lang="en-US" dirty="0" err="1" smtClean="0"/>
              <a:t>Organisasi</a:t>
            </a:r>
            <a:r>
              <a:rPr lang="en-US" dirty="0" smtClean="0"/>
              <a:t> Cache Pentium 4 </a:t>
            </a:r>
            <a:r>
              <a:rPr lang="en-US" dirty="0" err="1" smtClean="0"/>
              <a:t>dan</a:t>
            </a:r>
            <a:r>
              <a:rPr lang="en-US" dirty="0" smtClean="0"/>
              <a:t> PowerPC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36336"/>
          </a:xfrm>
        </p:spPr>
        <p:txBody>
          <a:bodyPr/>
          <a:lstStyle/>
          <a:p>
            <a:pPr marL="624078" indent="-514350">
              <a:buAutoNum type="arabicPeriod" startAt="5"/>
            </a:pPr>
            <a:r>
              <a:rPr lang="en-US" dirty="0" err="1" smtClean="0"/>
              <a:t>Memori</a:t>
            </a:r>
            <a:r>
              <a:rPr lang="en-US" dirty="0" smtClean="0"/>
              <a:t> Internal</a:t>
            </a:r>
          </a:p>
          <a:p>
            <a:pPr marL="624078" indent="-514350">
              <a:buNone/>
            </a:pPr>
            <a:r>
              <a:rPr lang="en-US" dirty="0" smtClean="0"/>
              <a:t>	a.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SemiKonduktor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b. </a:t>
            </a:r>
            <a:r>
              <a:rPr lang="en-US" dirty="0" err="1" smtClean="0"/>
              <a:t>Koreksi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c. </a:t>
            </a:r>
            <a:r>
              <a:rPr lang="en-US" dirty="0" err="1" smtClean="0"/>
              <a:t>Organisasi</a:t>
            </a:r>
            <a:r>
              <a:rPr lang="en-US" dirty="0" smtClean="0"/>
              <a:t> DRAM </a:t>
            </a:r>
          </a:p>
          <a:p>
            <a:pPr marL="624078" indent="-514350">
              <a:buAutoNum type="arabicPeriod" startAt="6"/>
            </a:pP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a. Disk </a:t>
            </a:r>
            <a:r>
              <a:rPr lang="en-US" dirty="0" err="1" smtClean="0"/>
              <a:t>Magnetik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b. RAID</a:t>
            </a:r>
          </a:p>
          <a:p>
            <a:pPr marL="624078" indent="-514350">
              <a:buNone/>
            </a:pPr>
            <a:r>
              <a:rPr lang="en-US" dirty="0" smtClean="0"/>
              <a:t>	c.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Optik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d. Pita </a:t>
            </a:r>
            <a:r>
              <a:rPr lang="en-US" dirty="0" err="1" smtClean="0"/>
              <a:t>Magnetik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pPr marL="624078" indent="-514350">
              <a:buAutoNum type="arabicPeriod" startAt="7"/>
            </a:pPr>
            <a:r>
              <a:rPr lang="en-US" dirty="0" err="1" smtClean="0"/>
              <a:t>Input/Output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a. </a:t>
            </a:r>
            <a:r>
              <a:rPr lang="en-US" dirty="0" err="1" smtClean="0"/>
              <a:t>Perangkat-Perangkat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b. </a:t>
            </a:r>
            <a:r>
              <a:rPr lang="en-US" dirty="0" err="1" smtClean="0"/>
              <a:t>Modul-modul</a:t>
            </a:r>
            <a:r>
              <a:rPr lang="en-US" dirty="0" smtClean="0"/>
              <a:t> I/O</a:t>
            </a:r>
          </a:p>
          <a:p>
            <a:pPr marL="624078" indent="-514350">
              <a:buNone/>
            </a:pPr>
            <a:r>
              <a:rPr lang="en-US" dirty="0" smtClean="0"/>
              <a:t>	c. I/O </a:t>
            </a:r>
            <a:r>
              <a:rPr lang="en-US" dirty="0" err="1" smtClean="0"/>
              <a:t>TerProgram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d. I/O Interrupt-Driven</a:t>
            </a:r>
          </a:p>
          <a:p>
            <a:pPr marL="624078" indent="-514350">
              <a:buNone/>
            </a:pPr>
            <a:r>
              <a:rPr lang="en-US" dirty="0" smtClean="0"/>
              <a:t>	e. Direct Memory Access</a:t>
            </a:r>
          </a:p>
          <a:p>
            <a:pPr marL="624078" indent="-514350">
              <a:buNone/>
            </a:pPr>
            <a:r>
              <a:rPr lang="en-US" dirty="0" smtClean="0"/>
              <a:t>	f.  </a:t>
            </a:r>
            <a:r>
              <a:rPr lang="en-US" dirty="0" err="1" smtClean="0"/>
              <a:t>Jalur</a:t>
            </a:r>
            <a:r>
              <a:rPr lang="en-US" dirty="0" smtClean="0"/>
              <a:t> I/O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Prosesor</a:t>
            </a:r>
            <a:endParaRPr lang="en-US" dirty="0" smtClean="0"/>
          </a:p>
          <a:p>
            <a:pPr marL="624078" indent="-514350">
              <a:buAutoNum type="arabicPeriod" startAt="8"/>
            </a:pP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a. </a:t>
            </a:r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b. </a:t>
            </a:r>
            <a:r>
              <a:rPr lang="en-US" dirty="0" err="1" smtClean="0"/>
              <a:t>Penjadwalan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c.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d.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 Pentium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PawerPC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/>
          <a:lstStyle/>
          <a:p>
            <a:pPr marL="624078" indent="-514350">
              <a:buAutoNum type="arabicPeriod" startAt="9"/>
            </a:pPr>
            <a:r>
              <a:rPr lang="en-US" dirty="0" err="1" smtClean="0"/>
              <a:t>Logika</a:t>
            </a:r>
            <a:r>
              <a:rPr lang="en-US" dirty="0" smtClean="0"/>
              <a:t> Digital</a:t>
            </a:r>
          </a:p>
          <a:p>
            <a:pPr marL="624078" indent="-514350">
              <a:buNone/>
            </a:pPr>
            <a:r>
              <a:rPr lang="en-US" dirty="0" smtClean="0"/>
              <a:t>	a. </a:t>
            </a:r>
            <a:r>
              <a:rPr lang="en-US" dirty="0" err="1" smtClean="0"/>
              <a:t>Aljabar</a:t>
            </a:r>
            <a:r>
              <a:rPr lang="en-US" dirty="0" smtClean="0"/>
              <a:t> Boolean</a:t>
            </a:r>
          </a:p>
          <a:p>
            <a:pPr marL="624078" indent="-514350">
              <a:buNone/>
            </a:pPr>
            <a:r>
              <a:rPr lang="en-US" dirty="0" smtClean="0"/>
              <a:t>	b.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c.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Kombinasional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d.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Sekuensial</a:t>
            </a:r>
            <a:endParaRPr lang="en-US" dirty="0" smtClean="0"/>
          </a:p>
          <a:p>
            <a:pPr marL="624078" indent="-514350">
              <a:buAutoNum type="arabicPeriod" startAt="10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a.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b.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c.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d.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Heksadesimal</a:t>
            </a:r>
            <a:endParaRPr lang="en-US" dirty="0" smtClean="0"/>
          </a:p>
          <a:p>
            <a:pPr marL="624078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unit-unit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interkoneksi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penyusun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merealisasikan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arsitekturnya</a:t>
            </a:r>
            <a:r>
              <a:rPr lang="en-US" dirty="0" smtClean="0"/>
              <a:t>,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Organisasioal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Hardware,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,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memeori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sinyal-sinyal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 smtClean="0"/>
              <a:t>atribut-atribut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programer</a:t>
            </a:r>
            <a:r>
              <a:rPr lang="en-US" dirty="0" smtClean="0"/>
              <a:t>,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Contohnya</a:t>
            </a:r>
            <a:r>
              <a:rPr lang="en-US" dirty="0" smtClean="0"/>
              <a:t> : </a:t>
            </a:r>
            <a:r>
              <a:rPr lang="en-US" dirty="0" err="1" smtClean="0"/>
              <a:t>Seperangkat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, </a:t>
            </a:r>
            <a:r>
              <a:rPr lang="en-US" dirty="0" err="1" smtClean="0"/>
              <a:t>pengalamatan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334</TotalTime>
  <Words>404</Words>
  <Application>Microsoft Office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BAB I  Organisasi Dan Arsitektur Komputer</vt:lpstr>
      <vt:lpstr>Kontrak Kuliah</vt:lpstr>
      <vt:lpstr>Silabus :</vt:lpstr>
      <vt:lpstr>Slide 4</vt:lpstr>
      <vt:lpstr>Slide 5</vt:lpstr>
      <vt:lpstr>Slide 6</vt:lpstr>
      <vt:lpstr>Slide 7</vt:lpstr>
      <vt:lpstr>Apakah Organisasi Komputer itu ?</vt:lpstr>
      <vt:lpstr>Apakah Arsitektur Komputer Itu ?</vt:lpstr>
      <vt:lpstr>Unit Fungsional dasar pada Komputer </vt:lpstr>
      <vt:lpstr>Fungsi Operasi Pemindahan Data</vt:lpstr>
      <vt:lpstr>Fungsi Operasi Penyimpanan Data</vt:lpstr>
      <vt:lpstr>Fungsi Operasi pemerosesan dari penyimpanan</vt:lpstr>
      <vt:lpstr>Fungsi Operasi pemerosesan dari penyimpanan ke I/O</vt:lpstr>
      <vt:lpstr>Struktur Komputer</vt:lpstr>
      <vt:lpstr>Struktur Dasar Komputer</vt:lpstr>
      <vt:lpstr>Struktur CPU</vt:lpstr>
      <vt:lpstr>Struktur Komputer</vt:lpstr>
      <vt:lpstr>Internet Resources - Web site for book</vt:lpstr>
      <vt:lpstr>Biodata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Dan Arsitektur Komputer</dc:title>
  <dc:creator>azahra</dc:creator>
  <cp:lastModifiedBy>MARDIANTO</cp:lastModifiedBy>
  <cp:revision>38</cp:revision>
  <dcterms:created xsi:type="dcterms:W3CDTF">2015-11-09T05:28:57Z</dcterms:created>
  <dcterms:modified xsi:type="dcterms:W3CDTF">2016-09-28T07:23:29Z</dcterms:modified>
</cp:coreProperties>
</file>