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213B9FD-2034-4E41-918E-93980455DB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6AA5F1B-4F1E-4D3D-AFD6-582DF0D2DB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X</a:t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Heksadesimal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</TotalTime>
  <Words>30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BAB X Sistem Bilangan</vt:lpstr>
      <vt:lpstr>Sistem Desimal</vt:lpstr>
      <vt:lpstr>Sistem Biner</vt:lpstr>
      <vt:lpstr>Konversi antara Biner dan Desimal</vt:lpstr>
      <vt:lpstr>Notasi Heksadesimal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X Sistem Bilangan</dc:title>
  <dc:creator>MARDIANTO</dc:creator>
  <cp:lastModifiedBy>MARDIANTO</cp:lastModifiedBy>
  <cp:revision>2</cp:revision>
  <dcterms:created xsi:type="dcterms:W3CDTF">2016-09-21T05:46:10Z</dcterms:created>
  <dcterms:modified xsi:type="dcterms:W3CDTF">2016-09-21T05:51:23Z</dcterms:modified>
</cp:coreProperties>
</file>