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9A7F429A-D0D3-44D2-AF8C-5EF7EF9966AF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8CDF2F6-80B6-4071-89B3-97ECEE573C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0"/>
            <a:ext cx="8458200" cy="20431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BAB III</a:t>
            </a:r>
            <a:br>
              <a:rPr lang="en-US" dirty="0" smtClean="0"/>
            </a:br>
            <a:r>
              <a:rPr lang="en-US" dirty="0" err="1" smtClean="0"/>
              <a:t>Pandangan</a:t>
            </a:r>
            <a:r>
              <a:rPr lang="en-US" dirty="0" smtClean="0"/>
              <a:t> Tingkat Paling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Interkoneksi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04800" y="4495800"/>
            <a:ext cx="8305800" cy="18288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 err="1" smtClean="0"/>
              <a:t>Dosen</a:t>
            </a:r>
            <a:r>
              <a:rPr lang="en-US" dirty="0" smtClean="0"/>
              <a:t> </a:t>
            </a:r>
            <a:r>
              <a:rPr lang="en-US" dirty="0" err="1" smtClean="0"/>
              <a:t>Pengampuh</a:t>
            </a:r>
            <a:r>
              <a:rPr lang="en-US" dirty="0" smtClean="0"/>
              <a:t> :</a:t>
            </a:r>
          </a:p>
          <a:p>
            <a:pPr algn="ctr"/>
            <a:r>
              <a:rPr lang="en-US" dirty="0" err="1" smtClean="0"/>
              <a:t>MARDIANTO,S.Kom.,M.Cs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Program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Fakultas</a:t>
            </a:r>
            <a:r>
              <a:rPr lang="en-US" dirty="0" smtClean="0"/>
              <a:t>  </a:t>
            </a:r>
            <a:r>
              <a:rPr lang="en-US" dirty="0" err="1" smtClean="0"/>
              <a:t>Teknologi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USN </a:t>
            </a:r>
            <a:r>
              <a:rPr lang="en-US" dirty="0" err="1" smtClean="0"/>
              <a:t>Kolaka</a:t>
            </a:r>
            <a:endParaRPr lang="en-US" dirty="0" smtClean="0"/>
          </a:p>
          <a:p>
            <a:pPr algn="ctr"/>
            <a:r>
              <a:rPr lang="en-US" dirty="0" smtClean="0"/>
              <a:t>mardianto.itsc@gmail.com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 l="4969"/>
          <a:stretch>
            <a:fillRect/>
          </a:stretch>
        </p:blipFill>
        <p:spPr bwMode="auto">
          <a:xfrm>
            <a:off x="7315200" y="5292165"/>
            <a:ext cx="1828800" cy="1565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USN STATUT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86118" y="152400"/>
            <a:ext cx="1344527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7630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801"/>
            <a:ext cx="91440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761999"/>
            <a:ext cx="8610600" cy="578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600200"/>
            <a:ext cx="9144000" cy="292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685799"/>
            <a:ext cx="9144000" cy="5188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12</TotalTime>
  <Words>19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</vt:lpstr>
      <vt:lpstr>BAB III Pandangan Tingkat Paling Atas Fungsi dan Interkoneksi Komputer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III Pandangan Tingkat Paling Atas Fungsi dan Interkoneksi Komputer</dc:title>
  <dc:creator>MARDIANTO</dc:creator>
  <cp:lastModifiedBy>MARDIANTO</cp:lastModifiedBy>
  <cp:revision>3</cp:revision>
  <dcterms:created xsi:type="dcterms:W3CDTF">2016-09-21T05:19:11Z</dcterms:created>
  <dcterms:modified xsi:type="dcterms:W3CDTF">2016-10-25T09:26:23Z</dcterms:modified>
</cp:coreProperties>
</file>