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28C7C14-02C4-40CE-94CD-7B91416A0E75}" type="datetimeFigureOut">
              <a:rPr lang="en-US" smtClean="0"/>
              <a:t>9/21/2016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67C0BD-AC0F-4887-89BE-3EE39634D66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57400"/>
            <a:ext cx="8458200" cy="1470025"/>
          </a:xfrm>
        </p:spPr>
        <p:txBody>
          <a:bodyPr/>
          <a:lstStyle/>
          <a:p>
            <a:pPr algn="ctr"/>
            <a:r>
              <a:rPr lang="en-US" dirty="0" smtClean="0"/>
              <a:t>BAB IV</a:t>
            </a:r>
            <a:br>
              <a:rPr lang="en-US" dirty="0" smtClean="0"/>
            </a:br>
            <a:r>
              <a:rPr lang="en-US" dirty="0" err="1" smtClean="0"/>
              <a:t>Memori</a:t>
            </a:r>
            <a:r>
              <a:rPr lang="en-US" dirty="0" smtClean="0"/>
              <a:t> Cache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Tinjauan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Prinsip-prinsip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Elemen-elemen</a:t>
            </a:r>
            <a:r>
              <a:rPr lang="en-US" dirty="0" smtClean="0"/>
              <a:t> </a:t>
            </a:r>
            <a:r>
              <a:rPr lang="en-US" dirty="0" err="1" smtClean="0"/>
              <a:t>Rancangan</a:t>
            </a:r>
            <a:r>
              <a:rPr lang="en-US" dirty="0" smtClean="0"/>
              <a:t>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Organisasi</a:t>
            </a:r>
            <a:r>
              <a:rPr lang="en-US" dirty="0" smtClean="0"/>
              <a:t> Cache Pentium 4 </a:t>
            </a:r>
            <a:r>
              <a:rPr lang="en-US" dirty="0" err="1" smtClean="0"/>
              <a:t>dan</a:t>
            </a:r>
            <a:r>
              <a:rPr lang="en-US" dirty="0" smtClean="0"/>
              <a:t> PowerPC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</TotalTime>
  <Words>34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BAB IV Memori Cache</vt:lpstr>
      <vt:lpstr>Tinjauan Sistem Komputer</vt:lpstr>
      <vt:lpstr>Prinsip-prinsip Memori Cache</vt:lpstr>
      <vt:lpstr>Elemen-elemen Rancangan Cache</vt:lpstr>
      <vt:lpstr>Organisasi Cache Pentium 4 dan PowerPC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IV Memori Cache</dc:title>
  <dc:creator>MARDIANTO</dc:creator>
  <cp:lastModifiedBy>MARDIANTO</cp:lastModifiedBy>
  <cp:revision>1</cp:revision>
  <dcterms:created xsi:type="dcterms:W3CDTF">2016-09-21T05:22:12Z</dcterms:created>
  <dcterms:modified xsi:type="dcterms:W3CDTF">2016-09-21T05:24:44Z</dcterms:modified>
</cp:coreProperties>
</file>