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74B78DF-4F3F-4D9F-9BB9-1EA40A8E7CFC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8715409-6642-4BFE-8C4E-163B9F288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458200" cy="1470025"/>
          </a:xfrm>
        </p:spPr>
        <p:txBody>
          <a:bodyPr/>
          <a:lstStyle/>
          <a:p>
            <a:pPr algn="ctr"/>
            <a:r>
              <a:rPr lang="en-US" dirty="0" smtClean="0"/>
              <a:t>BAB V</a:t>
            </a:r>
            <a:br>
              <a:rPr lang="en-US" dirty="0" smtClean="0"/>
            </a:br>
            <a:r>
              <a:rPr lang="en-US" dirty="0" err="1" smtClean="0"/>
              <a:t>Memori</a:t>
            </a:r>
            <a:r>
              <a:rPr lang="en-US" dirty="0" smtClean="0"/>
              <a:t> Internal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3058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6" name="Picture 5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SemiKonduktor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Koreksi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Organisasi</a:t>
            </a:r>
            <a:r>
              <a:rPr lang="en-US" dirty="0" smtClean="0"/>
              <a:t> 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</TotalTime>
  <Words>26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BAB V Memori Internal</vt:lpstr>
      <vt:lpstr>Memori Utama SemiKonduktor</vt:lpstr>
      <vt:lpstr>Koreksi Kesalahan</vt:lpstr>
      <vt:lpstr>Organisasi DRAM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V Memori Internal</dc:title>
  <dc:creator>MARDIANTO</dc:creator>
  <cp:lastModifiedBy>MARDIANTO</cp:lastModifiedBy>
  <cp:revision>1</cp:revision>
  <dcterms:created xsi:type="dcterms:W3CDTF">2016-09-21T05:24:54Z</dcterms:created>
  <dcterms:modified xsi:type="dcterms:W3CDTF">2016-09-21T05:26:45Z</dcterms:modified>
</cp:coreProperties>
</file>