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3FE5085-EAD7-440C-A811-79B2972B499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B3BDA6-B6AA-405B-9522-0B8A78D996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VI</a:t>
            </a:r>
            <a:br>
              <a:rPr lang="en-US" dirty="0" smtClean="0"/>
            </a:b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 err="1" smtClean="0"/>
              <a:t>Magnetik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Optik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Pita </a:t>
            </a:r>
            <a:r>
              <a:rPr lang="en-US" dirty="0" err="1" smtClean="0"/>
              <a:t>Magnetik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26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BAB VI Memori Eksternal</vt:lpstr>
      <vt:lpstr>Disk Magnetik</vt:lpstr>
      <vt:lpstr>RAID</vt:lpstr>
      <vt:lpstr>Memori Optik</vt:lpstr>
      <vt:lpstr>Pita Magnetik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VI Memori Eksternal</dc:title>
  <dc:creator>MARDIANTO</dc:creator>
  <cp:lastModifiedBy>MARDIANTO</cp:lastModifiedBy>
  <cp:revision>1</cp:revision>
  <dcterms:created xsi:type="dcterms:W3CDTF">2016-09-21T05:27:09Z</dcterms:created>
  <dcterms:modified xsi:type="dcterms:W3CDTF">2016-09-21T05:29:29Z</dcterms:modified>
</cp:coreProperties>
</file>