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E6DB2B9-BBDB-4D67-A1E2-8120220ACDF4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1B4A838-5207-4FC9-ABC8-7A8C2D34B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B2B9-BBDB-4D67-A1E2-8120220ACDF4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A838-5207-4FC9-ABC8-7A8C2D34B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B2B9-BBDB-4D67-A1E2-8120220ACDF4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A838-5207-4FC9-ABC8-7A8C2D34B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B2B9-BBDB-4D67-A1E2-8120220ACDF4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A838-5207-4FC9-ABC8-7A8C2D34B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B2B9-BBDB-4D67-A1E2-8120220ACDF4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A838-5207-4FC9-ABC8-7A8C2D34B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B2B9-BBDB-4D67-A1E2-8120220ACDF4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A838-5207-4FC9-ABC8-7A8C2D34B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E6DB2B9-BBDB-4D67-A1E2-8120220ACDF4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B4A838-5207-4FC9-ABC8-7A8C2D34BC7D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E6DB2B9-BBDB-4D67-A1E2-8120220ACDF4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1B4A838-5207-4FC9-ABC8-7A8C2D34B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B2B9-BBDB-4D67-A1E2-8120220ACDF4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A838-5207-4FC9-ABC8-7A8C2D34B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B2B9-BBDB-4D67-A1E2-8120220ACDF4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A838-5207-4FC9-ABC8-7A8C2D34B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B2B9-BBDB-4D67-A1E2-8120220ACDF4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A838-5207-4FC9-ABC8-7A8C2D34B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E6DB2B9-BBDB-4D67-A1E2-8120220ACDF4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1B4A838-5207-4FC9-ABC8-7A8C2D34BC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458200" cy="1470025"/>
          </a:xfrm>
        </p:spPr>
        <p:txBody>
          <a:bodyPr/>
          <a:lstStyle/>
          <a:p>
            <a:pPr algn="ctr"/>
            <a:r>
              <a:rPr lang="en-US" dirty="0" smtClean="0"/>
              <a:t>BAB VII</a:t>
            </a:r>
            <a:br>
              <a:rPr lang="en-US" dirty="0" smtClean="0"/>
            </a:br>
            <a:r>
              <a:rPr lang="en-US" dirty="0" err="1" smtClean="0"/>
              <a:t>Input/Output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4969"/>
          <a:stretch>
            <a:fillRect/>
          </a:stretch>
        </p:blipFill>
        <p:spPr bwMode="auto">
          <a:xfrm>
            <a:off x="7315200" y="5292165"/>
            <a:ext cx="1828800" cy="156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4495800"/>
            <a:ext cx="8305800" cy="18288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Pengampuh</a:t>
            </a:r>
            <a:r>
              <a:rPr lang="en-US" dirty="0" smtClean="0"/>
              <a:t> :</a:t>
            </a:r>
          </a:p>
          <a:p>
            <a:pPr algn="ctr"/>
            <a:r>
              <a:rPr lang="en-US" dirty="0" err="1" smtClean="0"/>
              <a:t>MARDIANTO,S.Kom.,M.Cs</a:t>
            </a:r>
            <a:r>
              <a:rPr lang="en-US" dirty="0" smtClean="0"/>
              <a:t>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Fakultas</a:t>
            </a:r>
            <a:r>
              <a:rPr lang="en-US" dirty="0" smtClean="0"/>
              <a:t> 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USN </a:t>
            </a:r>
            <a:r>
              <a:rPr lang="en-US" dirty="0" err="1" smtClean="0"/>
              <a:t>Kolaka</a:t>
            </a:r>
            <a:endParaRPr lang="en-US" dirty="0" smtClean="0"/>
          </a:p>
          <a:p>
            <a:pPr algn="ctr"/>
            <a:r>
              <a:rPr lang="en-US" dirty="0" smtClean="0"/>
              <a:t>mardianto.itsc@gmail.com</a:t>
            </a:r>
            <a:endParaRPr lang="en-US" dirty="0"/>
          </a:p>
        </p:txBody>
      </p:sp>
      <p:pic>
        <p:nvPicPr>
          <p:cNvPr id="6" name="Picture 5" descr="USN STATUT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6118" y="152400"/>
            <a:ext cx="1344527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Perangkat-Perangkat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Modul-modul</a:t>
            </a:r>
            <a:r>
              <a:rPr lang="en-US" dirty="0" smtClean="0"/>
              <a:t>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</a:t>
            </a:r>
            <a:r>
              <a:rPr lang="en-US" dirty="0" err="1" smtClean="0"/>
              <a:t>TerProgram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Interrupt-Driven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Memory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Jalur</a:t>
            </a:r>
            <a:r>
              <a:rPr lang="en-US" dirty="0" smtClean="0"/>
              <a:t> I/O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Prosesor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</TotalTime>
  <Words>34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BAB VII Input/Output</vt:lpstr>
      <vt:lpstr>Perangkat-Perangkat Eksternal</vt:lpstr>
      <vt:lpstr>Modul-modul I/O</vt:lpstr>
      <vt:lpstr>I/O TerProgram</vt:lpstr>
      <vt:lpstr>I/O Interrupt-Driven</vt:lpstr>
      <vt:lpstr>Direct Memory Access</vt:lpstr>
      <vt:lpstr>Jalur I/O dan Prosesor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VII Input/Output</dc:title>
  <dc:creator>MARDIANTO</dc:creator>
  <cp:lastModifiedBy>MARDIANTO</cp:lastModifiedBy>
  <cp:revision>1</cp:revision>
  <dcterms:created xsi:type="dcterms:W3CDTF">2016-09-21T05:30:13Z</dcterms:created>
  <dcterms:modified xsi:type="dcterms:W3CDTF">2016-09-21T05:32:34Z</dcterms:modified>
</cp:coreProperties>
</file>