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CC65AC-29E2-4E1B-A74E-CC2852A6482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F69D11F-1383-426F-A288-E8B12A33EC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VIII</a:t>
            </a:r>
            <a:br>
              <a:rPr lang="en-US" dirty="0" smtClean="0"/>
            </a:b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4495800"/>
            <a:ext cx="91440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Penjadwalan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 Pentium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PawerPC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2885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31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BAB VIII Dukungan Sistem Operasi</vt:lpstr>
      <vt:lpstr>Tinjauan Sistem Operasi</vt:lpstr>
      <vt:lpstr> Penjadwalan</vt:lpstr>
      <vt:lpstr>Manajemen Memori</vt:lpstr>
      <vt:lpstr>Manajemen Memori  Pentium dan PawerPC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VIII Dukungan Sistem Operasi</dc:title>
  <dc:creator>MARDIANTO</dc:creator>
  <cp:lastModifiedBy>MARDIANTO</cp:lastModifiedBy>
  <cp:revision>2</cp:revision>
  <dcterms:created xsi:type="dcterms:W3CDTF">2016-09-21T05:32:51Z</dcterms:created>
  <dcterms:modified xsi:type="dcterms:W3CDTF">2016-09-21T05:43:20Z</dcterms:modified>
</cp:coreProperties>
</file>