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725A97A-9150-4615-A93A-28BDD14F73D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6FB4739-2E05-46FB-AB00-5FB8E7EB9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A97A-9150-4615-A93A-28BDD14F73D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4739-2E05-46FB-AB00-5FB8E7EB9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A97A-9150-4615-A93A-28BDD14F73D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4739-2E05-46FB-AB00-5FB8E7EB9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A97A-9150-4615-A93A-28BDD14F73D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4739-2E05-46FB-AB00-5FB8E7EB9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A97A-9150-4615-A93A-28BDD14F73D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4739-2E05-46FB-AB00-5FB8E7EB9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A97A-9150-4615-A93A-28BDD14F73D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4739-2E05-46FB-AB00-5FB8E7EB9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725A97A-9150-4615-A93A-28BDD14F73D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FB4739-2E05-46FB-AB00-5FB8E7EB9E9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725A97A-9150-4615-A93A-28BDD14F73D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6FB4739-2E05-46FB-AB00-5FB8E7EB9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A97A-9150-4615-A93A-28BDD14F73D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4739-2E05-46FB-AB00-5FB8E7EB9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A97A-9150-4615-A93A-28BDD14F73D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4739-2E05-46FB-AB00-5FB8E7EB9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A97A-9150-4615-A93A-28BDD14F73D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B4739-2E05-46FB-AB00-5FB8E7EB9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725A97A-9150-4615-A93A-28BDD14F73DA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6FB4739-2E05-46FB-AB00-5FB8E7EB9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458200" cy="1470025"/>
          </a:xfrm>
        </p:spPr>
        <p:txBody>
          <a:bodyPr/>
          <a:lstStyle/>
          <a:p>
            <a:pPr algn="ctr"/>
            <a:r>
              <a:rPr lang="en-US" dirty="0" smtClean="0"/>
              <a:t>BAB IX</a:t>
            </a:r>
            <a:br>
              <a:rPr lang="en-US" dirty="0" smtClean="0"/>
            </a:br>
            <a:r>
              <a:rPr lang="en-US" dirty="0" err="1" smtClean="0"/>
              <a:t>Logika</a:t>
            </a:r>
            <a:r>
              <a:rPr lang="en-US" dirty="0" smtClean="0"/>
              <a:t> Digital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969"/>
          <a:stretch>
            <a:fillRect/>
          </a:stretch>
        </p:blipFill>
        <p:spPr bwMode="auto">
          <a:xfrm>
            <a:off x="7315200" y="5292165"/>
            <a:ext cx="1828800" cy="156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4495800"/>
            <a:ext cx="8305800" cy="1828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Pengampuh</a:t>
            </a:r>
            <a:r>
              <a:rPr lang="en-US" dirty="0" smtClean="0"/>
              <a:t> :</a:t>
            </a:r>
          </a:p>
          <a:p>
            <a:pPr algn="ctr"/>
            <a:r>
              <a:rPr lang="en-US" dirty="0" err="1" smtClean="0"/>
              <a:t>MARDIANTO,S.Kom.,M.Cs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Fakultas</a:t>
            </a:r>
            <a:r>
              <a:rPr lang="en-US" dirty="0" smtClean="0"/>
              <a:t> 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endParaRPr lang="en-US" dirty="0" smtClean="0"/>
          </a:p>
          <a:p>
            <a:pPr algn="ctr"/>
            <a:r>
              <a:rPr lang="en-US" dirty="0" smtClean="0"/>
              <a:t>mardianto.itsc@gmail.com</a:t>
            </a:r>
            <a:endParaRPr lang="en-US" dirty="0"/>
          </a:p>
        </p:txBody>
      </p:sp>
      <p:pic>
        <p:nvPicPr>
          <p:cNvPr id="6" name="Picture 5" descr="USN STATU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6118" y="152400"/>
            <a:ext cx="1344527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Aljabar</a:t>
            </a:r>
            <a:r>
              <a:rPr lang="en-US" dirty="0" smtClean="0"/>
              <a:t>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Kombinasional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Sekuensial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</TotalTime>
  <Words>27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BAB IX Logika Digital</vt:lpstr>
      <vt:lpstr>Aljabar Boolean</vt:lpstr>
      <vt:lpstr>Gerbang Logika</vt:lpstr>
      <vt:lpstr>Rangkaian Kombinasional</vt:lpstr>
      <vt:lpstr>Rangkaian Sekuensial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IX Logika Digital</dc:title>
  <dc:creator>MARDIANTO</dc:creator>
  <cp:lastModifiedBy>MARDIANTO</cp:lastModifiedBy>
  <cp:revision>2</cp:revision>
  <dcterms:created xsi:type="dcterms:W3CDTF">2016-09-21T05:44:03Z</dcterms:created>
  <dcterms:modified xsi:type="dcterms:W3CDTF">2016-09-21T05:46:26Z</dcterms:modified>
</cp:coreProperties>
</file>