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2157959"/>
            <a:ext cx="1604771" cy="2250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884" y="234442"/>
            <a:ext cx="79362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253" y="2025522"/>
            <a:ext cx="8127492" cy="372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67.png"/><Relationship Id="rId12" Type="http://schemas.openxmlformats.org/officeDocument/2006/relationships/image" Target="../media/image49.png"/><Relationship Id="rId17" Type="http://schemas.openxmlformats.org/officeDocument/2006/relationships/image" Target="../media/image69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70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7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68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Organisasi</a:t>
            </a:r>
            <a:r>
              <a:rPr spc="35" dirty="0"/>
              <a:t> </a:t>
            </a:r>
            <a:r>
              <a:rPr spc="-5" dirty="0"/>
              <a:t>&amp;</a:t>
            </a:r>
            <a:r>
              <a:rPr spc="-10" dirty="0"/>
              <a:t> Arsitektur</a:t>
            </a:r>
            <a:r>
              <a:rPr spc="25" dirty="0"/>
              <a:t> </a:t>
            </a:r>
            <a:r>
              <a:rPr spc="-5" dirty="0"/>
              <a:t>Komputer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88" y="5949319"/>
            <a:ext cx="324612" cy="310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80792" y="5431332"/>
            <a:ext cx="5864860" cy="80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10" dirty="0" err="1" smtClean="0">
                <a:latin typeface="Verdana"/>
                <a:cs typeface="Verdana"/>
              </a:rPr>
              <a:t>Mardianto</a:t>
            </a:r>
            <a:r>
              <a:rPr sz="2200" spc="-10" smtClean="0">
                <a:latin typeface="Verdana"/>
                <a:cs typeface="Verdana"/>
              </a:rPr>
              <a:t>,</a:t>
            </a:r>
            <a:r>
              <a:rPr sz="2200" spc="-5" smtClean="0">
                <a:latin typeface="Verdana"/>
                <a:cs typeface="Verdana"/>
              </a:rPr>
              <a:t> </a:t>
            </a:r>
            <a:r>
              <a:rPr sz="2200" spc="-40">
                <a:latin typeface="Times New Roman" pitchFamily="18" charset="0"/>
                <a:cs typeface="Times New Roman" pitchFamily="18" charset="0"/>
              </a:rPr>
              <a:t>S.Kom</a:t>
            </a:r>
            <a:r>
              <a:rPr sz="2200" spc="-40" smtClean="0">
                <a:latin typeface="Verdana"/>
                <a:cs typeface="Verdana"/>
              </a:rPr>
              <a:t>.,</a:t>
            </a:r>
            <a:r>
              <a:rPr lang="en-US" sz="2200" spc="-40" dirty="0" smtClean="0">
                <a:latin typeface="Verdana"/>
                <a:cs typeface="Verdana"/>
              </a:rPr>
              <a:t> M.Cs</a:t>
            </a:r>
            <a:endParaRPr sz="2200">
              <a:latin typeface="Verdana"/>
              <a:cs typeface="Verdana"/>
            </a:endParaRPr>
          </a:p>
          <a:p>
            <a:pPr marL="514984">
              <a:lnSpc>
                <a:spcPct val="100000"/>
              </a:lnSpc>
              <a:spcBef>
                <a:spcPts val="1905"/>
              </a:spcBef>
              <a:tabLst>
                <a:tab pos="3611879" algn="l"/>
              </a:tabLst>
            </a:pPr>
            <a:r>
              <a:rPr lang="en-US" sz="1300" spc="-1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155" y="1150619"/>
            <a:ext cx="2037588" cy="12694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824" y="2112264"/>
            <a:ext cx="3746563" cy="26387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6988" y="2566416"/>
            <a:ext cx="1857756" cy="24566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6580" y="1150619"/>
            <a:ext cx="1828800" cy="249478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68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</a:t>
            </a:r>
            <a:r>
              <a:rPr dirty="0"/>
              <a:t>d</a:t>
            </a:r>
            <a:r>
              <a:rPr spc="-5" dirty="0"/>
              <a:t>ahu</a:t>
            </a:r>
            <a:r>
              <a:rPr dirty="0"/>
              <a:t>l</a:t>
            </a:r>
            <a:r>
              <a:rPr spc="-10" dirty="0"/>
              <a:t>uan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802" y="1008126"/>
            <a:ext cx="7233284" cy="481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75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 indent="696595" algn="r">
              <a:lnSpc>
                <a:spcPct val="100000"/>
              </a:lnSpc>
              <a:spcBef>
                <a:spcPts val="1600"/>
              </a:spcBef>
            </a:pP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mesin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penghitung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elektronik </a:t>
            </a:r>
            <a:r>
              <a:rPr sz="2200" i="1" spc="-7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r>
              <a:rPr sz="22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informasi,</a:t>
            </a:r>
            <a:r>
              <a:rPr sz="22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serta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memprosesnya</a:t>
            </a:r>
            <a:r>
              <a:rPr sz="2200" i="1" spc="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2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200" i="1" spc="-7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tersimpan</a:t>
            </a:r>
            <a:r>
              <a:rPr sz="22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memorinya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sehingga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menghasilkan</a:t>
            </a:r>
            <a:endParaRPr sz="2200">
              <a:latin typeface="Verdana"/>
              <a:cs typeface="Verdana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220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</a:pP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(By :</a:t>
            </a:r>
            <a:r>
              <a:rPr sz="22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V.C.</a:t>
            </a: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 Hamacher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314325" marR="8255" indent="495300" algn="r">
              <a:lnSpc>
                <a:spcPct val="100000"/>
              </a:lnSpc>
            </a:pP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alat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200" i="1" spc="-7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menterjemahkan</a:t>
            </a:r>
            <a:r>
              <a:rPr sz="22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mengeksekusi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peringah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terprogram</a:t>
            </a:r>
            <a:r>
              <a:rPr sz="2200" i="1" spc="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22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output,</a:t>
            </a:r>
            <a:endParaRPr sz="2200">
              <a:latin typeface="Verdana"/>
              <a:cs typeface="Verdana"/>
            </a:endParaRPr>
          </a:p>
          <a:p>
            <a:pPr marL="3518535" marR="8255" indent="-657225" algn="r">
              <a:lnSpc>
                <a:spcPct val="100000"/>
              </a:lnSpc>
            </a:pP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perhitungan</a:t>
            </a:r>
            <a:r>
              <a:rPr sz="22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2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logika </a:t>
            </a:r>
            <a:r>
              <a:rPr sz="2200" i="1" spc="-7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22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: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Larry</a:t>
            </a:r>
            <a:r>
              <a:rPr sz="2200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Long</a:t>
            </a: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&amp; </a:t>
            </a: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Nancy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0584" y="234442"/>
            <a:ext cx="209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Pengantar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1768549"/>
            <a:ext cx="6438899" cy="3187940"/>
          </a:xfrm>
          <a:prstGeom prst="rect">
            <a:avLst/>
          </a:prstGeom>
        </p:spPr>
      </p:pic>
      <p:sp>
        <p:nvSpPr>
          <p:cNvPr id="8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0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68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</a:t>
            </a:r>
            <a:r>
              <a:rPr dirty="0"/>
              <a:t>d</a:t>
            </a:r>
            <a:r>
              <a:rPr spc="-5" dirty="0"/>
              <a:t>ahu</a:t>
            </a:r>
            <a:r>
              <a:rPr dirty="0"/>
              <a:t>l</a:t>
            </a:r>
            <a:r>
              <a:rPr spc="-10" dirty="0"/>
              <a:t>uan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905" y="972439"/>
            <a:ext cx="8385809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184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Organisasi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Vs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Arsitektur</a:t>
            </a:r>
            <a:r>
              <a:rPr sz="1800" b="1" spc="6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"/>
              <a:cs typeface="Arial"/>
            </a:endParaRPr>
          </a:p>
          <a:p>
            <a:pPr marL="12700" marR="2527935">
              <a:lnSpc>
                <a:spcPct val="100000"/>
              </a:lnSpc>
            </a:pP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Organisasi</a:t>
            </a:r>
            <a:r>
              <a:rPr sz="2200" i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Komputer</a:t>
            </a:r>
            <a:r>
              <a:rPr sz="2200" i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mempelajari</a:t>
            </a:r>
            <a:r>
              <a:rPr sz="2200" i="1" spc="3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bagian </a:t>
            </a:r>
            <a:r>
              <a:rPr sz="2200" i="1" spc="-760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yang</a:t>
            </a:r>
            <a:r>
              <a:rPr sz="2200" i="1" spc="-10" dirty="0">
                <a:latin typeface="Verdana"/>
                <a:cs typeface="Verdana"/>
              </a:rPr>
              <a:t> terkait</a:t>
            </a:r>
            <a:r>
              <a:rPr sz="2200" i="1" spc="1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dengan</a:t>
            </a:r>
            <a:r>
              <a:rPr sz="2200" i="1" spc="5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unit-unit</a:t>
            </a:r>
            <a:r>
              <a:rPr sz="2200" i="1" spc="-20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operasional </a:t>
            </a:r>
            <a:r>
              <a:rPr sz="2200" i="1" spc="-76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komputer</a:t>
            </a:r>
            <a:r>
              <a:rPr sz="2200" i="1" spc="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dan</a:t>
            </a:r>
            <a:r>
              <a:rPr sz="2200" i="1" spc="5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hubungan</a:t>
            </a:r>
            <a:r>
              <a:rPr sz="2200" i="1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antara </a:t>
            </a:r>
            <a:r>
              <a:rPr sz="2200" i="1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komponen</a:t>
            </a:r>
            <a:r>
              <a:rPr sz="2200" i="1" spc="1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sistem</a:t>
            </a:r>
            <a:r>
              <a:rPr sz="2200" i="1" spc="2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komputer.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1" spc="-5" dirty="0">
                <a:latin typeface="Verdana"/>
                <a:cs typeface="Verdana"/>
              </a:rPr>
              <a:t>contoh:</a:t>
            </a:r>
            <a:r>
              <a:rPr sz="1500" i="1" dirty="0">
                <a:latin typeface="Verdana"/>
                <a:cs typeface="Verdana"/>
              </a:rPr>
              <a:t> sinyal</a:t>
            </a:r>
            <a:r>
              <a:rPr sz="1500" i="1" spc="5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kontrol,</a:t>
            </a:r>
            <a:r>
              <a:rPr sz="1500" i="1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interface,</a:t>
            </a:r>
            <a:r>
              <a:rPr sz="1500" i="1" spc="15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teknologi</a:t>
            </a:r>
            <a:r>
              <a:rPr sz="1500" i="1" spc="10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memori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Verdana"/>
              <a:cs typeface="Verdana"/>
            </a:endParaRPr>
          </a:p>
          <a:p>
            <a:pPr marL="12700" marR="2927985">
              <a:lnSpc>
                <a:spcPct val="100000"/>
              </a:lnSpc>
            </a:pP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Arsitektur</a:t>
            </a:r>
            <a:r>
              <a:rPr sz="2200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Verdana"/>
                <a:cs typeface="Verdana"/>
              </a:rPr>
              <a:t>Komputer</a:t>
            </a:r>
            <a:r>
              <a:rPr sz="2200" i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mempelajari </a:t>
            </a:r>
            <a:r>
              <a:rPr sz="2200" i="1" spc="-5" dirty="0">
                <a:latin typeface="Verdana"/>
                <a:cs typeface="Verdana"/>
              </a:rPr>
              <a:t> atribut</a:t>
            </a:r>
            <a:r>
              <a:rPr sz="2200" i="1" spc="-10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-</a:t>
            </a:r>
            <a:r>
              <a:rPr sz="2200" i="1" spc="10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atribut</a:t>
            </a:r>
            <a:r>
              <a:rPr sz="2200" i="1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sistem</a:t>
            </a:r>
            <a:r>
              <a:rPr sz="2200" i="1" spc="3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komputer</a:t>
            </a:r>
            <a:r>
              <a:rPr sz="2200" i="1" spc="10" dirty="0">
                <a:latin typeface="Verdana"/>
                <a:cs typeface="Verdana"/>
              </a:rPr>
              <a:t> </a:t>
            </a:r>
            <a:r>
              <a:rPr sz="2200" i="1" spc="-5" dirty="0">
                <a:latin typeface="Verdana"/>
                <a:cs typeface="Verdana"/>
              </a:rPr>
              <a:t>yang </a:t>
            </a:r>
            <a:r>
              <a:rPr sz="2200" i="1" spc="-75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terkait</a:t>
            </a:r>
            <a:r>
              <a:rPr sz="2200" i="1" spc="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dengan</a:t>
            </a:r>
            <a:r>
              <a:rPr sz="2200" i="1" spc="-5" dirty="0">
                <a:latin typeface="Verdana"/>
                <a:cs typeface="Verdana"/>
              </a:rPr>
              <a:t> seorang</a:t>
            </a:r>
            <a:r>
              <a:rPr sz="2200" i="1" spc="1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programmer.</a:t>
            </a:r>
            <a:endParaRPr sz="2200">
              <a:latin typeface="Verdana"/>
              <a:cs typeface="Verdana"/>
            </a:endParaRPr>
          </a:p>
          <a:p>
            <a:pPr marL="12700" marR="2924175">
              <a:lnSpc>
                <a:spcPct val="100000"/>
              </a:lnSpc>
              <a:spcBef>
                <a:spcPts val="2165"/>
              </a:spcBef>
            </a:pPr>
            <a:r>
              <a:rPr sz="1500" i="1" spc="-5" dirty="0">
                <a:latin typeface="Verdana"/>
                <a:cs typeface="Verdana"/>
              </a:rPr>
              <a:t>contoh:</a:t>
            </a:r>
            <a:r>
              <a:rPr sz="1500" i="1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set</a:t>
            </a:r>
            <a:r>
              <a:rPr sz="1500" i="1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instruksi,</a:t>
            </a:r>
            <a:r>
              <a:rPr sz="1500" i="1" spc="25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aritmetilka</a:t>
            </a:r>
            <a:r>
              <a:rPr sz="1500" i="1" spc="1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yang</a:t>
            </a:r>
            <a:r>
              <a:rPr sz="1500" i="1" spc="5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digunakan,</a:t>
            </a:r>
            <a:r>
              <a:rPr sz="1500" i="1" spc="10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teknik </a:t>
            </a:r>
            <a:r>
              <a:rPr sz="1500" i="1" spc="-509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pengalamatan, mekanisme</a:t>
            </a:r>
            <a:r>
              <a:rPr sz="1500" i="1" spc="5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I/0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2057400"/>
            <a:ext cx="2231136" cy="3503676"/>
          </a:xfrm>
          <a:prstGeom prst="rect">
            <a:avLst/>
          </a:prstGeom>
        </p:spPr>
      </p:pic>
      <p:sp>
        <p:nvSpPr>
          <p:cNvPr id="10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648" y="233298"/>
            <a:ext cx="291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</a:t>
            </a:r>
            <a:r>
              <a:rPr spc="-25" dirty="0"/>
              <a:t> </a:t>
            </a:r>
            <a:r>
              <a:rPr spc="-10" dirty="0"/>
              <a:t>Date</a:t>
            </a:r>
            <a:r>
              <a:rPr spc="-15" dirty="0"/>
              <a:t> </a:t>
            </a:r>
            <a:r>
              <a:rPr spc="-10" dirty="0"/>
              <a:t>^_*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99532" y="2502407"/>
            <a:ext cx="2809240" cy="539750"/>
            <a:chOff x="5399532" y="2502407"/>
            <a:chExt cx="2809240" cy="539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582" y="2521457"/>
              <a:ext cx="2770632" cy="501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18582" y="2521457"/>
              <a:ext cx="2771140" cy="501650"/>
            </a:xfrm>
            <a:custGeom>
              <a:avLst/>
              <a:gdLst/>
              <a:ahLst/>
              <a:cxnLst/>
              <a:rect l="l" t="t" r="r" b="b"/>
              <a:pathLst>
                <a:path w="2771140" h="501650">
                  <a:moveTo>
                    <a:pt x="0" y="250697"/>
                  </a:moveTo>
                  <a:lnTo>
                    <a:pt x="4039" y="205641"/>
                  </a:lnTo>
                  <a:lnTo>
                    <a:pt x="15687" y="163232"/>
                  </a:lnTo>
                  <a:lnTo>
                    <a:pt x="34233" y="124177"/>
                  </a:lnTo>
                  <a:lnTo>
                    <a:pt x="58969" y="89187"/>
                  </a:lnTo>
                  <a:lnTo>
                    <a:pt x="89187" y="58969"/>
                  </a:lnTo>
                  <a:lnTo>
                    <a:pt x="124177" y="34233"/>
                  </a:lnTo>
                  <a:lnTo>
                    <a:pt x="163232" y="15687"/>
                  </a:lnTo>
                  <a:lnTo>
                    <a:pt x="205641" y="4039"/>
                  </a:lnTo>
                  <a:lnTo>
                    <a:pt x="250697" y="0"/>
                  </a:lnTo>
                  <a:lnTo>
                    <a:pt x="2519934" y="0"/>
                  </a:lnTo>
                  <a:lnTo>
                    <a:pt x="2564990" y="4039"/>
                  </a:lnTo>
                  <a:lnTo>
                    <a:pt x="2607399" y="15687"/>
                  </a:lnTo>
                  <a:lnTo>
                    <a:pt x="2646454" y="34233"/>
                  </a:lnTo>
                  <a:lnTo>
                    <a:pt x="2681444" y="58969"/>
                  </a:lnTo>
                  <a:lnTo>
                    <a:pt x="2711662" y="89187"/>
                  </a:lnTo>
                  <a:lnTo>
                    <a:pt x="2736398" y="124177"/>
                  </a:lnTo>
                  <a:lnTo>
                    <a:pt x="2754944" y="163232"/>
                  </a:lnTo>
                  <a:lnTo>
                    <a:pt x="2766592" y="205641"/>
                  </a:lnTo>
                  <a:lnTo>
                    <a:pt x="2770632" y="250697"/>
                  </a:lnTo>
                  <a:lnTo>
                    <a:pt x="2766592" y="295754"/>
                  </a:lnTo>
                  <a:lnTo>
                    <a:pt x="2754944" y="338163"/>
                  </a:lnTo>
                  <a:lnTo>
                    <a:pt x="2736398" y="377218"/>
                  </a:lnTo>
                  <a:lnTo>
                    <a:pt x="2711662" y="412208"/>
                  </a:lnTo>
                  <a:lnTo>
                    <a:pt x="2681444" y="442426"/>
                  </a:lnTo>
                  <a:lnTo>
                    <a:pt x="2646454" y="467162"/>
                  </a:lnTo>
                  <a:lnTo>
                    <a:pt x="2607399" y="485708"/>
                  </a:lnTo>
                  <a:lnTo>
                    <a:pt x="2564990" y="497356"/>
                  </a:lnTo>
                  <a:lnTo>
                    <a:pt x="2519934" y="501395"/>
                  </a:lnTo>
                  <a:lnTo>
                    <a:pt x="250697" y="501395"/>
                  </a:lnTo>
                  <a:lnTo>
                    <a:pt x="205641" y="497356"/>
                  </a:lnTo>
                  <a:lnTo>
                    <a:pt x="163232" y="485708"/>
                  </a:lnTo>
                  <a:lnTo>
                    <a:pt x="124177" y="467162"/>
                  </a:lnTo>
                  <a:lnTo>
                    <a:pt x="89187" y="442426"/>
                  </a:lnTo>
                  <a:lnTo>
                    <a:pt x="58969" y="412208"/>
                  </a:lnTo>
                  <a:lnTo>
                    <a:pt x="34233" y="377218"/>
                  </a:lnTo>
                  <a:lnTo>
                    <a:pt x="15687" y="338163"/>
                  </a:lnTo>
                  <a:lnTo>
                    <a:pt x="4039" y="295754"/>
                  </a:lnTo>
                  <a:lnTo>
                    <a:pt x="0" y="250697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70982" y="2636011"/>
            <a:ext cx="2231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Aturan</a:t>
            </a:r>
            <a:r>
              <a:rPr sz="16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Perkuliahan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42376" y="2417064"/>
            <a:ext cx="767080" cy="669290"/>
            <a:chOff x="8342376" y="2417064"/>
            <a:chExt cx="767080" cy="669290"/>
          </a:xfrm>
        </p:grpSpPr>
        <p:sp>
          <p:nvSpPr>
            <p:cNvPr id="9" name="object 9"/>
            <p:cNvSpPr/>
            <p:nvPr/>
          </p:nvSpPr>
          <p:spPr>
            <a:xfrm>
              <a:off x="8353044" y="243230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6948" y="2421636"/>
              <a:ext cx="755903" cy="653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46948" y="2421636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144" y="2461260"/>
              <a:ext cx="662939" cy="574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91144" y="246126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45397" y="254642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93435" y="3273552"/>
            <a:ext cx="2813685" cy="538480"/>
            <a:chOff x="5393435" y="3273552"/>
            <a:chExt cx="2813685" cy="53848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2485" y="3292602"/>
              <a:ext cx="2775204" cy="4998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12485" y="3292602"/>
              <a:ext cx="2775585" cy="500380"/>
            </a:xfrm>
            <a:custGeom>
              <a:avLst/>
              <a:gdLst/>
              <a:ahLst/>
              <a:cxnLst/>
              <a:rect l="l" t="t" r="r" b="b"/>
              <a:pathLst>
                <a:path w="2775584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2525267" y="0"/>
                  </a:lnTo>
                  <a:lnTo>
                    <a:pt x="2570197" y="4026"/>
                  </a:lnTo>
                  <a:lnTo>
                    <a:pt x="2612484" y="15635"/>
                  </a:lnTo>
                  <a:lnTo>
                    <a:pt x="2651421" y="34120"/>
                  </a:lnTo>
                  <a:lnTo>
                    <a:pt x="2686304" y="58777"/>
                  </a:lnTo>
                  <a:lnTo>
                    <a:pt x="2716426" y="88900"/>
                  </a:lnTo>
                  <a:lnTo>
                    <a:pt x="2741083" y="123782"/>
                  </a:lnTo>
                  <a:lnTo>
                    <a:pt x="2759568" y="162719"/>
                  </a:lnTo>
                  <a:lnTo>
                    <a:pt x="2771177" y="205006"/>
                  </a:lnTo>
                  <a:lnTo>
                    <a:pt x="2775204" y="249936"/>
                  </a:lnTo>
                  <a:lnTo>
                    <a:pt x="2771177" y="294865"/>
                  </a:lnTo>
                  <a:lnTo>
                    <a:pt x="2759568" y="337152"/>
                  </a:lnTo>
                  <a:lnTo>
                    <a:pt x="2741083" y="376089"/>
                  </a:lnTo>
                  <a:lnTo>
                    <a:pt x="2716426" y="410972"/>
                  </a:lnTo>
                  <a:lnTo>
                    <a:pt x="2686304" y="441094"/>
                  </a:lnTo>
                  <a:lnTo>
                    <a:pt x="2651421" y="465751"/>
                  </a:lnTo>
                  <a:lnTo>
                    <a:pt x="2612484" y="484236"/>
                  </a:lnTo>
                  <a:lnTo>
                    <a:pt x="2570197" y="495845"/>
                  </a:lnTo>
                  <a:lnTo>
                    <a:pt x="2525267" y="499872"/>
                  </a:lnTo>
                  <a:lnTo>
                    <a:pt x="249936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64504" y="3405581"/>
            <a:ext cx="1910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Skema</a:t>
            </a:r>
            <a:r>
              <a:rPr sz="1600" b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Penilaian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36280" y="3179064"/>
            <a:ext cx="767080" cy="669290"/>
            <a:chOff x="8336280" y="3179064"/>
            <a:chExt cx="767080" cy="669290"/>
          </a:xfrm>
        </p:grpSpPr>
        <p:sp>
          <p:nvSpPr>
            <p:cNvPr id="20" name="object 20"/>
            <p:cNvSpPr/>
            <p:nvPr/>
          </p:nvSpPr>
          <p:spPr>
            <a:xfrm>
              <a:off x="8346948" y="319430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0852" y="3183636"/>
              <a:ext cx="754379" cy="6537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40852" y="3183636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79" h="654050">
                  <a:moveTo>
                    <a:pt x="0" y="326898"/>
                  </a:moveTo>
                  <a:lnTo>
                    <a:pt x="189102" y="0"/>
                  </a:lnTo>
                  <a:lnTo>
                    <a:pt x="565276" y="0"/>
                  </a:lnTo>
                  <a:lnTo>
                    <a:pt x="754379" y="326898"/>
                  </a:lnTo>
                  <a:lnTo>
                    <a:pt x="565276" y="653795"/>
                  </a:lnTo>
                  <a:lnTo>
                    <a:pt x="189102" y="653795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5048" y="3223260"/>
              <a:ext cx="662940" cy="5745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85048" y="322326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40" y="287274"/>
                  </a:lnTo>
                  <a:lnTo>
                    <a:pt x="496950" y="574547"/>
                  </a:lnTo>
                  <a:lnTo>
                    <a:pt x="165988" y="574547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39047" y="3286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61432" y="4110228"/>
            <a:ext cx="2839720" cy="538480"/>
            <a:chOff x="5361432" y="4110228"/>
            <a:chExt cx="2839720" cy="53848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0482" y="4129278"/>
              <a:ext cx="2801112" cy="4998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80482" y="4129278"/>
              <a:ext cx="2801620" cy="500380"/>
            </a:xfrm>
            <a:custGeom>
              <a:avLst/>
              <a:gdLst/>
              <a:ahLst/>
              <a:cxnLst/>
              <a:rect l="l" t="t" r="r" b="b"/>
              <a:pathLst>
                <a:path w="2801620" h="500379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5" y="0"/>
                  </a:lnTo>
                  <a:lnTo>
                    <a:pt x="2551175" y="0"/>
                  </a:lnTo>
                  <a:lnTo>
                    <a:pt x="2596105" y="4026"/>
                  </a:lnTo>
                  <a:lnTo>
                    <a:pt x="2638392" y="15635"/>
                  </a:lnTo>
                  <a:lnTo>
                    <a:pt x="2677329" y="34120"/>
                  </a:lnTo>
                  <a:lnTo>
                    <a:pt x="2712212" y="58777"/>
                  </a:lnTo>
                  <a:lnTo>
                    <a:pt x="2742334" y="88900"/>
                  </a:lnTo>
                  <a:lnTo>
                    <a:pt x="2766991" y="123782"/>
                  </a:lnTo>
                  <a:lnTo>
                    <a:pt x="2785476" y="162719"/>
                  </a:lnTo>
                  <a:lnTo>
                    <a:pt x="2797085" y="205006"/>
                  </a:lnTo>
                  <a:lnTo>
                    <a:pt x="2801112" y="249936"/>
                  </a:lnTo>
                  <a:lnTo>
                    <a:pt x="2797085" y="294865"/>
                  </a:lnTo>
                  <a:lnTo>
                    <a:pt x="2785476" y="337152"/>
                  </a:lnTo>
                  <a:lnTo>
                    <a:pt x="2766991" y="376089"/>
                  </a:lnTo>
                  <a:lnTo>
                    <a:pt x="2742334" y="410972"/>
                  </a:lnTo>
                  <a:lnTo>
                    <a:pt x="2712212" y="441094"/>
                  </a:lnTo>
                  <a:lnTo>
                    <a:pt x="2677329" y="465751"/>
                  </a:lnTo>
                  <a:lnTo>
                    <a:pt x="2638392" y="484236"/>
                  </a:lnTo>
                  <a:lnTo>
                    <a:pt x="2596105" y="495845"/>
                  </a:lnTo>
                  <a:lnTo>
                    <a:pt x="2551175" y="499872"/>
                  </a:lnTo>
                  <a:lnTo>
                    <a:pt x="249935" y="499872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2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6"/>
                  </a:lnTo>
                  <a:close/>
                </a:path>
              </a:pathLst>
            </a:custGeom>
            <a:ln w="38099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32882" y="4242942"/>
            <a:ext cx="1955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Outline</a:t>
            </a:r>
            <a:r>
              <a:rPr sz="1600" b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Verdana"/>
                <a:cs typeface="Verdana"/>
              </a:rPr>
              <a:t>/</a:t>
            </a:r>
            <a:r>
              <a:rPr sz="16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Silabus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304276" y="4037076"/>
            <a:ext cx="767080" cy="670560"/>
            <a:chOff x="8304276" y="4037076"/>
            <a:chExt cx="767080" cy="670560"/>
          </a:xfrm>
        </p:grpSpPr>
        <p:sp>
          <p:nvSpPr>
            <p:cNvPr id="31" name="object 31"/>
            <p:cNvSpPr/>
            <p:nvPr/>
          </p:nvSpPr>
          <p:spPr>
            <a:xfrm>
              <a:off x="8314944" y="4052316"/>
              <a:ext cx="756285" cy="655320"/>
            </a:xfrm>
            <a:custGeom>
              <a:avLst/>
              <a:gdLst/>
              <a:ahLst/>
              <a:cxnLst/>
              <a:rect l="l" t="t" r="r" b="b"/>
              <a:pathLst>
                <a:path w="756284" h="655320">
                  <a:moveTo>
                    <a:pt x="566420" y="0"/>
                  </a:moveTo>
                  <a:lnTo>
                    <a:pt x="189483" y="0"/>
                  </a:lnTo>
                  <a:lnTo>
                    <a:pt x="0" y="327659"/>
                  </a:lnTo>
                  <a:lnTo>
                    <a:pt x="189483" y="655319"/>
                  </a:lnTo>
                  <a:lnTo>
                    <a:pt x="566420" y="655319"/>
                  </a:lnTo>
                  <a:lnTo>
                    <a:pt x="755903" y="327659"/>
                  </a:lnTo>
                  <a:lnTo>
                    <a:pt x="56642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8848" y="4041648"/>
              <a:ext cx="755903" cy="6537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308848" y="404164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3044" y="4081272"/>
              <a:ext cx="662939" cy="5745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353044" y="4081272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3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3"/>
                  </a:lnTo>
                  <a:lnTo>
                    <a:pt x="496950" y="574547"/>
                  </a:lnTo>
                  <a:lnTo>
                    <a:pt x="165988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607297" y="414535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87340" y="4844796"/>
            <a:ext cx="2818130" cy="538480"/>
            <a:chOff x="5387340" y="4844796"/>
            <a:chExt cx="2818130" cy="53848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6390" y="4863846"/>
              <a:ext cx="2779776" cy="4998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406390" y="4863846"/>
              <a:ext cx="2780030" cy="500380"/>
            </a:xfrm>
            <a:custGeom>
              <a:avLst/>
              <a:gdLst/>
              <a:ahLst/>
              <a:cxnLst/>
              <a:rect l="l" t="t" r="r" b="b"/>
              <a:pathLst>
                <a:path w="2780029" h="500379">
                  <a:moveTo>
                    <a:pt x="0" y="249935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2529840" y="0"/>
                  </a:lnTo>
                  <a:lnTo>
                    <a:pt x="2574769" y="4026"/>
                  </a:lnTo>
                  <a:lnTo>
                    <a:pt x="2617056" y="15635"/>
                  </a:lnTo>
                  <a:lnTo>
                    <a:pt x="2655993" y="34120"/>
                  </a:lnTo>
                  <a:lnTo>
                    <a:pt x="2690876" y="58777"/>
                  </a:lnTo>
                  <a:lnTo>
                    <a:pt x="2720998" y="88899"/>
                  </a:lnTo>
                  <a:lnTo>
                    <a:pt x="2745655" y="123782"/>
                  </a:lnTo>
                  <a:lnTo>
                    <a:pt x="2764140" y="162719"/>
                  </a:lnTo>
                  <a:lnTo>
                    <a:pt x="2775749" y="205006"/>
                  </a:lnTo>
                  <a:lnTo>
                    <a:pt x="2779776" y="249935"/>
                  </a:lnTo>
                  <a:lnTo>
                    <a:pt x="2775749" y="294865"/>
                  </a:lnTo>
                  <a:lnTo>
                    <a:pt x="2764140" y="337152"/>
                  </a:lnTo>
                  <a:lnTo>
                    <a:pt x="2745655" y="376089"/>
                  </a:lnTo>
                  <a:lnTo>
                    <a:pt x="2720998" y="410972"/>
                  </a:lnTo>
                  <a:lnTo>
                    <a:pt x="2690876" y="441094"/>
                  </a:lnTo>
                  <a:lnTo>
                    <a:pt x="2655993" y="465751"/>
                  </a:lnTo>
                  <a:lnTo>
                    <a:pt x="2617056" y="484236"/>
                  </a:lnTo>
                  <a:lnTo>
                    <a:pt x="2574769" y="495845"/>
                  </a:lnTo>
                  <a:lnTo>
                    <a:pt x="2529840" y="499871"/>
                  </a:lnTo>
                  <a:lnTo>
                    <a:pt x="249936" y="499871"/>
                  </a:lnTo>
                  <a:lnTo>
                    <a:pt x="205006" y="495845"/>
                  </a:lnTo>
                  <a:lnTo>
                    <a:pt x="162719" y="484236"/>
                  </a:lnTo>
                  <a:lnTo>
                    <a:pt x="123782" y="465751"/>
                  </a:lnTo>
                  <a:lnTo>
                    <a:pt x="88900" y="441094"/>
                  </a:lnTo>
                  <a:lnTo>
                    <a:pt x="58777" y="410971"/>
                  </a:lnTo>
                  <a:lnTo>
                    <a:pt x="34120" y="376089"/>
                  </a:lnTo>
                  <a:lnTo>
                    <a:pt x="15635" y="337152"/>
                  </a:lnTo>
                  <a:lnTo>
                    <a:pt x="4026" y="294865"/>
                  </a:lnTo>
                  <a:lnTo>
                    <a:pt x="0" y="249935"/>
                  </a:lnTo>
                  <a:close/>
                </a:path>
              </a:pathLst>
            </a:custGeom>
            <a:ln w="38100">
              <a:solidFill>
                <a:srgbClr val="85B9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58154" y="4978146"/>
            <a:ext cx="1106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6165D"/>
                </a:solidFill>
                <a:latin typeface="Verdana"/>
                <a:cs typeface="Verdana"/>
              </a:rPr>
              <a:t>Referensi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04276" y="4799076"/>
            <a:ext cx="767080" cy="670560"/>
            <a:chOff x="8304276" y="4799076"/>
            <a:chExt cx="767080" cy="670560"/>
          </a:xfrm>
        </p:grpSpPr>
        <p:sp>
          <p:nvSpPr>
            <p:cNvPr id="42" name="object 42"/>
            <p:cNvSpPr/>
            <p:nvPr/>
          </p:nvSpPr>
          <p:spPr>
            <a:xfrm>
              <a:off x="8314944" y="4814316"/>
              <a:ext cx="756285" cy="655320"/>
            </a:xfrm>
            <a:custGeom>
              <a:avLst/>
              <a:gdLst/>
              <a:ahLst/>
              <a:cxnLst/>
              <a:rect l="l" t="t" r="r" b="b"/>
              <a:pathLst>
                <a:path w="756284" h="655320">
                  <a:moveTo>
                    <a:pt x="566420" y="0"/>
                  </a:moveTo>
                  <a:lnTo>
                    <a:pt x="189483" y="0"/>
                  </a:lnTo>
                  <a:lnTo>
                    <a:pt x="0" y="327659"/>
                  </a:lnTo>
                  <a:lnTo>
                    <a:pt x="189483" y="655319"/>
                  </a:lnTo>
                  <a:lnTo>
                    <a:pt x="566420" y="655319"/>
                  </a:lnTo>
                  <a:lnTo>
                    <a:pt x="755903" y="327659"/>
                  </a:lnTo>
                  <a:lnTo>
                    <a:pt x="56642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8848" y="4803648"/>
              <a:ext cx="755903" cy="6537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308848" y="4803648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53044" y="4843272"/>
              <a:ext cx="662939" cy="5745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353044" y="4843272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3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3"/>
                  </a:lnTo>
                  <a:lnTo>
                    <a:pt x="496950" y="574547"/>
                  </a:lnTo>
                  <a:lnTo>
                    <a:pt x="165988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632697" y="4930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447" y="1507236"/>
            <a:ext cx="5062728" cy="386029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650229" y="1975104"/>
            <a:ext cx="3329304" cy="78105"/>
          </a:xfrm>
          <a:custGeom>
            <a:avLst/>
            <a:gdLst/>
            <a:ahLst/>
            <a:cxnLst/>
            <a:rect l="l" t="t" r="r" b="b"/>
            <a:pathLst>
              <a:path w="3329304" h="78105">
                <a:moveTo>
                  <a:pt x="25908" y="22860"/>
                </a:moveTo>
                <a:lnTo>
                  <a:pt x="0" y="22860"/>
                </a:lnTo>
                <a:lnTo>
                  <a:pt x="0" y="48768"/>
                </a:lnTo>
                <a:lnTo>
                  <a:pt x="25908" y="48768"/>
                </a:lnTo>
                <a:lnTo>
                  <a:pt x="25908" y="22860"/>
                </a:lnTo>
                <a:close/>
              </a:path>
              <a:path w="3329304" h="78105">
                <a:moveTo>
                  <a:pt x="51816" y="22860"/>
                </a:moveTo>
                <a:lnTo>
                  <a:pt x="51816" y="48768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6" y="22860"/>
                </a:lnTo>
                <a:close/>
              </a:path>
              <a:path w="3329304" h="78105">
                <a:moveTo>
                  <a:pt x="129540" y="22987"/>
                </a:moveTo>
                <a:lnTo>
                  <a:pt x="103632" y="22987"/>
                </a:lnTo>
                <a:lnTo>
                  <a:pt x="103632" y="48895"/>
                </a:lnTo>
                <a:lnTo>
                  <a:pt x="129540" y="48895"/>
                </a:lnTo>
                <a:lnTo>
                  <a:pt x="129540" y="22987"/>
                </a:lnTo>
                <a:close/>
              </a:path>
              <a:path w="3329304" h="78105">
                <a:moveTo>
                  <a:pt x="181356" y="22987"/>
                </a:moveTo>
                <a:lnTo>
                  <a:pt x="155448" y="22987"/>
                </a:lnTo>
                <a:lnTo>
                  <a:pt x="155448" y="48895"/>
                </a:lnTo>
                <a:lnTo>
                  <a:pt x="181356" y="48895"/>
                </a:lnTo>
                <a:lnTo>
                  <a:pt x="181356" y="22987"/>
                </a:lnTo>
                <a:close/>
              </a:path>
              <a:path w="3329304" h="78105">
                <a:moveTo>
                  <a:pt x="233172" y="23113"/>
                </a:moveTo>
                <a:lnTo>
                  <a:pt x="207264" y="23113"/>
                </a:lnTo>
                <a:lnTo>
                  <a:pt x="207264" y="49022"/>
                </a:lnTo>
                <a:lnTo>
                  <a:pt x="233172" y="49022"/>
                </a:lnTo>
                <a:lnTo>
                  <a:pt x="233172" y="23113"/>
                </a:lnTo>
                <a:close/>
              </a:path>
              <a:path w="3329304" h="78105">
                <a:moveTo>
                  <a:pt x="284988" y="23113"/>
                </a:moveTo>
                <a:lnTo>
                  <a:pt x="259080" y="23113"/>
                </a:lnTo>
                <a:lnTo>
                  <a:pt x="259080" y="49022"/>
                </a:lnTo>
                <a:lnTo>
                  <a:pt x="284988" y="49022"/>
                </a:lnTo>
                <a:lnTo>
                  <a:pt x="284988" y="23113"/>
                </a:lnTo>
                <a:close/>
              </a:path>
              <a:path w="3329304" h="78105">
                <a:moveTo>
                  <a:pt x="336804" y="23113"/>
                </a:moveTo>
                <a:lnTo>
                  <a:pt x="310896" y="23113"/>
                </a:lnTo>
                <a:lnTo>
                  <a:pt x="310896" y="49022"/>
                </a:lnTo>
                <a:lnTo>
                  <a:pt x="336804" y="49022"/>
                </a:lnTo>
                <a:lnTo>
                  <a:pt x="336804" y="23113"/>
                </a:lnTo>
                <a:close/>
              </a:path>
              <a:path w="3329304" h="78105">
                <a:moveTo>
                  <a:pt x="388620" y="23241"/>
                </a:moveTo>
                <a:lnTo>
                  <a:pt x="362712" y="23241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1"/>
                </a:lnTo>
                <a:close/>
              </a:path>
              <a:path w="3329304" h="78105">
                <a:moveTo>
                  <a:pt x="440436" y="23241"/>
                </a:moveTo>
                <a:lnTo>
                  <a:pt x="414528" y="23241"/>
                </a:lnTo>
                <a:lnTo>
                  <a:pt x="414528" y="49149"/>
                </a:lnTo>
                <a:lnTo>
                  <a:pt x="440436" y="49149"/>
                </a:lnTo>
                <a:lnTo>
                  <a:pt x="440436" y="23241"/>
                </a:lnTo>
                <a:close/>
              </a:path>
              <a:path w="3329304" h="78105">
                <a:moveTo>
                  <a:pt x="466344" y="23241"/>
                </a:moveTo>
                <a:lnTo>
                  <a:pt x="466344" y="49149"/>
                </a:lnTo>
                <a:lnTo>
                  <a:pt x="492252" y="49275"/>
                </a:lnTo>
                <a:lnTo>
                  <a:pt x="492252" y="23368"/>
                </a:lnTo>
                <a:lnTo>
                  <a:pt x="466344" y="23241"/>
                </a:lnTo>
                <a:close/>
              </a:path>
              <a:path w="3329304" h="78105">
                <a:moveTo>
                  <a:pt x="544068" y="23368"/>
                </a:moveTo>
                <a:lnTo>
                  <a:pt x="518160" y="23368"/>
                </a:lnTo>
                <a:lnTo>
                  <a:pt x="518160" y="49275"/>
                </a:lnTo>
                <a:lnTo>
                  <a:pt x="544068" y="49275"/>
                </a:lnTo>
                <a:lnTo>
                  <a:pt x="544068" y="23368"/>
                </a:lnTo>
                <a:close/>
              </a:path>
              <a:path w="3329304" h="78105">
                <a:moveTo>
                  <a:pt x="595884" y="23368"/>
                </a:moveTo>
                <a:lnTo>
                  <a:pt x="569976" y="23368"/>
                </a:lnTo>
                <a:lnTo>
                  <a:pt x="569976" y="49275"/>
                </a:lnTo>
                <a:lnTo>
                  <a:pt x="595884" y="49275"/>
                </a:lnTo>
                <a:lnTo>
                  <a:pt x="595884" y="23368"/>
                </a:lnTo>
                <a:close/>
              </a:path>
              <a:path w="3329304" h="78105">
                <a:moveTo>
                  <a:pt x="647700" y="23495"/>
                </a:moveTo>
                <a:lnTo>
                  <a:pt x="621792" y="23495"/>
                </a:lnTo>
                <a:lnTo>
                  <a:pt x="621792" y="49403"/>
                </a:lnTo>
                <a:lnTo>
                  <a:pt x="647700" y="49403"/>
                </a:lnTo>
                <a:lnTo>
                  <a:pt x="647700" y="23495"/>
                </a:lnTo>
                <a:close/>
              </a:path>
              <a:path w="3329304" h="78105">
                <a:moveTo>
                  <a:pt x="699516" y="23495"/>
                </a:moveTo>
                <a:lnTo>
                  <a:pt x="673608" y="23495"/>
                </a:lnTo>
                <a:lnTo>
                  <a:pt x="673608" y="49403"/>
                </a:lnTo>
                <a:lnTo>
                  <a:pt x="699516" y="49403"/>
                </a:lnTo>
                <a:lnTo>
                  <a:pt x="699516" y="23495"/>
                </a:lnTo>
                <a:close/>
              </a:path>
              <a:path w="3329304" h="78105">
                <a:moveTo>
                  <a:pt x="751332" y="23495"/>
                </a:moveTo>
                <a:lnTo>
                  <a:pt x="725424" y="23495"/>
                </a:lnTo>
                <a:lnTo>
                  <a:pt x="725424" y="49403"/>
                </a:lnTo>
                <a:lnTo>
                  <a:pt x="751332" y="49403"/>
                </a:lnTo>
                <a:lnTo>
                  <a:pt x="751332" y="23495"/>
                </a:lnTo>
                <a:close/>
              </a:path>
              <a:path w="3329304" h="78105">
                <a:moveTo>
                  <a:pt x="803148" y="23622"/>
                </a:moveTo>
                <a:lnTo>
                  <a:pt x="777240" y="23622"/>
                </a:lnTo>
                <a:lnTo>
                  <a:pt x="777240" y="49530"/>
                </a:lnTo>
                <a:lnTo>
                  <a:pt x="803148" y="49530"/>
                </a:lnTo>
                <a:lnTo>
                  <a:pt x="803148" y="23622"/>
                </a:lnTo>
                <a:close/>
              </a:path>
              <a:path w="3329304" h="78105">
                <a:moveTo>
                  <a:pt x="854964" y="23622"/>
                </a:moveTo>
                <a:lnTo>
                  <a:pt x="829056" y="23622"/>
                </a:lnTo>
                <a:lnTo>
                  <a:pt x="829056" y="49530"/>
                </a:lnTo>
                <a:lnTo>
                  <a:pt x="854964" y="49530"/>
                </a:lnTo>
                <a:lnTo>
                  <a:pt x="854964" y="23622"/>
                </a:lnTo>
                <a:close/>
              </a:path>
              <a:path w="3329304" h="78105">
                <a:moveTo>
                  <a:pt x="880872" y="23622"/>
                </a:moveTo>
                <a:lnTo>
                  <a:pt x="880872" y="49530"/>
                </a:lnTo>
                <a:lnTo>
                  <a:pt x="906779" y="49657"/>
                </a:lnTo>
                <a:lnTo>
                  <a:pt x="906779" y="23749"/>
                </a:lnTo>
                <a:lnTo>
                  <a:pt x="880872" y="23622"/>
                </a:lnTo>
                <a:close/>
              </a:path>
              <a:path w="3329304" h="78105">
                <a:moveTo>
                  <a:pt x="958596" y="23749"/>
                </a:moveTo>
                <a:lnTo>
                  <a:pt x="932688" y="23749"/>
                </a:lnTo>
                <a:lnTo>
                  <a:pt x="932688" y="49657"/>
                </a:lnTo>
                <a:lnTo>
                  <a:pt x="958596" y="49657"/>
                </a:lnTo>
                <a:lnTo>
                  <a:pt x="958596" y="23749"/>
                </a:lnTo>
                <a:close/>
              </a:path>
              <a:path w="3329304" h="78105">
                <a:moveTo>
                  <a:pt x="1010412" y="23749"/>
                </a:moveTo>
                <a:lnTo>
                  <a:pt x="984503" y="23749"/>
                </a:lnTo>
                <a:lnTo>
                  <a:pt x="984503" y="49657"/>
                </a:lnTo>
                <a:lnTo>
                  <a:pt x="1010412" y="49657"/>
                </a:lnTo>
                <a:lnTo>
                  <a:pt x="1010412" y="23749"/>
                </a:lnTo>
                <a:close/>
              </a:path>
              <a:path w="3329304" h="78105">
                <a:moveTo>
                  <a:pt x="1062227" y="23875"/>
                </a:moveTo>
                <a:lnTo>
                  <a:pt x="1036320" y="23875"/>
                </a:lnTo>
                <a:lnTo>
                  <a:pt x="1036320" y="49784"/>
                </a:lnTo>
                <a:lnTo>
                  <a:pt x="1062227" y="49784"/>
                </a:lnTo>
                <a:lnTo>
                  <a:pt x="1062227" y="23875"/>
                </a:lnTo>
                <a:close/>
              </a:path>
              <a:path w="3329304" h="78105">
                <a:moveTo>
                  <a:pt x="1114044" y="23875"/>
                </a:moveTo>
                <a:lnTo>
                  <a:pt x="1088136" y="23875"/>
                </a:lnTo>
                <a:lnTo>
                  <a:pt x="1088136" y="49784"/>
                </a:lnTo>
                <a:lnTo>
                  <a:pt x="1114044" y="49784"/>
                </a:lnTo>
                <a:lnTo>
                  <a:pt x="1114044" y="23875"/>
                </a:lnTo>
                <a:close/>
              </a:path>
              <a:path w="3329304" h="78105">
                <a:moveTo>
                  <a:pt x="1165860" y="23875"/>
                </a:moveTo>
                <a:lnTo>
                  <a:pt x="1139952" y="23875"/>
                </a:lnTo>
                <a:lnTo>
                  <a:pt x="1139952" y="49784"/>
                </a:lnTo>
                <a:lnTo>
                  <a:pt x="1165860" y="49911"/>
                </a:lnTo>
                <a:lnTo>
                  <a:pt x="1165860" y="23875"/>
                </a:lnTo>
                <a:close/>
              </a:path>
              <a:path w="3329304" h="78105">
                <a:moveTo>
                  <a:pt x="1217676" y="24003"/>
                </a:moveTo>
                <a:lnTo>
                  <a:pt x="1191768" y="24003"/>
                </a:lnTo>
                <a:lnTo>
                  <a:pt x="1191768" y="49911"/>
                </a:lnTo>
                <a:lnTo>
                  <a:pt x="1217676" y="49911"/>
                </a:lnTo>
                <a:lnTo>
                  <a:pt x="1217676" y="24003"/>
                </a:lnTo>
                <a:close/>
              </a:path>
              <a:path w="3329304" h="78105">
                <a:moveTo>
                  <a:pt x="1269492" y="24003"/>
                </a:moveTo>
                <a:lnTo>
                  <a:pt x="1243584" y="24003"/>
                </a:lnTo>
                <a:lnTo>
                  <a:pt x="1243584" y="49911"/>
                </a:lnTo>
                <a:lnTo>
                  <a:pt x="1269492" y="49911"/>
                </a:lnTo>
                <a:lnTo>
                  <a:pt x="1269492" y="24003"/>
                </a:lnTo>
                <a:close/>
              </a:path>
              <a:path w="3329304" h="78105">
                <a:moveTo>
                  <a:pt x="1295400" y="24003"/>
                </a:moveTo>
                <a:lnTo>
                  <a:pt x="1295400" y="49911"/>
                </a:lnTo>
                <a:lnTo>
                  <a:pt x="1321308" y="50037"/>
                </a:lnTo>
                <a:lnTo>
                  <a:pt x="1321308" y="24130"/>
                </a:lnTo>
                <a:lnTo>
                  <a:pt x="1295400" y="24003"/>
                </a:lnTo>
                <a:close/>
              </a:path>
              <a:path w="3329304" h="78105">
                <a:moveTo>
                  <a:pt x="1373124" y="24130"/>
                </a:moveTo>
                <a:lnTo>
                  <a:pt x="1347216" y="24130"/>
                </a:lnTo>
                <a:lnTo>
                  <a:pt x="1347216" y="50037"/>
                </a:lnTo>
                <a:lnTo>
                  <a:pt x="1373124" y="50037"/>
                </a:lnTo>
                <a:lnTo>
                  <a:pt x="1373124" y="24130"/>
                </a:lnTo>
                <a:close/>
              </a:path>
              <a:path w="3329304" h="78105">
                <a:moveTo>
                  <a:pt x="1424940" y="24130"/>
                </a:moveTo>
                <a:lnTo>
                  <a:pt x="1399031" y="24130"/>
                </a:lnTo>
                <a:lnTo>
                  <a:pt x="1399031" y="50037"/>
                </a:lnTo>
                <a:lnTo>
                  <a:pt x="1424940" y="50037"/>
                </a:lnTo>
                <a:lnTo>
                  <a:pt x="1424940" y="24130"/>
                </a:lnTo>
                <a:close/>
              </a:path>
              <a:path w="3329304" h="78105">
                <a:moveTo>
                  <a:pt x="1476755" y="24257"/>
                </a:moveTo>
                <a:lnTo>
                  <a:pt x="1450848" y="24257"/>
                </a:lnTo>
                <a:lnTo>
                  <a:pt x="1450848" y="50165"/>
                </a:lnTo>
                <a:lnTo>
                  <a:pt x="1476755" y="50165"/>
                </a:lnTo>
                <a:lnTo>
                  <a:pt x="1476755" y="24257"/>
                </a:lnTo>
                <a:close/>
              </a:path>
              <a:path w="3329304" h="78105">
                <a:moveTo>
                  <a:pt x="1528572" y="24257"/>
                </a:moveTo>
                <a:lnTo>
                  <a:pt x="1502664" y="24257"/>
                </a:lnTo>
                <a:lnTo>
                  <a:pt x="1502664" y="50165"/>
                </a:lnTo>
                <a:lnTo>
                  <a:pt x="1528572" y="50165"/>
                </a:lnTo>
                <a:lnTo>
                  <a:pt x="1528572" y="24257"/>
                </a:lnTo>
                <a:close/>
              </a:path>
              <a:path w="3329304" h="78105">
                <a:moveTo>
                  <a:pt x="1554479" y="24257"/>
                </a:moveTo>
                <a:lnTo>
                  <a:pt x="1554479" y="50165"/>
                </a:lnTo>
                <a:lnTo>
                  <a:pt x="1580388" y="50292"/>
                </a:lnTo>
                <a:lnTo>
                  <a:pt x="1580388" y="24384"/>
                </a:lnTo>
                <a:lnTo>
                  <a:pt x="1554479" y="24257"/>
                </a:lnTo>
                <a:close/>
              </a:path>
              <a:path w="3329304" h="78105">
                <a:moveTo>
                  <a:pt x="1632203" y="24384"/>
                </a:moveTo>
                <a:lnTo>
                  <a:pt x="1606296" y="24384"/>
                </a:lnTo>
                <a:lnTo>
                  <a:pt x="1606296" y="50292"/>
                </a:lnTo>
                <a:lnTo>
                  <a:pt x="1632203" y="50292"/>
                </a:lnTo>
                <a:lnTo>
                  <a:pt x="1632203" y="24384"/>
                </a:lnTo>
                <a:close/>
              </a:path>
              <a:path w="3329304" h="78105">
                <a:moveTo>
                  <a:pt x="1684020" y="24384"/>
                </a:moveTo>
                <a:lnTo>
                  <a:pt x="1658112" y="24384"/>
                </a:lnTo>
                <a:lnTo>
                  <a:pt x="1658112" y="50292"/>
                </a:lnTo>
                <a:lnTo>
                  <a:pt x="1684020" y="50292"/>
                </a:lnTo>
                <a:lnTo>
                  <a:pt x="1684020" y="24384"/>
                </a:lnTo>
                <a:close/>
              </a:path>
              <a:path w="3329304" h="78105">
                <a:moveTo>
                  <a:pt x="1709927" y="24384"/>
                </a:moveTo>
                <a:lnTo>
                  <a:pt x="1709927" y="50292"/>
                </a:lnTo>
                <a:lnTo>
                  <a:pt x="1735836" y="50419"/>
                </a:lnTo>
                <a:lnTo>
                  <a:pt x="1735836" y="24511"/>
                </a:lnTo>
                <a:lnTo>
                  <a:pt x="1709927" y="24384"/>
                </a:lnTo>
                <a:close/>
              </a:path>
              <a:path w="3329304" h="78105">
                <a:moveTo>
                  <a:pt x="1787652" y="24511"/>
                </a:moveTo>
                <a:lnTo>
                  <a:pt x="1761744" y="24511"/>
                </a:lnTo>
                <a:lnTo>
                  <a:pt x="1761744" y="50419"/>
                </a:lnTo>
                <a:lnTo>
                  <a:pt x="1787652" y="50419"/>
                </a:lnTo>
                <a:lnTo>
                  <a:pt x="1787652" y="24511"/>
                </a:lnTo>
                <a:close/>
              </a:path>
              <a:path w="3329304" h="78105">
                <a:moveTo>
                  <a:pt x="1839468" y="24511"/>
                </a:moveTo>
                <a:lnTo>
                  <a:pt x="1813560" y="24511"/>
                </a:lnTo>
                <a:lnTo>
                  <a:pt x="1813560" y="50419"/>
                </a:lnTo>
                <a:lnTo>
                  <a:pt x="1839468" y="50419"/>
                </a:lnTo>
                <a:lnTo>
                  <a:pt x="1839468" y="24511"/>
                </a:lnTo>
                <a:close/>
              </a:path>
              <a:path w="3329304" h="78105">
                <a:moveTo>
                  <a:pt x="1891284" y="24637"/>
                </a:moveTo>
                <a:lnTo>
                  <a:pt x="1865376" y="24637"/>
                </a:lnTo>
                <a:lnTo>
                  <a:pt x="1865376" y="50546"/>
                </a:lnTo>
                <a:lnTo>
                  <a:pt x="1891284" y="50546"/>
                </a:lnTo>
                <a:lnTo>
                  <a:pt x="1891284" y="24637"/>
                </a:lnTo>
                <a:close/>
              </a:path>
              <a:path w="3329304" h="78105">
                <a:moveTo>
                  <a:pt x="1943100" y="24637"/>
                </a:moveTo>
                <a:lnTo>
                  <a:pt x="1917192" y="24637"/>
                </a:lnTo>
                <a:lnTo>
                  <a:pt x="1917192" y="50546"/>
                </a:lnTo>
                <a:lnTo>
                  <a:pt x="1943100" y="50546"/>
                </a:lnTo>
                <a:lnTo>
                  <a:pt x="1943100" y="24637"/>
                </a:lnTo>
                <a:close/>
              </a:path>
              <a:path w="3329304" h="78105">
                <a:moveTo>
                  <a:pt x="1969008" y="24637"/>
                </a:moveTo>
                <a:lnTo>
                  <a:pt x="1969008" y="50546"/>
                </a:lnTo>
                <a:lnTo>
                  <a:pt x="1994916" y="50673"/>
                </a:lnTo>
                <a:lnTo>
                  <a:pt x="1994916" y="24765"/>
                </a:lnTo>
                <a:lnTo>
                  <a:pt x="1969008" y="24637"/>
                </a:lnTo>
                <a:close/>
              </a:path>
              <a:path w="3329304" h="78105">
                <a:moveTo>
                  <a:pt x="2046731" y="24765"/>
                </a:moveTo>
                <a:lnTo>
                  <a:pt x="2020824" y="24765"/>
                </a:lnTo>
                <a:lnTo>
                  <a:pt x="2020824" y="50673"/>
                </a:lnTo>
                <a:lnTo>
                  <a:pt x="2046731" y="50673"/>
                </a:lnTo>
                <a:lnTo>
                  <a:pt x="2046731" y="24765"/>
                </a:lnTo>
                <a:close/>
              </a:path>
              <a:path w="3329304" h="78105">
                <a:moveTo>
                  <a:pt x="2098548" y="24765"/>
                </a:moveTo>
                <a:lnTo>
                  <a:pt x="2072640" y="24765"/>
                </a:lnTo>
                <a:lnTo>
                  <a:pt x="2072640" y="50673"/>
                </a:lnTo>
                <a:lnTo>
                  <a:pt x="2098548" y="50673"/>
                </a:lnTo>
                <a:lnTo>
                  <a:pt x="2098548" y="24765"/>
                </a:lnTo>
                <a:close/>
              </a:path>
              <a:path w="3329304" h="78105">
                <a:moveTo>
                  <a:pt x="2124455" y="24765"/>
                </a:moveTo>
                <a:lnTo>
                  <a:pt x="2124455" y="50673"/>
                </a:lnTo>
                <a:lnTo>
                  <a:pt x="2150364" y="50800"/>
                </a:lnTo>
                <a:lnTo>
                  <a:pt x="2150364" y="24892"/>
                </a:lnTo>
                <a:lnTo>
                  <a:pt x="2124455" y="24765"/>
                </a:lnTo>
                <a:close/>
              </a:path>
              <a:path w="3329304" h="78105">
                <a:moveTo>
                  <a:pt x="2202179" y="24892"/>
                </a:moveTo>
                <a:lnTo>
                  <a:pt x="2176272" y="24892"/>
                </a:lnTo>
                <a:lnTo>
                  <a:pt x="2176272" y="50800"/>
                </a:lnTo>
                <a:lnTo>
                  <a:pt x="2202179" y="50800"/>
                </a:lnTo>
                <a:lnTo>
                  <a:pt x="2202179" y="24892"/>
                </a:lnTo>
                <a:close/>
              </a:path>
              <a:path w="3329304" h="78105">
                <a:moveTo>
                  <a:pt x="2253996" y="24892"/>
                </a:moveTo>
                <a:lnTo>
                  <a:pt x="2228088" y="24892"/>
                </a:lnTo>
                <a:lnTo>
                  <a:pt x="2228088" y="50800"/>
                </a:lnTo>
                <a:lnTo>
                  <a:pt x="2253996" y="50800"/>
                </a:lnTo>
                <a:lnTo>
                  <a:pt x="2253996" y="24892"/>
                </a:lnTo>
                <a:close/>
              </a:path>
              <a:path w="3329304" h="78105">
                <a:moveTo>
                  <a:pt x="2305812" y="25019"/>
                </a:moveTo>
                <a:lnTo>
                  <a:pt x="2279904" y="25019"/>
                </a:lnTo>
                <a:lnTo>
                  <a:pt x="2279904" y="50926"/>
                </a:lnTo>
                <a:lnTo>
                  <a:pt x="2305812" y="50926"/>
                </a:lnTo>
                <a:lnTo>
                  <a:pt x="2305812" y="25019"/>
                </a:lnTo>
                <a:close/>
              </a:path>
              <a:path w="3329304" h="78105">
                <a:moveTo>
                  <a:pt x="2357628" y="25019"/>
                </a:moveTo>
                <a:lnTo>
                  <a:pt x="2331720" y="25019"/>
                </a:lnTo>
                <a:lnTo>
                  <a:pt x="2331720" y="50926"/>
                </a:lnTo>
                <a:lnTo>
                  <a:pt x="2357628" y="50926"/>
                </a:lnTo>
                <a:lnTo>
                  <a:pt x="2357628" y="25019"/>
                </a:lnTo>
                <a:close/>
              </a:path>
              <a:path w="3329304" h="78105">
                <a:moveTo>
                  <a:pt x="2383536" y="25019"/>
                </a:moveTo>
                <a:lnTo>
                  <a:pt x="2383536" y="50926"/>
                </a:lnTo>
                <a:lnTo>
                  <a:pt x="2409444" y="51054"/>
                </a:lnTo>
                <a:lnTo>
                  <a:pt x="2409444" y="25146"/>
                </a:lnTo>
                <a:lnTo>
                  <a:pt x="2383536" y="25019"/>
                </a:lnTo>
                <a:close/>
              </a:path>
              <a:path w="3329304" h="78105">
                <a:moveTo>
                  <a:pt x="2461260" y="25146"/>
                </a:moveTo>
                <a:lnTo>
                  <a:pt x="2435352" y="25146"/>
                </a:lnTo>
                <a:lnTo>
                  <a:pt x="2435352" y="51054"/>
                </a:lnTo>
                <a:lnTo>
                  <a:pt x="2461260" y="51054"/>
                </a:lnTo>
                <a:lnTo>
                  <a:pt x="2461260" y="25146"/>
                </a:lnTo>
                <a:close/>
              </a:path>
              <a:path w="3329304" h="78105">
                <a:moveTo>
                  <a:pt x="2513076" y="25146"/>
                </a:moveTo>
                <a:lnTo>
                  <a:pt x="2487168" y="25146"/>
                </a:lnTo>
                <a:lnTo>
                  <a:pt x="2487168" y="51054"/>
                </a:lnTo>
                <a:lnTo>
                  <a:pt x="2513076" y="51054"/>
                </a:lnTo>
                <a:lnTo>
                  <a:pt x="2513076" y="25146"/>
                </a:lnTo>
                <a:close/>
              </a:path>
              <a:path w="3329304" h="78105">
                <a:moveTo>
                  <a:pt x="2564892" y="25273"/>
                </a:moveTo>
                <a:lnTo>
                  <a:pt x="2538984" y="25273"/>
                </a:lnTo>
                <a:lnTo>
                  <a:pt x="2538984" y="51181"/>
                </a:lnTo>
                <a:lnTo>
                  <a:pt x="2564892" y="51181"/>
                </a:lnTo>
                <a:lnTo>
                  <a:pt x="2564892" y="25273"/>
                </a:lnTo>
                <a:close/>
              </a:path>
              <a:path w="3329304" h="78105">
                <a:moveTo>
                  <a:pt x="2616708" y="25273"/>
                </a:moveTo>
                <a:lnTo>
                  <a:pt x="2590800" y="25273"/>
                </a:lnTo>
                <a:lnTo>
                  <a:pt x="2590800" y="51181"/>
                </a:lnTo>
                <a:lnTo>
                  <a:pt x="2616708" y="51181"/>
                </a:lnTo>
                <a:lnTo>
                  <a:pt x="2616708" y="25273"/>
                </a:lnTo>
                <a:close/>
              </a:path>
              <a:path w="3329304" h="78105">
                <a:moveTo>
                  <a:pt x="2668524" y="25273"/>
                </a:moveTo>
                <a:lnTo>
                  <a:pt x="2642616" y="25273"/>
                </a:lnTo>
                <a:lnTo>
                  <a:pt x="2642616" y="51181"/>
                </a:lnTo>
                <a:lnTo>
                  <a:pt x="2668524" y="51181"/>
                </a:lnTo>
                <a:lnTo>
                  <a:pt x="2668524" y="25273"/>
                </a:lnTo>
                <a:close/>
              </a:path>
              <a:path w="3329304" h="78105">
                <a:moveTo>
                  <a:pt x="2720340" y="25400"/>
                </a:moveTo>
                <a:lnTo>
                  <a:pt x="2694431" y="25400"/>
                </a:lnTo>
                <a:lnTo>
                  <a:pt x="2694431" y="51308"/>
                </a:lnTo>
                <a:lnTo>
                  <a:pt x="2720340" y="51308"/>
                </a:lnTo>
                <a:lnTo>
                  <a:pt x="2720340" y="25400"/>
                </a:lnTo>
                <a:close/>
              </a:path>
              <a:path w="3329304" h="78105">
                <a:moveTo>
                  <a:pt x="2772155" y="25400"/>
                </a:moveTo>
                <a:lnTo>
                  <a:pt x="2746248" y="25400"/>
                </a:lnTo>
                <a:lnTo>
                  <a:pt x="2746248" y="51308"/>
                </a:lnTo>
                <a:lnTo>
                  <a:pt x="2772155" y="51308"/>
                </a:lnTo>
                <a:lnTo>
                  <a:pt x="2772155" y="25400"/>
                </a:lnTo>
                <a:close/>
              </a:path>
              <a:path w="3329304" h="78105">
                <a:moveTo>
                  <a:pt x="2798064" y="25400"/>
                </a:moveTo>
                <a:lnTo>
                  <a:pt x="2798064" y="51308"/>
                </a:lnTo>
                <a:lnTo>
                  <a:pt x="2823972" y="51435"/>
                </a:lnTo>
                <a:lnTo>
                  <a:pt x="2823972" y="25526"/>
                </a:lnTo>
                <a:lnTo>
                  <a:pt x="2798064" y="25400"/>
                </a:lnTo>
                <a:close/>
              </a:path>
              <a:path w="3329304" h="78105">
                <a:moveTo>
                  <a:pt x="2875788" y="25526"/>
                </a:moveTo>
                <a:lnTo>
                  <a:pt x="2849879" y="25526"/>
                </a:lnTo>
                <a:lnTo>
                  <a:pt x="2849879" y="51435"/>
                </a:lnTo>
                <a:lnTo>
                  <a:pt x="2875788" y="51435"/>
                </a:lnTo>
                <a:lnTo>
                  <a:pt x="2875788" y="25526"/>
                </a:lnTo>
                <a:close/>
              </a:path>
              <a:path w="3329304" h="78105">
                <a:moveTo>
                  <a:pt x="2927604" y="25526"/>
                </a:moveTo>
                <a:lnTo>
                  <a:pt x="2901696" y="25526"/>
                </a:lnTo>
                <a:lnTo>
                  <a:pt x="2901696" y="51435"/>
                </a:lnTo>
                <a:lnTo>
                  <a:pt x="2927604" y="51435"/>
                </a:lnTo>
                <a:lnTo>
                  <a:pt x="2927604" y="25526"/>
                </a:lnTo>
                <a:close/>
              </a:path>
              <a:path w="3329304" h="78105">
                <a:moveTo>
                  <a:pt x="2979420" y="25654"/>
                </a:moveTo>
                <a:lnTo>
                  <a:pt x="2953512" y="25654"/>
                </a:lnTo>
                <a:lnTo>
                  <a:pt x="2953512" y="51562"/>
                </a:lnTo>
                <a:lnTo>
                  <a:pt x="2979420" y="51562"/>
                </a:lnTo>
                <a:lnTo>
                  <a:pt x="2979420" y="25654"/>
                </a:lnTo>
                <a:close/>
              </a:path>
              <a:path w="3329304" h="78105">
                <a:moveTo>
                  <a:pt x="3031236" y="25654"/>
                </a:moveTo>
                <a:lnTo>
                  <a:pt x="3005328" y="25654"/>
                </a:lnTo>
                <a:lnTo>
                  <a:pt x="3005328" y="51562"/>
                </a:lnTo>
                <a:lnTo>
                  <a:pt x="3031236" y="51562"/>
                </a:lnTo>
                <a:lnTo>
                  <a:pt x="3031236" y="25654"/>
                </a:lnTo>
                <a:close/>
              </a:path>
              <a:path w="3329304" h="78105">
                <a:moveTo>
                  <a:pt x="3083052" y="25654"/>
                </a:moveTo>
                <a:lnTo>
                  <a:pt x="3057144" y="25654"/>
                </a:lnTo>
                <a:lnTo>
                  <a:pt x="3057144" y="51562"/>
                </a:lnTo>
                <a:lnTo>
                  <a:pt x="3083052" y="51562"/>
                </a:lnTo>
                <a:lnTo>
                  <a:pt x="3083052" y="25654"/>
                </a:lnTo>
                <a:close/>
              </a:path>
              <a:path w="3329304" h="78105">
                <a:moveTo>
                  <a:pt x="3134868" y="25781"/>
                </a:moveTo>
                <a:lnTo>
                  <a:pt x="3108960" y="25781"/>
                </a:lnTo>
                <a:lnTo>
                  <a:pt x="3108960" y="51688"/>
                </a:lnTo>
                <a:lnTo>
                  <a:pt x="3134868" y="51688"/>
                </a:lnTo>
                <a:lnTo>
                  <a:pt x="3134868" y="25781"/>
                </a:lnTo>
                <a:close/>
              </a:path>
              <a:path w="3329304" h="78105">
                <a:moveTo>
                  <a:pt x="3186684" y="25781"/>
                </a:moveTo>
                <a:lnTo>
                  <a:pt x="3160776" y="25781"/>
                </a:lnTo>
                <a:lnTo>
                  <a:pt x="3160776" y="51688"/>
                </a:lnTo>
                <a:lnTo>
                  <a:pt x="3186684" y="51688"/>
                </a:lnTo>
                <a:lnTo>
                  <a:pt x="3186684" y="25781"/>
                </a:lnTo>
                <a:close/>
              </a:path>
              <a:path w="3329304" h="78105">
                <a:moveTo>
                  <a:pt x="3212592" y="25781"/>
                </a:moveTo>
                <a:lnTo>
                  <a:pt x="3212592" y="51688"/>
                </a:lnTo>
                <a:lnTo>
                  <a:pt x="3238500" y="51816"/>
                </a:lnTo>
                <a:lnTo>
                  <a:pt x="3238500" y="25908"/>
                </a:lnTo>
                <a:lnTo>
                  <a:pt x="3212592" y="25781"/>
                </a:lnTo>
                <a:close/>
              </a:path>
              <a:path w="3329304" h="78105">
                <a:moveTo>
                  <a:pt x="3290316" y="0"/>
                </a:moveTo>
                <a:lnTo>
                  <a:pt x="3275189" y="3053"/>
                </a:lnTo>
                <a:lnTo>
                  <a:pt x="3262836" y="11382"/>
                </a:lnTo>
                <a:lnTo>
                  <a:pt x="3254507" y="23735"/>
                </a:lnTo>
                <a:lnTo>
                  <a:pt x="3251454" y="38862"/>
                </a:lnTo>
                <a:lnTo>
                  <a:pt x="3254507" y="53988"/>
                </a:lnTo>
                <a:lnTo>
                  <a:pt x="3262836" y="66341"/>
                </a:lnTo>
                <a:lnTo>
                  <a:pt x="3275189" y="74670"/>
                </a:lnTo>
                <a:lnTo>
                  <a:pt x="3290316" y="77724"/>
                </a:lnTo>
                <a:lnTo>
                  <a:pt x="3305442" y="74670"/>
                </a:lnTo>
                <a:lnTo>
                  <a:pt x="3317795" y="66341"/>
                </a:lnTo>
                <a:lnTo>
                  <a:pt x="3326124" y="53988"/>
                </a:lnTo>
                <a:lnTo>
                  <a:pt x="3326562" y="51816"/>
                </a:lnTo>
                <a:lnTo>
                  <a:pt x="3264408" y="51816"/>
                </a:lnTo>
                <a:lnTo>
                  <a:pt x="3264408" y="25908"/>
                </a:lnTo>
                <a:lnTo>
                  <a:pt x="3326562" y="25908"/>
                </a:lnTo>
                <a:lnTo>
                  <a:pt x="3326124" y="23735"/>
                </a:lnTo>
                <a:lnTo>
                  <a:pt x="3317795" y="11382"/>
                </a:lnTo>
                <a:lnTo>
                  <a:pt x="3305442" y="3053"/>
                </a:lnTo>
                <a:lnTo>
                  <a:pt x="3290316" y="0"/>
                </a:lnTo>
                <a:close/>
              </a:path>
              <a:path w="3329304" h="78105">
                <a:moveTo>
                  <a:pt x="3290316" y="25908"/>
                </a:moveTo>
                <a:lnTo>
                  <a:pt x="3264408" y="25908"/>
                </a:lnTo>
                <a:lnTo>
                  <a:pt x="3264408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3329304" h="78105">
                <a:moveTo>
                  <a:pt x="3326562" y="25908"/>
                </a:moveTo>
                <a:lnTo>
                  <a:pt x="3290316" y="25908"/>
                </a:lnTo>
                <a:lnTo>
                  <a:pt x="3290316" y="51816"/>
                </a:lnTo>
                <a:lnTo>
                  <a:pt x="3326562" y="51816"/>
                </a:lnTo>
                <a:lnTo>
                  <a:pt x="3329178" y="38862"/>
                </a:lnTo>
                <a:lnTo>
                  <a:pt x="3326562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10882" y="1621282"/>
            <a:ext cx="217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Pertemuan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30">
                <a:latin typeface="Verdana"/>
                <a:cs typeface="Verdana"/>
              </a:rPr>
              <a:t> </a:t>
            </a:r>
            <a:r>
              <a:rPr lang="en-US" sz="1400" spc="-5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57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3120" y="234442"/>
            <a:ext cx="389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81866"/>
                </a:solidFill>
                <a:latin typeface="Verdana"/>
                <a:cs typeface="Verdana"/>
              </a:rPr>
              <a:t>Aturan</a:t>
            </a:r>
            <a:r>
              <a:rPr sz="28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181866"/>
                </a:solidFill>
                <a:latin typeface="Verdana"/>
                <a:cs typeface="Verdana"/>
              </a:rPr>
              <a:t>Perkuliahan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245" y="1810511"/>
            <a:ext cx="3329304" cy="78105"/>
          </a:xfrm>
          <a:custGeom>
            <a:avLst/>
            <a:gdLst/>
            <a:ahLst/>
            <a:cxnLst/>
            <a:rect l="l" t="t" r="r" b="b"/>
            <a:pathLst>
              <a:path w="3329304" h="78105">
                <a:moveTo>
                  <a:pt x="25933" y="22860"/>
                </a:moveTo>
                <a:lnTo>
                  <a:pt x="25" y="22860"/>
                </a:lnTo>
                <a:lnTo>
                  <a:pt x="0" y="48767"/>
                </a:lnTo>
                <a:lnTo>
                  <a:pt x="25907" y="48767"/>
                </a:lnTo>
                <a:lnTo>
                  <a:pt x="25933" y="22860"/>
                </a:lnTo>
                <a:close/>
              </a:path>
              <a:path w="3329304" h="78105">
                <a:moveTo>
                  <a:pt x="51841" y="22860"/>
                </a:moveTo>
                <a:lnTo>
                  <a:pt x="51815" y="48767"/>
                </a:lnTo>
                <a:lnTo>
                  <a:pt x="77723" y="48895"/>
                </a:lnTo>
                <a:lnTo>
                  <a:pt x="77749" y="22987"/>
                </a:lnTo>
                <a:lnTo>
                  <a:pt x="51841" y="22860"/>
                </a:lnTo>
                <a:close/>
              </a:path>
              <a:path w="3329304" h="78105">
                <a:moveTo>
                  <a:pt x="129565" y="22987"/>
                </a:moveTo>
                <a:lnTo>
                  <a:pt x="103657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65" y="22987"/>
                </a:lnTo>
                <a:close/>
              </a:path>
              <a:path w="3329304" h="78105">
                <a:moveTo>
                  <a:pt x="181381" y="22987"/>
                </a:moveTo>
                <a:lnTo>
                  <a:pt x="155473" y="22987"/>
                </a:lnTo>
                <a:lnTo>
                  <a:pt x="155448" y="48895"/>
                </a:lnTo>
                <a:lnTo>
                  <a:pt x="181356" y="48895"/>
                </a:lnTo>
                <a:lnTo>
                  <a:pt x="181381" y="22987"/>
                </a:lnTo>
                <a:close/>
              </a:path>
              <a:path w="3329304" h="78105">
                <a:moveTo>
                  <a:pt x="233197" y="23113"/>
                </a:moveTo>
                <a:lnTo>
                  <a:pt x="207289" y="23113"/>
                </a:lnTo>
                <a:lnTo>
                  <a:pt x="207264" y="49022"/>
                </a:lnTo>
                <a:lnTo>
                  <a:pt x="233172" y="49022"/>
                </a:lnTo>
                <a:lnTo>
                  <a:pt x="233197" y="23113"/>
                </a:lnTo>
                <a:close/>
              </a:path>
              <a:path w="3329304" h="78105">
                <a:moveTo>
                  <a:pt x="285013" y="23113"/>
                </a:moveTo>
                <a:lnTo>
                  <a:pt x="259105" y="23113"/>
                </a:lnTo>
                <a:lnTo>
                  <a:pt x="259079" y="49022"/>
                </a:lnTo>
                <a:lnTo>
                  <a:pt x="284988" y="49022"/>
                </a:lnTo>
                <a:lnTo>
                  <a:pt x="285013" y="23113"/>
                </a:lnTo>
                <a:close/>
              </a:path>
              <a:path w="3329304" h="78105">
                <a:moveTo>
                  <a:pt x="336829" y="23113"/>
                </a:moveTo>
                <a:lnTo>
                  <a:pt x="310921" y="23113"/>
                </a:lnTo>
                <a:lnTo>
                  <a:pt x="310896" y="49022"/>
                </a:lnTo>
                <a:lnTo>
                  <a:pt x="336803" y="49022"/>
                </a:lnTo>
                <a:lnTo>
                  <a:pt x="336829" y="23113"/>
                </a:lnTo>
                <a:close/>
              </a:path>
              <a:path w="3329304" h="78105">
                <a:moveTo>
                  <a:pt x="388645" y="23240"/>
                </a:moveTo>
                <a:lnTo>
                  <a:pt x="362737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45" y="23240"/>
                </a:lnTo>
                <a:close/>
              </a:path>
              <a:path w="3329304" h="78105">
                <a:moveTo>
                  <a:pt x="440461" y="23240"/>
                </a:moveTo>
                <a:lnTo>
                  <a:pt x="414553" y="23240"/>
                </a:lnTo>
                <a:lnTo>
                  <a:pt x="414528" y="49149"/>
                </a:lnTo>
                <a:lnTo>
                  <a:pt x="440435" y="49149"/>
                </a:lnTo>
                <a:lnTo>
                  <a:pt x="440461" y="23240"/>
                </a:lnTo>
                <a:close/>
              </a:path>
              <a:path w="3329304" h="78105">
                <a:moveTo>
                  <a:pt x="466369" y="23240"/>
                </a:moveTo>
                <a:lnTo>
                  <a:pt x="466344" y="49149"/>
                </a:lnTo>
                <a:lnTo>
                  <a:pt x="492252" y="49275"/>
                </a:lnTo>
                <a:lnTo>
                  <a:pt x="492277" y="23367"/>
                </a:lnTo>
                <a:lnTo>
                  <a:pt x="466369" y="23240"/>
                </a:lnTo>
                <a:close/>
              </a:path>
              <a:path w="3329304" h="78105">
                <a:moveTo>
                  <a:pt x="544093" y="23367"/>
                </a:moveTo>
                <a:lnTo>
                  <a:pt x="518185" y="23367"/>
                </a:lnTo>
                <a:lnTo>
                  <a:pt x="518159" y="49275"/>
                </a:lnTo>
                <a:lnTo>
                  <a:pt x="544068" y="49275"/>
                </a:lnTo>
                <a:lnTo>
                  <a:pt x="544093" y="23367"/>
                </a:lnTo>
                <a:close/>
              </a:path>
              <a:path w="3329304" h="78105">
                <a:moveTo>
                  <a:pt x="595909" y="23367"/>
                </a:moveTo>
                <a:lnTo>
                  <a:pt x="570001" y="23367"/>
                </a:lnTo>
                <a:lnTo>
                  <a:pt x="569976" y="49275"/>
                </a:lnTo>
                <a:lnTo>
                  <a:pt x="595884" y="49275"/>
                </a:lnTo>
                <a:lnTo>
                  <a:pt x="595909" y="23367"/>
                </a:lnTo>
                <a:close/>
              </a:path>
              <a:path w="3329304" h="78105">
                <a:moveTo>
                  <a:pt x="647725" y="23495"/>
                </a:moveTo>
                <a:lnTo>
                  <a:pt x="621817" y="23495"/>
                </a:lnTo>
                <a:lnTo>
                  <a:pt x="621791" y="49402"/>
                </a:lnTo>
                <a:lnTo>
                  <a:pt x="647700" y="49402"/>
                </a:lnTo>
                <a:lnTo>
                  <a:pt x="647725" y="23495"/>
                </a:lnTo>
                <a:close/>
              </a:path>
              <a:path w="3329304" h="78105">
                <a:moveTo>
                  <a:pt x="699541" y="23495"/>
                </a:moveTo>
                <a:lnTo>
                  <a:pt x="673633" y="23495"/>
                </a:lnTo>
                <a:lnTo>
                  <a:pt x="673607" y="49402"/>
                </a:lnTo>
                <a:lnTo>
                  <a:pt x="699516" y="49402"/>
                </a:lnTo>
                <a:lnTo>
                  <a:pt x="699541" y="23495"/>
                </a:lnTo>
                <a:close/>
              </a:path>
              <a:path w="3329304" h="78105">
                <a:moveTo>
                  <a:pt x="751344" y="23495"/>
                </a:moveTo>
                <a:lnTo>
                  <a:pt x="725449" y="23495"/>
                </a:lnTo>
                <a:lnTo>
                  <a:pt x="725424" y="49402"/>
                </a:lnTo>
                <a:lnTo>
                  <a:pt x="751344" y="49402"/>
                </a:lnTo>
                <a:lnTo>
                  <a:pt x="751344" y="23495"/>
                </a:lnTo>
                <a:close/>
              </a:path>
              <a:path w="3329304" h="78105">
                <a:moveTo>
                  <a:pt x="803160" y="23622"/>
                </a:moveTo>
                <a:lnTo>
                  <a:pt x="777252" y="23622"/>
                </a:lnTo>
                <a:lnTo>
                  <a:pt x="777252" y="49529"/>
                </a:lnTo>
                <a:lnTo>
                  <a:pt x="803160" y="49529"/>
                </a:lnTo>
                <a:lnTo>
                  <a:pt x="803160" y="23622"/>
                </a:lnTo>
                <a:close/>
              </a:path>
              <a:path w="3329304" h="78105">
                <a:moveTo>
                  <a:pt x="854976" y="23622"/>
                </a:moveTo>
                <a:lnTo>
                  <a:pt x="829068" y="23622"/>
                </a:lnTo>
                <a:lnTo>
                  <a:pt x="829068" y="49529"/>
                </a:lnTo>
                <a:lnTo>
                  <a:pt x="854976" y="49529"/>
                </a:lnTo>
                <a:lnTo>
                  <a:pt x="854976" y="23622"/>
                </a:lnTo>
                <a:close/>
              </a:path>
              <a:path w="3329304" h="78105">
                <a:moveTo>
                  <a:pt x="880884" y="23622"/>
                </a:moveTo>
                <a:lnTo>
                  <a:pt x="880884" y="49529"/>
                </a:lnTo>
                <a:lnTo>
                  <a:pt x="906792" y="49657"/>
                </a:lnTo>
                <a:lnTo>
                  <a:pt x="906792" y="23749"/>
                </a:lnTo>
                <a:lnTo>
                  <a:pt x="880884" y="23622"/>
                </a:lnTo>
                <a:close/>
              </a:path>
              <a:path w="3329304" h="78105">
                <a:moveTo>
                  <a:pt x="958608" y="23749"/>
                </a:moveTo>
                <a:lnTo>
                  <a:pt x="932700" y="23749"/>
                </a:lnTo>
                <a:lnTo>
                  <a:pt x="932700" y="49657"/>
                </a:lnTo>
                <a:lnTo>
                  <a:pt x="958608" y="49657"/>
                </a:lnTo>
                <a:lnTo>
                  <a:pt x="958608" y="23749"/>
                </a:lnTo>
                <a:close/>
              </a:path>
              <a:path w="3329304" h="78105">
                <a:moveTo>
                  <a:pt x="1010424" y="23749"/>
                </a:moveTo>
                <a:lnTo>
                  <a:pt x="984516" y="23749"/>
                </a:lnTo>
                <a:lnTo>
                  <a:pt x="984516" y="49657"/>
                </a:lnTo>
                <a:lnTo>
                  <a:pt x="1010424" y="49657"/>
                </a:lnTo>
                <a:lnTo>
                  <a:pt x="1010424" y="23749"/>
                </a:lnTo>
                <a:close/>
              </a:path>
              <a:path w="3329304" h="78105">
                <a:moveTo>
                  <a:pt x="1062240" y="23875"/>
                </a:moveTo>
                <a:lnTo>
                  <a:pt x="1036332" y="23875"/>
                </a:lnTo>
                <a:lnTo>
                  <a:pt x="1036332" y="49784"/>
                </a:lnTo>
                <a:lnTo>
                  <a:pt x="1062240" y="49784"/>
                </a:lnTo>
                <a:lnTo>
                  <a:pt x="1062240" y="23875"/>
                </a:lnTo>
                <a:close/>
              </a:path>
              <a:path w="3329304" h="78105">
                <a:moveTo>
                  <a:pt x="1114056" y="23875"/>
                </a:moveTo>
                <a:lnTo>
                  <a:pt x="1088148" y="23875"/>
                </a:lnTo>
                <a:lnTo>
                  <a:pt x="1088148" y="49784"/>
                </a:lnTo>
                <a:lnTo>
                  <a:pt x="1114056" y="49784"/>
                </a:lnTo>
                <a:lnTo>
                  <a:pt x="1114056" y="23875"/>
                </a:lnTo>
                <a:close/>
              </a:path>
              <a:path w="3329304" h="78105">
                <a:moveTo>
                  <a:pt x="1165872" y="23875"/>
                </a:moveTo>
                <a:lnTo>
                  <a:pt x="1139964" y="23875"/>
                </a:lnTo>
                <a:lnTo>
                  <a:pt x="1139964" y="49784"/>
                </a:lnTo>
                <a:lnTo>
                  <a:pt x="1165872" y="49784"/>
                </a:lnTo>
                <a:lnTo>
                  <a:pt x="1165872" y="23875"/>
                </a:lnTo>
                <a:close/>
              </a:path>
              <a:path w="3329304" h="78105">
                <a:moveTo>
                  <a:pt x="1217688" y="24002"/>
                </a:moveTo>
                <a:lnTo>
                  <a:pt x="1191780" y="24002"/>
                </a:lnTo>
                <a:lnTo>
                  <a:pt x="1191780" y="49911"/>
                </a:lnTo>
                <a:lnTo>
                  <a:pt x="1217688" y="49911"/>
                </a:lnTo>
                <a:lnTo>
                  <a:pt x="1217688" y="24002"/>
                </a:lnTo>
                <a:close/>
              </a:path>
              <a:path w="3329304" h="78105">
                <a:moveTo>
                  <a:pt x="1269504" y="24002"/>
                </a:moveTo>
                <a:lnTo>
                  <a:pt x="1243596" y="24002"/>
                </a:lnTo>
                <a:lnTo>
                  <a:pt x="1243596" y="49911"/>
                </a:lnTo>
                <a:lnTo>
                  <a:pt x="1269504" y="49911"/>
                </a:lnTo>
                <a:lnTo>
                  <a:pt x="1269504" y="24002"/>
                </a:lnTo>
                <a:close/>
              </a:path>
              <a:path w="3329304" h="78105">
                <a:moveTo>
                  <a:pt x="1295412" y="24002"/>
                </a:moveTo>
                <a:lnTo>
                  <a:pt x="1295412" y="49911"/>
                </a:lnTo>
                <a:lnTo>
                  <a:pt x="1321320" y="50037"/>
                </a:lnTo>
                <a:lnTo>
                  <a:pt x="1321320" y="24129"/>
                </a:lnTo>
                <a:lnTo>
                  <a:pt x="1295412" y="24002"/>
                </a:lnTo>
                <a:close/>
              </a:path>
              <a:path w="3329304" h="78105">
                <a:moveTo>
                  <a:pt x="1373136" y="24129"/>
                </a:moveTo>
                <a:lnTo>
                  <a:pt x="1347228" y="24129"/>
                </a:lnTo>
                <a:lnTo>
                  <a:pt x="1347228" y="50037"/>
                </a:lnTo>
                <a:lnTo>
                  <a:pt x="1373136" y="50037"/>
                </a:lnTo>
                <a:lnTo>
                  <a:pt x="1373136" y="24129"/>
                </a:lnTo>
                <a:close/>
              </a:path>
              <a:path w="3329304" h="78105">
                <a:moveTo>
                  <a:pt x="1424952" y="24129"/>
                </a:moveTo>
                <a:lnTo>
                  <a:pt x="1399044" y="24129"/>
                </a:lnTo>
                <a:lnTo>
                  <a:pt x="1399044" y="50037"/>
                </a:lnTo>
                <a:lnTo>
                  <a:pt x="1424952" y="50037"/>
                </a:lnTo>
                <a:lnTo>
                  <a:pt x="1424952" y="24129"/>
                </a:lnTo>
                <a:close/>
              </a:path>
              <a:path w="3329304" h="78105">
                <a:moveTo>
                  <a:pt x="1476768" y="24257"/>
                </a:moveTo>
                <a:lnTo>
                  <a:pt x="1450860" y="24257"/>
                </a:lnTo>
                <a:lnTo>
                  <a:pt x="1450860" y="50164"/>
                </a:lnTo>
                <a:lnTo>
                  <a:pt x="1476768" y="50164"/>
                </a:lnTo>
                <a:lnTo>
                  <a:pt x="1476768" y="24257"/>
                </a:lnTo>
                <a:close/>
              </a:path>
              <a:path w="3329304" h="78105">
                <a:moveTo>
                  <a:pt x="1528584" y="24257"/>
                </a:moveTo>
                <a:lnTo>
                  <a:pt x="1502676" y="24257"/>
                </a:lnTo>
                <a:lnTo>
                  <a:pt x="1502676" y="50164"/>
                </a:lnTo>
                <a:lnTo>
                  <a:pt x="1528584" y="50164"/>
                </a:lnTo>
                <a:lnTo>
                  <a:pt x="1528584" y="24257"/>
                </a:lnTo>
                <a:close/>
              </a:path>
              <a:path w="3329304" h="78105">
                <a:moveTo>
                  <a:pt x="1554492" y="24257"/>
                </a:moveTo>
                <a:lnTo>
                  <a:pt x="1554492" y="50164"/>
                </a:lnTo>
                <a:lnTo>
                  <a:pt x="1580400" y="50291"/>
                </a:lnTo>
                <a:lnTo>
                  <a:pt x="1580400" y="24384"/>
                </a:lnTo>
                <a:lnTo>
                  <a:pt x="1554492" y="24257"/>
                </a:lnTo>
                <a:close/>
              </a:path>
              <a:path w="3329304" h="78105">
                <a:moveTo>
                  <a:pt x="1632216" y="24384"/>
                </a:moveTo>
                <a:lnTo>
                  <a:pt x="1606308" y="24384"/>
                </a:lnTo>
                <a:lnTo>
                  <a:pt x="1606308" y="50291"/>
                </a:lnTo>
                <a:lnTo>
                  <a:pt x="1632216" y="50291"/>
                </a:lnTo>
                <a:lnTo>
                  <a:pt x="1632216" y="24384"/>
                </a:lnTo>
                <a:close/>
              </a:path>
              <a:path w="3329304" h="78105">
                <a:moveTo>
                  <a:pt x="1684032" y="24384"/>
                </a:moveTo>
                <a:lnTo>
                  <a:pt x="1658124" y="24384"/>
                </a:lnTo>
                <a:lnTo>
                  <a:pt x="1658124" y="50291"/>
                </a:lnTo>
                <a:lnTo>
                  <a:pt x="1684032" y="50291"/>
                </a:lnTo>
                <a:lnTo>
                  <a:pt x="1684032" y="24384"/>
                </a:lnTo>
                <a:close/>
              </a:path>
              <a:path w="3329304" h="78105">
                <a:moveTo>
                  <a:pt x="1709940" y="24384"/>
                </a:moveTo>
                <a:lnTo>
                  <a:pt x="1709940" y="50291"/>
                </a:lnTo>
                <a:lnTo>
                  <a:pt x="1735848" y="50418"/>
                </a:lnTo>
                <a:lnTo>
                  <a:pt x="1735848" y="24511"/>
                </a:lnTo>
                <a:lnTo>
                  <a:pt x="1709940" y="24384"/>
                </a:lnTo>
                <a:close/>
              </a:path>
              <a:path w="3329304" h="78105">
                <a:moveTo>
                  <a:pt x="1787664" y="24511"/>
                </a:moveTo>
                <a:lnTo>
                  <a:pt x="1761756" y="24511"/>
                </a:lnTo>
                <a:lnTo>
                  <a:pt x="1761756" y="50418"/>
                </a:lnTo>
                <a:lnTo>
                  <a:pt x="1787664" y="50418"/>
                </a:lnTo>
                <a:lnTo>
                  <a:pt x="1787664" y="24511"/>
                </a:lnTo>
                <a:close/>
              </a:path>
              <a:path w="3329304" h="78105">
                <a:moveTo>
                  <a:pt x="1839480" y="24511"/>
                </a:moveTo>
                <a:lnTo>
                  <a:pt x="1813572" y="24511"/>
                </a:lnTo>
                <a:lnTo>
                  <a:pt x="1813572" y="50418"/>
                </a:lnTo>
                <a:lnTo>
                  <a:pt x="1839480" y="50418"/>
                </a:lnTo>
                <a:lnTo>
                  <a:pt x="1839480" y="24511"/>
                </a:lnTo>
                <a:close/>
              </a:path>
              <a:path w="3329304" h="78105">
                <a:moveTo>
                  <a:pt x="1891296" y="24637"/>
                </a:moveTo>
                <a:lnTo>
                  <a:pt x="1865388" y="24637"/>
                </a:lnTo>
                <a:lnTo>
                  <a:pt x="1865388" y="50546"/>
                </a:lnTo>
                <a:lnTo>
                  <a:pt x="1891296" y="50546"/>
                </a:lnTo>
                <a:lnTo>
                  <a:pt x="1891296" y="24637"/>
                </a:lnTo>
                <a:close/>
              </a:path>
              <a:path w="3329304" h="78105">
                <a:moveTo>
                  <a:pt x="1943112" y="24637"/>
                </a:moveTo>
                <a:lnTo>
                  <a:pt x="1917204" y="24637"/>
                </a:lnTo>
                <a:lnTo>
                  <a:pt x="1917204" y="50546"/>
                </a:lnTo>
                <a:lnTo>
                  <a:pt x="1943112" y="50546"/>
                </a:lnTo>
                <a:lnTo>
                  <a:pt x="1943112" y="24637"/>
                </a:lnTo>
                <a:close/>
              </a:path>
              <a:path w="3329304" h="78105">
                <a:moveTo>
                  <a:pt x="1969020" y="24637"/>
                </a:moveTo>
                <a:lnTo>
                  <a:pt x="1969020" y="50546"/>
                </a:lnTo>
                <a:lnTo>
                  <a:pt x="1994928" y="50673"/>
                </a:lnTo>
                <a:lnTo>
                  <a:pt x="1994928" y="24764"/>
                </a:lnTo>
                <a:lnTo>
                  <a:pt x="1969020" y="24637"/>
                </a:lnTo>
                <a:close/>
              </a:path>
              <a:path w="3329304" h="78105">
                <a:moveTo>
                  <a:pt x="2046744" y="24764"/>
                </a:moveTo>
                <a:lnTo>
                  <a:pt x="2020836" y="24764"/>
                </a:lnTo>
                <a:lnTo>
                  <a:pt x="2020836" y="50673"/>
                </a:lnTo>
                <a:lnTo>
                  <a:pt x="2046744" y="50673"/>
                </a:lnTo>
                <a:lnTo>
                  <a:pt x="2046744" y="24764"/>
                </a:lnTo>
                <a:close/>
              </a:path>
              <a:path w="3329304" h="78105">
                <a:moveTo>
                  <a:pt x="2098560" y="24764"/>
                </a:moveTo>
                <a:lnTo>
                  <a:pt x="2072652" y="24764"/>
                </a:lnTo>
                <a:lnTo>
                  <a:pt x="2072652" y="50673"/>
                </a:lnTo>
                <a:lnTo>
                  <a:pt x="2098560" y="50673"/>
                </a:lnTo>
                <a:lnTo>
                  <a:pt x="2098560" y="24764"/>
                </a:lnTo>
                <a:close/>
              </a:path>
              <a:path w="3329304" h="78105">
                <a:moveTo>
                  <a:pt x="2124468" y="24764"/>
                </a:moveTo>
                <a:lnTo>
                  <a:pt x="2124468" y="50673"/>
                </a:lnTo>
                <a:lnTo>
                  <a:pt x="2150376" y="50800"/>
                </a:lnTo>
                <a:lnTo>
                  <a:pt x="2150376" y="24891"/>
                </a:lnTo>
                <a:lnTo>
                  <a:pt x="2124468" y="24764"/>
                </a:lnTo>
                <a:close/>
              </a:path>
              <a:path w="3329304" h="78105">
                <a:moveTo>
                  <a:pt x="2202192" y="24891"/>
                </a:moveTo>
                <a:lnTo>
                  <a:pt x="2176284" y="24891"/>
                </a:lnTo>
                <a:lnTo>
                  <a:pt x="2176284" y="50800"/>
                </a:lnTo>
                <a:lnTo>
                  <a:pt x="2202192" y="50800"/>
                </a:lnTo>
                <a:lnTo>
                  <a:pt x="2202192" y="24891"/>
                </a:lnTo>
                <a:close/>
              </a:path>
              <a:path w="3329304" h="78105">
                <a:moveTo>
                  <a:pt x="2254008" y="24891"/>
                </a:moveTo>
                <a:lnTo>
                  <a:pt x="2228100" y="24891"/>
                </a:lnTo>
                <a:lnTo>
                  <a:pt x="2228100" y="50800"/>
                </a:lnTo>
                <a:lnTo>
                  <a:pt x="2254008" y="50800"/>
                </a:lnTo>
                <a:lnTo>
                  <a:pt x="2254008" y="24891"/>
                </a:lnTo>
                <a:close/>
              </a:path>
              <a:path w="3329304" h="78105">
                <a:moveTo>
                  <a:pt x="2305824" y="25018"/>
                </a:moveTo>
                <a:lnTo>
                  <a:pt x="2279916" y="25018"/>
                </a:lnTo>
                <a:lnTo>
                  <a:pt x="2279916" y="50926"/>
                </a:lnTo>
                <a:lnTo>
                  <a:pt x="2305824" y="50926"/>
                </a:lnTo>
                <a:lnTo>
                  <a:pt x="2305824" y="25018"/>
                </a:lnTo>
                <a:close/>
              </a:path>
              <a:path w="3329304" h="78105">
                <a:moveTo>
                  <a:pt x="2357640" y="25018"/>
                </a:moveTo>
                <a:lnTo>
                  <a:pt x="2331732" y="25018"/>
                </a:lnTo>
                <a:lnTo>
                  <a:pt x="2331732" y="50926"/>
                </a:lnTo>
                <a:lnTo>
                  <a:pt x="2357640" y="50926"/>
                </a:lnTo>
                <a:lnTo>
                  <a:pt x="2357640" y="25018"/>
                </a:lnTo>
                <a:close/>
              </a:path>
              <a:path w="3329304" h="78105">
                <a:moveTo>
                  <a:pt x="2383548" y="25018"/>
                </a:moveTo>
                <a:lnTo>
                  <a:pt x="2383548" y="50926"/>
                </a:lnTo>
                <a:lnTo>
                  <a:pt x="2409456" y="51053"/>
                </a:lnTo>
                <a:lnTo>
                  <a:pt x="2409456" y="25146"/>
                </a:lnTo>
                <a:lnTo>
                  <a:pt x="2383548" y="25018"/>
                </a:lnTo>
                <a:close/>
              </a:path>
              <a:path w="3329304" h="78105">
                <a:moveTo>
                  <a:pt x="2461272" y="25146"/>
                </a:moveTo>
                <a:lnTo>
                  <a:pt x="2435364" y="25146"/>
                </a:lnTo>
                <a:lnTo>
                  <a:pt x="2435364" y="51053"/>
                </a:lnTo>
                <a:lnTo>
                  <a:pt x="2461272" y="51053"/>
                </a:lnTo>
                <a:lnTo>
                  <a:pt x="2461272" y="25146"/>
                </a:lnTo>
                <a:close/>
              </a:path>
              <a:path w="3329304" h="78105">
                <a:moveTo>
                  <a:pt x="2513088" y="25146"/>
                </a:moveTo>
                <a:lnTo>
                  <a:pt x="2487180" y="25146"/>
                </a:lnTo>
                <a:lnTo>
                  <a:pt x="2487180" y="51053"/>
                </a:lnTo>
                <a:lnTo>
                  <a:pt x="2513088" y="51053"/>
                </a:lnTo>
                <a:lnTo>
                  <a:pt x="2513088" y="25146"/>
                </a:lnTo>
                <a:close/>
              </a:path>
              <a:path w="3329304" h="78105">
                <a:moveTo>
                  <a:pt x="2564904" y="25273"/>
                </a:moveTo>
                <a:lnTo>
                  <a:pt x="2538996" y="25273"/>
                </a:lnTo>
                <a:lnTo>
                  <a:pt x="2538996" y="51180"/>
                </a:lnTo>
                <a:lnTo>
                  <a:pt x="2564904" y="51180"/>
                </a:lnTo>
                <a:lnTo>
                  <a:pt x="2564904" y="25273"/>
                </a:lnTo>
                <a:close/>
              </a:path>
              <a:path w="3329304" h="78105">
                <a:moveTo>
                  <a:pt x="2616720" y="25273"/>
                </a:moveTo>
                <a:lnTo>
                  <a:pt x="2590812" y="25273"/>
                </a:lnTo>
                <a:lnTo>
                  <a:pt x="2590812" y="51180"/>
                </a:lnTo>
                <a:lnTo>
                  <a:pt x="2616720" y="51180"/>
                </a:lnTo>
                <a:lnTo>
                  <a:pt x="2616720" y="25273"/>
                </a:lnTo>
                <a:close/>
              </a:path>
              <a:path w="3329304" h="78105">
                <a:moveTo>
                  <a:pt x="2668536" y="25273"/>
                </a:moveTo>
                <a:lnTo>
                  <a:pt x="2642628" y="25273"/>
                </a:lnTo>
                <a:lnTo>
                  <a:pt x="2642628" y="51180"/>
                </a:lnTo>
                <a:lnTo>
                  <a:pt x="2668536" y="51180"/>
                </a:lnTo>
                <a:lnTo>
                  <a:pt x="2668536" y="25273"/>
                </a:lnTo>
                <a:close/>
              </a:path>
              <a:path w="3329304" h="78105">
                <a:moveTo>
                  <a:pt x="2720352" y="25400"/>
                </a:moveTo>
                <a:lnTo>
                  <a:pt x="2694444" y="25400"/>
                </a:lnTo>
                <a:lnTo>
                  <a:pt x="2694444" y="51308"/>
                </a:lnTo>
                <a:lnTo>
                  <a:pt x="2720352" y="51308"/>
                </a:lnTo>
                <a:lnTo>
                  <a:pt x="2720352" y="25400"/>
                </a:lnTo>
                <a:close/>
              </a:path>
              <a:path w="3329304" h="78105">
                <a:moveTo>
                  <a:pt x="2772168" y="25400"/>
                </a:moveTo>
                <a:lnTo>
                  <a:pt x="2746260" y="25400"/>
                </a:lnTo>
                <a:lnTo>
                  <a:pt x="2746260" y="51308"/>
                </a:lnTo>
                <a:lnTo>
                  <a:pt x="2772168" y="51308"/>
                </a:lnTo>
                <a:lnTo>
                  <a:pt x="2772168" y="25400"/>
                </a:lnTo>
                <a:close/>
              </a:path>
              <a:path w="3329304" h="78105">
                <a:moveTo>
                  <a:pt x="2798076" y="25400"/>
                </a:moveTo>
                <a:lnTo>
                  <a:pt x="2798076" y="51308"/>
                </a:lnTo>
                <a:lnTo>
                  <a:pt x="2823984" y="51435"/>
                </a:lnTo>
                <a:lnTo>
                  <a:pt x="2823984" y="25526"/>
                </a:lnTo>
                <a:lnTo>
                  <a:pt x="2798076" y="25400"/>
                </a:lnTo>
                <a:close/>
              </a:path>
              <a:path w="3329304" h="78105">
                <a:moveTo>
                  <a:pt x="2875800" y="25526"/>
                </a:moveTo>
                <a:lnTo>
                  <a:pt x="2849892" y="25526"/>
                </a:lnTo>
                <a:lnTo>
                  <a:pt x="2849892" y="51435"/>
                </a:lnTo>
                <a:lnTo>
                  <a:pt x="2875800" y="51435"/>
                </a:lnTo>
                <a:lnTo>
                  <a:pt x="2875800" y="25526"/>
                </a:lnTo>
                <a:close/>
              </a:path>
              <a:path w="3329304" h="78105">
                <a:moveTo>
                  <a:pt x="2927616" y="25526"/>
                </a:moveTo>
                <a:lnTo>
                  <a:pt x="2901708" y="25526"/>
                </a:lnTo>
                <a:lnTo>
                  <a:pt x="2901708" y="51435"/>
                </a:lnTo>
                <a:lnTo>
                  <a:pt x="2927616" y="51435"/>
                </a:lnTo>
                <a:lnTo>
                  <a:pt x="2927616" y="25526"/>
                </a:lnTo>
                <a:close/>
              </a:path>
              <a:path w="3329304" h="78105">
                <a:moveTo>
                  <a:pt x="2979432" y="25653"/>
                </a:moveTo>
                <a:lnTo>
                  <a:pt x="2953524" y="25653"/>
                </a:lnTo>
                <a:lnTo>
                  <a:pt x="2953524" y="51562"/>
                </a:lnTo>
                <a:lnTo>
                  <a:pt x="2979432" y="51562"/>
                </a:lnTo>
                <a:lnTo>
                  <a:pt x="2979432" y="25653"/>
                </a:lnTo>
                <a:close/>
              </a:path>
              <a:path w="3329304" h="78105">
                <a:moveTo>
                  <a:pt x="3031248" y="25653"/>
                </a:moveTo>
                <a:lnTo>
                  <a:pt x="3005340" y="25653"/>
                </a:lnTo>
                <a:lnTo>
                  <a:pt x="3005340" y="51562"/>
                </a:lnTo>
                <a:lnTo>
                  <a:pt x="3031248" y="51562"/>
                </a:lnTo>
                <a:lnTo>
                  <a:pt x="3031248" y="25653"/>
                </a:lnTo>
                <a:close/>
              </a:path>
              <a:path w="3329304" h="78105">
                <a:moveTo>
                  <a:pt x="3083064" y="25653"/>
                </a:moveTo>
                <a:lnTo>
                  <a:pt x="3057156" y="25653"/>
                </a:lnTo>
                <a:lnTo>
                  <a:pt x="3057156" y="51562"/>
                </a:lnTo>
                <a:lnTo>
                  <a:pt x="3083064" y="51562"/>
                </a:lnTo>
                <a:lnTo>
                  <a:pt x="3083064" y="25653"/>
                </a:lnTo>
                <a:close/>
              </a:path>
              <a:path w="3329304" h="78105">
                <a:moveTo>
                  <a:pt x="3134880" y="25780"/>
                </a:moveTo>
                <a:lnTo>
                  <a:pt x="3108972" y="25780"/>
                </a:lnTo>
                <a:lnTo>
                  <a:pt x="3108972" y="51688"/>
                </a:lnTo>
                <a:lnTo>
                  <a:pt x="3134880" y="51688"/>
                </a:lnTo>
                <a:lnTo>
                  <a:pt x="3134880" y="25780"/>
                </a:lnTo>
                <a:close/>
              </a:path>
              <a:path w="3329304" h="78105">
                <a:moveTo>
                  <a:pt x="3186696" y="25780"/>
                </a:moveTo>
                <a:lnTo>
                  <a:pt x="3160788" y="25780"/>
                </a:lnTo>
                <a:lnTo>
                  <a:pt x="3160788" y="51688"/>
                </a:lnTo>
                <a:lnTo>
                  <a:pt x="3186696" y="51688"/>
                </a:lnTo>
                <a:lnTo>
                  <a:pt x="3186696" y="25780"/>
                </a:lnTo>
                <a:close/>
              </a:path>
              <a:path w="3329304" h="78105">
                <a:moveTo>
                  <a:pt x="3212604" y="25780"/>
                </a:moveTo>
                <a:lnTo>
                  <a:pt x="3212604" y="51688"/>
                </a:lnTo>
                <a:lnTo>
                  <a:pt x="3238512" y="51815"/>
                </a:lnTo>
                <a:lnTo>
                  <a:pt x="3238512" y="25908"/>
                </a:lnTo>
                <a:lnTo>
                  <a:pt x="3212604" y="25780"/>
                </a:lnTo>
                <a:close/>
              </a:path>
              <a:path w="3329304" h="78105">
                <a:moveTo>
                  <a:pt x="3290328" y="0"/>
                </a:moveTo>
                <a:lnTo>
                  <a:pt x="3275201" y="3053"/>
                </a:lnTo>
                <a:lnTo>
                  <a:pt x="3262849" y="11382"/>
                </a:lnTo>
                <a:lnTo>
                  <a:pt x="3254520" y="23735"/>
                </a:lnTo>
                <a:lnTo>
                  <a:pt x="3251466" y="38862"/>
                </a:lnTo>
                <a:lnTo>
                  <a:pt x="3254520" y="53988"/>
                </a:lnTo>
                <a:lnTo>
                  <a:pt x="3262849" y="66341"/>
                </a:lnTo>
                <a:lnTo>
                  <a:pt x="3275201" y="74670"/>
                </a:lnTo>
                <a:lnTo>
                  <a:pt x="3290328" y="77724"/>
                </a:lnTo>
                <a:lnTo>
                  <a:pt x="3305455" y="74670"/>
                </a:lnTo>
                <a:lnTo>
                  <a:pt x="3317808" y="66341"/>
                </a:lnTo>
                <a:lnTo>
                  <a:pt x="3326136" y="53988"/>
                </a:lnTo>
                <a:lnTo>
                  <a:pt x="3326575" y="51815"/>
                </a:lnTo>
                <a:lnTo>
                  <a:pt x="3264420" y="51815"/>
                </a:lnTo>
                <a:lnTo>
                  <a:pt x="3264420" y="25908"/>
                </a:lnTo>
                <a:lnTo>
                  <a:pt x="3326575" y="25908"/>
                </a:lnTo>
                <a:lnTo>
                  <a:pt x="3326136" y="23735"/>
                </a:lnTo>
                <a:lnTo>
                  <a:pt x="3317808" y="11382"/>
                </a:lnTo>
                <a:lnTo>
                  <a:pt x="3305455" y="3053"/>
                </a:lnTo>
                <a:lnTo>
                  <a:pt x="3290328" y="0"/>
                </a:lnTo>
                <a:close/>
              </a:path>
              <a:path w="3329304" h="78105">
                <a:moveTo>
                  <a:pt x="3290328" y="25908"/>
                </a:moveTo>
                <a:lnTo>
                  <a:pt x="3264420" y="25908"/>
                </a:lnTo>
                <a:lnTo>
                  <a:pt x="3264420" y="51815"/>
                </a:lnTo>
                <a:lnTo>
                  <a:pt x="3290328" y="51815"/>
                </a:lnTo>
                <a:lnTo>
                  <a:pt x="3290328" y="25908"/>
                </a:lnTo>
                <a:close/>
              </a:path>
              <a:path w="3329304" h="78105">
                <a:moveTo>
                  <a:pt x="3326575" y="25908"/>
                </a:moveTo>
                <a:lnTo>
                  <a:pt x="3290328" y="25908"/>
                </a:lnTo>
                <a:lnTo>
                  <a:pt x="3290328" y="51815"/>
                </a:lnTo>
                <a:lnTo>
                  <a:pt x="3326575" y="51815"/>
                </a:lnTo>
                <a:lnTo>
                  <a:pt x="3329190" y="38862"/>
                </a:lnTo>
                <a:lnTo>
                  <a:pt x="3326575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268" y="1405890"/>
            <a:ext cx="3707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Pelaksanaan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Perkuliahan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di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Kelas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715" y="2999613"/>
            <a:ext cx="93154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435" y="2148839"/>
            <a:ext cx="4317492" cy="15148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51126" y="2702179"/>
            <a:ext cx="3120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Maksimum</a:t>
            </a:r>
            <a:r>
              <a:rPr sz="2000" b="1" spc="-6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15</a:t>
            </a:r>
            <a:r>
              <a:rPr sz="2000" b="1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Menit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79" y="4027932"/>
            <a:ext cx="1926336" cy="22875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8495" y="4887925"/>
            <a:ext cx="14020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Gadget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4435" y="4037076"/>
            <a:ext cx="4366260" cy="15148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51126" y="4409668"/>
            <a:ext cx="3993515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4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Airplane</a:t>
            </a:r>
            <a:r>
              <a:rPr sz="2000" b="1" spc="-8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Mode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No</a:t>
            </a:r>
            <a:r>
              <a:rPr sz="2000" b="1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Verdana"/>
                <a:cs typeface="Verdana"/>
              </a:rPr>
              <a:t>Wi-Fi</a:t>
            </a:r>
            <a:r>
              <a:rPr sz="2000" b="1" spc="-1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/</a:t>
            </a:r>
            <a:r>
              <a:rPr sz="2000" b="1" spc="-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Internet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Verdana"/>
                <a:cs typeface="Verdana"/>
              </a:rPr>
              <a:t>Signal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16979" y="1845564"/>
            <a:ext cx="2734310" cy="3930650"/>
            <a:chOff x="6316979" y="1845564"/>
            <a:chExt cx="2734310" cy="39306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979" y="1845564"/>
              <a:ext cx="2734055" cy="17266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8503" y="4000500"/>
              <a:ext cx="2732531" cy="17754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0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1" y="2161019"/>
            <a:ext cx="1603265" cy="2247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185" y="234442"/>
            <a:ext cx="4384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Penilaian</a:t>
            </a:r>
            <a:r>
              <a:rPr spc="15" dirty="0"/>
              <a:t> </a:t>
            </a:r>
            <a:r>
              <a:rPr spc="-5" dirty="0"/>
              <a:t>Perkuliahan</a:t>
            </a:r>
          </a:p>
        </p:txBody>
      </p:sp>
      <p:sp>
        <p:nvSpPr>
          <p:cNvPr id="5" name="object 5"/>
          <p:cNvSpPr/>
          <p:nvPr/>
        </p:nvSpPr>
        <p:spPr>
          <a:xfrm>
            <a:off x="2826257" y="1888235"/>
            <a:ext cx="3329304" cy="78105"/>
          </a:xfrm>
          <a:custGeom>
            <a:avLst/>
            <a:gdLst/>
            <a:ahLst/>
            <a:cxnLst/>
            <a:rect l="l" t="t" r="r" b="b"/>
            <a:pathLst>
              <a:path w="3329304" h="78105">
                <a:moveTo>
                  <a:pt x="25908" y="22860"/>
                </a:moveTo>
                <a:lnTo>
                  <a:pt x="0" y="22860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60"/>
                </a:lnTo>
                <a:close/>
              </a:path>
              <a:path w="3329304" h="78105">
                <a:moveTo>
                  <a:pt x="51816" y="22860"/>
                </a:moveTo>
                <a:lnTo>
                  <a:pt x="51816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6" y="22860"/>
                </a:lnTo>
                <a:close/>
              </a:path>
              <a:path w="3329304" h="78105">
                <a:moveTo>
                  <a:pt x="129540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40" y="48894"/>
                </a:lnTo>
                <a:lnTo>
                  <a:pt x="129540" y="22987"/>
                </a:lnTo>
                <a:close/>
              </a:path>
              <a:path w="3329304" h="78105">
                <a:moveTo>
                  <a:pt x="181356" y="22987"/>
                </a:moveTo>
                <a:lnTo>
                  <a:pt x="155448" y="22987"/>
                </a:lnTo>
                <a:lnTo>
                  <a:pt x="155448" y="48894"/>
                </a:lnTo>
                <a:lnTo>
                  <a:pt x="181356" y="48894"/>
                </a:lnTo>
                <a:lnTo>
                  <a:pt x="181356" y="22987"/>
                </a:lnTo>
                <a:close/>
              </a:path>
              <a:path w="3329304" h="78105">
                <a:moveTo>
                  <a:pt x="233172" y="23113"/>
                </a:moveTo>
                <a:lnTo>
                  <a:pt x="207264" y="23113"/>
                </a:lnTo>
                <a:lnTo>
                  <a:pt x="207264" y="49022"/>
                </a:lnTo>
                <a:lnTo>
                  <a:pt x="233172" y="49022"/>
                </a:lnTo>
                <a:lnTo>
                  <a:pt x="233172" y="23113"/>
                </a:lnTo>
                <a:close/>
              </a:path>
              <a:path w="3329304" h="78105">
                <a:moveTo>
                  <a:pt x="284988" y="23113"/>
                </a:moveTo>
                <a:lnTo>
                  <a:pt x="259080" y="23113"/>
                </a:lnTo>
                <a:lnTo>
                  <a:pt x="259080" y="49022"/>
                </a:lnTo>
                <a:lnTo>
                  <a:pt x="284988" y="49022"/>
                </a:lnTo>
                <a:lnTo>
                  <a:pt x="284988" y="23113"/>
                </a:lnTo>
                <a:close/>
              </a:path>
              <a:path w="3329304" h="78105">
                <a:moveTo>
                  <a:pt x="336804" y="23113"/>
                </a:moveTo>
                <a:lnTo>
                  <a:pt x="310896" y="23113"/>
                </a:lnTo>
                <a:lnTo>
                  <a:pt x="310896" y="49022"/>
                </a:lnTo>
                <a:lnTo>
                  <a:pt x="336804" y="49022"/>
                </a:lnTo>
                <a:lnTo>
                  <a:pt x="336804" y="23113"/>
                </a:lnTo>
                <a:close/>
              </a:path>
              <a:path w="3329304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3329304" h="78105">
                <a:moveTo>
                  <a:pt x="440436" y="23240"/>
                </a:moveTo>
                <a:lnTo>
                  <a:pt x="414528" y="23240"/>
                </a:lnTo>
                <a:lnTo>
                  <a:pt x="414528" y="49149"/>
                </a:lnTo>
                <a:lnTo>
                  <a:pt x="440436" y="49149"/>
                </a:lnTo>
                <a:lnTo>
                  <a:pt x="440436" y="23240"/>
                </a:lnTo>
                <a:close/>
              </a:path>
              <a:path w="3329304" h="78105">
                <a:moveTo>
                  <a:pt x="466344" y="23240"/>
                </a:moveTo>
                <a:lnTo>
                  <a:pt x="466344" y="49149"/>
                </a:lnTo>
                <a:lnTo>
                  <a:pt x="492252" y="49275"/>
                </a:lnTo>
                <a:lnTo>
                  <a:pt x="492252" y="23367"/>
                </a:lnTo>
                <a:lnTo>
                  <a:pt x="466344" y="23240"/>
                </a:lnTo>
                <a:close/>
              </a:path>
              <a:path w="3329304" h="78105">
                <a:moveTo>
                  <a:pt x="544068" y="23367"/>
                </a:moveTo>
                <a:lnTo>
                  <a:pt x="518159" y="23367"/>
                </a:lnTo>
                <a:lnTo>
                  <a:pt x="518159" y="49275"/>
                </a:lnTo>
                <a:lnTo>
                  <a:pt x="544068" y="49275"/>
                </a:lnTo>
                <a:lnTo>
                  <a:pt x="544068" y="23367"/>
                </a:lnTo>
                <a:close/>
              </a:path>
              <a:path w="3329304" h="78105">
                <a:moveTo>
                  <a:pt x="595883" y="23367"/>
                </a:moveTo>
                <a:lnTo>
                  <a:pt x="569976" y="23367"/>
                </a:lnTo>
                <a:lnTo>
                  <a:pt x="569976" y="49275"/>
                </a:lnTo>
                <a:lnTo>
                  <a:pt x="595883" y="49275"/>
                </a:lnTo>
                <a:lnTo>
                  <a:pt x="595883" y="23367"/>
                </a:lnTo>
                <a:close/>
              </a:path>
              <a:path w="3329304" h="78105">
                <a:moveTo>
                  <a:pt x="647700" y="23494"/>
                </a:moveTo>
                <a:lnTo>
                  <a:pt x="621792" y="23494"/>
                </a:lnTo>
                <a:lnTo>
                  <a:pt x="621792" y="49402"/>
                </a:lnTo>
                <a:lnTo>
                  <a:pt x="647700" y="49402"/>
                </a:lnTo>
                <a:lnTo>
                  <a:pt x="647700" y="23494"/>
                </a:lnTo>
                <a:close/>
              </a:path>
              <a:path w="3329304" h="78105">
                <a:moveTo>
                  <a:pt x="699516" y="23494"/>
                </a:moveTo>
                <a:lnTo>
                  <a:pt x="673607" y="23494"/>
                </a:lnTo>
                <a:lnTo>
                  <a:pt x="673607" y="49402"/>
                </a:lnTo>
                <a:lnTo>
                  <a:pt x="699516" y="49402"/>
                </a:lnTo>
                <a:lnTo>
                  <a:pt x="699516" y="23494"/>
                </a:lnTo>
                <a:close/>
              </a:path>
              <a:path w="3329304" h="78105">
                <a:moveTo>
                  <a:pt x="751332" y="23494"/>
                </a:moveTo>
                <a:lnTo>
                  <a:pt x="725424" y="23494"/>
                </a:lnTo>
                <a:lnTo>
                  <a:pt x="725424" y="49402"/>
                </a:lnTo>
                <a:lnTo>
                  <a:pt x="751332" y="49402"/>
                </a:lnTo>
                <a:lnTo>
                  <a:pt x="751332" y="23494"/>
                </a:lnTo>
                <a:close/>
              </a:path>
              <a:path w="3329304" h="78105">
                <a:moveTo>
                  <a:pt x="803147" y="23622"/>
                </a:moveTo>
                <a:lnTo>
                  <a:pt x="777240" y="23622"/>
                </a:lnTo>
                <a:lnTo>
                  <a:pt x="777240" y="49529"/>
                </a:lnTo>
                <a:lnTo>
                  <a:pt x="803147" y="49529"/>
                </a:lnTo>
                <a:lnTo>
                  <a:pt x="803147" y="23622"/>
                </a:lnTo>
                <a:close/>
              </a:path>
              <a:path w="3329304" h="78105">
                <a:moveTo>
                  <a:pt x="854964" y="23622"/>
                </a:moveTo>
                <a:lnTo>
                  <a:pt x="829056" y="23622"/>
                </a:lnTo>
                <a:lnTo>
                  <a:pt x="829056" y="49529"/>
                </a:lnTo>
                <a:lnTo>
                  <a:pt x="854964" y="49529"/>
                </a:lnTo>
                <a:lnTo>
                  <a:pt x="854964" y="23622"/>
                </a:lnTo>
                <a:close/>
              </a:path>
              <a:path w="3329304" h="78105">
                <a:moveTo>
                  <a:pt x="880871" y="23622"/>
                </a:moveTo>
                <a:lnTo>
                  <a:pt x="880871" y="49529"/>
                </a:lnTo>
                <a:lnTo>
                  <a:pt x="906780" y="49656"/>
                </a:lnTo>
                <a:lnTo>
                  <a:pt x="906780" y="23749"/>
                </a:lnTo>
                <a:lnTo>
                  <a:pt x="880871" y="23622"/>
                </a:lnTo>
                <a:close/>
              </a:path>
              <a:path w="3329304" h="78105">
                <a:moveTo>
                  <a:pt x="958595" y="23749"/>
                </a:moveTo>
                <a:lnTo>
                  <a:pt x="932688" y="23749"/>
                </a:lnTo>
                <a:lnTo>
                  <a:pt x="932688" y="49656"/>
                </a:lnTo>
                <a:lnTo>
                  <a:pt x="958595" y="49656"/>
                </a:lnTo>
                <a:lnTo>
                  <a:pt x="958595" y="23749"/>
                </a:lnTo>
                <a:close/>
              </a:path>
              <a:path w="3329304" h="78105">
                <a:moveTo>
                  <a:pt x="1010412" y="23749"/>
                </a:moveTo>
                <a:lnTo>
                  <a:pt x="984504" y="23749"/>
                </a:lnTo>
                <a:lnTo>
                  <a:pt x="984504" y="49656"/>
                </a:lnTo>
                <a:lnTo>
                  <a:pt x="1010412" y="49656"/>
                </a:lnTo>
                <a:lnTo>
                  <a:pt x="1010412" y="23749"/>
                </a:lnTo>
                <a:close/>
              </a:path>
              <a:path w="3329304" h="78105">
                <a:moveTo>
                  <a:pt x="1062228" y="23875"/>
                </a:moveTo>
                <a:lnTo>
                  <a:pt x="1036319" y="23875"/>
                </a:lnTo>
                <a:lnTo>
                  <a:pt x="1036319" y="49784"/>
                </a:lnTo>
                <a:lnTo>
                  <a:pt x="1062228" y="49784"/>
                </a:lnTo>
                <a:lnTo>
                  <a:pt x="1062228" y="23875"/>
                </a:lnTo>
                <a:close/>
              </a:path>
              <a:path w="3329304" h="78105">
                <a:moveTo>
                  <a:pt x="1114044" y="23875"/>
                </a:moveTo>
                <a:lnTo>
                  <a:pt x="1088136" y="23875"/>
                </a:lnTo>
                <a:lnTo>
                  <a:pt x="1088136" y="49784"/>
                </a:lnTo>
                <a:lnTo>
                  <a:pt x="1114044" y="49784"/>
                </a:lnTo>
                <a:lnTo>
                  <a:pt x="1114044" y="23875"/>
                </a:lnTo>
                <a:close/>
              </a:path>
              <a:path w="3329304" h="78105">
                <a:moveTo>
                  <a:pt x="1165859" y="23875"/>
                </a:moveTo>
                <a:lnTo>
                  <a:pt x="1139952" y="23875"/>
                </a:lnTo>
                <a:lnTo>
                  <a:pt x="1139952" y="49784"/>
                </a:lnTo>
                <a:lnTo>
                  <a:pt x="1165859" y="49784"/>
                </a:lnTo>
                <a:lnTo>
                  <a:pt x="1165859" y="23875"/>
                </a:lnTo>
                <a:close/>
              </a:path>
              <a:path w="3329304" h="78105">
                <a:moveTo>
                  <a:pt x="1217676" y="24002"/>
                </a:moveTo>
                <a:lnTo>
                  <a:pt x="1191768" y="24002"/>
                </a:lnTo>
                <a:lnTo>
                  <a:pt x="1191768" y="49911"/>
                </a:lnTo>
                <a:lnTo>
                  <a:pt x="1217676" y="49911"/>
                </a:lnTo>
                <a:lnTo>
                  <a:pt x="1217676" y="24002"/>
                </a:lnTo>
                <a:close/>
              </a:path>
              <a:path w="3329304" h="78105">
                <a:moveTo>
                  <a:pt x="1269492" y="24002"/>
                </a:moveTo>
                <a:lnTo>
                  <a:pt x="1243583" y="24002"/>
                </a:lnTo>
                <a:lnTo>
                  <a:pt x="1243583" y="49911"/>
                </a:lnTo>
                <a:lnTo>
                  <a:pt x="1269492" y="49911"/>
                </a:lnTo>
                <a:lnTo>
                  <a:pt x="1269492" y="24002"/>
                </a:lnTo>
                <a:close/>
              </a:path>
              <a:path w="3329304" h="78105">
                <a:moveTo>
                  <a:pt x="1295400" y="24002"/>
                </a:moveTo>
                <a:lnTo>
                  <a:pt x="1295400" y="49911"/>
                </a:lnTo>
                <a:lnTo>
                  <a:pt x="1321308" y="50037"/>
                </a:lnTo>
                <a:lnTo>
                  <a:pt x="1321308" y="24129"/>
                </a:lnTo>
                <a:lnTo>
                  <a:pt x="1295400" y="24002"/>
                </a:lnTo>
                <a:close/>
              </a:path>
              <a:path w="3329304" h="78105">
                <a:moveTo>
                  <a:pt x="1373124" y="24129"/>
                </a:moveTo>
                <a:lnTo>
                  <a:pt x="1347216" y="24129"/>
                </a:lnTo>
                <a:lnTo>
                  <a:pt x="1347216" y="50037"/>
                </a:lnTo>
                <a:lnTo>
                  <a:pt x="1373124" y="50037"/>
                </a:lnTo>
                <a:lnTo>
                  <a:pt x="1373124" y="24129"/>
                </a:lnTo>
                <a:close/>
              </a:path>
              <a:path w="3329304" h="78105">
                <a:moveTo>
                  <a:pt x="1424940" y="24129"/>
                </a:moveTo>
                <a:lnTo>
                  <a:pt x="1399032" y="24129"/>
                </a:lnTo>
                <a:lnTo>
                  <a:pt x="1399032" y="50037"/>
                </a:lnTo>
                <a:lnTo>
                  <a:pt x="1424940" y="50037"/>
                </a:lnTo>
                <a:lnTo>
                  <a:pt x="1424940" y="24129"/>
                </a:lnTo>
                <a:close/>
              </a:path>
              <a:path w="3329304" h="78105">
                <a:moveTo>
                  <a:pt x="1476756" y="24256"/>
                </a:moveTo>
                <a:lnTo>
                  <a:pt x="1450847" y="24256"/>
                </a:lnTo>
                <a:lnTo>
                  <a:pt x="1450847" y="50164"/>
                </a:lnTo>
                <a:lnTo>
                  <a:pt x="1476756" y="50164"/>
                </a:lnTo>
                <a:lnTo>
                  <a:pt x="1476756" y="24256"/>
                </a:lnTo>
                <a:close/>
              </a:path>
              <a:path w="3329304" h="78105">
                <a:moveTo>
                  <a:pt x="1528571" y="24256"/>
                </a:moveTo>
                <a:lnTo>
                  <a:pt x="1502664" y="24256"/>
                </a:lnTo>
                <a:lnTo>
                  <a:pt x="1502664" y="50164"/>
                </a:lnTo>
                <a:lnTo>
                  <a:pt x="1528571" y="50164"/>
                </a:lnTo>
                <a:lnTo>
                  <a:pt x="1528571" y="24256"/>
                </a:lnTo>
                <a:close/>
              </a:path>
              <a:path w="3329304" h="78105">
                <a:moveTo>
                  <a:pt x="1554480" y="24256"/>
                </a:moveTo>
                <a:lnTo>
                  <a:pt x="1554480" y="50164"/>
                </a:lnTo>
                <a:lnTo>
                  <a:pt x="1580388" y="50291"/>
                </a:lnTo>
                <a:lnTo>
                  <a:pt x="1580388" y="24384"/>
                </a:lnTo>
                <a:lnTo>
                  <a:pt x="1554480" y="24256"/>
                </a:lnTo>
                <a:close/>
              </a:path>
              <a:path w="3329304" h="78105">
                <a:moveTo>
                  <a:pt x="1632204" y="24384"/>
                </a:moveTo>
                <a:lnTo>
                  <a:pt x="1606295" y="24384"/>
                </a:lnTo>
                <a:lnTo>
                  <a:pt x="1606295" y="50291"/>
                </a:lnTo>
                <a:lnTo>
                  <a:pt x="1632204" y="50291"/>
                </a:lnTo>
                <a:lnTo>
                  <a:pt x="1632204" y="24384"/>
                </a:lnTo>
                <a:close/>
              </a:path>
              <a:path w="3329304" h="78105">
                <a:moveTo>
                  <a:pt x="1684020" y="24384"/>
                </a:moveTo>
                <a:lnTo>
                  <a:pt x="1658112" y="24384"/>
                </a:lnTo>
                <a:lnTo>
                  <a:pt x="1658112" y="50291"/>
                </a:lnTo>
                <a:lnTo>
                  <a:pt x="1684020" y="50291"/>
                </a:lnTo>
                <a:lnTo>
                  <a:pt x="1684020" y="24384"/>
                </a:lnTo>
                <a:close/>
              </a:path>
              <a:path w="3329304" h="78105">
                <a:moveTo>
                  <a:pt x="1709928" y="24384"/>
                </a:moveTo>
                <a:lnTo>
                  <a:pt x="1709928" y="50291"/>
                </a:lnTo>
                <a:lnTo>
                  <a:pt x="1735836" y="50418"/>
                </a:lnTo>
                <a:lnTo>
                  <a:pt x="1735836" y="24511"/>
                </a:lnTo>
                <a:lnTo>
                  <a:pt x="1709928" y="24384"/>
                </a:lnTo>
                <a:close/>
              </a:path>
              <a:path w="3329304" h="78105">
                <a:moveTo>
                  <a:pt x="1787652" y="24511"/>
                </a:moveTo>
                <a:lnTo>
                  <a:pt x="1761744" y="24511"/>
                </a:lnTo>
                <a:lnTo>
                  <a:pt x="1761744" y="50418"/>
                </a:lnTo>
                <a:lnTo>
                  <a:pt x="1787652" y="50418"/>
                </a:lnTo>
                <a:lnTo>
                  <a:pt x="1787652" y="24511"/>
                </a:lnTo>
                <a:close/>
              </a:path>
              <a:path w="3329304" h="78105">
                <a:moveTo>
                  <a:pt x="1839468" y="24511"/>
                </a:moveTo>
                <a:lnTo>
                  <a:pt x="1813559" y="24511"/>
                </a:lnTo>
                <a:lnTo>
                  <a:pt x="1813559" y="50418"/>
                </a:lnTo>
                <a:lnTo>
                  <a:pt x="1839468" y="50418"/>
                </a:lnTo>
                <a:lnTo>
                  <a:pt x="1839468" y="24511"/>
                </a:lnTo>
                <a:close/>
              </a:path>
              <a:path w="3329304" h="78105">
                <a:moveTo>
                  <a:pt x="1891283" y="24637"/>
                </a:moveTo>
                <a:lnTo>
                  <a:pt x="1865376" y="24637"/>
                </a:lnTo>
                <a:lnTo>
                  <a:pt x="1865376" y="50546"/>
                </a:lnTo>
                <a:lnTo>
                  <a:pt x="1891283" y="50546"/>
                </a:lnTo>
                <a:lnTo>
                  <a:pt x="1891283" y="24637"/>
                </a:lnTo>
                <a:close/>
              </a:path>
              <a:path w="3329304" h="78105">
                <a:moveTo>
                  <a:pt x="1943100" y="24637"/>
                </a:moveTo>
                <a:lnTo>
                  <a:pt x="1917192" y="24637"/>
                </a:lnTo>
                <a:lnTo>
                  <a:pt x="1917192" y="50546"/>
                </a:lnTo>
                <a:lnTo>
                  <a:pt x="1943100" y="50546"/>
                </a:lnTo>
                <a:lnTo>
                  <a:pt x="1943100" y="24637"/>
                </a:lnTo>
                <a:close/>
              </a:path>
              <a:path w="3329304" h="78105">
                <a:moveTo>
                  <a:pt x="1969008" y="24637"/>
                </a:moveTo>
                <a:lnTo>
                  <a:pt x="1969008" y="50546"/>
                </a:lnTo>
                <a:lnTo>
                  <a:pt x="1994916" y="50673"/>
                </a:lnTo>
                <a:lnTo>
                  <a:pt x="1994916" y="24764"/>
                </a:lnTo>
                <a:lnTo>
                  <a:pt x="1969008" y="24637"/>
                </a:lnTo>
                <a:close/>
              </a:path>
              <a:path w="3329304" h="78105">
                <a:moveTo>
                  <a:pt x="2046732" y="24764"/>
                </a:moveTo>
                <a:lnTo>
                  <a:pt x="2020824" y="24764"/>
                </a:lnTo>
                <a:lnTo>
                  <a:pt x="2020824" y="50673"/>
                </a:lnTo>
                <a:lnTo>
                  <a:pt x="2046732" y="50673"/>
                </a:lnTo>
                <a:lnTo>
                  <a:pt x="2046732" y="24764"/>
                </a:lnTo>
                <a:close/>
              </a:path>
              <a:path w="3329304" h="78105">
                <a:moveTo>
                  <a:pt x="2098547" y="24764"/>
                </a:moveTo>
                <a:lnTo>
                  <a:pt x="2072640" y="24764"/>
                </a:lnTo>
                <a:lnTo>
                  <a:pt x="2072640" y="50673"/>
                </a:lnTo>
                <a:lnTo>
                  <a:pt x="2098547" y="50673"/>
                </a:lnTo>
                <a:lnTo>
                  <a:pt x="2098547" y="24764"/>
                </a:lnTo>
                <a:close/>
              </a:path>
              <a:path w="3329304" h="78105">
                <a:moveTo>
                  <a:pt x="2124456" y="24764"/>
                </a:moveTo>
                <a:lnTo>
                  <a:pt x="2124456" y="50673"/>
                </a:lnTo>
                <a:lnTo>
                  <a:pt x="2150364" y="50800"/>
                </a:lnTo>
                <a:lnTo>
                  <a:pt x="2150364" y="24891"/>
                </a:lnTo>
                <a:lnTo>
                  <a:pt x="2124456" y="24764"/>
                </a:lnTo>
                <a:close/>
              </a:path>
              <a:path w="3329304" h="78105">
                <a:moveTo>
                  <a:pt x="2202180" y="24891"/>
                </a:moveTo>
                <a:lnTo>
                  <a:pt x="2176272" y="24891"/>
                </a:lnTo>
                <a:lnTo>
                  <a:pt x="2176272" y="50800"/>
                </a:lnTo>
                <a:lnTo>
                  <a:pt x="2202180" y="50800"/>
                </a:lnTo>
                <a:lnTo>
                  <a:pt x="2202180" y="24891"/>
                </a:lnTo>
                <a:close/>
              </a:path>
              <a:path w="3329304" h="78105">
                <a:moveTo>
                  <a:pt x="2253996" y="24891"/>
                </a:moveTo>
                <a:lnTo>
                  <a:pt x="2228088" y="24891"/>
                </a:lnTo>
                <a:lnTo>
                  <a:pt x="2228088" y="50800"/>
                </a:lnTo>
                <a:lnTo>
                  <a:pt x="2253996" y="50800"/>
                </a:lnTo>
                <a:lnTo>
                  <a:pt x="2253996" y="24891"/>
                </a:lnTo>
                <a:close/>
              </a:path>
              <a:path w="3329304" h="78105">
                <a:moveTo>
                  <a:pt x="2305812" y="25018"/>
                </a:moveTo>
                <a:lnTo>
                  <a:pt x="2279904" y="25018"/>
                </a:lnTo>
                <a:lnTo>
                  <a:pt x="2279904" y="50926"/>
                </a:lnTo>
                <a:lnTo>
                  <a:pt x="2305812" y="50926"/>
                </a:lnTo>
                <a:lnTo>
                  <a:pt x="2305812" y="25018"/>
                </a:lnTo>
                <a:close/>
              </a:path>
              <a:path w="3329304" h="78105">
                <a:moveTo>
                  <a:pt x="2357628" y="25018"/>
                </a:moveTo>
                <a:lnTo>
                  <a:pt x="2331720" y="25018"/>
                </a:lnTo>
                <a:lnTo>
                  <a:pt x="2331720" y="50926"/>
                </a:lnTo>
                <a:lnTo>
                  <a:pt x="2357628" y="50926"/>
                </a:lnTo>
                <a:lnTo>
                  <a:pt x="2357628" y="25018"/>
                </a:lnTo>
                <a:close/>
              </a:path>
              <a:path w="3329304" h="78105">
                <a:moveTo>
                  <a:pt x="2383536" y="25018"/>
                </a:moveTo>
                <a:lnTo>
                  <a:pt x="2383536" y="50926"/>
                </a:lnTo>
                <a:lnTo>
                  <a:pt x="2409444" y="51053"/>
                </a:lnTo>
                <a:lnTo>
                  <a:pt x="2409444" y="25146"/>
                </a:lnTo>
                <a:lnTo>
                  <a:pt x="2383536" y="25018"/>
                </a:lnTo>
                <a:close/>
              </a:path>
              <a:path w="3329304" h="78105">
                <a:moveTo>
                  <a:pt x="2461260" y="25146"/>
                </a:moveTo>
                <a:lnTo>
                  <a:pt x="2435352" y="25146"/>
                </a:lnTo>
                <a:lnTo>
                  <a:pt x="2435352" y="51053"/>
                </a:lnTo>
                <a:lnTo>
                  <a:pt x="2461260" y="51053"/>
                </a:lnTo>
                <a:lnTo>
                  <a:pt x="2461260" y="25146"/>
                </a:lnTo>
                <a:close/>
              </a:path>
              <a:path w="3329304" h="78105">
                <a:moveTo>
                  <a:pt x="2513076" y="25146"/>
                </a:moveTo>
                <a:lnTo>
                  <a:pt x="2487168" y="25146"/>
                </a:lnTo>
                <a:lnTo>
                  <a:pt x="2487168" y="51053"/>
                </a:lnTo>
                <a:lnTo>
                  <a:pt x="2513076" y="51053"/>
                </a:lnTo>
                <a:lnTo>
                  <a:pt x="2513076" y="25146"/>
                </a:lnTo>
                <a:close/>
              </a:path>
              <a:path w="3329304" h="78105">
                <a:moveTo>
                  <a:pt x="2564892" y="25273"/>
                </a:moveTo>
                <a:lnTo>
                  <a:pt x="2538984" y="25273"/>
                </a:lnTo>
                <a:lnTo>
                  <a:pt x="2538984" y="51180"/>
                </a:lnTo>
                <a:lnTo>
                  <a:pt x="2564892" y="51180"/>
                </a:lnTo>
                <a:lnTo>
                  <a:pt x="2564892" y="25273"/>
                </a:lnTo>
                <a:close/>
              </a:path>
              <a:path w="3329304" h="78105">
                <a:moveTo>
                  <a:pt x="2616708" y="25273"/>
                </a:moveTo>
                <a:lnTo>
                  <a:pt x="2590800" y="25273"/>
                </a:lnTo>
                <a:lnTo>
                  <a:pt x="2590800" y="51180"/>
                </a:lnTo>
                <a:lnTo>
                  <a:pt x="2616708" y="51180"/>
                </a:lnTo>
                <a:lnTo>
                  <a:pt x="2616708" y="25273"/>
                </a:lnTo>
                <a:close/>
              </a:path>
              <a:path w="3329304" h="78105">
                <a:moveTo>
                  <a:pt x="2668524" y="25273"/>
                </a:moveTo>
                <a:lnTo>
                  <a:pt x="2642616" y="25273"/>
                </a:lnTo>
                <a:lnTo>
                  <a:pt x="2642616" y="51180"/>
                </a:lnTo>
                <a:lnTo>
                  <a:pt x="2668524" y="51180"/>
                </a:lnTo>
                <a:lnTo>
                  <a:pt x="2668524" y="25273"/>
                </a:lnTo>
                <a:close/>
              </a:path>
              <a:path w="3329304" h="78105">
                <a:moveTo>
                  <a:pt x="2720340" y="25400"/>
                </a:moveTo>
                <a:lnTo>
                  <a:pt x="2694432" y="25400"/>
                </a:lnTo>
                <a:lnTo>
                  <a:pt x="2694432" y="51308"/>
                </a:lnTo>
                <a:lnTo>
                  <a:pt x="2720340" y="51308"/>
                </a:lnTo>
                <a:lnTo>
                  <a:pt x="2720340" y="25400"/>
                </a:lnTo>
                <a:close/>
              </a:path>
              <a:path w="3329304" h="78105">
                <a:moveTo>
                  <a:pt x="2772156" y="25400"/>
                </a:moveTo>
                <a:lnTo>
                  <a:pt x="2746247" y="25400"/>
                </a:lnTo>
                <a:lnTo>
                  <a:pt x="2746247" y="51308"/>
                </a:lnTo>
                <a:lnTo>
                  <a:pt x="2772156" y="51308"/>
                </a:lnTo>
                <a:lnTo>
                  <a:pt x="2772156" y="25400"/>
                </a:lnTo>
                <a:close/>
              </a:path>
              <a:path w="3329304" h="78105">
                <a:moveTo>
                  <a:pt x="2798064" y="25400"/>
                </a:moveTo>
                <a:lnTo>
                  <a:pt x="2798064" y="51308"/>
                </a:lnTo>
                <a:lnTo>
                  <a:pt x="2823972" y="51435"/>
                </a:lnTo>
                <a:lnTo>
                  <a:pt x="2823972" y="25526"/>
                </a:lnTo>
                <a:lnTo>
                  <a:pt x="2798064" y="25400"/>
                </a:lnTo>
                <a:close/>
              </a:path>
              <a:path w="3329304" h="78105">
                <a:moveTo>
                  <a:pt x="2875788" y="25526"/>
                </a:moveTo>
                <a:lnTo>
                  <a:pt x="2849880" y="25526"/>
                </a:lnTo>
                <a:lnTo>
                  <a:pt x="2849880" y="51435"/>
                </a:lnTo>
                <a:lnTo>
                  <a:pt x="2875788" y="51435"/>
                </a:lnTo>
                <a:lnTo>
                  <a:pt x="2875788" y="25526"/>
                </a:lnTo>
                <a:close/>
              </a:path>
              <a:path w="3329304" h="78105">
                <a:moveTo>
                  <a:pt x="2927604" y="25526"/>
                </a:moveTo>
                <a:lnTo>
                  <a:pt x="2901696" y="25526"/>
                </a:lnTo>
                <a:lnTo>
                  <a:pt x="2901696" y="51435"/>
                </a:lnTo>
                <a:lnTo>
                  <a:pt x="2927604" y="51435"/>
                </a:lnTo>
                <a:lnTo>
                  <a:pt x="2927604" y="25526"/>
                </a:lnTo>
                <a:close/>
              </a:path>
              <a:path w="3329304" h="78105">
                <a:moveTo>
                  <a:pt x="2979420" y="25653"/>
                </a:moveTo>
                <a:lnTo>
                  <a:pt x="2953512" y="25653"/>
                </a:lnTo>
                <a:lnTo>
                  <a:pt x="2953512" y="51562"/>
                </a:lnTo>
                <a:lnTo>
                  <a:pt x="2979420" y="51562"/>
                </a:lnTo>
                <a:lnTo>
                  <a:pt x="2979420" y="25653"/>
                </a:lnTo>
                <a:close/>
              </a:path>
              <a:path w="3329304" h="78105">
                <a:moveTo>
                  <a:pt x="3031236" y="25653"/>
                </a:moveTo>
                <a:lnTo>
                  <a:pt x="3005328" y="25653"/>
                </a:lnTo>
                <a:lnTo>
                  <a:pt x="3005328" y="51562"/>
                </a:lnTo>
                <a:lnTo>
                  <a:pt x="3031236" y="51562"/>
                </a:lnTo>
                <a:lnTo>
                  <a:pt x="3031236" y="25653"/>
                </a:lnTo>
                <a:close/>
              </a:path>
              <a:path w="3329304" h="78105">
                <a:moveTo>
                  <a:pt x="3083052" y="25653"/>
                </a:moveTo>
                <a:lnTo>
                  <a:pt x="3057144" y="25653"/>
                </a:lnTo>
                <a:lnTo>
                  <a:pt x="3057144" y="51562"/>
                </a:lnTo>
                <a:lnTo>
                  <a:pt x="3083052" y="51562"/>
                </a:lnTo>
                <a:lnTo>
                  <a:pt x="3083052" y="25653"/>
                </a:lnTo>
                <a:close/>
              </a:path>
              <a:path w="3329304" h="78105">
                <a:moveTo>
                  <a:pt x="3134868" y="25780"/>
                </a:moveTo>
                <a:lnTo>
                  <a:pt x="3108960" y="25780"/>
                </a:lnTo>
                <a:lnTo>
                  <a:pt x="3108960" y="51688"/>
                </a:lnTo>
                <a:lnTo>
                  <a:pt x="3134868" y="51688"/>
                </a:lnTo>
                <a:lnTo>
                  <a:pt x="3134868" y="25780"/>
                </a:lnTo>
                <a:close/>
              </a:path>
              <a:path w="3329304" h="78105">
                <a:moveTo>
                  <a:pt x="3186684" y="25780"/>
                </a:moveTo>
                <a:lnTo>
                  <a:pt x="3160776" y="25780"/>
                </a:lnTo>
                <a:lnTo>
                  <a:pt x="3160776" y="51688"/>
                </a:lnTo>
                <a:lnTo>
                  <a:pt x="3186684" y="51688"/>
                </a:lnTo>
                <a:lnTo>
                  <a:pt x="3186684" y="25780"/>
                </a:lnTo>
                <a:close/>
              </a:path>
              <a:path w="3329304" h="78105">
                <a:moveTo>
                  <a:pt x="3212592" y="25780"/>
                </a:moveTo>
                <a:lnTo>
                  <a:pt x="3212592" y="51688"/>
                </a:lnTo>
                <a:lnTo>
                  <a:pt x="3238500" y="51815"/>
                </a:lnTo>
                <a:lnTo>
                  <a:pt x="3238500" y="25908"/>
                </a:lnTo>
                <a:lnTo>
                  <a:pt x="3212592" y="25780"/>
                </a:lnTo>
                <a:close/>
              </a:path>
              <a:path w="3329304" h="78105">
                <a:moveTo>
                  <a:pt x="3290316" y="0"/>
                </a:moveTo>
                <a:lnTo>
                  <a:pt x="3275189" y="3053"/>
                </a:lnTo>
                <a:lnTo>
                  <a:pt x="3262836" y="11382"/>
                </a:lnTo>
                <a:lnTo>
                  <a:pt x="3254507" y="23735"/>
                </a:lnTo>
                <a:lnTo>
                  <a:pt x="3251454" y="38862"/>
                </a:lnTo>
                <a:lnTo>
                  <a:pt x="3254507" y="53988"/>
                </a:lnTo>
                <a:lnTo>
                  <a:pt x="3262836" y="66341"/>
                </a:lnTo>
                <a:lnTo>
                  <a:pt x="3275189" y="74670"/>
                </a:lnTo>
                <a:lnTo>
                  <a:pt x="3290316" y="77724"/>
                </a:lnTo>
                <a:lnTo>
                  <a:pt x="3305442" y="74670"/>
                </a:lnTo>
                <a:lnTo>
                  <a:pt x="3317795" y="66341"/>
                </a:lnTo>
                <a:lnTo>
                  <a:pt x="3326124" y="53988"/>
                </a:lnTo>
                <a:lnTo>
                  <a:pt x="3326562" y="51815"/>
                </a:lnTo>
                <a:lnTo>
                  <a:pt x="3264407" y="51815"/>
                </a:lnTo>
                <a:lnTo>
                  <a:pt x="3264407" y="25908"/>
                </a:lnTo>
                <a:lnTo>
                  <a:pt x="3326562" y="25908"/>
                </a:lnTo>
                <a:lnTo>
                  <a:pt x="3326124" y="23735"/>
                </a:lnTo>
                <a:lnTo>
                  <a:pt x="3317795" y="11382"/>
                </a:lnTo>
                <a:lnTo>
                  <a:pt x="3305442" y="3053"/>
                </a:lnTo>
                <a:lnTo>
                  <a:pt x="3290316" y="0"/>
                </a:lnTo>
                <a:close/>
              </a:path>
              <a:path w="3329304" h="78105">
                <a:moveTo>
                  <a:pt x="3290316" y="25908"/>
                </a:moveTo>
                <a:lnTo>
                  <a:pt x="3264407" y="25908"/>
                </a:lnTo>
                <a:lnTo>
                  <a:pt x="3264407" y="51815"/>
                </a:lnTo>
                <a:lnTo>
                  <a:pt x="3290316" y="51815"/>
                </a:lnTo>
                <a:lnTo>
                  <a:pt x="3290316" y="25908"/>
                </a:lnTo>
                <a:close/>
              </a:path>
              <a:path w="3329304" h="78105">
                <a:moveTo>
                  <a:pt x="3326562" y="25908"/>
                </a:moveTo>
                <a:lnTo>
                  <a:pt x="3290316" y="25908"/>
                </a:lnTo>
                <a:lnTo>
                  <a:pt x="3290316" y="51815"/>
                </a:lnTo>
                <a:lnTo>
                  <a:pt x="3326562" y="51815"/>
                </a:lnTo>
                <a:lnTo>
                  <a:pt x="3329178" y="38862"/>
                </a:lnTo>
                <a:lnTo>
                  <a:pt x="3326562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9795" y="1484503"/>
            <a:ext cx="238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Penilaian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Perkuliahan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483" y="3042919"/>
            <a:ext cx="8312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Verdana"/>
                <a:cs typeface="Verdana"/>
              </a:rPr>
              <a:t>Nilai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2911" y="2129027"/>
            <a:ext cx="4319016" cy="1601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49601" y="2197963"/>
            <a:ext cx="2573020" cy="13227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4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10</a:t>
            </a:r>
            <a:r>
              <a:rPr sz="2000" b="1" spc="-4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%</a:t>
            </a:r>
            <a:r>
              <a:rPr sz="2000" b="1" spc="-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Kehadiran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20</a:t>
            </a:r>
            <a:r>
              <a:rPr sz="2000" b="1" spc="-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%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Tugas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0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30</a:t>
            </a:r>
            <a:r>
              <a:rPr sz="2000" b="1" spc="-5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%</a:t>
            </a:r>
            <a:r>
              <a:rPr sz="2000" b="1" spc="-5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UTS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40</a:t>
            </a:r>
            <a:r>
              <a:rPr sz="2000" b="1" spc="-5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%</a:t>
            </a:r>
            <a:r>
              <a:rPr sz="2000" b="1" spc="-4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UAS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55" y="4027932"/>
            <a:ext cx="1621536" cy="2286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8035" y="4585868"/>
            <a:ext cx="114300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268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Range  </a:t>
            </a:r>
            <a:r>
              <a:rPr sz="2500" b="1" spc="-5" dirty="0">
                <a:solidFill>
                  <a:srgbClr val="FFFFFF"/>
                </a:solidFill>
                <a:latin typeface="Verdana"/>
                <a:cs typeface="Verdana"/>
              </a:rPr>
              <a:t>Nilai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2911" y="4015740"/>
            <a:ext cx="4319016" cy="1601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49601" y="4084535"/>
            <a:ext cx="2143125" cy="13233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9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80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A</a:t>
            </a:r>
            <a:r>
              <a:rPr sz="2000" b="1" spc="-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100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68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B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79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50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C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67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Verdana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25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D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≤</a:t>
            </a:r>
            <a:r>
              <a:rPr sz="2000" b="1" spc="-3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50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6988" y="2997707"/>
            <a:ext cx="4035552" cy="1655064"/>
          </a:xfrm>
          <a:prstGeom prst="rect">
            <a:avLst/>
          </a:prstGeom>
        </p:spPr>
      </p:pic>
      <p:sp>
        <p:nvSpPr>
          <p:cNvPr id="18" name="object 16"/>
          <p:cNvSpPr txBox="1"/>
          <p:nvPr/>
        </p:nvSpPr>
        <p:spPr>
          <a:xfrm>
            <a:off x="3067050" y="630335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6052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0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9353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0984" y="234442"/>
            <a:ext cx="269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Kuliah</a:t>
            </a:r>
            <a:r>
              <a:rPr spc="-40" dirty="0"/>
              <a:t> </a:t>
            </a:r>
            <a:r>
              <a:rPr spc="-5" dirty="0"/>
              <a:t>Online</a:t>
            </a:r>
          </a:p>
        </p:txBody>
      </p:sp>
      <p:sp>
        <p:nvSpPr>
          <p:cNvPr id="4" name="object 4"/>
          <p:cNvSpPr/>
          <p:nvPr/>
        </p:nvSpPr>
        <p:spPr>
          <a:xfrm>
            <a:off x="4522470" y="1449324"/>
            <a:ext cx="3329304" cy="78105"/>
          </a:xfrm>
          <a:custGeom>
            <a:avLst/>
            <a:gdLst/>
            <a:ahLst/>
            <a:cxnLst/>
            <a:rect l="l" t="t" r="r" b="b"/>
            <a:pathLst>
              <a:path w="3329304" h="78105">
                <a:moveTo>
                  <a:pt x="25907" y="22860"/>
                </a:moveTo>
                <a:lnTo>
                  <a:pt x="0" y="22860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60"/>
                </a:lnTo>
                <a:close/>
              </a:path>
              <a:path w="3329304" h="78105">
                <a:moveTo>
                  <a:pt x="51815" y="22860"/>
                </a:moveTo>
                <a:lnTo>
                  <a:pt x="51815" y="48767"/>
                </a:lnTo>
                <a:lnTo>
                  <a:pt x="77724" y="48895"/>
                </a:lnTo>
                <a:lnTo>
                  <a:pt x="77724" y="22987"/>
                </a:lnTo>
                <a:lnTo>
                  <a:pt x="51815" y="22860"/>
                </a:lnTo>
                <a:close/>
              </a:path>
              <a:path w="3329304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5"/>
                </a:lnTo>
                <a:lnTo>
                  <a:pt x="129539" y="48895"/>
                </a:lnTo>
                <a:lnTo>
                  <a:pt x="129539" y="22987"/>
                </a:lnTo>
                <a:close/>
              </a:path>
              <a:path w="3329304" h="78105">
                <a:moveTo>
                  <a:pt x="181355" y="22987"/>
                </a:moveTo>
                <a:lnTo>
                  <a:pt x="155447" y="22987"/>
                </a:lnTo>
                <a:lnTo>
                  <a:pt x="155447" y="48895"/>
                </a:lnTo>
                <a:lnTo>
                  <a:pt x="181355" y="48895"/>
                </a:lnTo>
                <a:lnTo>
                  <a:pt x="181355" y="22987"/>
                </a:lnTo>
                <a:close/>
              </a:path>
              <a:path w="3329304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2"/>
                </a:lnTo>
                <a:lnTo>
                  <a:pt x="233171" y="49022"/>
                </a:lnTo>
                <a:lnTo>
                  <a:pt x="233171" y="23113"/>
                </a:lnTo>
                <a:close/>
              </a:path>
              <a:path w="3329304" h="78105">
                <a:moveTo>
                  <a:pt x="284988" y="23113"/>
                </a:moveTo>
                <a:lnTo>
                  <a:pt x="259079" y="23113"/>
                </a:lnTo>
                <a:lnTo>
                  <a:pt x="259079" y="49022"/>
                </a:lnTo>
                <a:lnTo>
                  <a:pt x="284988" y="49022"/>
                </a:lnTo>
                <a:lnTo>
                  <a:pt x="284988" y="23113"/>
                </a:lnTo>
                <a:close/>
              </a:path>
              <a:path w="3329304" h="78105">
                <a:moveTo>
                  <a:pt x="336803" y="23113"/>
                </a:moveTo>
                <a:lnTo>
                  <a:pt x="310895" y="23113"/>
                </a:lnTo>
                <a:lnTo>
                  <a:pt x="310895" y="49022"/>
                </a:lnTo>
                <a:lnTo>
                  <a:pt x="336803" y="49022"/>
                </a:lnTo>
                <a:lnTo>
                  <a:pt x="336803" y="23113"/>
                </a:lnTo>
                <a:close/>
              </a:path>
              <a:path w="3329304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3329304" h="78105">
                <a:moveTo>
                  <a:pt x="440435" y="23240"/>
                </a:moveTo>
                <a:lnTo>
                  <a:pt x="414527" y="23240"/>
                </a:lnTo>
                <a:lnTo>
                  <a:pt x="414527" y="49149"/>
                </a:lnTo>
                <a:lnTo>
                  <a:pt x="440435" y="49149"/>
                </a:lnTo>
                <a:lnTo>
                  <a:pt x="440435" y="23240"/>
                </a:lnTo>
                <a:close/>
              </a:path>
              <a:path w="3329304" h="78105">
                <a:moveTo>
                  <a:pt x="466343" y="23240"/>
                </a:moveTo>
                <a:lnTo>
                  <a:pt x="466343" y="49149"/>
                </a:lnTo>
                <a:lnTo>
                  <a:pt x="492251" y="49275"/>
                </a:lnTo>
                <a:lnTo>
                  <a:pt x="492251" y="23367"/>
                </a:lnTo>
                <a:lnTo>
                  <a:pt x="466343" y="23240"/>
                </a:lnTo>
                <a:close/>
              </a:path>
              <a:path w="3329304" h="78105">
                <a:moveTo>
                  <a:pt x="544067" y="23367"/>
                </a:moveTo>
                <a:lnTo>
                  <a:pt x="518159" y="23367"/>
                </a:lnTo>
                <a:lnTo>
                  <a:pt x="518159" y="49275"/>
                </a:lnTo>
                <a:lnTo>
                  <a:pt x="544067" y="49275"/>
                </a:lnTo>
                <a:lnTo>
                  <a:pt x="544067" y="23367"/>
                </a:lnTo>
                <a:close/>
              </a:path>
              <a:path w="3329304" h="78105">
                <a:moveTo>
                  <a:pt x="595883" y="23367"/>
                </a:moveTo>
                <a:lnTo>
                  <a:pt x="569976" y="23367"/>
                </a:lnTo>
                <a:lnTo>
                  <a:pt x="569976" y="49275"/>
                </a:lnTo>
                <a:lnTo>
                  <a:pt x="595883" y="49275"/>
                </a:lnTo>
                <a:lnTo>
                  <a:pt x="595883" y="23367"/>
                </a:lnTo>
                <a:close/>
              </a:path>
              <a:path w="3329304" h="78105">
                <a:moveTo>
                  <a:pt x="647700" y="23495"/>
                </a:moveTo>
                <a:lnTo>
                  <a:pt x="621791" y="23495"/>
                </a:lnTo>
                <a:lnTo>
                  <a:pt x="621791" y="49402"/>
                </a:lnTo>
                <a:lnTo>
                  <a:pt x="647700" y="49402"/>
                </a:lnTo>
                <a:lnTo>
                  <a:pt x="647700" y="23495"/>
                </a:lnTo>
                <a:close/>
              </a:path>
              <a:path w="3329304" h="78105">
                <a:moveTo>
                  <a:pt x="699515" y="23495"/>
                </a:moveTo>
                <a:lnTo>
                  <a:pt x="673607" y="23495"/>
                </a:lnTo>
                <a:lnTo>
                  <a:pt x="673607" y="49402"/>
                </a:lnTo>
                <a:lnTo>
                  <a:pt x="699515" y="49402"/>
                </a:lnTo>
                <a:lnTo>
                  <a:pt x="699515" y="23495"/>
                </a:lnTo>
                <a:close/>
              </a:path>
              <a:path w="3329304" h="78105">
                <a:moveTo>
                  <a:pt x="751331" y="23495"/>
                </a:moveTo>
                <a:lnTo>
                  <a:pt x="725424" y="23495"/>
                </a:lnTo>
                <a:lnTo>
                  <a:pt x="725424" y="49402"/>
                </a:lnTo>
                <a:lnTo>
                  <a:pt x="751331" y="49402"/>
                </a:lnTo>
                <a:lnTo>
                  <a:pt x="751331" y="23495"/>
                </a:lnTo>
                <a:close/>
              </a:path>
              <a:path w="3329304" h="78105">
                <a:moveTo>
                  <a:pt x="803147" y="23622"/>
                </a:moveTo>
                <a:lnTo>
                  <a:pt x="777239" y="23622"/>
                </a:lnTo>
                <a:lnTo>
                  <a:pt x="777239" y="49529"/>
                </a:lnTo>
                <a:lnTo>
                  <a:pt x="803147" y="49529"/>
                </a:lnTo>
                <a:lnTo>
                  <a:pt x="803147" y="23622"/>
                </a:lnTo>
                <a:close/>
              </a:path>
              <a:path w="3329304" h="78105">
                <a:moveTo>
                  <a:pt x="854963" y="23622"/>
                </a:moveTo>
                <a:lnTo>
                  <a:pt x="829055" y="23622"/>
                </a:lnTo>
                <a:lnTo>
                  <a:pt x="829055" y="49529"/>
                </a:lnTo>
                <a:lnTo>
                  <a:pt x="854963" y="49529"/>
                </a:lnTo>
                <a:lnTo>
                  <a:pt x="854963" y="23622"/>
                </a:lnTo>
                <a:close/>
              </a:path>
              <a:path w="3329304" h="78105">
                <a:moveTo>
                  <a:pt x="880871" y="23622"/>
                </a:moveTo>
                <a:lnTo>
                  <a:pt x="880871" y="49529"/>
                </a:lnTo>
                <a:lnTo>
                  <a:pt x="906779" y="49656"/>
                </a:lnTo>
                <a:lnTo>
                  <a:pt x="906779" y="23749"/>
                </a:lnTo>
                <a:lnTo>
                  <a:pt x="880871" y="23622"/>
                </a:lnTo>
                <a:close/>
              </a:path>
              <a:path w="3329304" h="78105">
                <a:moveTo>
                  <a:pt x="958595" y="23749"/>
                </a:moveTo>
                <a:lnTo>
                  <a:pt x="932688" y="23749"/>
                </a:lnTo>
                <a:lnTo>
                  <a:pt x="932688" y="49656"/>
                </a:lnTo>
                <a:lnTo>
                  <a:pt x="958595" y="49656"/>
                </a:lnTo>
                <a:lnTo>
                  <a:pt x="958595" y="23749"/>
                </a:lnTo>
                <a:close/>
              </a:path>
              <a:path w="3329304" h="78105">
                <a:moveTo>
                  <a:pt x="1010412" y="23749"/>
                </a:moveTo>
                <a:lnTo>
                  <a:pt x="984503" y="23749"/>
                </a:lnTo>
                <a:lnTo>
                  <a:pt x="984503" y="49656"/>
                </a:lnTo>
                <a:lnTo>
                  <a:pt x="1010412" y="49656"/>
                </a:lnTo>
                <a:lnTo>
                  <a:pt x="1010412" y="23749"/>
                </a:lnTo>
                <a:close/>
              </a:path>
              <a:path w="3329304" h="78105">
                <a:moveTo>
                  <a:pt x="1062227" y="23875"/>
                </a:moveTo>
                <a:lnTo>
                  <a:pt x="1036319" y="23875"/>
                </a:lnTo>
                <a:lnTo>
                  <a:pt x="1036319" y="49784"/>
                </a:lnTo>
                <a:lnTo>
                  <a:pt x="1062227" y="49784"/>
                </a:lnTo>
                <a:lnTo>
                  <a:pt x="1062227" y="23875"/>
                </a:lnTo>
                <a:close/>
              </a:path>
              <a:path w="3329304" h="78105">
                <a:moveTo>
                  <a:pt x="1114043" y="23875"/>
                </a:moveTo>
                <a:lnTo>
                  <a:pt x="1088135" y="23875"/>
                </a:lnTo>
                <a:lnTo>
                  <a:pt x="1088135" y="49784"/>
                </a:lnTo>
                <a:lnTo>
                  <a:pt x="1114043" y="49784"/>
                </a:lnTo>
                <a:lnTo>
                  <a:pt x="1114043" y="23875"/>
                </a:lnTo>
                <a:close/>
              </a:path>
              <a:path w="3329304" h="78105">
                <a:moveTo>
                  <a:pt x="1165859" y="23875"/>
                </a:moveTo>
                <a:lnTo>
                  <a:pt x="1139952" y="23875"/>
                </a:lnTo>
                <a:lnTo>
                  <a:pt x="1139952" y="49784"/>
                </a:lnTo>
                <a:lnTo>
                  <a:pt x="1165859" y="49784"/>
                </a:lnTo>
                <a:lnTo>
                  <a:pt x="1165859" y="23875"/>
                </a:lnTo>
                <a:close/>
              </a:path>
              <a:path w="3329304" h="78105">
                <a:moveTo>
                  <a:pt x="1217676" y="24002"/>
                </a:moveTo>
                <a:lnTo>
                  <a:pt x="1191767" y="24002"/>
                </a:lnTo>
                <a:lnTo>
                  <a:pt x="1191767" y="49911"/>
                </a:lnTo>
                <a:lnTo>
                  <a:pt x="1217676" y="49911"/>
                </a:lnTo>
                <a:lnTo>
                  <a:pt x="1217676" y="24002"/>
                </a:lnTo>
                <a:close/>
              </a:path>
              <a:path w="3329304" h="78105">
                <a:moveTo>
                  <a:pt x="1269491" y="24002"/>
                </a:moveTo>
                <a:lnTo>
                  <a:pt x="1243583" y="24002"/>
                </a:lnTo>
                <a:lnTo>
                  <a:pt x="1243583" y="49911"/>
                </a:lnTo>
                <a:lnTo>
                  <a:pt x="1269491" y="49911"/>
                </a:lnTo>
                <a:lnTo>
                  <a:pt x="1269491" y="24002"/>
                </a:lnTo>
                <a:close/>
              </a:path>
              <a:path w="3329304" h="78105">
                <a:moveTo>
                  <a:pt x="1295400" y="24002"/>
                </a:moveTo>
                <a:lnTo>
                  <a:pt x="1295400" y="49911"/>
                </a:lnTo>
                <a:lnTo>
                  <a:pt x="1321307" y="50037"/>
                </a:lnTo>
                <a:lnTo>
                  <a:pt x="1321307" y="24129"/>
                </a:lnTo>
                <a:lnTo>
                  <a:pt x="1295400" y="24002"/>
                </a:lnTo>
                <a:close/>
              </a:path>
              <a:path w="3329304" h="78105">
                <a:moveTo>
                  <a:pt x="1373124" y="24129"/>
                </a:moveTo>
                <a:lnTo>
                  <a:pt x="1347215" y="24129"/>
                </a:lnTo>
                <a:lnTo>
                  <a:pt x="1347215" y="50037"/>
                </a:lnTo>
                <a:lnTo>
                  <a:pt x="1373124" y="50037"/>
                </a:lnTo>
                <a:lnTo>
                  <a:pt x="1373124" y="24129"/>
                </a:lnTo>
                <a:close/>
              </a:path>
              <a:path w="3329304" h="78105">
                <a:moveTo>
                  <a:pt x="1424939" y="24129"/>
                </a:moveTo>
                <a:lnTo>
                  <a:pt x="1399031" y="24129"/>
                </a:lnTo>
                <a:lnTo>
                  <a:pt x="1399031" y="50037"/>
                </a:lnTo>
                <a:lnTo>
                  <a:pt x="1424939" y="50037"/>
                </a:lnTo>
                <a:lnTo>
                  <a:pt x="1424939" y="24129"/>
                </a:lnTo>
                <a:close/>
              </a:path>
              <a:path w="3329304" h="78105">
                <a:moveTo>
                  <a:pt x="1476755" y="24256"/>
                </a:moveTo>
                <a:lnTo>
                  <a:pt x="1450847" y="24256"/>
                </a:lnTo>
                <a:lnTo>
                  <a:pt x="1450847" y="50164"/>
                </a:lnTo>
                <a:lnTo>
                  <a:pt x="1476755" y="50164"/>
                </a:lnTo>
                <a:lnTo>
                  <a:pt x="1476755" y="24256"/>
                </a:lnTo>
                <a:close/>
              </a:path>
              <a:path w="3329304" h="78105">
                <a:moveTo>
                  <a:pt x="1528571" y="24256"/>
                </a:moveTo>
                <a:lnTo>
                  <a:pt x="1502664" y="24256"/>
                </a:lnTo>
                <a:lnTo>
                  <a:pt x="1502664" y="50164"/>
                </a:lnTo>
                <a:lnTo>
                  <a:pt x="1528571" y="50164"/>
                </a:lnTo>
                <a:lnTo>
                  <a:pt x="1528571" y="24256"/>
                </a:lnTo>
                <a:close/>
              </a:path>
              <a:path w="3329304" h="78105">
                <a:moveTo>
                  <a:pt x="1554479" y="24256"/>
                </a:moveTo>
                <a:lnTo>
                  <a:pt x="1554479" y="50164"/>
                </a:lnTo>
                <a:lnTo>
                  <a:pt x="1580388" y="50291"/>
                </a:lnTo>
                <a:lnTo>
                  <a:pt x="1580388" y="24384"/>
                </a:lnTo>
                <a:lnTo>
                  <a:pt x="1554479" y="24256"/>
                </a:lnTo>
                <a:close/>
              </a:path>
              <a:path w="3329304" h="78105">
                <a:moveTo>
                  <a:pt x="1632203" y="24384"/>
                </a:moveTo>
                <a:lnTo>
                  <a:pt x="1606295" y="24384"/>
                </a:lnTo>
                <a:lnTo>
                  <a:pt x="1606295" y="50291"/>
                </a:lnTo>
                <a:lnTo>
                  <a:pt x="1632203" y="50291"/>
                </a:lnTo>
                <a:lnTo>
                  <a:pt x="1632203" y="24384"/>
                </a:lnTo>
                <a:close/>
              </a:path>
              <a:path w="3329304" h="78105">
                <a:moveTo>
                  <a:pt x="1684019" y="24384"/>
                </a:moveTo>
                <a:lnTo>
                  <a:pt x="1658112" y="24384"/>
                </a:lnTo>
                <a:lnTo>
                  <a:pt x="1658112" y="50291"/>
                </a:lnTo>
                <a:lnTo>
                  <a:pt x="1684019" y="50291"/>
                </a:lnTo>
                <a:lnTo>
                  <a:pt x="1684019" y="24384"/>
                </a:lnTo>
                <a:close/>
              </a:path>
              <a:path w="3329304" h="78105">
                <a:moveTo>
                  <a:pt x="1709927" y="24384"/>
                </a:moveTo>
                <a:lnTo>
                  <a:pt x="1709927" y="50291"/>
                </a:lnTo>
                <a:lnTo>
                  <a:pt x="1735835" y="50418"/>
                </a:lnTo>
                <a:lnTo>
                  <a:pt x="1735835" y="24511"/>
                </a:lnTo>
                <a:lnTo>
                  <a:pt x="1709927" y="24384"/>
                </a:lnTo>
                <a:close/>
              </a:path>
              <a:path w="3329304" h="78105">
                <a:moveTo>
                  <a:pt x="1787652" y="24511"/>
                </a:moveTo>
                <a:lnTo>
                  <a:pt x="1761743" y="24511"/>
                </a:lnTo>
                <a:lnTo>
                  <a:pt x="1761743" y="50418"/>
                </a:lnTo>
                <a:lnTo>
                  <a:pt x="1787652" y="50418"/>
                </a:lnTo>
                <a:lnTo>
                  <a:pt x="1787652" y="24511"/>
                </a:lnTo>
                <a:close/>
              </a:path>
              <a:path w="3329304" h="78105">
                <a:moveTo>
                  <a:pt x="1839467" y="24511"/>
                </a:moveTo>
                <a:lnTo>
                  <a:pt x="1813559" y="24511"/>
                </a:lnTo>
                <a:lnTo>
                  <a:pt x="1813559" y="50418"/>
                </a:lnTo>
                <a:lnTo>
                  <a:pt x="1839467" y="50418"/>
                </a:lnTo>
                <a:lnTo>
                  <a:pt x="1839467" y="24511"/>
                </a:lnTo>
                <a:close/>
              </a:path>
              <a:path w="3329304" h="78105">
                <a:moveTo>
                  <a:pt x="1891283" y="24637"/>
                </a:moveTo>
                <a:lnTo>
                  <a:pt x="1865376" y="24637"/>
                </a:lnTo>
                <a:lnTo>
                  <a:pt x="1865376" y="50546"/>
                </a:lnTo>
                <a:lnTo>
                  <a:pt x="1891283" y="50546"/>
                </a:lnTo>
                <a:lnTo>
                  <a:pt x="1891283" y="24637"/>
                </a:lnTo>
                <a:close/>
              </a:path>
              <a:path w="3329304" h="78105">
                <a:moveTo>
                  <a:pt x="1943100" y="24637"/>
                </a:moveTo>
                <a:lnTo>
                  <a:pt x="1917191" y="24637"/>
                </a:lnTo>
                <a:lnTo>
                  <a:pt x="1917191" y="50546"/>
                </a:lnTo>
                <a:lnTo>
                  <a:pt x="1943100" y="50546"/>
                </a:lnTo>
                <a:lnTo>
                  <a:pt x="1943100" y="24637"/>
                </a:lnTo>
                <a:close/>
              </a:path>
              <a:path w="3329304" h="78105">
                <a:moveTo>
                  <a:pt x="1969007" y="24637"/>
                </a:moveTo>
                <a:lnTo>
                  <a:pt x="1969007" y="50546"/>
                </a:lnTo>
                <a:lnTo>
                  <a:pt x="1994915" y="50673"/>
                </a:lnTo>
                <a:lnTo>
                  <a:pt x="1994915" y="24764"/>
                </a:lnTo>
                <a:lnTo>
                  <a:pt x="1969007" y="24637"/>
                </a:lnTo>
                <a:close/>
              </a:path>
              <a:path w="3329304" h="78105">
                <a:moveTo>
                  <a:pt x="2046731" y="24764"/>
                </a:moveTo>
                <a:lnTo>
                  <a:pt x="2020824" y="24764"/>
                </a:lnTo>
                <a:lnTo>
                  <a:pt x="2020824" y="50673"/>
                </a:lnTo>
                <a:lnTo>
                  <a:pt x="2046731" y="50673"/>
                </a:lnTo>
                <a:lnTo>
                  <a:pt x="2046731" y="24764"/>
                </a:lnTo>
                <a:close/>
              </a:path>
              <a:path w="3329304" h="78105">
                <a:moveTo>
                  <a:pt x="2098548" y="24764"/>
                </a:moveTo>
                <a:lnTo>
                  <a:pt x="2072639" y="24764"/>
                </a:lnTo>
                <a:lnTo>
                  <a:pt x="2072639" y="50673"/>
                </a:lnTo>
                <a:lnTo>
                  <a:pt x="2098548" y="50673"/>
                </a:lnTo>
                <a:lnTo>
                  <a:pt x="2098548" y="24764"/>
                </a:lnTo>
                <a:close/>
              </a:path>
              <a:path w="3329304" h="78105">
                <a:moveTo>
                  <a:pt x="2124455" y="24764"/>
                </a:moveTo>
                <a:lnTo>
                  <a:pt x="2124455" y="50673"/>
                </a:lnTo>
                <a:lnTo>
                  <a:pt x="2150363" y="50800"/>
                </a:lnTo>
                <a:lnTo>
                  <a:pt x="2150363" y="24891"/>
                </a:lnTo>
                <a:lnTo>
                  <a:pt x="2124455" y="24764"/>
                </a:lnTo>
                <a:close/>
              </a:path>
              <a:path w="3329304" h="78105">
                <a:moveTo>
                  <a:pt x="2202179" y="24891"/>
                </a:moveTo>
                <a:lnTo>
                  <a:pt x="2176272" y="24891"/>
                </a:lnTo>
                <a:lnTo>
                  <a:pt x="2176272" y="50800"/>
                </a:lnTo>
                <a:lnTo>
                  <a:pt x="2202179" y="50800"/>
                </a:lnTo>
                <a:lnTo>
                  <a:pt x="2202179" y="24891"/>
                </a:lnTo>
                <a:close/>
              </a:path>
              <a:path w="3329304" h="78105">
                <a:moveTo>
                  <a:pt x="2253996" y="24891"/>
                </a:moveTo>
                <a:lnTo>
                  <a:pt x="2228087" y="24891"/>
                </a:lnTo>
                <a:lnTo>
                  <a:pt x="2228087" y="50800"/>
                </a:lnTo>
                <a:lnTo>
                  <a:pt x="2253996" y="50800"/>
                </a:lnTo>
                <a:lnTo>
                  <a:pt x="2253996" y="24891"/>
                </a:lnTo>
                <a:close/>
              </a:path>
              <a:path w="3329304" h="78105">
                <a:moveTo>
                  <a:pt x="2305811" y="25018"/>
                </a:moveTo>
                <a:lnTo>
                  <a:pt x="2279904" y="25018"/>
                </a:lnTo>
                <a:lnTo>
                  <a:pt x="2279904" y="50926"/>
                </a:lnTo>
                <a:lnTo>
                  <a:pt x="2305811" y="50926"/>
                </a:lnTo>
                <a:lnTo>
                  <a:pt x="2305811" y="25018"/>
                </a:lnTo>
                <a:close/>
              </a:path>
              <a:path w="3329304" h="78105">
                <a:moveTo>
                  <a:pt x="2357628" y="25018"/>
                </a:moveTo>
                <a:lnTo>
                  <a:pt x="2331720" y="25018"/>
                </a:lnTo>
                <a:lnTo>
                  <a:pt x="2331720" y="50926"/>
                </a:lnTo>
                <a:lnTo>
                  <a:pt x="2357628" y="50926"/>
                </a:lnTo>
                <a:lnTo>
                  <a:pt x="2357628" y="25018"/>
                </a:lnTo>
                <a:close/>
              </a:path>
              <a:path w="3329304" h="78105">
                <a:moveTo>
                  <a:pt x="2383535" y="25018"/>
                </a:moveTo>
                <a:lnTo>
                  <a:pt x="2383535" y="50926"/>
                </a:lnTo>
                <a:lnTo>
                  <a:pt x="2409444" y="51053"/>
                </a:lnTo>
                <a:lnTo>
                  <a:pt x="2409444" y="25146"/>
                </a:lnTo>
                <a:lnTo>
                  <a:pt x="2383535" y="25018"/>
                </a:lnTo>
                <a:close/>
              </a:path>
              <a:path w="3329304" h="78105">
                <a:moveTo>
                  <a:pt x="2461259" y="25146"/>
                </a:moveTo>
                <a:lnTo>
                  <a:pt x="2435352" y="25146"/>
                </a:lnTo>
                <a:lnTo>
                  <a:pt x="2435352" y="51053"/>
                </a:lnTo>
                <a:lnTo>
                  <a:pt x="2461259" y="51053"/>
                </a:lnTo>
                <a:lnTo>
                  <a:pt x="2461259" y="25146"/>
                </a:lnTo>
                <a:close/>
              </a:path>
              <a:path w="3329304" h="78105">
                <a:moveTo>
                  <a:pt x="2513076" y="25146"/>
                </a:moveTo>
                <a:lnTo>
                  <a:pt x="2487168" y="25146"/>
                </a:lnTo>
                <a:lnTo>
                  <a:pt x="2487168" y="51053"/>
                </a:lnTo>
                <a:lnTo>
                  <a:pt x="2513076" y="51053"/>
                </a:lnTo>
                <a:lnTo>
                  <a:pt x="2513076" y="25146"/>
                </a:lnTo>
                <a:close/>
              </a:path>
              <a:path w="3329304" h="78105">
                <a:moveTo>
                  <a:pt x="2564891" y="25273"/>
                </a:moveTo>
                <a:lnTo>
                  <a:pt x="2538983" y="25273"/>
                </a:lnTo>
                <a:lnTo>
                  <a:pt x="2538983" y="51180"/>
                </a:lnTo>
                <a:lnTo>
                  <a:pt x="2564891" y="51180"/>
                </a:lnTo>
                <a:lnTo>
                  <a:pt x="2564891" y="25273"/>
                </a:lnTo>
                <a:close/>
              </a:path>
              <a:path w="3329304" h="78105">
                <a:moveTo>
                  <a:pt x="2616707" y="25273"/>
                </a:moveTo>
                <a:lnTo>
                  <a:pt x="2590800" y="25273"/>
                </a:lnTo>
                <a:lnTo>
                  <a:pt x="2590800" y="51180"/>
                </a:lnTo>
                <a:lnTo>
                  <a:pt x="2616707" y="51180"/>
                </a:lnTo>
                <a:lnTo>
                  <a:pt x="2616707" y="25273"/>
                </a:lnTo>
                <a:close/>
              </a:path>
              <a:path w="3329304" h="78105">
                <a:moveTo>
                  <a:pt x="2668524" y="25273"/>
                </a:moveTo>
                <a:lnTo>
                  <a:pt x="2642615" y="25273"/>
                </a:lnTo>
                <a:lnTo>
                  <a:pt x="2642615" y="51180"/>
                </a:lnTo>
                <a:lnTo>
                  <a:pt x="2668524" y="51180"/>
                </a:lnTo>
                <a:lnTo>
                  <a:pt x="2668524" y="25273"/>
                </a:lnTo>
                <a:close/>
              </a:path>
              <a:path w="3329304" h="78105">
                <a:moveTo>
                  <a:pt x="2720339" y="25400"/>
                </a:moveTo>
                <a:lnTo>
                  <a:pt x="2694431" y="25400"/>
                </a:lnTo>
                <a:lnTo>
                  <a:pt x="2694431" y="51308"/>
                </a:lnTo>
                <a:lnTo>
                  <a:pt x="2720339" y="51308"/>
                </a:lnTo>
                <a:lnTo>
                  <a:pt x="2720339" y="25400"/>
                </a:lnTo>
                <a:close/>
              </a:path>
              <a:path w="3329304" h="78105">
                <a:moveTo>
                  <a:pt x="2772155" y="25400"/>
                </a:moveTo>
                <a:lnTo>
                  <a:pt x="2746248" y="25400"/>
                </a:lnTo>
                <a:lnTo>
                  <a:pt x="2746248" y="51308"/>
                </a:lnTo>
                <a:lnTo>
                  <a:pt x="2772155" y="51308"/>
                </a:lnTo>
                <a:lnTo>
                  <a:pt x="2772155" y="25400"/>
                </a:lnTo>
                <a:close/>
              </a:path>
              <a:path w="3329304" h="78105">
                <a:moveTo>
                  <a:pt x="2798063" y="25400"/>
                </a:moveTo>
                <a:lnTo>
                  <a:pt x="2798063" y="51308"/>
                </a:lnTo>
                <a:lnTo>
                  <a:pt x="2823972" y="51435"/>
                </a:lnTo>
                <a:lnTo>
                  <a:pt x="2823972" y="25526"/>
                </a:lnTo>
                <a:lnTo>
                  <a:pt x="2798063" y="25400"/>
                </a:lnTo>
                <a:close/>
              </a:path>
              <a:path w="3329304" h="78105">
                <a:moveTo>
                  <a:pt x="2875787" y="25526"/>
                </a:moveTo>
                <a:lnTo>
                  <a:pt x="2849879" y="25526"/>
                </a:lnTo>
                <a:lnTo>
                  <a:pt x="2849879" y="51435"/>
                </a:lnTo>
                <a:lnTo>
                  <a:pt x="2875787" y="51435"/>
                </a:lnTo>
                <a:lnTo>
                  <a:pt x="2875787" y="25526"/>
                </a:lnTo>
                <a:close/>
              </a:path>
              <a:path w="3329304" h="78105">
                <a:moveTo>
                  <a:pt x="2927604" y="25526"/>
                </a:moveTo>
                <a:lnTo>
                  <a:pt x="2901696" y="25526"/>
                </a:lnTo>
                <a:lnTo>
                  <a:pt x="2901696" y="51435"/>
                </a:lnTo>
                <a:lnTo>
                  <a:pt x="2927604" y="51435"/>
                </a:lnTo>
                <a:lnTo>
                  <a:pt x="2927604" y="25526"/>
                </a:lnTo>
                <a:close/>
              </a:path>
              <a:path w="3329304" h="78105">
                <a:moveTo>
                  <a:pt x="2979420" y="25653"/>
                </a:moveTo>
                <a:lnTo>
                  <a:pt x="2953511" y="25653"/>
                </a:lnTo>
                <a:lnTo>
                  <a:pt x="2953511" y="51562"/>
                </a:lnTo>
                <a:lnTo>
                  <a:pt x="2979420" y="51562"/>
                </a:lnTo>
                <a:lnTo>
                  <a:pt x="2979420" y="25653"/>
                </a:lnTo>
                <a:close/>
              </a:path>
              <a:path w="3329304" h="78105">
                <a:moveTo>
                  <a:pt x="3031235" y="25653"/>
                </a:moveTo>
                <a:lnTo>
                  <a:pt x="3005328" y="25653"/>
                </a:lnTo>
                <a:lnTo>
                  <a:pt x="3005328" y="51562"/>
                </a:lnTo>
                <a:lnTo>
                  <a:pt x="3031235" y="51562"/>
                </a:lnTo>
                <a:lnTo>
                  <a:pt x="3031235" y="25653"/>
                </a:lnTo>
                <a:close/>
              </a:path>
              <a:path w="3329304" h="78105">
                <a:moveTo>
                  <a:pt x="3083052" y="25653"/>
                </a:moveTo>
                <a:lnTo>
                  <a:pt x="3057144" y="25653"/>
                </a:lnTo>
                <a:lnTo>
                  <a:pt x="3057144" y="51562"/>
                </a:lnTo>
                <a:lnTo>
                  <a:pt x="3083052" y="51562"/>
                </a:lnTo>
                <a:lnTo>
                  <a:pt x="3083052" y="25653"/>
                </a:lnTo>
                <a:close/>
              </a:path>
              <a:path w="3329304" h="78105">
                <a:moveTo>
                  <a:pt x="3134868" y="25780"/>
                </a:moveTo>
                <a:lnTo>
                  <a:pt x="3108959" y="25780"/>
                </a:lnTo>
                <a:lnTo>
                  <a:pt x="3108959" y="51688"/>
                </a:lnTo>
                <a:lnTo>
                  <a:pt x="3134868" y="51688"/>
                </a:lnTo>
                <a:lnTo>
                  <a:pt x="3134868" y="25780"/>
                </a:lnTo>
                <a:close/>
              </a:path>
              <a:path w="3329304" h="78105">
                <a:moveTo>
                  <a:pt x="3186683" y="25780"/>
                </a:moveTo>
                <a:lnTo>
                  <a:pt x="3160776" y="25780"/>
                </a:lnTo>
                <a:lnTo>
                  <a:pt x="3160776" y="51688"/>
                </a:lnTo>
                <a:lnTo>
                  <a:pt x="3186683" y="51688"/>
                </a:lnTo>
                <a:lnTo>
                  <a:pt x="3186683" y="25780"/>
                </a:lnTo>
                <a:close/>
              </a:path>
              <a:path w="3329304" h="78105">
                <a:moveTo>
                  <a:pt x="3212591" y="25780"/>
                </a:moveTo>
                <a:lnTo>
                  <a:pt x="3212591" y="51688"/>
                </a:lnTo>
                <a:lnTo>
                  <a:pt x="3238500" y="51815"/>
                </a:lnTo>
                <a:lnTo>
                  <a:pt x="3238500" y="25908"/>
                </a:lnTo>
                <a:lnTo>
                  <a:pt x="3212591" y="25780"/>
                </a:lnTo>
                <a:close/>
              </a:path>
              <a:path w="3329304" h="78105">
                <a:moveTo>
                  <a:pt x="3290315" y="0"/>
                </a:moveTo>
                <a:lnTo>
                  <a:pt x="3275189" y="3053"/>
                </a:lnTo>
                <a:lnTo>
                  <a:pt x="3262836" y="11382"/>
                </a:lnTo>
                <a:lnTo>
                  <a:pt x="3254507" y="23735"/>
                </a:lnTo>
                <a:lnTo>
                  <a:pt x="3251454" y="38862"/>
                </a:lnTo>
                <a:lnTo>
                  <a:pt x="3254507" y="53988"/>
                </a:lnTo>
                <a:lnTo>
                  <a:pt x="3262836" y="66341"/>
                </a:lnTo>
                <a:lnTo>
                  <a:pt x="3275189" y="74670"/>
                </a:lnTo>
                <a:lnTo>
                  <a:pt x="3290315" y="77724"/>
                </a:lnTo>
                <a:lnTo>
                  <a:pt x="3305442" y="74670"/>
                </a:lnTo>
                <a:lnTo>
                  <a:pt x="3317795" y="66341"/>
                </a:lnTo>
                <a:lnTo>
                  <a:pt x="3326124" y="53988"/>
                </a:lnTo>
                <a:lnTo>
                  <a:pt x="3326562" y="51815"/>
                </a:lnTo>
                <a:lnTo>
                  <a:pt x="3264407" y="51815"/>
                </a:lnTo>
                <a:lnTo>
                  <a:pt x="3264407" y="25908"/>
                </a:lnTo>
                <a:lnTo>
                  <a:pt x="3326562" y="25908"/>
                </a:lnTo>
                <a:lnTo>
                  <a:pt x="3326124" y="23735"/>
                </a:lnTo>
                <a:lnTo>
                  <a:pt x="3317795" y="11382"/>
                </a:lnTo>
                <a:lnTo>
                  <a:pt x="3305442" y="3053"/>
                </a:lnTo>
                <a:lnTo>
                  <a:pt x="3290315" y="0"/>
                </a:lnTo>
                <a:close/>
              </a:path>
              <a:path w="3329304" h="78105">
                <a:moveTo>
                  <a:pt x="3290315" y="25908"/>
                </a:moveTo>
                <a:lnTo>
                  <a:pt x="3264407" y="25908"/>
                </a:lnTo>
                <a:lnTo>
                  <a:pt x="3264407" y="51815"/>
                </a:lnTo>
                <a:lnTo>
                  <a:pt x="3290315" y="51815"/>
                </a:lnTo>
                <a:lnTo>
                  <a:pt x="3290315" y="25908"/>
                </a:lnTo>
                <a:close/>
              </a:path>
              <a:path w="3329304" h="78105">
                <a:moveTo>
                  <a:pt x="3326562" y="25908"/>
                </a:moveTo>
                <a:lnTo>
                  <a:pt x="3290315" y="25908"/>
                </a:lnTo>
                <a:lnTo>
                  <a:pt x="3290315" y="51815"/>
                </a:lnTo>
                <a:lnTo>
                  <a:pt x="3326562" y="51815"/>
                </a:lnTo>
                <a:lnTo>
                  <a:pt x="3329178" y="38862"/>
                </a:lnTo>
                <a:lnTo>
                  <a:pt x="3326562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3083" y="1080008"/>
            <a:ext cx="250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Tugas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Pengumuman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3523" y="1976627"/>
            <a:ext cx="6716395" cy="3107690"/>
            <a:chOff x="763523" y="1976627"/>
            <a:chExt cx="6716395" cy="31076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523" y="1985763"/>
              <a:ext cx="2189988" cy="30983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0547" y="1976627"/>
              <a:ext cx="4619244" cy="2065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62380" y="2480563"/>
            <a:ext cx="5829300" cy="137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6335" indent="-229235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2426970" algn="l"/>
              </a:tabLst>
            </a:pPr>
            <a:r>
              <a:rPr sz="2000" b="1" spc="-5" dirty="0">
                <a:solidFill>
                  <a:srgbClr val="003366"/>
                </a:solidFill>
                <a:latin typeface="Verdana"/>
                <a:cs typeface="Verdana"/>
              </a:rPr>
              <a:t>KuliahOnline</a:t>
            </a:r>
            <a:r>
              <a:rPr sz="2000" b="1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–</a:t>
            </a:r>
            <a:r>
              <a:rPr sz="2000" b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3366"/>
                </a:solidFill>
                <a:latin typeface="Verdana"/>
                <a:cs typeface="Verdana"/>
              </a:rPr>
              <a:t>UNIKOM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marR="382714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Tugas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endParaRPr sz="2000">
              <a:latin typeface="Verdana"/>
              <a:cs typeface="Verdana"/>
            </a:endParaRPr>
          </a:p>
          <a:p>
            <a:pPr marR="3826510" algn="ctr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Pengumuman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3595" y="2942844"/>
            <a:ext cx="5834380" cy="2292350"/>
            <a:chOff x="2863595" y="2942844"/>
            <a:chExt cx="5834380" cy="22923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3611" y="2942844"/>
              <a:ext cx="2894076" cy="8031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3595" y="4169663"/>
              <a:ext cx="5833872" cy="10652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8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2488" y="234442"/>
            <a:ext cx="285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Silabus</a:t>
            </a:r>
            <a:r>
              <a:rPr spc="-35" dirty="0"/>
              <a:t> </a:t>
            </a:r>
            <a:r>
              <a:rPr spc="-5" dirty="0"/>
              <a:t>Kuliah</a:t>
            </a:r>
          </a:p>
        </p:txBody>
      </p:sp>
      <p:sp>
        <p:nvSpPr>
          <p:cNvPr id="4" name="object 4"/>
          <p:cNvSpPr/>
          <p:nvPr/>
        </p:nvSpPr>
        <p:spPr>
          <a:xfrm>
            <a:off x="5796534" y="137769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59"/>
                </a:lnTo>
                <a:close/>
              </a:path>
              <a:path w="2748915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1" y="49021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0"/>
                </a:moveTo>
                <a:lnTo>
                  <a:pt x="310895" y="23240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8915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2748915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8915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8915" h="78105">
                <a:moveTo>
                  <a:pt x="544067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8915" h="78105">
                <a:moveTo>
                  <a:pt x="595883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3" y="49402"/>
                </a:lnTo>
                <a:lnTo>
                  <a:pt x="595883" y="23494"/>
                </a:lnTo>
                <a:close/>
              </a:path>
              <a:path w="2748915" h="78105">
                <a:moveTo>
                  <a:pt x="647700" y="23621"/>
                </a:moveTo>
                <a:lnTo>
                  <a:pt x="621791" y="23621"/>
                </a:lnTo>
                <a:lnTo>
                  <a:pt x="621791" y="49402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8915" h="78105">
                <a:moveTo>
                  <a:pt x="699515" y="23621"/>
                </a:moveTo>
                <a:lnTo>
                  <a:pt x="673607" y="23621"/>
                </a:lnTo>
                <a:lnTo>
                  <a:pt x="673607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8915" h="78105">
                <a:moveTo>
                  <a:pt x="725423" y="23621"/>
                </a:moveTo>
                <a:lnTo>
                  <a:pt x="725423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3" y="23621"/>
                </a:lnTo>
                <a:close/>
              </a:path>
              <a:path w="2748915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8915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8915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8915" h="78105">
                <a:moveTo>
                  <a:pt x="1062227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2"/>
                </a:lnTo>
                <a:close/>
              </a:path>
              <a:path w="2748915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8915" h="78105">
                <a:moveTo>
                  <a:pt x="1165860" y="24129"/>
                </a:moveTo>
                <a:lnTo>
                  <a:pt x="1139951" y="24129"/>
                </a:lnTo>
                <a:lnTo>
                  <a:pt x="1139951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8915" h="78105">
                <a:moveTo>
                  <a:pt x="1217675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5" y="50164"/>
                </a:lnTo>
                <a:lnTo>
                  <a:pt x="1217675" y="24256"/>
                </a:lnTo>
                <a:close/>
              </a:path>
              <a:path w="2748915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8915" h="78105">
                <a:moveTo>
                  <a:pt x="1295399" y="24256"/>
                </a:moveTo>
                <a:lnTo>
                  <a:pt x="1295399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399" y="24256"/>
                </a:lnTo>
                <a:close/>
              </a:path>
              <a:path w="2748915" h="78105">
                <a:moveTo>
                  <a:pt x="1373123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3" y="50291"/>
                </a:lnTo>
                <a:lnTo>
                  <a:pt x="1373123" y="24383"/>
                </a:lnTo>
                <a:close/>
              </a:path>
              <a:path w="2748915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8915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1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1" y="50800"/>
                </a:lnTo>
                <a:lnTo>
                  <a:pt x="1787651" y="24891"/>
                </a:lnTo>
                <a:close/>
              </a:path>
              <a:path w="2748915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8915" h="78105">
                <a:moveTo>
                  <a:pt x="1891284" y="25018"/>
                </a:moveTo>
                <a:lnTo>
                  <a:pt x="1865375" y="25018"/>
                </a:lnTo>
                <a:lnTo>
                  <a:pt x="1865375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8915" h="78105">
                <a:moveTo>
                  <a:pt x="1943099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099" y="50926"/>
                </a:lnTo>
                <a:lnTo>
                  <a:pt x="1943099" y="25018"/>
                </a:lnTo>
                <a:close/>
              </a:path>
              <a:path w="2748915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8915" h="78105">
                <a:moveTo>
                  <a:pt x="2046732" y="25145"/>
                </a:moveTo>
                <a:lnTo>
                  <a:pt x="2020823" y="25145"/>
                </a:lnTo>
                <a:lnTo>
                  <a:pt x="2020823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8915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180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7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7" y="51434"/>
                </a:lnTo>
                <a:lnTo>
                  <a:pt x="2357627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60" y="25653"/>
                </a:moveTo>
                <a:lnTo>
                  <a:pt x="2435351" y="25653"/>
                </a:lnTo>
                <a:lnTo>
                  <a:pt x="2435351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8915" h="78105">
                <a:moveTo>
                  <a:pt x="2513075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5" y="51562"/>
                </a:lnTo>
                <a:lnTo>
                  <a:pt x="2513075" y="25653"/>
                </a:lnTo>
                <a:close/>
              </a:path>
              <a:path w="2748915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8915" h="78105">
                <a:moveTo>
                  <a:pt x="2616708" y="25780"/>
                </a:moveTo>
                <a:lnTo>
                  <a:pt x="2590799" y="25780"/>
                </a:lnTo>
                <a:lnTo>
                  <a:pt x="2590799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8915" h="78105">
                <a:moveTo>
                  <a:pt x="2642616" y="25780"/>
                </a:moveTo>
                <a:lnTo>
                  <a:pt x="2642616" y="51688"/>
                </a:lnTo>
                <a:lnTo>
                  <a:pt x="2668523" y="51815"/>
                </a:lnTo>
                <a:lnTo>
                  <a:pt x="2668523" y="25907"/>
                </a:lnTo>
                <a:lnTo>
                  <a:pt x="2642616" y="25780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10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5918" y="25907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9671" y="51815"/>
                </a:lnTo>
                <a:lnTo>
                  <a:pt x="2709671" y="25907"/>
                </a:lnTo>
                <a:close/>
              </a:path>
              <a:path w="2748915" h="78105">
                <a:moveTo>
                  <a:pt x="2745918" y="25907"/>
                </a:moveTo>
                <a:lnTo>
                  <a:pt x="2709671" y="25907"/>
                </a:lnTo>
                <a:lnTo>
                  <a:pt x="2709671" y="51815"/>
                </a:lnTo>
                <a:lnTo>
                  <a:pt x="2745918" y="51815"/>
                </a:lnTo>
                <a:lnTo>
                  <a:pt x="2748534" y="38862"/>
                </a:lnTo>
                <a:lnTo>
                  <a:pt x="27459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2489" y="972058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tl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" y="1700783"/>
            <a:ext cx="8999220" cy="3866515"/>
            <a:chOff x="3048" y="1700783"/>
            <a:chExt cx="8999220" cy="38665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1709895"/>
              <a:ext cx="1012067" cy="8291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" y="1728215"/>
              <a:ext cx="950976" cy="7528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79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1700783"/>
              <a:ext cx="1057656" cy="847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" y="1728215"/>
              <a:ext cx="950976" cy="7528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079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2" y="1700783"/>
              <a:ext cx="1059180" cy="847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579" y="1728215"/>
              <a:ext cx="952500" cy="7528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11579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1" y="1700783"/>
              <a:ext cx="1059180" cy="8473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3079" y="1728215"/>
              <a:ext cx="952500" cy="7528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83079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1700783"/>
              <a:ext cx="1059180" cy="8473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6103" y="1728215"/>
              <a:ext cx="952499" cy="7528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6103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1700783"/>
              <a:ext cx="1059180" cy="847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7603" y="1728215"/>
              <a:ext cx="952499" cy="7528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27603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8"/>
                  </a:lnTo>
                  <a:lnTo>
                    <a:pt x="420878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1700783"/>
              <a:ext cx="1057656" cy="8473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1728215"/>
              <a:ext cx="950976" cy="7528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00628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8"/>
                  </a:lnTo>
                  <a:lnTo>
                    <a:pt x="419354" y="752856"/>
                  </a:lnTo>
                  <a:lnTo>
                    <a:pt x="0" y="752856"/>
                  </a:lnTo>
                  <a:lnTo>
                    <a:pt x="531622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" y="1783079"/>
              <a:ext cx="4337304" cy="7345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2906235"/>
              <a:ext cx="1012067" cy="8291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" y="2924555"/>
              <a:ext cx="950976" cy="7528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579" y="292455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2897123"/>
              <a:ext cx="1057656" cy="8473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" y="2924555"/>
              <a:ext cx="950976" cy="75285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40079" y="292455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2" y="2897123"/>
              <a:ext cx="1059180" cy="8473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79" y="2924555"/>
              <a:ext cx="952500" cy="75285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11579" y="292455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1" y="2897123"/>
              <a:ext cx="1059180" cy="8473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2924555"/>
              <a:ext cx="952500" cy="7528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83079" y="292455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2897123"/>
              <a:ext cx="1059180" cy="8473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6103" y="2924555"/>
              <a:ext cx="952499" cy="75285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56103" y="292455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2897123"/>
              <a:ext cx="1059180" cy="8473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7603" y="2924555"/>
              <a:ext cx="952499" cy="75285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27603" y="292455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8"/>
                  </a:lnTo>
                  <a:lnTo>
                    <a:pt x="420878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2897123"/>
              <a:ext cx="1057656" cy="8473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0628" y="2924555"/>
              <a:ext cx="950976" cy="75285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00628" y="292455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8"/>
                  </a:lnTo>
                  <a:lnTo>
                    <a:pt x="419354" y="752856"/>
                  </a:lnTo>
                  <a:lnTo>
                    <a:pt x="0" y="752856"/>
                  </a:lnTo>
                  <a:lnTo>
                    <a:pt x="531622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8" y="2979419"/>
              <a:ext cx="4235196" cy="7345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32" y="2336275"/>
              <a:ext cx="1013525" cy="83061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7428" y="2354579"/>
              <a:ext cx="952500" cy="75438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67428" y="235457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4063" y="2327147"/>
              <a:ext cx="1057656" cy="8488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0451" y="2354579"/>
              <a:ext cx="950976" cy="75438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140451" y="235457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5563" y="2327147"/>
              <a:ext cx="1059180" cy="84886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1951" y="2354579"/>
              <a:ext cx="952500" cy="754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711951" y="235457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7063" y="2327147"/>
              <a:ext cx="1059180" cy="84886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3451" y="2354579"/>
              <a:ext cx="952500" cy="75438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283451" y="235457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0088" y="2327147"/>
              <a:ext cx="1057655" cy="8488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6476" y="2354579"/>
              <a:ext cx="950976" cy="75438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856476" y="235457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1588" y="2327147"/>
              <a:ext cx="1057655" cy="84886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7976" y="2354579"/>
              <a:ext cx="950976" cy="75438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427976" y="235457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3088" y="2327147"/>
              <a:ext cx="1059179" cy="84886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9476" y="2354579"/>
              <a:ext cx="952500" cy="75438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999476" y="235457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6467" y="2410967"/>
              <a:ext cx="4230624" cy="69799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4102575"/>
              <a:ext cx="1012067" cy="82912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79" y="4120895"/>
              <a:ext cx="950976" cy="75285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8579" y="412089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7"/>
                  </a:lnTo>
                  <a:lnTo>
                    <a:pt x="419379" y="752855"/>
                  </a:lnTo>
                  <a:lnTo>
                    <a:pt x="0" y="752855"/>
                  </a:lnTo>
                  <a:lnTo>
                    <a:pt x="531596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4093463"/>
              <a:ext cx="1057656" cy="84734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079" y="4120895"/>
              <a:ext cx="950976" cy="75285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40079" y="412089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7"/>
                  </a:lnTo>
                  <a:lnTo>
                    <a:pt x="419379" y="752855"/>
                  </a:lnTo>
                  <a:lnTo>
                    <a:pt x="0" y="752855"/>
                  </a:lnTo>
                  <a:lnTo>
                    <a:pt x="531596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2" y="4093463"/>
              <a:ext cx="1059180" cy="84734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1579" y="4120895"/>
              <a:ext cx="952500" cy="75285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211579" y="412089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1" y="4093463"/>
              <a:ext cx="1059180" cy="84734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83079" y="4120895"/>
              <a:ext cx="952500" cy="75285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783079" y="412089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4093463"/>
              <a:ext cx="1059180" cy="84734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56103" y="4120895"/>
              <a:ext cx="952499" cy="75285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356103" y="412089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4093463"/>
              <a:ext cx="1059180" cy="84734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27603" y="4120895"/>
              <a:ext cx="952499" cy="75285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927603" y="412089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7"/>
                  </a:lnTo>
                  <a:lnTo>
                    <a:pt x="420878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4093463"/>
              <a:ext cx="1057656" cy="84734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00628" y="4120895"/>
              <a:ext cx="950976" cy="75285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500628" y="412089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7"/>
                  </a:lnTo>
                  <a:lnTo>
                    <a:pt x="419354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48" y="4175760"/>
              <a:ext cx="4235196" cy="73456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32" y="3532615"/>
              <a:ext cx="1013525" cy="83061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67428" y="3550919"/>
              <a:ext cx="952500" cy="75437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567428" y="355091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4063" y="3523488"/>
              <a:ext cx="1057656" cy="84886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40451" y="3550919"/>
              <a:ext cx="950976" cy="75437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140451" y="355091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5563" y="3523488"/>
              <a:ext cx="1059180" cy="84886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11951" y="3550919"/>
              <a:ext cx="952500" cy="75437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5711951" y="355091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7063" y="3523488"/>
              <a:ext cx="1059180" cy="84886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3451" y="3550919"/>
              <a:ext cx="952500" cy="75437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283451" y="355091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0088" y="3523488"/>
              <a:ext cx="1057655" cy="84886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56476" y="3550919"/>
              <a:ext cx="950976" cy="75437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856476" y="355091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1588" y="3523488"/>
              <a:ext cx="1057655" cy="84886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27976" y="3550919"/>
              <a:ext cx="950976" cy="75437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427976" y="3550919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3088" y="3523488"/>
              <a:ext cx="1059179" cy="84886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99476" y="3550919"/>
              <a:ext cx="952500" cy="75437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999476" y="3550919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03419" y="3607307"/>
              <a:ext cx="4233672" cy="73304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8432" y="4728939"/>
              <a:ext cx="1013525" cy="829121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67428" y="4747260"/>
              <a:ext cx="952500" cy="752855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4567428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3" y="4719827"/>
              <a:ext cx="1057656" cy="84734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40451" y="4747260"/>
              <a:ext cx="950976" cy="75285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40451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5563" y="4719827"/>
              <a:ext cx="1059180" cy="84734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11951" y="4747260"/>
              <a:ext cx="952500" cy="752855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5711951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063" y="4719827"/>
              <a:ext cx="1059180" cy="84734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83451" y="4747260"/>
              <a:ext cx="952500" cy="752855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6283451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8" y="4719827"/>
              <a:ext cx="1057655" cy="84734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6476" y="4747260"/>
              <a:ext cx="950976" cy="75285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6856476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588" y="4719827"/>
              <a:ext cx="1057655" cy="84734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27976" y="4747260"/>
              <a:ext cx="950976" cy="75285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7427976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3088" y="4719827"/>
              <a:ext cx="1059179" cy="84734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9476" y="4747260"/>
              <a:ext cx="952500" cy="752855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7999476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03419" y="4803648"/>
              <a:ext cx="4233672" cy="733043"/>
            </a:xfrm>
            <a:prstGeom prst="rect">
              <a:avLst/>
            </a:prstGeom>
          </p:spPr>
        </p:pic>
      </p:grpSp>
      <p:sp>
        <p:nvSpPr>
          <p:cNvPr id="139" name="object 139"/>
          <p:cNvSpPr txBox="1"/>
          <p:nvPr/>
        </p:nvSpPr>
        <p:spPr>
          <a:xfrm>
            <a:off x="215900" y="1897761"/>
            <a:ext cx="8294370" cy="3396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003366"/>
                </a:solidFill>
                <a:latin typeface="Verdana"/>
                <a:cs typeface="Verdana"/>
              </a:rPr>
              <a:t>Pendahuluan</a:t>
            </a:r>
            <a:r>
              <a:rPr sz="2300" spc="-6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&amp;</a:t>
            </a:r>
            <a:r>
              <a:rPr sz="2300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Pengantar</a:t>
            </a:r>
            <a:endParaRPr sz="2300">
              <a:latin typeface="Verdana"/>
              <a:cs typeface="Verdana"/>
            </a:endParaRPr>
          </a:p>
          <a:p>
            <a:pPr marL="4493260">
              <a:lnSpc>
                <a:spcPct val="100000"/>
              </a:lnSpc>
              <a:spcBef>
                <a:spcPts val="2375"/>
              </a:spcBef>
            </a:pPr>
            <a:r>
              <a:rPr sz="2000" spc="-5" dirty="0">
                <a:solidFill>
                  <a:srgbClr val="003366"/>
                </a:solidFill>
                <a:latin typeface="Verdana"/>
                <a:cs typeface="Verdana"/>
              </a:rPr>
              <a:t>Evolusi</a:t>
            </a:r>
            <a:r>
              <a:rPr sz="2000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Verdana"/>
                <a:cs typeface="Verdana"/>
              </a:rPr>
              <a:t>dan</a:t>
            </a:r>
            <a:r>
              <a:rPr sz="2000" spc="-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Verdana"/>
                <a:cs typeface="Verdana"/>
              </a:rPr>
              <a:t>Kinerja</a:t>
            </a:r>
            <a:r>
              <a:rPr sz="2000" spc="-1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3366"/>
                </a:solidFill>
                <a:latin typeface="Verdana"/>
                <a:cs typeface="Verdana"/>
              </a:rPr>
              <a:t>Komputer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Struktur</a:t>
            </a:r>
            <a:r>
              <a:rPr sz="2300" spc="-7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CPU</a:t>
            </a:r>
            <a:endParaRPr sz="2300">
              <a:latin typeface="Verdana"/>
              <a:cs typeface="Verdana"/>
            </a:endParaRPr>
          </a:p>
          <a:p>
            <a:pPr marL="4512945">
              <a:lnSpc>
                <a:spcPct val="100000"/>
              </a:lnSpc>
              <a:spcBef>
                <a:spcPts val="2175"/>
              </a:spcBef>
            </a:pP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Memori</a:t>
            </a:r>
            <a:r>
              <a:rPr sz="2300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&amp;</a:t>
            </a:r>
            <a:r>
              <a:rPr sz="2300" spc="-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Cache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Penyimpanan</a:t>
            </a:r>
            <a:r>
              <a:rPr sz="2300" spc="-7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Data</a:t>
            </a:r>
            <a:endParaRPr sz="2300">
              <a:latin typeface="Verdana"/>
              <a:cs typeface="Verdana"/>
            </a:endParaRPr>
          </a:p>
          <a:p>
            <a:pPr marL="4512945">
              <a:lnSpc>
                <a:spcPct val="100000"/>
              </a:lnSpc>
              <a:spcBef>
                <a:spcPts val="2175"/>
              </a:spcBef>
            </a:pP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Unit</a:t>
            </a:r>
            <a:r>
              <a:rPr sz="2300" spc="-5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Input</a:t>
            </a:r>
            <a:r>
              <a:rPr sz="2300" spc="-4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/</a:t>
            </a:r>
            <a:r>
              <a:rPr sz="2300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Output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43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5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2488" y="234442"/>
            <a:ext cx="285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Silabus</a:t>
            </a:r>
            <a:r>
              <a:rPr spc="-35" dirty="0"/>
              <a:t> </a:t>
            </a:r>
            <a:r>
              <a:rPr spc="-5" dirty="0"/>
              <a:t>Kuliah</a:t>
            </a:r>
          </a:p>
        </p:txBody>
      </p:sp>
      <p:sp>
        <p:nvSpPr>
          <p:cNvPr id="4" name="object 4"/>
          <p:cNvSpPr/>
          <p:nvPr/>
        </p:nvSpPr>
        <p:spPr>
          <a:xfrm>
            <a:off x="5796534" y="137769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59"/>
                </a:lnTo>
                <a:close/>
              </a:path>
              <a:path w="2748915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1" y="49021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0"/>
                </a:moveTo>
                <a:lnTo>
                  <a:pt x="310895" y="23240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8915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2748915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8915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8915" h="78105">
                <a:moveTo>
                  <a:pt x="544067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8915" h="78105">
                <a:moveTo>
                  <a:pt x="595883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3" y="49402"/>
                </a:lnTo>
                <a:lnTo>
                  <a:pt x="595883" y="23494"/>
                </a:lnTo>
                <a:close/>
              </a:path>
              <a:path w="2748915" h="78105">
                <a:moveTo>
                  <a:pt x="647700" y="23621"/>
                </a:moveTo>
                <a:lnTo>
                  <a:pt x="621791" y="23621"/>
                </a:lnTo>
                <a:lnTo>
                  <a:pt x="621791" y="49402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8915" h="78105">
                <a:moveTo>
                  <a:pt x="699515" y="23621"/>
                </a:moveTo>
                <a:lnTo>
                  <a:pt x="673607" y="23621"/>
                </a:lnTo>
                <a:lnTo>
                  <a:pt x="673607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8915" h="78105">
                <a:moveTo>
                  <a:pt x="725423" y="23621"/>
                </a:moveTo>
                <a:lnTo>
                  <a:pt x="725423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3" y="23621"/>
                </a:lnTo>
                <a:close/>
              </a:path>
              <a:path w="2748915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8915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8915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8915" h="78105">
                <a:moveTo>
                  <a:pt x="1062227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2"/>
                </a:lnTo>
                <a:close/>
              </a:path>
              <a:path w="2748915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8915" h="78105">
                <a:moveTo>
                  <a:pt x="1165860" y="24129"/>
                </a:moveTo>
                <a:lnTo>
                  <a:pt x="1139951" y="24129"/>
                </a:lnTo>
                <a:lnTo>
                  <a:pt x="1139951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8915" h="78105">
                <a:moveTo>
                  <a:pt x="1217675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5" y="50164"/>
                </a:lnTo>
                <a:lnTo>
                  <a:pt x="1217675" y="24256"/>
                </a:lnTo>
                <a:close/>
              </a:path>
              <a:path w="2748915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8915" h="78105">
                <a:moveTo>
                  <a:pt x="1295399" y="24256"/>
                </a:moveTo>
                <a:lnTo>
                  <a:pt x="1295399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399" y="24256"/>
                </a:lnTo>
                <a:close/>
              </a:path>
              <a:path w="2748915" h="78105">
                <a:moveTo>
                  <a:pt x="1373123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3" y="50291"/>
                </a:lnTo>
                <a:lnTo>
                  <a:pt x="1373123" y="24383"/>
                </a:lnTo>
                <a:close/>
              </a:path>
              <a:path w="2748915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8915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1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1" y="50800"/>
                </a:lnTo>
                <a:lnTo>
                  <a:pt x="1787651" y="24891"/>
                </a:lnTo>
                <a:close/>
              </a:path>
              <a:path w="2748915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8915" h="78105">
                <a:moveTo>
                  <a:pt x="1891284" y="25018"/>
                </a:moveTo>
                <a:lnTo>
                  <a:pt x="1865375" y="25018"/>
                </a:lnTo>
                <a:lnTo>
                  <a:pt x="1865375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8915" h="78105">
                <a:moveTo>
                  <a:pt x="1943099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099" y="50926"/>
                </a:lnTo>
                <a:lnTo>
                  <a:pt x="1943099" y="25018"/>
                </a:lnTo>
                <a:close/>
              </a:path>
              <a:path w="2748915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8915" h="78105">
                <a:moveTo>
                  <a:pt x="2046732" y="25145"/>
                </a:moveTo>
                <a:lnTo>
                  <a:pt x="2020823" y="25145"/>
                </a:lnTo>
                <a:lnTo>
                  <a:pt x="2020823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8915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180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7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7" y="51434"/>
                </a:lnTo>
                <a:lnTo>
                  <a:pt x="2357627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60" y="25653"/>
                </a:moveTo>
                <a:lnTo>
                  <a:pt x="2435351" y="25653"/>
                </a:lnTo>
                <a:lnTo>
                  <a:pt x="2435351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8915" h="78105">
                <a:moveTo>
                  <a:pt x="2513075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5" y="51562"/>
                </a:lnTo>
                <a:lnTo>
                  <a:pt x="2513075" y="25653"/>
                </a:lnTo>
                <a:close/>
              </a:path>
              <a:path w="2748915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8915" h="78105">
                <a:moveTo>
                  <a:pt x="2616708" y="25780"/>
                </a:moveTo>
                <a:lnTo>
                  <a:pt x="2590799" y="25780"/>
                </a:lnTo>
                <a:lnTo>
                  <a:pt x="2590799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8915" h="78105">
                <a:moveTo>
                  <a:pt x="2642616" y="25780"/>
                </a:moveTo>
                <a:lnTo>
                  <a:pt x="2642616" y="51688"/>
                </a:lnTo>
                <a:lnTo>
                  <a:pt x="2668523" y="51815"/>
                </a:lnTo>
                <a:lnTo>
                  <a:pt x="2668523" y="25907"/>
                </a:lnTo>
                <a:lnTo>
                  <a:pt x="2642616" y="25780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10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5918" y="25907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9671" y="51815"/>
                </a:lnTo>
                <a:lnTo>
                  <a:pt x="2709671" y="25907"/>
                </a:lnTo>
                <a:close/>
              </a:path>
              <a:path w="2748915" h="78105">
                <a:moveTo>
                  <a:pt x="2745918" y="25907"/>
                </a:moveTo>
                <a:lnTo>
                  <a:pt x="2709671" y="25907"/>
                </a:lnTo>
                <a:lnTo>
                  <a:pt x="2709671" y="51815"/>
                </a:lnTo>
                <a:lnTo>
                  <a:pt x="2745918" y="51815"/>
                </a:lnTo>
                <a:lnTo>
                  <a:pt x="2748534" y="38862"/>
                </a:lnTo>
                <a:lnTo>
                  <a:pt x="27459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2489" y="972058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tl</a:t>
            </a:r>
            <a:r>
              <a:rPr sz="1800" b="1" spc="5" dirty="0">
                <a:solidFill>
                  <a:srgbClr val="16165D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" y="1700783"/>
            <a:ext cx="4498975" cy="847725"/>
            <a:chOff x="3048" y="1700783"/>
            <a:chExt cx="4498975" cy="8477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1709895"/>
              <a:ext cx="1012067" cy="8291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" y="1728215"/>
              <a:ext cx="950976" cy="7528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79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1700783"/>
              <a:ext cx="1057656" cy="847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" y="1728215"/>
              <a:ext cx="950976" cy="7528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080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1" y="1700783"/>
              <a:ext cx="1059180" cy="847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580" y="1728215"/>
              <a:ext cx="952500" cy="7528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11580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2" y="1700783"/>
              <a:ext cx="1059180" cy="8473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3079" y="1728215"/>
              <a:ext cx="952500" cy="7528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83079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1700783"/>
              <a:ext cx="1059180" cy="8473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6104" y="1728215"/>
              <a:ext cx="952499" cy="7528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56104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1700783"/>
              <a:ext cx="1059180" cy="847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7604" y="1728215"/>
              <a:ext cx="952499" cy="7528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27604" y="1728215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8"/>
                  </a:lnTo>
                  <a:lnTo>
                    <a:pt x="420878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1700783"/>
              <a:ext cx="1057656" cy="8473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1728215"/>
              <a:ext cx="950976" cy="7528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00628" y="1728215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8"/>
                  </a:lnTo>
                  <a:lnTo>
                    <a:pt x="419354" y="752856"/>
                  </a:lnTo>
                  <a:lnTo>
                    <a:pt x="0" y="752856"/>
                  </a:lnTo>
                  <a:lnTo>
                    <a:pt x="531622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" y="1783079"/>
              <a:ext cx="4235196" cy="73456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15900" y="1897761"/>
            <a:ext cx="16738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Sistem</a:t>
            </a:r>
            <a:r>
              <a:rPr sz="2300" spc="-6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Bus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48" y="2327148"/>
            <a:ext cx="8999220" cy="3240405"/>
            <a:chOff x="3048" y="2327148"/>
            <a:chExt cx="8999220" cy="3240405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2906235"/>
              <a:ext cx="1012067" cy="82912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" y="2924556"/>
              <a:ext cx="950976" cy="7528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579" y="292455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2897124"/>
              <a:ext cx="1057656" cy="8473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80" y="2924556"/>
              <a:ext cx="950976" cy="7528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0080" y="292455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8"/>
                  </a:lnTo>
                  <a:lnTo>
                    <a:pt x="419379" y="752856"/>
                  </a:lnTo>
                  <a:lnTo>
                    <a:pt x="0" y="752856"/>
                  </a:lnTo>
                  <a:lnTo>
                    <a:pt x="531596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1" y="2897124"/>
              <a:ext cx="1059180" cy="8473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80" y="2924556"/>
              <a:ext cx="952500" cy="75285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11580" y="292455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2" y="2897124"/>
              <a:ext cx="1059180" cy="8473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2924556"/>
              <a:ext cx="952500" cy="75285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3079" y="292455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2897124"/>
              <a:ext cx="1059180" cy="8473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6104" y="2924556"/>
              <a:ext cx="952499" cy="7528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356104" y="292455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8"/>
                  </a:lnTo>
                  <a:lnTo>
                    <a:pt x="420877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2897124"/>
              <a:ext cx="1059180" cy="8473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7604" y="2924556"/>
              <a:ext cx="952499" cy="7528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27604" y="292455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8"/>
                  </a:lnTo>
                  <a:lnTo>
                    <a:pt x="420878" y="752856"/>
                  </a:lnTo>
                  <a:lnTo>
                    <a:pt x="0" y="752856"/>
                  </a:lnTo>
                  <a:lnTo>
                    <a:pt x="531621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2897124"/>
              <a:ext cx="1057656" cy="8473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0628" y="2924556"/>
              <a:ext cx="950976" cy="75285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00628" y="292455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8"/>
                  </a:lnTo>
                  <a:lnTo>
                    <a:pt x="419354" y="752856"/>
                  </a:lnTo>
                  <a:lnTo>
                    <a:pt x="0" y="752856"/>
                  </a:lnTo>
                  <a:lnTo>
                    <a:pt x="531622" y="37642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8" y="2979420"/>
              <a:ext cx="4235196" cy="7345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32" y="2336275"/>
              <a:ext cx="1013525" cy="83061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7428" y="2354580"/>
              <a:ext cx="952500" cy="7543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567428" y="235458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4064" y="2327148"/>
              <a:ext cx="1057656" cy="8488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0452" y="2354580"/>
              <a:ext cx="950976" cy="7543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140452" y="235458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5564" y="2327148"/>
              <a:ext cx="1059180" cy="8488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1952" y="2354580"/>
              <a:ext cx="952500" cy="75438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711952" y="235458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7064" y="2327148"/>
              <a:ext cx="1059180" cy="84886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3452" y="2354580"/>
              <a:ext cx="952500" cy="7543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283452" y="235458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0087" y="2327148"/>
              <a:ext cx="1057655" cy="84886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6475" y="2354580"/>
              <a:ext cx="950976" cy="75438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56475" y="235458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1587" y="2327148"/>
              <a:ext cx="1057655" cy="8488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7975" y="2354580"/>
              <a:ext cx="950976" cy="75438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427975" y="235458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80">
                  <a:moveTo>
                    <a:pt x="0" y="0"/>
                  </a:moveTo>
                  <a:lnTo>
                    <a:pt x="418338" y="0"/>
                  </a:lnTo>
                  <a:lnTo>
                    <a:pt x="950976" y="377190"/>
                  </a:lnTo>
                  <a:lnTo>
                    <a:pt x="418338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3087" y="2327148"/>
              <a:ext cx="1059179" cy="8488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9475" y="2354580"/>
              <a:ext cx="952500" cy="75438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999475" y="235458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80">
                  <a:moveTo>
                    <a:pt x="0" y="0"/>
                  </a:moveTo>
                  <a:lnTo>
                    <a:pt x="419862" y="0"/>
                  </a:lnTo>
                  <a:lnTo>
                    <a:pt x="952500" y="377190"/>
                  </a:lnTo>
                  <a:lnTo>
                    <a:pt x="419862" y="754380"/>
                  </a:lnTo>
                  <a:lnTo>
                    <a:pt x="0" y="754380"/>
                  </a:lnTo>
                  <a:lnTo>
                    <a:pt x="532638" y="3771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3420" y="2410968"/>
              <a:ext cx="4233672" cy="73304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5" y="4102575"/>
              <a:ext cx="1012067" cy="82912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79" y="4120896"/>
              <a:ext cx="950976" cy="75285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8579" y="412089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7"/>
                  </a:lnTo>
                  <a:lnTo>
                    <a:pt x="419379" y="752855"/>
                  </a:lnTo>
                  <a:lnTo>
                    <a:pt x="0" y="752855"/>
                  </a:lnTo>
                  <a:lnTo>
                    <a:pt x="531596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1" y="4093464"/>
              <a:ext cx="1057656" cy="84734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080" y="4120896"/>
              <a:ext cx="950976" cy="75285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40080" y="412089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30" h="753110">
                  <a:moveTo>
                    <a:pt x="0" y="0"/>
                  </a:moveTo>
                  <a:lnTo>
                    <a:pt x="419379" y="0"/>
                  </a:lnTo>
                  <a:lnTo>
                    <a:pt x="950976" y="376427"/>
                  </a:lnTo>
                  <a:lnTo>
                    <a:pt x="419379" y="752855"/>
                  </a:lnTo>
                  <a:lnTo>
                    <a:pt x="0" y="752855"/>
                  </a:lnTo>
                  <a:lnTo>
                    <a:pt x="531596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191" y="4093464"/>
              <a:ext cx="1059180" cy="84734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1580" y="4120896"/>
              <a:ext cx="952500" cy="75285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211580" y="412089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2" y="4093464"/>
              <a:ext cx="1059180" cy="84734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83079" y="4120896"/>
              <a:ext cx="952500" cy="75285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783079" y="412089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4093464"/>
              <a:ext cx="1059180" cy="84734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56104" y="4120896"/>
              <a:ext cx="952499" cy="75285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356104" y="412089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499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1216" y="4093464"/>
              <a:ext cx="1059180" cy="84734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27604" y="4120896"/>
              <a:ext cx="952499" cy="75285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927604" y="4120896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8" y="0"/>
                  </a:lnTo>
                  <a:lnTo>
                    <a:pt x="952499" y="376427"/>
                  </a:lnTo>
                  <a:lnTo>
                    <a:pt x="420878" y="752855"/>
                  </a:lnTo>
                  <a:lnTo>
                    <a:pt x="0" y="752855"/>
                  </a:lnTo>
                  <a:lnTo>
                    <a:pt x="531621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4240" y="4093464"/>
              <a:ext cx="1057656" cy="84734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00628" y="4120896"/>
              <a:ext cx="950976" cy="75285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500628" y="4120896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4" y="0"/>
                  </a:lnTo>
                  <a:lnTo>
                    <a:pt x="950976" y="376427"/>
                  </a:lnTo>
                  <a:lnTo>
                    <a:pt x="419354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48" y="4175760"/>
              <a:ext cx="4235196" cy="73456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8432" y="3532615"/>
              <a:ext cx="1013525" cy="8306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67428" y="3550920"/>
              <a:ext cx="952500" cy="754379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4567428" y="355092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4064" y="3523488"/>
              <a:ext cx="1057656" cy="84886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40452" y="3550920"/>
              <a:ext cx="950976" cy="75437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140452" y="355092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5564" y="3523488"/>
              <a:ext cx="1059180" cy="84886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11952" y="3550920"/>
              <a:ext cx="952500" cy="754379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711952" y="355092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7064" y="3523488"/>
              <a:ext cx="1059180" cy="84886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3452" y="3550920"/>
              <a:ext cx="952500" cy="754379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283452" y="355092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0087" y="3523488"/>
              <a:ext cx="1057655" cy="84886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56475" y="3550920"/>
              <a:ext cx="950976" cy="754379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856475" y="355092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1587" y="3523488"/>
              <a:ext cx="1057655" cy="84886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27975" y="3550920"/>
              <a:ext cx="950976" cy="754379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427975" y="3550920"/>
              <a:ext cx="951230" cy="754380"/>
            </a:xfrm>
            <a:custGeom>
              <a:avLst/>
              <a:gdLst/>
              <a:ahLst/>
              <a:cxnLst/>
              <a:rect l="l" t="t" r="r" b="b"/>
              <a:pathLst>
                <a:path w="951229" h="754379">
                  <a:moveTo>
                    <a:pt x="0" y="0"/>
                  </a:moveTo>
                  <a:lnTo>
                    <a:pt x="418338" y="0"/>
                  </a:lnTo>
                  <a:lnTo>
                    <a:pt x="950976" y="377189"/>
                  </a:lnTo>
                  <a:lnTo>
                    <a:pt x="418338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3087" y="3523488"/>
              <a:ext cx="1059179" cy="84886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99475" y="3550920"/>
              <a:ext cx="952500" cy="754379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999475" y="3550920"/>
              <a:ext cx="952500" cy="754380"/>
            </a:xfrm>
            <a:custGeom>
              <a:avLst/>
              <a:gdLst/>
              <a:ahLst/>
              <a:cxnLst/>
              <a:rect l="l" t="t" r="r" b="b"/>
              <a:pathLst>
                <a:path w="952500" h="754379">
                  <a:moveTo>
                    <a:pt x="0" y="0"/>
                  </a:moveTo>
                  <a:lnTo>
                    <a:pt x="419862" y="0"/>
                  </a:lnTo>
                  <a:lnTo>
                    <a:pt x="952500" y="377189"/>
                  </a:lnTo>
                  <a:lnTo>
                    <a:pt x="419862" y="754379"/>
                  </a:lnTo>
                  <a:lnTo>
                    <a:pt x="0" y="754379"/>
                  </a:lnTo>
                  <a:lnTo>
                    <a:pt x="532638" y="37718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03420" y="3607308"/>
              <a:ext cx="4233672" cy="73304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8432" y="4728939"/>
              <a:ext cx="1013525" cy="82912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67428" y="4747260"/>
              <a:ext cx="952500" cy="752855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4567428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4" y="4719827"/>
              <a:ext cx="1057656" cy="84734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40452" y="4747260"/>
              <a:ext cx="950976" cy="752855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140452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5564" y="4719827"/>
              <a:ext cx="1059180" cy="847344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11952" y="4747260"/>
              <a:ext cx="952500" cy="752855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711952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064" y="4719827"/>
              <a:ext cx="1059180" cy="847344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83452" y="4747260"/>
              <a:ext cx="952500" cy="752855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6283452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7" y="4719827"/>
              <a:ext cx="1057655" cy="847344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56475" y="4747260"/>
              <a:ext cx="950976" cy="752855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6856475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587" y="4719827"/>
              <a:ext cx="1057655" cy="84734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27975" y="4747260"/>
              <a:ext cx="950976" cy="752855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7427975" y="4747260"/>
              <a:ext cx="951230" cy="753110"/>
            </a:xfrm>
            <a:custGeom>
              <a:avLst/>
              <a:gdLst/>
              <a:ahLst/>
              <a:cxnLst/>
              <a:rect l="l" t="t" r="r" b="b"/>
              <a:pathLst>
                <a:path w="951229" h="753110">
                  <a:moveTo>
                    <a:pt x="0" y="0"/>
                  </a:moveTo>
                  <a:lnTo>
                    <a:pt x="419353" y="0"/>
                  </a:lnTo>
                  <a:lnTo>
                    <a:pt x="950976" y="376427"/>
                  </a:lnTo>
                  <a:lnTo>
                    <a:pt x="419353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3087" y="4719827"/>
              <a:ext cx="1059179" cy="84734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9475" y="4747260"/>
              <a:ext cx="952500" cy="75285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7999475" y="4747260"/>
              <a:ext cx="952500" cy="753110"/>
            </a:xfrm>
            <a:custGeom>
              <a:avLst/>
              <a:gdLst/>
              <a:ahLst/>
              <a:cxnLst/>
              <a:rect l="l" t="t" r="r" b="b"/>
              <a:pathLst>
                <a:path w="952500" h="753110">
                  <a:moveTo>
                    <a:pt x="0" y="0"/>
                  </a:moveTo>
                  <a:lnTo>
                    <a:pt x="420877" y="0"/>
                  </a:lnTo>
                  <a:lnTo>
                    <a:pt x="952500" y="376427"/>
                  </a:lnTo>
                  <a:lnTo>
                    <a:pt x="420877" y="752855"/>
                  </a:lnTo>
                  <a:lnTo>
                    <a:pt x="0" y="752855"/>
                  </a:lnTo>
                  <a:lnTo>
                    <a:pt x="531622" y="3764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08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03420" y="4803648"/>
              <a:ext cx="4233672" cy="733043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215900" y="2525013"/>
            <a:ext cx="651637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2945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Logika</a:t>
            </a:r>
            <a:r>
              <a:rPr sz="2300" spc="-9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Digital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Mode</a:t>
            </a:r>
            <a:r>
              <a:rPr sz="2300" spc="-6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Pengalamatan</a:t>
            </a:r>
            <a:endParaRPr sz="2300">
              <a:latin typeface="Verdana"/>
              <a:cs typeface="Verdana"/>
            </a:endParaRPr>
          </a:p>
          <a:p>
            <a:pPr marL="4512945">
              <a:lnSpc>
                <a:spcPct val="100000"/>
              </a:lnSpc>
              <a:spcBef>
                <a:spcPts val="2180"/>
              </a:spcBef>
            </a:pP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Set</a:t>
            </a:r>
            <a:r>
              <a:rPr sz="2300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Instruksi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RISC</a:t>
            </a:r>
            <a:r>
              <a:rPr sz="2300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&amp;</a:t>
            </a:r>
            <a:r>
              <a:rPr sz="2300" spc="-3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003366"/>
                </a:solidFill>
                <a:latin typeface="Verdana"/>
                <a:cs typeface="Verdana"/>
              </a:rPr>
              <a:t>Pipelining</a:t>
            </a:r>
            <a:endParaRPr sz="2300">
              <a:latin typeface="Verdana"/>
              <a:cs typeface="Verdana"/>
            </a:endParaRPr>
          </a:p>
          <a:p>
            <a:pPr marL="4512945">
              <a:lnSpc>
                <a:spcPct val="100000"/>
              </a:lnSpc>
              <a:spcBef>
                <a:spcPts val="2180"/>
              </a:spcBef>
            </a:pPr>
            <a:r>
              <a:rPr sz="2300" dirty="0">
                <a:solidFill>
                  <a:srgbClr val="003366"/>
                </a:solidFill>
                <a:latin typeface="Verdana"/>
                <a:cs typeface="Verdana"/>
              </a:rPr>
              <a:t>Processor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45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7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1846" y="234442"/>
            <a:ext cx="4437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Referensi</a:t>
            </a:r>
            <a:r>
              <a:rPr spc="10" dirty="0"/>
              <a:t> </a:t>
            </a:r>
            <a:r>
              <a:rPr spc="-5" dirty="0"/>
              <a:t>Perkuliahan</a:t>
            </a:r>
          </a:p>
        </p:txBody>
      </p:sp>
      <p:sp>
        <p:nvSpPr>
          <p:cNvPr id="4" name="object 4"/>
          <p:cNvSpPr/>
          <p:nvPr/>
        </p:nvSpPr>
        <p:spPr>
          <a:xfrm>
            <a:off x="5796534" y="1377696"/>
            <a:ext cx="2748915" cy="78105"/>
          </a:xfrm>
          <a:custGeom>
            <a:avLst/>
            <a:gdLst/>
            <a:ahLst/>
            <a:cxnLst/>
            <a:rect l="l" t="t" r="r" b="b"/>
            <a:pathLst>
              <a:path w="2748915" h="78105">
                <a:moveTo>
                  <a:pt x="25907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7" y="48767"/>
                </a:lnTo>
                <a:lnTo>
                  <a:pt x="25907" y="22859"/>
                </a:lnTo>
                <a:close/>
              </a:path>
              <a:path w="2748915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8915" h="78105">
                <a:moveTo>
                  <a:pt x="129539" y="22987"/>
                </a:moveTo>
                <a:lnTo>
                  <a:pt x="103631" y="22987"/>
                </a:lnTo>
                <a:lnTo>
                  <a:pt x="103631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8915" h="78105">
                <a:moveTo>
                  <a:pt x="155448" y="22987"/>
                </a:moveTo>
                <a:lnTo>
                  <a:pt x="155448" y="48894"/>
                </a:lnTo>
                <a:lnTo>
                  <a:pt x="181355" y="49021"/>
                </a:lnTo>
                <a:lnTo>
                  <a:pt x="181355" y="23113"/>
                </a:lnTo>
                <a:lnTo>
                  <a:pt x="155448" y="22987"/>
                </a:lnTo>
                <a:close/>
              </a:path>
              <a:path w="2748915" h="78105">
                <a:moveTo>
                  <a:pt x="233171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1" y="49021"/>
                </a:lnTo>
                <a:lnTo>
                  <a:pt x="233171" y="23113"/>
                </a:lnTo>
                <a:close/>
              </a:path>
              <a:path w="2748915" h="78105">
                <a:moveTo>
                  <a:pt x="259079" y="23113"/>
                </a:moveTo>
                <a:lnTo>
                  <a:pt x="259079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79" y="23113"/>
                </a:lnTo>
                <a:close/>
              </a:path>
              <a:path w="2748915" h="78105">
                <a:moveTo>
                  <a:pt x="336803" y="23240"/>
                </a:moveTo>
                <a:lnTo>
                  <a:pt x="310895" y="23240"/>
                </a:lnTo>
                <a:lnTo>
                  <a:pt x="310895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8915" h="78105">
                <a:moveTo>
                  <a:pt x="388619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19" y="49149"/>
                </a:lnTo>
                <a:lnTo>
                  <a:pt x="388619" y="23240"/>
                </a:lnTo>
                <a:close/>
              </a:path>
              <a:path w="2748915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8915" h="78105">
                <a:moveTo>
                  <a:pt x="492251" y="23367"/>
                </a:moveTo>
                <a:lnTo>
                  <a:pt x="466343" y="23367"/>
                </a:lnTo>
                <a:lnTo>
                  <a:pt x="466343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8915" h="78105">
                <a:moveTo>
                  <a:pt x="544067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7" y="49402"/>
                </a:lnTo>
                <a:lnTo>
                  <a:pt x="544067" y="23494"/>
                </a:lnTo>
                <a:close/>
              </a:path>
              <a:path w="2748915" h="78105">
                <a:moveTo>
                  <a:pt x="595883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3" y="49402"/>
                </a:lnTo>
                <a:lnTo>
                  <a:pt x="595883" y="23494"/>
                </a:lnTo>
                <a:close/>
              </a:path>
              <a:path w="2748915" h="78105">
                <a:moveTo>
                  <a:pt x="647700" y="23621"/>
                </a:moveTo>
                <a:lnTo>
                  <a:pt x="621791" y="23621"/>
                </a:lnTo>
                <a:lnTo>
                  <a:pt x="621791" y="49402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8915" h="78105">
                <a:moveTo>
                  <a:pt x="699515" y="23621"/>
                </a:moveTo>
                <a:lnTo>
                  <a:pt x="673607" y="23621"/>
                </a:lnTo>
                <a:lnTo>
                  <a:pt x="673607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8915" h="78105">
                <a:moveTo>
                  <a:pt x="725423" y="23621"/>
                </a:moveTo>
                <a:lnTo>
                  <a:pt x="725423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3" y="23621"/>
                </a:lnTo>
                <a:close/>
              </a:path>
              <a:path w="2748915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8915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8915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8915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8915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8915" h="78105">
                <a:moveTo>
                  <a:pt x="1062227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7" y="49911"/>
                </a:lnTo>
                <a:lnTo>
                  <a:pt x="1062227" y="24002"/>
                </a:lnTo>
                <a:close/>
              </a:path>
              <a:path w="2748915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8915" h="78105">
                <a:moveTo>
                  <a:pt x="1165860" y="24129"/>
                </a:moveTo>
                <a:lnTo>
                  <a:pt x="1139951" y="24129"/>
                </a:lnTo>
                <a:lnTo>
                  <a:pt x="1139951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8915" h="78105">
                <a:moveTo>
                  <a:pt x="1217675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5" y="50164"/>
                </a:lnTo>
                <a:lnTo>
                  <a:pt x="1217675" y="24256"/>
                </a:lnTo>
                <a:close/>
              </a:path>
              <a:path w="2748915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8915" h="78105">
                <a:moveTo>
                  <a:pt x="1295399" y="24256"/>
                </a:moveTo>
                <a:lnTo>
                  <a:pt x="1295399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399" y="24256"/>
                </a:lnTo>
                <a:close/>
              </a:path>
              <a:path w="2748915" h="78105">
                <a:moveTo>
                  <a:pt x="1373123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3" y="50291"/>
                </a:lnTo>
                <a:lnTo>
                  <a:pt x="1373123" y="24383"/>
                </a:lnTo>
                <a:close/>
              </a:path>
              <a:path w="2748915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8915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8915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8915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8915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8915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8915" h="78105">
                <a:moveTo>
                  <a:pt x="1735836" y="24764"/>
                </a:moveTo>
                <a:lnTo>
                  <a:pt x="1709927" y="24764"/>
                </a:lnTo>
                <a:lnTo>
                  <a:pt x="1709927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8915" h="78105">
                <a:moveTo>
                  <a:pt x="1787651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1" y="50800"/>
                </a:lnTo>
                <a:lnTo>
                  <a:pt x="1787651" y="24891"/>
                </a:lnTo>
                <a:close/>
              </a:path>
              <a:path w="2748915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8915" h="78105">
                <a:moveTo>
                  <a:pt x="1891284" y="25018"/>
                </a:moveTo>
                <a:lnTo>
                  <a:pt x="1865375" y="25018"/>
                </a:lnTo>
                <a:lnTo>
                  <a:pt x="1865375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8915" h="78105">
                <a:moveTo>
                  <a:pt x="1943099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099" y="50926"/>
                </a:lnTo>
                <a:lnTo>
                  <a:pt x="1943099" y="25018"/>
                </a:lnTo>
                <a:close/>
              </a:path>
              <a:path w="2748915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8915" h="78105">
                <a:moveTo>
                  <a:pt x="2046732" y="25145"/>
                </a:moveTo>
                <a:lnTo>
                  <a:pt x="2020823" y="25145"/>
                </a:lnTo>
                <a:lnTo>
                  <a:pt x="2020823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8915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8915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8915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180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8915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8915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8915" h="78105">
                <a:moveTo>
                  <a:pt x="2357627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7" y="51434"/>
                </a:lnTo>
                <a:lnTo>
                  <a:pt x="2357627" y="25526"/>
                </a:lnTo>
                <a:close/>
              </a:path>
              <a:path w="2748915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8915" h="78105">
                <a:moveTo>
                  <a:pt x="2461260" y="25653"/>
                </a:moveTo>
                <a:lnTo>
                  <a:pt x="2435351" y="25653"/>
                </a:lnTo>
                <a:lnTo>
                  <a:pt x="2435351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8915" h="78105">
                <a:moveTo>
                  <a:pt x="2513075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5" y="51562"/>
                </a:lnTo>
                <a:lnTo>
                  <a:pt x="2513075" y="25653"/>
                </a:lnTo>
                <a:close/>
              </a:path>
              <a:path w="2748915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8915" h="78105">
                <a:moveTo>
                  <a:pt x="2616708" y="25780"/>
                </a:moveTo>
                <a:lnTo>
                  <a:pt x="2590799" y="25780"/>
                </a:lnTo>
                <a:lnTo>
                  <a:pt x="2590799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8915" h="78105">
                <a:moveTo>
                  <a:pt x="2642616" y="25780"/>
                </a:moveTo>
                <a:lnTo>
                  <a:pt x="2642616" y="51688"/>
                </a:lnTo>
                <a:lnTo>
                  <a:pt x="2668523" y="51815"/>
                </a:lnTo>
                <a:lnTo>
                  <a:pt x="2668523" y="25907"/>
                </a:lnTo>
                <a:lnTo>
                  <a:pt x="2642616" y="25780"/>
                </a:lnTo>
                <a:close/>
              </a:path>
              <a:path w="2748915" h="78105">
                <a:moveTo>
                  <a:pt x="2709671" y="0"/>
                </a:moveTo>
                <a:lnTo>
                  <a:pt x="2694545" y="3053"/>
                </a:lnTo>
                <a:lnTo>
                  <a:pt x="2682192" y="11382"/>
                </a:lnTo>
                <a:lnTo>
                  <a:pt x="2673863" y="23735"/>
                </a:lnTo>
                <a:lnTo>
                  <a:pt x="2670810" y="38862"/>
                </a:lnTo>
                <a:lnTo>
                  <a:pt x="2673863" y="53988"/>
                </a:lnTo>
                <a:lnTo>
                  <a:pt x="2682192" y="66341"/>
                </a:lnTo>
                <a:lnTo>
                  <a:pt x="2694545" y="74670"/>
                </a:lnTo>
                <a:lnTo>
                  <a:pt x="2709671" y="77724"/>
                </a:lnTo>
                <a:lnTo>
                  <a:pt x="2724798" y="74670"/>
                </a:lnTo>
                <a:lnTo>
                  <a:pt x="2737151" y="66341"/>
                </a:lnTo>
                <a:lnTo>
                  <a:pt x="2745480" y="53988"/>
                </a:lnTo>
                <a:lnTo>
                  <a:pt x="2745918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5918" y="25907"/>
                </a:lnTo>
                <a:lnTo>
                  <a:pt x="2745480" y="23735"/>
                </a:lnTo>
                <a:lnTo>
                  <a:pt x="2737151" y="11382"/>
                </a:lnTo>
                <a:lnTo>
                  <a:pt x="2724798" y="3053"/>
                </a:lnTo>
                <a:lnTo>
                  <a:pt x="2709671" y="0"/>
                </a:lnTo>
                <a:close/>
              </a:path>
              <a:path w="2748915" h="78105">
                <a:moveTo>
                  <a:pt x="2709671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9671" y="51815"/>
                </a:lnTo>
                <a:lnTo>
                  <a:pt x="2709671" y="25907"/>
                </a:lnTo>
                <a:close/>
              </a:path>
              <a:path w="2748915" h="78105">
                <a:moveTo>
                  <a:pt x="2745918" y="25907"/>
                </a:moveTo>
                <a:lnTo>
                  <a:pt x="2709671" y="25907"/>
                </a:lnTo>
                <a:lnTo>
                  <a:pt x="2709671" y="51815"/>
                </a:lnTo>
                <a:lnTo>
                  <a:pt x="2745918" y="51815"/>
                </a:lnTo>
                <a:lnTo>
                  <a:pt x="2748534" y="38862"/>
                </a:lnTo>
                <a:lnTo>
                  <a:pt x="27459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913" y="972058"/>
            <a:ext cx="8143240" cy="301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7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Daftar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Pustaka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800" i="1" spc="-5" dirty="0">
                <a:latin typeface="Verdana"/>
                <a:cs typeface="Verdana"/>
              </a:rPr>
              <a:t>Computer</a:t>
            </a:r>
            <a:r>
              <a:rPr sz="1800" i="1" spc="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Organization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And</a:t>
            </a:r>
            <a:r>
              <a:rPr sz="1800" i="1" spc="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Architecture</a:t>
            </a:r>
            <a:r>
              <a:rPr sz="1800" i="1" spc="3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–</a:t>
            </a:r>
            <a:r>
              <a:rPr sz="1800" i="1" spc="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Designing</a:t>
            </a:r>
            <a:r>
              <a:rPr sz="1800" i="1" spc="2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for</a:t>
            </a:r>
            <a:r>
              <a:rPr sz="1800" i="1" spc="1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Performance</a:t>
            </a:r>
            <a:r>
              <a:rPr sz="1800" spc="-5" dirty="0">
                <a:latin typeface="Verdana"/>
                <a:cs typeface="Verdana"/>
              </a:rPr>
              <a:t>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8th</a:t>
            </a:r>
            <a:r>
              <a:rPr sz="1800" dirty="0">
                <a:latin typeface="Verdana"/>
                <a:cs typeface="Verdana"/>
              </a:rPr>
              <a:t> Edition</a:t>
            </a:r>
            <a:r>
              <a:rPr sz="1800" spc="-5" dirty="0">
                <a:latin typeface="Verdana"/>
                <a:cs typeface="Verdana"/>
              </a:rPr>
              <a:t> by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William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Stallings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Verdana"/>
                <a:cs typeface="Verdana"/>
              </a:rPr>
              <a:t>Computer</a:t>
            </a:r>
            <a:r>
              <a:rPr sz="1800" i="1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Organization Architecture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Andrew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Tanenbaum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Verdana"/>
                <a:cs typeface="Verdana"/>
              </a:rPr>
              <a:t>Computer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Hamacher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3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68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</a:t>
            </a:r>
            <a:r>
              <a:rPr dirty="0"/>
              <a:t>d</a:t>
            </a:r>
            <a:r>
              <a:rPr spc="-5" dirty="0"/>
              <a:t>ahu</a:t>
            </a:r>
            <a:r>
              <a:rPr dirty="0"/>
              <a:t>l</a:t>
            </a:r>
            <a:r>
              <a:rPr spc="-10" dirty="0"/>
              <a:t>uan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3896" y="1008126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321" y="2025522"/>
            <a:ext cx="7210425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indent="-344805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18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memanipulasi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tepat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serta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dirancang dan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diorganisasikan </a:t>
            </a:r>
            <a:r>
              <a:rPr sz="1800" i="1" spc="-6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supaya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otomatis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 menyimpan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memprosesnya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menghasilkan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dibawah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pengawasan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langkah-langkah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instruksi-instruksi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tersimpan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memori</a:t>
            </a:r>
            <a:r>
              <a:rPr sz="1600" i="1" spc="-10" dirty="0">
                <a:solidFill>
                  <a:srgbClr val="181866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ts val="1920"/>
              </a:lnSpc>
            </a:pP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6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6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Donald</a:t>
            </a:r>
            <a:r>
              <a:rPr sz="1600" i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FF0000"/>
                </a:solidFill>
                <a:latin typeface="Verdana"/>
                <a:cs typeface="Verdana"/>
              </a:rPr>
              <a:t>H.Sanders</a:t>
            </a:r>
            <a:r>
              <a:rPr sz="16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12700" marR="52069" indent="1120140" algn="r">
              <a:lnSpc>
                <a:spcPct val="100000"/>
              </a:lnSpc>
              <a:spcBef>
                <a:spcPts val="1425"/>
              </a:spcBef>
            </a:pP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Komputer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adalah suatu alat elektronik yang mampu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melakukan</a:t>
            </a:r>
            <a:r>
              <a:rPr sz="1800" i="1" spc="114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beberapa</a:t>
            </a:r>
            <a:r>
              <a:rPr sz="1800" i="1" spc="1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tugas</a:t>
            </a:r>
            <a:r>
              <a:rPr sz="1800" i="1" spc="1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1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1800" i="1" spc="114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input,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memproses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diberikan,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 menyimpan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perintah-perintah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 hasil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pengolahannya, serta </a:t>
            </a:r>
            <a:r>
              <a:rPr sz="1800" i="1" spc="-6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menyediakan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bentuk</a:t>
            </a:r>
            <a:r>
              <a:rPr sz="18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1800">
              <a:latin typeface="Verdana"/>
              <a:cs typeface="Verdana"/>
            </a:endParaRPr>
          </a:p>
          <a:p>
            <a:pPr marR="60960" algn="r">
              <a:lnSpc>
                <a:spcPct val="100000"/>
              </a:lnSpc>
              <a:spcBef>
                <a:spcPts val="10"/>
              </a:spcBef>
            </a:pPr>
            <a:r>
              <a:rPr sz="1700" i="1" spc="-5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7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7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spc="-5" dirty="0">
                <a:solidFill>
                  <a:srgbClr val="FF0000"/>
                </a:solidFill>
                <a:latin typeface="Verdana"/>
                <a:cs typeface="Verdana"/>
              </a:rPr>
              <a:t>Robert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Blissmer,</a:t>
            </a:r>
            <a:r>
              <a:rPr sz="17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spc="-5" dirty="0">
                <a:solidFill>
                  <a:srgbClr val="FF0000"/>
                </a:solidFill>
                <a:latin typeface="Verdana"/>
                <a:cs typeface="Verdana"/>
              </a:rPr>
              <a:t>1985</a:t>
            </a:r>
            <a:r>
              <a:rPr sz="1700" i="1" spc="-5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</a:t>
            </a:r>
            <a:r>
              <a:rPr lang="en-US" sz="1400" spc="-50" dirty="0" smtClean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324601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15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553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Organisasi &amp; Arsitektur Komputer</vt:lpstr>
      <vt:lpstr>First Date ^_*</vt:lpstr>
      <vt:lpstr>Slide 3</vt:lpstr>
      <vt:lpstr>Penilaian Perkuliahan</vt:lpstr>
      <vt:lpstr>Kuliah Online</vt:lpstr>
      <vt:lpstr>Silabus Kuliah</vt:lpstr>
      <vt:lpstr>Silabus Kuliah</vt:lpstr>
      <vt:lpstr>Referensi Perkuliahan</vt:lpstr>
      <vt:lpstr>Pendahuluan</vt:lpstr>
      <vt:lpstr>Pendahuluan</vt:lpstr>
      <vt:lpstr>Pengantar</vt:lpstr>
      <vt:lpstr>Pendahuluan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7</cp:revision>
  <dcterms:created xsi:type="dcterms:W3CDTF">2023-11-09T14:09:36Z</dcterms:created>
  <dcterms:modified xsi:type="dcterms:W3CDTF">2023-11-09T14:32:14Z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