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8CE6B-AAC4-4C04-A734-BE6B416D9A25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59B67-965F-4CB5-935D-015805432F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59B67-965F-4CB5-935D-015805432F3E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818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Teknik</a:t>
            </a:r>
            <a:r>
              <a:rPr spc="-15" dirty="0"/>
              <a:t> </a:t>
            </a:r>
            <a:r>
              <a:rPr dirty="0"/>
              <a:t>Informatika</a:t>
            </a:r>
            <a:r>
              <a:rPr spc="-1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UNIKOM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818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Teknik</a:t>
            </a:r>
            <a:r>
              <a:rPr spc="-15" dirty="0"/>
              <a:t> </a:t>
            </a:r>
            <a:r>
              <a:rPr dirty="0"/>
              <a:t>Informatika</a:t>
            </a:r>
            <a:r>
              <a:rPr spc="-1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UNIKOM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818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Teknik</a:t>
            </a:r>
            <a:r>
              <a:rPr spc="-15" dirty="0"/>
              <a:t> </a:t>
            </a:r>
            <a:r>
              <a:rPr dirty="0"/>
              <a:t>Informatika</a:t>
            </a:r>
            <a:r>
              <a:rPr spc="-1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UNIKOM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818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Teknik</a:t>
            </a:r>
            <a:r>
              <a:rPr spc="-15" dirty="0"/>
              <a:t> </a:t>
            </a:r>
            <a:r>
              <a:rPr dirty="0"/>
              <a:t>Informatika</a:t>
            </a:r>
            <a:r>
              <a:rPr spc="-1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UNIKOM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Teknik</a:t>
            </a:r>
            <a:r>
              <a:rPr spc="-15" dirty="0"/>
              <a:t> </a:t>
            </a:r>
            <a:r>
              <a:rPr dirty="0"/>
              <a:t>Informatika</a:t>
            </a:r>
            <a:r>
              <a:rPr spc="-1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UNIKOM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838961"/>
            <a:ext cx="8686165" cy="0"/>
          </a:xfrm>
          <a:custGeom>
            <a:avLst/>
            <a:gdLst/>
            <a:ahLst/>
            <a:cxnLst/>
            <a:rect l="l" t="t" r="r" b="b"/>
            <a:pathLst>
              <a:path w="8686165">
                <a:moveTo>
                  <a:pt x="0" y="0"/>
                </a:moveTo>
                <a:lnTo>
                  <a:pt x="8686038" y="0"/>
                </a:lnTo>
              </a:path>
            </a:pathLst>
          </a:custGeom>
          <a:ln w="19811">
            <a:solidFill>
              <a:srgbClr val="33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33399" y="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599" y="152400"/>
            <a:ext cx="609600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204" y="457200"/>
            <a:ext cx="304799" cy="3048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457199" y="4572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9599" y="914400"/>
            <a:ext cx="304800" cy="3048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86800" y="685800"/>
            <a:ext cx="304800" cy="30480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761" y="663016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33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686799" y="6248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779763" y="6248400"/>
            <a:ext cx="304800" cy="304800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8723375" y="6094476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761999"/>
                </a:moveTo>
                <a:lnTo>
                  <a:pt x="0" y="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458199" y="6400800"/>
            <a:ext cx="153924" cy="1539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18659" y="234442"/>
            <a:ext cx="441960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818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64888" y="1500505"/>
            <a:ext cx="4177665" cy="2435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14235" y="6664549"/>
            <a:ext cx="1884045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Teknik</a:t>
            </a:r>
            <a:r>
              <a:rPr spc="-15" dirty="0"/>
              <a:t> </a:t>
            </a:r>
            <a:r>
              <a:rPr dirty="0"/>
              <a:t>Informatika</a:t>
            </a:r>
            <a:r>
              <a:rPr spc="-1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UNIKOM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3366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0664" y="233298"/>
            <a:ext cx="6809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Organisasi</a:t>
            </a:r>
            <a:r>
              <a:rPr spc="-110" dirty="0"/>
              <a:t> </a:t>
            </a:r>
            <a:r>
              <a:rPr dirty="0"/>
              <a:t>&amp;</a:t>
            </a:r>
            <a:r>
              <a:rPr spc="-135" dirty="0"/>
              <a:t> </a:t>
            </a:r>
            <a:r>
              <a:rPr dirty="0"/>
              <a:t>Arsitektur</a:t>
            </a:r>
            <a:r>
              <a:rPr spc="-95" dirty="0"/>
              <a:t> </a:t>
            </a:r>
            <a:r>
              <a:rPr spc="-10" dirty="0"/>
              <a:t>Komputer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42945" y="5655360"/>
            <a:ext cx="45942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 err="1" smtClean="0">
                <a:latin typeface="Verdana"/>
                <a:cs typeface="Verdana"/>
              </a:rPr>
              <a:t>Mardianto</a:t>
            </a:r>
            <a:r>
              <a:rPr sz="2200" smtClean="0">
                <a:latin typeface="Verdana"/>
                <a:cs typeface="Verdana"/>
              </a:rPr>
              <a:t>,</a:t>
            </a:r>
            <a:r>
              <a:rPr sz="2200" spc="-95" smtClean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S.Kom</a:t>
            </a:r>
            <a:r>
              <a:rPr sz="2200" spc="-25">
                <a:latin typeface="Verdana"/>
                <a:cs typeface="Verdana"/>
              </a:rPr>
              <a:t>.,</a:t>
            </a:r>
            <a:r>
              <a:rPr sz="2200" spc="-95">
                <a:latin typeface="Verdana"/>
                <a:cs typeface="Verdana"/>
              </a:rPr>
              <a:t> </a:t>
            </a:r>
            <a:r>
              <a:rPr sz="2200" spc="-20" smtClean="0">
                <a:latin typeface="Verdana"/>
                <a:cs typeface="Verdana"/>
              </a:rPr>
              <a:t>M.</a:t>
            </a:r>
            <a:r>
              <a:rPr lang="en-US" sz="2200" spc="-20" dirty="0" smtClean="0">
                <a:latin typeface="Verdana"/>
                <a:cs typeface="Verdana"/>
              </a:rPr>
              <a:t>Cs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3951" y="6276999"/>
            <a:ext cx="324612" cy="3119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995041" y="6336893"/>
            <a:ext cx="232029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300" spc="-10" dirty="0" smtClean="0">
                <a:latin typeface="Verdana"/>
                <a:cs typeface="Verdana"/>
              </a:rPr>
              <a:t>Mardianto.itsc@gmail.com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63396" y="1877567"/>
            <a:ext cx="2039620" cy="2822575"/>
            <a:chOff x="1263396" y="1877567"/>
            <a:chExt cx="2039620" cy="282257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5040" y="3273551"/>
              <a:ext cx="1077467" cy="14264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5040" y="1877567"/>
              <a:ext cx="1077467" cy="13487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3396" y="2567939"/>
              <a:ext cx="1080516" cy="134874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747642" y="1044066"/>
            <a:ext cx="1991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181866"/>
                </a:solidFill>
                <a:latin typeface="Verdana"/>
                <a:cs typeface="Verdana"/>
              </a:rPr>
              <a:t>Logika</a:t>
            </a:r>
            <a:r>
              <a:rPr sz="2000" b="1" i="1" spc="-10" dirty="0">
                <a:solidFill>
                  <a:srgbClr val="181866"/>
                </a:solidFill>
                <a:latin typeface="Verdana"/>
                <a:cs typeface="Verdana"/>
              </a:rPr>
              <a:t> Digital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97827" y="1660398"/>
            <a:ext cx="3038105" cy="3733800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dirty="0"/>
              <a:t>Gerbang</a:t>
            </a:r>
            <a:r>
              <a:rPr spc="-95" dirty="0"/>
              <a:t> </a:t>
            </a:r>
            <a:r>
              <a:rPr dirty="0"/>
              <a:t>Logika</a:t>
            </a:r>
            <a:r>
              <a:rPr spc="-65" dirty="0"/>
              <a:t> </a:t>
            </a:r>
            <a:r>
              <a:rPr spc="-35" dirty="0"/>
              <a:t>AND</a:t>
            </a:r>
            <a:r>
              <a:rPr spc="-455" dirty="0"/>
              <a:t> </a:t>
            </a:r>
            <a:r>
              <a:rPr sz="2100" spc="-37" baseline="73412" dirty="0">
                <a:solidFill>
                  <a:srgbClr val="336600"/>
                </a:solidFill>
                <a:latin typeface="Times New Roman"/>
                <a:cs typeface="Times New Roman"/>
              </a:rPr>
              <a:t>10</a:t>
            </a:r>
            <a:endParaRPr sz="2100" baseline="73412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02988" y="1500505"/>
          <a:ext cx="4088129" cy="2435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2710"/>
                <a:gridCol w="1362710"/>
                <a:gridCol w="1362709"/>
              </a:tblGrid>
              <a:tr h="60896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Lampu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Mati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Mati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latin typeface="Verdana"/>
                          <a:cs typeface="Verdana"/>
                        </a:rPr>
                        <a:t>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Mati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831" y="1196339"/>
            <a:ext cx="4102608" cy="25130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dirty="0"/>
              <a:t>Gerbang</a:t>
            </a:r>
            <a:r>
              <a:rPr spc="-95" dirty="0"/>
              <a:t> </a:t>
            </a:r>
            <a:r>
              <a:rPr dirty="0"/>
              <a:t>Logika</a:t>
            </a:r>
            <a:r>
              <a:rPr spc="-65" dirty="0"/>
              <a:t> </a:t>
            </a:r>
            <a:r>
              <a:rPr spc="-35" dirty="0"/>
              <a:t>AND</a:t>
            </a:r>
            <a:r>
              <a:rPr spc="-380" dirty="0"/>
              <a:t> </a:t>
            </a:r>
            <a:r>
              <a:rPr sz="2100" spc="-37" baseline="73412" dirty="0">
                <a:solidFill>
                  <a:srgbClr val="336600"/>
                </a:solidFill>
                <a:latin typeface="Times New Roman"/>
                <a:cs typeface="Times New Roman"/>
              </a:rPr>
              <a:t>11</a:t>
            </a:r>
            <a:endParaRPr sz="2100" baseline="73412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9191" y="3188589"/>
          <a:ext cx="4088129" cy="304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2710"/>
                <a:gridCol w="1362710"/>
                <a:gridCol w="1362709"/>
              </a:tblGrid>
              <a:tr h="60896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Lampu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Mati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latin typeface="Verdana"/>
                          <a:cs typeface="Verdana"/>
                        </a:rPr>
                        <a:t>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Mati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25" dirty="0">
                          <a:latin typeface="Verdana"/>
                          <a:cs typeface="Verdana"/>
                        </a:rPr>
                        <a:t>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Mati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25" dirty="0">
                          <a:latin typeface="Verdana"/>
                          <a:cs typeface="Verdana"/>
                        </a:rPr>
                        <a:t>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25" dirty="0">
                          <a:latin typeface="Verdana"/>
                          <a:cs typeface="Verdana"/>
                        </a:rPr>
                        <a:t>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10" dirty="0">
                          <a:latin typeface="Verdana"/>
                          <a:cs typeface="Verdana"/>
                        </a:rPr>
                        <a:t>Menyala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289048" y="942707"/>
            <a:ext cx="4002404" cy="2018664"/>
            <a:chOff x="2289048" y="942707"/>
            <a:chExt cx="4002404" cy="201866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9048" y="942707"/>
              <a:ext cx="4001822" cy="20183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76900" y="1668780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252222" y="0"/>
                  </a:moveTo>
                  <a:lnTo>
                    <a:pt x="206879" y="4062"/>
                  </a:lnTo>
                  <a:lnTo>
                    <a:pt x="164205" y="15777"/>
                  </a:lnTo>
                  <a:lnTo>
                    <a:pt x="124911" y="34431"/>
                  </a:lnTo>
                  <a:lnTo>
                    <a:pt x="89710" y="59312"/>
                  </a:lnTo>
                  <a:lnTo>
                    <a:pt x="59312" y="89710"/>
                  </a:lnTo>
                  <a:lnTo>
                    <a:pt x="34431" y="124911"/>
                  </a:lnTo>
                  <a:lnTo>
                    <a:pt x="15777" y="164205"/>
                  </a:lnTo>
                  <a:lnTo>
                    <a:pt x="4062" y="206879"/>
                  </a:lnTo>
                  <a:lnTo>
                    <a:pt x="0" y="252222"/>
                  </a:lnTo>
                  <a:lnTo>
                    <a:pt x="4062" y="297564"/>
                  </a:lnTo>
                  <a:lnTo>
                    <a:pt x="15777" y="340238"/>
                  </a:lnTo>
                  <a:lnTo>
                    <a:pt x="34431" y="379532"/>
                  </a:lnTo>
                  <a:lnTo>
                    <a:pt x="59312" y="414733"/>
                  </a:lnTo>
                  <a:lnTo>
                    <a:pt x="89710" y="445131"/>
                  </a:lnTo>
                  <a:lnTo>
                    <a:pt x="124911" y="470012"/>
                  </a:lnTo>
                  <a:lnTo>
                    <a:pt x="164205" y="488666"/>
                  </a:lnTo>
                  <a:lnTo>
                    <a:pt x="206879" y="500381"/>
                  </a:lnTo>
                  <a:lnTo>
                    <a:pt x="252222" y="504444"/>
                  </a:lnTo>
                  <a:lnTo>
                    <a:pt x="297564" y="500381"/>
                  </a:lnTo>
                  <a:lnTo>
                    <a:pt x="340238" y="488666"/>
                  </a:lnTo>
                  <a:lnTo>
                    <a:pt x="379532" y="470012"/>
                  </a:lnTo>
                  <a:lnTo>
                    <a:pt x="414733" y="445131"/>
                  </a:lnTo>
                  <a:lnTo>
                    <a:pt x="445131" y="414733"/>
                  </a:lnTo>
                  <a:lnTo>
                    <a:pt x="470012" y="379532"/>
                  </a:lnTo>
                  <a:lnTo>
                    <a:pt x="488666" y="340238"/>
                  </a:lnTo>
                  <a:lnTo>
                    <a:pt x="500381" y="297564"/>
                  </a:lnTo>
                  <a:lnTo>
                    <a:pt x="504444" y="252222"/>
                  </a:lnTo>
                  <a:lnTo>
                    <a:pt x="500381" y="206879"/>
                  </a:lnTo>
                  <a:lnTo>
                    <a:pt x="488666" y="164205"/>
                  </a:lnTo>
                  <a:lnTo>
                    <a:pt x="470012" y="124911"/>
                  </a:lnTo>
                  <a:lnTo>
                    <a:pt x="445131" y="89710"/>
                  </a:lnTo>
                  <a:lnTo>
                    <a:pt x="414733" y="59312"/>
                  </a:lnTo>
                  <a:lnTo>
                    <a:pt x="379532" y="34431"/>
                  </a:lnTo>
                  <a:lnTo>
                    <a:pt x="340238" y="15777"/>
                  </a:lnTo>
                  <a:lnTo>
                    <a:pt x="297564" y="4062"/>
                  </a:lnTo>
                  <a:lnTo>
                    <a:pt x="252222" y="0"/>
                  </a:lnTo>
                  <a:close/>
                </a:path>
              </a:pathLst>
            </a:custGeom>
            <a:solidFill>
              <a:srgbClr val="66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76900" y="1668780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0" y="252222"/>
                  </a:moveTo>
                  <a:lnTo>
                    <a:pt x="4062" y="206879"/>
                  </a:lnTo>
                  <a:lnTo>
                    <a:pt x="15777" y="164205"/>
                  </a:lnTo>
                  <a:lnTo>
                    <a:pt x="34431" y="124911"/>
                  </a:lnTo>
                  <a:lnTo>
                    <a:pt x="59312" y="89710"/>
                  </a:lnTo>
                  <a:lnTo>
                    <a:pt x="89710" y="59312"/>
                  </a:lnTo>
                  <a:lnTo>
                    <a:pt x="124911" y="34431"/>
                  </a:lnTo>
                  <a:lnTo>
                    <a:pt x="164205" y="15777"/>
                  </a:lnTo>
                  <a:lnTo>
                    <a:pt x="206879" y="4062"/>
                  </a:lnTo>
                  <a:lnTo>
                    <a:pt x="252222" y="0"/>
                  </a:lnTo>
                  <a:lnTo>
                    <a:pt x="297564" y="4062"/>
                  </a:lnTo>
                  <a:lnTo>
                    <a:pt x="340238" y="15777"/>
                  </a:lnTo>
                  <a:lnTo>
                    <a:pt x="379532" y="34431"/>
                  </a:lnTo>
                  <a:lnTo>
                    <a:pt x="414733" y="59312"/>
                  </a:lnTo>
                  <a:lnTo>
                    <a:pt x="445131" y="89710"/>
                  </a:lnTo>
                  <a:lnTo>
                    <a:pt x="470012" y="124911"/>
                  </a:lnTo>
                  <a:lnTo>
                    <a:pt x="488666" y="164205"/>
                  </a:lnTo>
                  <a:lnTo>
                    <a:pt x="500381" y="206879"/>
                  </a:lnTo>
                  <a:lnTo>
                    <a:pt x="504444" y="252222"/>
                  </a:lnTo>
                  <a:lnTo>
                    <a:pt x="500381" y="297564"/>
                  </a:lnTo>
                  <a:lnTo>
                    <a:pt x="488666" y="340238"/>
                  </a:lnTo>
                  <a:lnTo>
                    <a:pt x="470012" y="379532"/>
                  </a:lnTo>
                  <a:lnTo>
                    <a:pt x="445131" y="414733"/>
                  </a:lnTo>
                  <a:lnTo>
                    <a:pt x="414733" y="445131"/>
                  </a:lnTo>
                  <a:lnTo>
                    <a:pt x="379532" y="470012"/>
                  </a:lnTo>
                  <a:lnTo>
                    <a:pt x="340238" y="488666"/>
                  </a:lnTo>
                  <a:lnTo>
                    <a:pt x="297564" y="500381"/>
                  </a:lnTo>
                  <a:lnTo>
                    <a:pt x="252222" y="504444"/>
                  </a:lnTo>
                  <a:lnTo>
                    <a:pt x="206879" y="500381"/>
                  </a:lnTo>
                  <a:lnTo>
                    <a:pt x="164205" y="488666"/>
                  </a:lnTo>
                  <a:lnTo>
                    <a:pt x="124911" y="470012"/>
                  </a:lnTo>
                  <a:lnTo>
                    <a:pt x="89710" y="445131"/>
                  </a:lnTo>
                  <a:lnTo>
                    <a:pt x="59312" y="414733"/>
                  </a:lnTo>
                  <a:lnTo>
                    <a:pt x="34431" y="379532"/>
                  </a:lnTo>
                  <a:lnTo>
                    <a:pt x="15777" y="340238"/>
                  </a:lnTo>
                  <a:lnTo>
                    <a:pt x="4062" y="297564"/>
                  </a:lnTo>
                  <a:lnTo>
                    <a:pt x="0" y="25222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781677" y="3188589"/>
            <a:ext cx="4101465" cy="3058160"/>
            <a:chOff x="4781677" y="3188589"/>
            <a:chExt cx="4101465" cy="3058160"/>
          </a:xfrm>
        </p:grpSpPr>
        <p:sp>
          <p:nvSpPr>
            <p:cNvPr id="9" name="object 9"/>
            <p:cNvSpPr/>
            <p:nvPr/>
          </p:nvSpPr>
          <p:spPr>
            <a:xfrm>
              <a:off x="6150864" y="4413135"/>
              <a:ext cx="1363345" cy="609600"/>
            </a:xfrm>
            <a:custGeom>
              <a:avLst/>
              <a:gdLst/>
              <a:ahLst/>
              <a:cxnLst/>
              <a:rect l="l" t="t" r="r" b="b"/>
              <a:pathLst>
                <a:path w="1363345" h="609600">
                  <a:moveTo>
                    <a:pt x="1362837" y="0"/>
                  </a:moveTo>
                  <a:lnTo>
                    <a:pt x="0" y="0"/>
                  </a:lnTo>
                  <a:lnTo>
                    <a:pt x="0" y="609079"/>
                  </a:lnTo>
                  <a:lnTo>
                    <a:pt x="1362837" y="609079"/>
                  </a:lnTo>
                  <a:lnTo>
                    <a:pt x="1362837" y="0"/>
                  </a:lnTo>
                  <a:close/>
                </a:path>
              </a:pathLst>
            </a:custGeom>
            <a:solidFill>
              <a:srgbClr val="66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81677" y="3188589"/>
              <a:ext cx="4101465" cy="3058160"/>
            </a:xfrm>
            <a:custGeom>
              <a:avLst/>
              <a:gdLst/>
              <a:ahLst/>
              <a:cxnLst/>
              <a:rect l="l" t="t" r="r" b="b"/>
              <a:pathLst>
                <a:path w="4101465" h="3058160">
                  <a:moveTo>
                    <a:pt x="1369187" y="0"/>
                  </a:moveTo>
                  <a:lnTo>
                    <a:pt x="1369187" y="3058083"/>
                  </a:lnTo>
                </a:path>
                <a:path w="4101465" h="3058160">
                  <a:moveTo>
                    <a:pt x="2732024" y="0"/>
                  </a:moveTo>
                  <a:lnTo>
                    <a:pt x="2732024" y="3058083"/>
                  </a:lnTo>
                </a:path>
                <a:path w="4101465" h="3058160">
                  <a:moveTo>
                    <a:pt x="0" y="1224534"/>
                  </a:moveTo>
                  <a:lnTo>
                    <a:pt x="4101338" y="1224534"/>
                  </a:lnTo>
                </a:path>
                <a:path w="4101465" h="3058160">
                  <a:moveTo>
                    <a:pt x="0" y="1833626"/>
                  </a:moveTo>
                  <a:lnTo>
                    <a:pt x="4101338" y="1833626"/>
                  </a:lnTo>
                </a:path>
                <a:path w="4101465" h="3058160">
                  <a:moveTo>
                    <a:pt x="6350" y="0"/>
                  </a:moveTo>
                  <a:lnTo>
                    <a:pt x="6350" y="3058083"/>
                  </a:lnTo>
                </a:path>
                <a:path w="4101465" h="3058160">
                  <a:moveTo>
                    <a:pt x="4094988" y="0"/>
                  </a:moveTo>
                  <a:lnTo>
                    <a:pt x="4094988" y="305808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788027" y="3188589"/>
          <a:ext cx="4107815" cy="343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2395"/>
                <a:gridCol w="1228725"/>
                <a:gridCol w="1496695"/>
              </a:tblGrid>
              <a:tr h="608965">
                <a:tc>
                  <a:txBody>
                    <a:bodyPr/>
                    <a:lstStyle/>
                    <a:p>
                      <a:pPr marL="635" marR="1206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13271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Lampu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3208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3208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/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/>
                </a:tc>
              </a:tr>
              <a:tr h="608965"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132080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132080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95"/>
              </a:spcBef>
            </a:pPr>
            <a:r>
              <a:rPr dirty="0"/>
              <a:t>Gerbang</a:t>
            </a:r>
            <a:r>
              <a:rPr spc="-100" dirty="0"/>
              <a:t> </a:t>
            </a:r>
            <a:r>
              <a:rPr dirty="0"/>
              <a:t>Logika</a:t>
            </a:r>
            <a:r>
              <a:rPr spc="-70" dirty="0"/>
              <a:t> </a:t>
            </a:r>
            <a:r>
              <a:rPr spc="-10" dirty="0"/>
              <a:t>OR</a:t>
            </a:r>
            <a:r>
              <a:rPr spc="-450" dirty="0"/>
              <a:t> </a:t>
            </a:r>
            <a:r>
              <a:rPr sz="2100" spc="-37" baseline="73412" dirty="0">
                <a:solidFill>
                  <a:srgbClr val="336600"/>
                </a:solidFill>
                <a:latin typeface="Times New Roman"/>
                <a:cs typeface="Times New Roman"/>
              </a:rPr>
              <a:t>12</a:t>
            </a:r>
            <a:endParaRPr sz="2100" baseline="7341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8809" y="1377696"/>
            <a:ext cx="2969895" cy="78105"/>
          </a:xfrm>
          <a:custGeom>
            <a:avLst/>
            <a:gdLst/>
            <a:ahLst/>
            <a:cxnLst/>
            <a:rect l="l" t="t" r="r" b="b"/>
            <a:pathLst>
              <a:path w="2969895" h="78105">
                <a:moveTo>
                  <a:pt x="25907" y="32003"/>
                </a:moveTo>
                <a:lnTo>
                  <a:pt x="0" y="32003"/>
                </a:lnTo>
                <a:lnTo>
                  <a:pt x="0" y="57912"/>
                </a:lnTo>
                <a:lnTo>
                  <a:pt x="25907" y="57912"/>
                </a:lnTo>
                <a:lnTo>
                  <a:pt x="25907" y="32003"/>
                </a:lnTo>
                <a:close/>
              </a:path>
              <a:path w="2969895" h="78105">
                <a:moveTo>
                  <a:pt x="77724" y="31876"/>
                </a:moveTo>
                <a:lnTo>
                  <a:pt x="51815" y="31876"/>
                </a:lnTo>
                <a:lnTo>
                  <a:pt x="51815" y="57784"/>
                </a:lnTo>
                <a:lnTo>
                  <a:pt x="77724" y="57784"/>
                </a:lnTo>
                <a:lnTo>
                  <a:pt x="77724" y="31876"/>
                </a:lnTo>
                <a:close/>
              </a:path>
              <a:path w="2969895" h="78105">
                <a:moveTo>
                  <a:pt x="129539" y="31750"/>
                </a:moveTo>
                <a:lnTo>
                  <a:pt x="103631" y="31750"/>
                </a:lnTo>
                <a:lnTo>
                  <a:pt x="103631" y="57657"/>
                </a:lnTo>
                <a:lnTo>
                  <a:pt x="129539" y="57657"/>
                </a:lnTo>
                <a:lnTo>
                  <a:pt x="129539" y="31750"/>
                </a:lnTo>
                <a:close/>
              </a:path>
              <a:path w="2969895" h="78105">
                <a:moveTo>
                  <a:pt x="181355" y="31623"/>
                </a:moveTo>
                <a:lnTo>
                  <a:pt x="155448" y="31623"/>
                </a:lnTo>
                <a:lnTo>
                  <a:pt x="155448" y="57530"/>
                </a:lnTo>
                <a:lnTo>
                  <a:pt x="181355" y="57530"/>
                </a:lnTo>
                <a:lnTo>
                  <a:pt x="181355" y="31623"/>
                </a:lnTo>
                <a:close/>
              </a:path>
              <a:path w="2969895" h="78105">
                <a:moveTo>
                  <a:pt x="233172" y="31495"/>
                </a:moveTo>
                <a:lnTo>
                  <a:pt x="207263" y="31623"/>
                </a:lnTo>
                <a:lnTo>
                  <a:pt x="207263" y="57530"/>
                </a:lnTo>
                <a:lnTo>
                  <a:pt x="233172" y="57403"/>
                </a:lnTo>
                <a:lnTo>
                  <a:pt x="233172" y="31495"/>
                </a:lnTo>
                <a:close/>
              </a:path>
              <a:path w="2969895" h="78105">
                <a:moveTo>
                  <a:pt x="284988" y="31368"/>
                </a:moveTo>
                <a:lnTo>
                  <a:pt x="259079" y="31495"/>
                </a:lnTo>
                <a:lnTo>
                  <a:pt x="259079" y="57403"/>
                </a:lnTo>
                <a:lnTo>
                  <a:pt x="284988" y="57276"/>
                </a:lnTo>
                <a:lnTo>
                  <a:pt x="284988" y="31368"/>
                </a:lnTo>
                <a:close/>
              </a:path>
              <a:path w="2969895" h="78105">
                <a:moveTo>
                  <a:pt x="336803" y="31241"/>
                </a:moveTo>
                <a:lnTo>
                  <a:pt x="310895" y="31368"/>
                </a:lnTo>
                <a:lnTo>
                  <a:pt x="310895" y="57276"/>
                </a:lnTo>
                <a:lnTo>
                  <a:pt x="336803" y="57150"/>
                </a:lnTo>
                <a:lnTo>
                  <a:pt x="336803" y="31241"/>
                </a:lnTo>
                <a:close/>
              </a:path>
              <a:path w="2969895" h="78105">
                <a:moveTo>
                  <a:pt x="388619" y="31241"/>
                </a:moveTo>
                <a:lnTo>
                  <a:pt x="362712" y="31241"/>
                </a:lnTo>
                <a:lnTo>
                  <a:pt x="362712" y="57150"/>
                </a:lnTo>
                <a:lnTo>
                  <a:pt x="388619" y="57150"/>
                </a:lnTo>
                <a:lnTo>
                  <a:pt x="388619" y="31241"/>
                </a:lnTo>
                <a:close/>
              </a:path>
              <a:path w="2969895" h="78105">
                <a:moveTo>
                  <a:pt x="440436" y="31114"/>
                </a:moveTo>
                <a:lnTo>
                  <a:pt x="414527" y="31114"/>
                </a:lnTo>
                <a:lnTo>
                  <a:pt x="414527" y="57023"/>
                </a:lnTo>
                <a:lnTo>
                  <a:pt x="440436" y="57023"/>
                </a:lnTo>
                <a:lnTo>
                  <a:pt x="440436" y="31114"/>
                </a:lnTo>
                <a:close/>
              </a:path>
              <a:path w="2969895" h="78105">
                <a:moveTo>
                  <a:pt x="492251" y="30987"/>
                </a:moveTo>
                <a:lnTo>
                  <a:pt x="466343" y="30987"/>
                </a:lnTo>
                <a:lnTo>
                  <a:pt x="466343" y="56895"/>
                </a:lnTo>
                <a:lnTo>
                  <a:pt x="492251" y="56895"/>
                </a:lnTo>
                <a:lnTo>
                  <a:pt x="492251" y="30987"/>
                </a:lnTo>
                <a:close/>
              </a:path>
              <a:path w="2969895" h="78105">
                <a:moveTo>
                  <a:pt x="544067" y="30861"/>
                </a:moveTo>
                <a:lnTo>
                  <a:pt x="518160" y="30987"/>
                </a:lnTo>
                <a:lnTo>
                  <a:pt x="518160" y="56895"/>
                </a:lnTo>
                <a:lnTo>
                  <a:pt x="544067" y="56768"/>
                </a:lnTo>
                <a:lnTo>
                  <a:pt x="544067" y="30861"/>
                </a:lnTo>
                <a:close/>
              </a:path>
              <a:path w="2969895" h="78105">
                <a:moveTo>
                  <a:pt x="595884" y="30733"/>
                </a:moveTo>
                <a:lnTo>
                  <a:pt x="569976" y="30861"/>
                </a:lnTo>
                <a:lnTo>
                  <a:pt x="569976" y="56768"/>
                </a:lnTo>
                <a:lnTo>
                  <a:pt x="595884" y="56641"/>
                </a:lnTo>
                <a:lnTo>
                  <a:pt x="595884" y="30733"/>
                </a:lnTo>
                <a:close/>
              </a:path>
              <a:path w="2969895" h="78105">
                <a:moveTo>
                  <a:pt x="647700" y="30606"/>
                </a:moveTo>
                <a:lnTo>
                  <a:pt x="621791" y="30733"/>
                </a:lnTo>
                <a:lnTo>
                  <a:pt x="621791" y="56641"/>
                </a:lnTo>
                <a:lnTo>
                  <a:pt x="647700" y="56514"/>
                </a:lnTo>
                <a:lnTo>
                  <a:pt x="647700" y="30606"/>
                </a:lnTo>
                <a:close/>
              </a:path>
              <a:path w="2969895" h="78105">
                <a:moveTo>
                  <a:pt x="699515" y="30606"/>
                </a:moveTo>
                <a:lnTo>
                  <a:pt x="673607" y="30606"/>
                </a:lnTo>
                <a:lnTo>
                  <a:pt x="673607" y="56514"/>
                </a:lnTo>
                <a:lnTo>
                  <a:pt x="699515" y="56514"/>
                </a:lnTo>
                <a:lnTo>
                  <a:pt x="699515" y="30606"/>
                </a:lnTo>
                <a:close/>
              </a:path>
              <a:path w="2969895" h="78105">
                <a:moveTo>
                  <a:pt x="751331" y="30479"/>
                </a:moveTo>
                <a:lnTo>
                  <a:pt x="725424" y="30479"/>
                </a:lnTo>
                <a:lnTo>
                  <a:pt x="725424" y="56387"/>
                </a:lnTo>
                <a:lnTo>
                  <a:pt x="751331" y="56387"/>
                </a:lnTo>
                <a:lnTo>
                  <a:pt x="751331" y="30479"/>
                </a:lnTo>
                <a:close/>
              </a:path>
              <a:path w="2969895" h="78105">
                <a:moveTo>
                  <a:pt x="803147" y="30352"/>
                </a:moveTo>
                <a:lnTo>
                  <a:pt x="777239" y="30352"/>
                </a:lnTo>
                <a:lnTo>
                  <a:pt x="777239" y="56261"/>
                </a:lnTo>
                <a:lnTo>
                  <a:pt x="803147" y="56261"/>
                </a:lnTo>
                <a:lnTo>
                  <a:pt x="803147" y="30352"/>
                </a:lnTo>
                <a:close/>
              </a:path>
              <a:path w="2969895" h="78105">
                <a:moveTo>
                  <a:pt x="854963" y="30225"/>
                </a:moveTo>
                <a:lnTo>
                  <a:pt x="829056" y="30225"/>
                </a:lnTo>
                <a:lnTo>
                  <a:pt x="829056" y="56133"/>
                </a:lnTo>
                <a:lnTo>
                  <a:pt x="854963" y="56133"/>
                </a:lnTo>
                <a:lnTo>
                  <a:pt x="854963" y="30225"/>
                </a:lnTo>
                <a:close/>
              </a:path>
              <a:path w="2969895" h="78105">
                <a:moveTo>
                  <a:pt x="906780" y="30099"/>
                </a:moveTo>
                <a:lnTo>
                  <a:pt x="880871" y="30225"/>
                </a:lnTo>
                <a:lnTo>
                  <a:pt x="880871" y="56133"/>
                </a:lnTo>
                <a:lnTo>
                  <a:pt x="906780" y="56006"/>
                </a:lnTo>
                <a:lnTo>
                  <a:pt x="906780" y="30099"/>
                </a:lnTo>
                <a:close/>
              </a:path>
              <a:path w="2969895" h="78105">
                <a:moveTo>
                  <a:pt x="958595" y="29971"/>
                </a:moveTo>
                <a:lnTo>
                  <a:pt x="932688" y="30099"/>
                </a:lnTo>
                <a:lnTo>
                  <a:pt x="932688" y="56006"/>
                </a:lnTo>
                <a:lnTo>
                  <a:pt x="958595" y="55879"/>
                </a:lnTo>
                <a:lnTo>
                  <a:pt x="958595" y="29971"/>
                </a:lnTo>
                <a:close/>
              </a:path>
              <a:path w="2969895" h="78105">
                <a:moveTo>
                  <a:pt x="1010412" y="29844"/>
                </a:moveTo>
                <a:lnTo>
                  <a:pt x="984504" y="29971"/>
                </a:lnTo>
                <a:lnTo>
                  <a:pt x="984504" y="55879"/>
                </a:lnTo>
                <a:lnTo>
                  <a:pt x="1010412" y="55752"/>
                </a:lnTo>
                <a:lnTo>
                  <a:pt x="1010412" y="29844"/>
                </a:lnTo>
                <a:close/>
              </a:path>
              <a:path w="2969895" h="78105">
                <a:moveTo>
                  <a:pt x="1062228" y="29844"/>
                </a:moveTo>
                <a:lnTo>
                  <a:pt x="1036319" y="29844"/>
                </a:lnTo>
                <a:lnTo>
                  <a:pt x="1036319" y="55752"/>
                </a:lnTo>
                <a:lnTo>
                  <a:pt x="1062228" y="55752"/>
                </a:lnTo>
                <a:lnTo>
                  <a:pt x="1062228" y="29844"/>
                </a:lnTo>
                <a:close/>
              </a:path>
              <a:path w="2969895" h="78105">
                <a:moveTo>
                  <a:pt x="1114043" y="29717"/>
                </a:moveTo>
                <a:lnTo>
                  <a:pt x="1088136" y="29717"/>
                </a:lnTo>
                <a:lnTo>
                  <a:pt x="1088136" y="55625"/>
                </a:lnTo>
                <a:lnTo>
                  <a:pt x="1114043" y="55625"/>
                </a:lnTo>
                <a:lnTo>
                  <a:pt x="1114043" y="29717"/>
                </a:lnTo>
                <a:close/>
              </a:path>
              <a:path w="2969895" h="78105">
                <a:moveTo>
                  <a:pt x="1165860" y="29590"/>
                </a:moveTo>
                <a:lnTo>
                  <a:pt x="1139951" y="29590"/>
                </a:lnTo>
                <a:lnTo>
                  <a:pt x="1139951" y="55499"/>
                </a:lnTo>
                <a:lnTo>
                  <a:pt x="1165860" y="55499"/>
                </a:lnTo>
                <a:lnTo>
                  <a:pt x="1165860" y="29590"/>
                </a:lnTo>
                <a:close/>
              </a:path>
              <a:path w="2969895" h="78105">
                <a:moveTo>
                  <a:pt x="1217675" y="29463"/>
                </a:moveTo>
                <a:lnTo>
                  <a:pt x="1191767" y="29463"/>
                </a:lnTo>
                <a:lnTo>
                  <a:pt x="1191767" y="55371"/>
                </a:lnTo>
                <a:lnTo>
                  <a:pt x="1217675" y="55371"/>
                </a:lnTo>
                <a:lnTo>
                  <a:pt x="1217675" y="29463"/>
                </a:lnTo>
                <a:close/>
              </a:path>
              <a:path w="2969895" h="78105">
                <a:moveTo>
                  <a:pt x="1269491" y="29337"/>
                </a:moveTo>
                <a:lnTo>
                  <a:pt x="1243584" y="29463"/>
                </a:lnTo>
                <a:lnTo>
                  <a:pt x="1243584" y="55371"/>
                </a:lnTo>
                <a:lnTo>
                  <a:pt x="1269491" y="55244"/>
                </a:lnTo>
                <a:lnTo>
                  <a:pt x="1269491" y="29337"/>
                </a:lnTo>
                <a:close/>
              </a:path>
              <a:path w="2969895" h="78105">
                <a:moveTo>
                  <a:pt x="1321308" y="29209"/>
                </a:moveTo>
                <a:lnTo>
                  <a:pt x="1295399" y="29337"/>
                </a:lnTo>
                <a:lnTo>
                  <a:pt x="1295399" y="55244"/>
                </a:lnTo>
                <a:lnTo>
                  <a:pt x="1321308" y="55117"/>
                </a:lnTo>
                <a:lnTo>
                  <a:pt x="1321308" y="29209"/>
                </a:lnTo>
                <a:close/>
              </a:path>
              <a:path w="2969895" h="78105">
                <a:moveTo>
                  <a:pt x="1373123" y="29209"/>
                </a:moveTo>
                <a:lnTo>
                  <a:pt x="1347215" y="29209"/>
                </a:lnTo>
                <a:lnTo>
                  <a:pt x="1347215" y="55117"/>
                </a:lnTo>
                <a:lnTo>
                  <a:pt x="1373123" y="55117"/>
                </a:lnTo>
                <a:lnTo>
                  <a:pt x="1373123" y="29209"/>
                </a:lnTo>
                <a:close/>
              </a:path>
              <a:path w="2969895" h="78105">
                <a:moveTo>
                  <a:pt x="1424939" y="29082"/>
                </a:moveTo>
                <a:lnTo>
                  <a:pt x="1399032" y="29082"/>
                </a:lnTo>
                <a:lnTo>
                  <a:pt x="1399032" y="54990"/>
                </a:lnTo>
                <a:lnTo>
                  <a:pt x="1424939" y="54990"/>
                </a:lnTo>
                <a:lnTo>
                  <a:pt x="1424939" y="29082"/>
                </a:lnTo>
                <a:close/>
              </a:path>
              <a:path w="2969895" h="78105">
                <a:moveTo>
                  <a:pt x="1476756" y="28955"/>
                </a:moveTo>
                <a:lnTo>
                  <a:pt x="1450847" y="28955"/>
                </a:lnTo>
                <a:lnTo>
                  <a:pt x="1450847" y="54863"/>
                </a:lnTo>
                <a:lnTo>
                  <a:pt x="1476756" y="54863"/>
                </a:lnTo>
                <a:lnTo>
                  <a:pt x="1476756" y="28955"/>
                </a:lnTo>
                <a:close/>
              </a:path>
              <a:path w="2969895" h="78105">
                <a:moveTo>
                  <a:pt x="1528571" y="28828"/>
                </a:moveTo>
                <a:lnTo>
                  <a:pt x="1502664" y="28828"/>
                </a:lnTo>
                <a:lnTo>
                  <a:pt x="1502664" y="54737"/>
                </a:lnTo>
                <a:lnTo>
                  <a:pt x="1528571" y="54737"/>
                </a:lnTo>
                <a:lnTo>
                  <a:pt x="1528571" y="28828"/>
                </a:lnTo>
                <a:close/>
              </a:path>
              <a:path w="2969895" h="78105">
                <a:moveTo>
                  <a:pt x="1580388" y="28701"/>
                </a:moveTo>
                <a:lnTo>
                  <a:pt x="1554480" y="28828"/>
                </a:lnTo>
                <a:lnTo>
                  <a:pt x="1554480" y="54737"/>
                </a:lnTo>
                <a:lnTo>
                  <a:pt x="1580388" y="54609"/>
                </a:lnTo>
                <a:lnTo>
                  <a:pt x="1580388" y="28701"/>
                </a:lnTo>
                <a:close/>
              </a:path>
              <a:path w="2969895" h="78105">
                <a:moveTo>
                  <a:pt x="1632204" y="28575"/>
                </a:moveTo>
                <a:lnTo>
                  <a:pt x="1606295" y="28701"/>
                </a:lnTo>
                <a:lnTo>
                  <a:pt x="1606295" y="54609"/>
                </a:lnTo>
                <a:lnTo>
                  <a:pt x="1632204" y="54482"/>
                </a:lnTo>
                <a:lnTo>
                  <a:pt x="1632204" y="28575"/>
                </a:lnTo>
                <a:close/>
              </a:path>
              <a:path w="2969895" h="78105">
                <a:moveTo>
                  <a:pt x="1684019" y="28448"/>
                </a:moveTo>
                <a:lnTo>
                  <a:pt x="1658112" y="28575"/>
                </a:lnTo>
                <a:lnTo>
                  <a:pt x="1658112" y="54482"/>
                </a:lnTo>
                <a:lnTo>
                  <a:pt x="1684019" y="54355"/>
                </a:lnTo>
                <a:lnTo>
                  <a:pt x="1684019" y="28448"/>
                </a:lnTo>
                <a:close/>
              </a:path>
              <a:path w="2969895" h="78105">
                <a:moveTo>
                  <a:pt x="1735836" y="28448"/>
                </a:moveTo>
                <a:lnTo>
                  <a:pt x="1709928" y="28448"/>
                </a:lnTo>
                <a:lnTo>
                  <a:pt x="1709928" y="54355"/>
                </a:lnTo>
                <a:lnTo>
                  <a:pt x="1735836" y="54355"/>
                </a:lnTo>
                <a:lnTo>
                  <a:pt x="1735836" y="28448"/>
                </a:lnTo>
                <a:close/>
              </a:path>
              <a:path w="2969895" h="78105">
                <a:moveTo>
                  <a:pt x="1787651" y="28320"/>
                </a:moveTo>
                <a:lnTo>
                  <a:pt x="1761743" y="28320"/>
                </a:lnTo>
                <a:lnTo>
                  <a:pt x="1761743" y="54228"/>
                </a:lnTo>
                <a:lnTo>
                  <a:pt x="1787651" y="54228"/>
                </a:lnTo>
                <a:lnTo>
                  <a:pt x="1787651" y="28320"/>
                </a:lnTo>
                <a:close/>
              </a:path>
              <a:path w="2969895" h="78105">
                <a:moveTo>
                  <a:pt x="1839467" y="28193"/>
                </a:moveTo>
                <a:lnTo>
                  <a:pt x="1813560" y="28193"/>
                </a:lnTo>
                <a:lnTo>
                  <a:pt x="1813560" y="54101"/>
                </a:lnTo>
                <a:lnTo>
                  <a:pt x="1839467" y="54101"/>
                </a:lnTo>
                <a:lnTo>
                  <a:pt x="1839467" y="28193"/>
                </a:lnTo>
                <a:close/>
              </a:path>
              <a:path w="2969895" h="78105">
                <a:moveTo>
                  <a:pt x="1891284" y="28066"/>
                </a:moveTo>
                <a:lnTo>
                  <a:pt x="1865375" y="28066"/>
                </a:lnTo>
                <a:lnTo>
                  <a:pt x="1865375" y="53975"/>
                </a:lnTo>
                <a:lnTo>
                  <a:pt x="1891284" y="53975"/>
                </a:lnTo>
                <a:lnTo>
                  <a:pt x="1891284" y="28066"/>
                </a:lnTo>
                <a:close/>
              </a:path>
              <a:path w="2969895" h="78105">
                <a:moveTo>
                  <a:pt x="1943099" y="27939"/>
                </a:moveTo>
                <a:lnTo>
                  <a:pt x="1917191" y="28066"/>
                </a:lnTo>
                <a:lnTo>
                  <a:pt x="1917191" y="53975"/>
                </a:lnTo>
                <a:lnTo>
                  <a:pt x="1943099" y="53848"/>
                </a:lnTo>
                <a:lnTo>
                  <a:pt x="1943099" y="27939"/>
                </a:lnTo>
                <a:close/>
              </a:path>
              <a:path w="2969895" h="78105">
                <a:moveTo>
                  <a:pt x="1994915" y="27812"/>
                </a:moveTo>
                <a:lnTo>
                  <a:pt x="1969008" y="27939"/>
                </a:lnTo>
                <a:lnTo>
                  <a:pt x="1969008" y="53848"/>
                </a:lnTo>
                <a:lnTo>
                  <a:pt x="1994915" y="53720"/>
                </a:lnTo>
                <a:lnTo>
                  <a:pt x="1994915" y="27812"/>
                </a:lnTo>
                <a:close/>
              </a:path>
              <a:path w="2969895" h="78105">
                <a:moveTo>
                  <a:pt x="2046732" y="27686"/>
                </a:moveTo>
                <a:lnTo>
                  <a:pt x="2020823" y="27812"/>
                </a:lnTo>
                <a:lnTo>
                  <a:pt x="2020823" y="53720"/>
                </a:lnTo>
                <a:lnTo>
                  <a:pt x="2046732" y="53593"/>
                </a:lnTo>
                <a:lnTo>
                  <a:pt x="2046732" y="27686"/>
                </a:lnTo>
                <a:close/>
              </a:path>
              <a:path w="2969895" h="78105">
                <a:moveTo>
                  <a:pt x="2098547" y="27686"/>
                </a:moveTo>
                <a:lnTo>
                  <a:pt x="2072639" y="27686"/>
                </a:lnTo>
                <a:lnTo>
                  <a:pt x="2072639" y="53593"/>
                </a:lnTo>
                <a:lnTo>
                  <a:pt x="2098547" y="53593"/>
                </a:lnTo>
                <a:lnTo>
                  <a:pt x="2098547" y="27686"/>
                </a:lnTo>
                <a:close/>
              </a:path>
              <a:path w="2969895" h="78105">
                <a:moveTo>
                  <a:pt x="2150364" y="27558"/>
                </a:moveTo>
                <a:lnTo>
                  <a:pt x="2124456" y="27558"/>
                </a:lnTo>
                <a:lnTo>
                  <a:pt x="2124456" y="53466"/>
                </a:lnTo>
                <a:lnTo>
                  <a:pt x="2150364" y="53466"/>
                </a:lnTo>
                <a:lnTo>
                  <a:pt x="2150364" y="27558"/>
                </a:lnTo>
                <a:close/>
              </a:path>
              <a:path w="2969895" h="78105">
                <a:moveTo>
                  <a:pt x="2202180" y="27431"/>
                </a:moveTo>
                <a:lnTo>
                  <a:pt x="2176271" y="27431"/>
                </a:lnTo>
                <a:lnTo>
                  <a:pt x="2176271" y="53339"/>
                </a:lnTo>
                <a:lnTo>
                  <a:pt x="2202180" y="53339"/>
                </a:lnTo>
                <a:lnTo>
                  <a:pt x="2202180" y="27431"/>
                </a:lnTo>
                <a:close/>
              </a:path>
              <a:path w="2969895" h="78105">
                <a:moveTo>
                  <a:pt x="2253995" y="27304"/>
                </a:moveTo>
                <a:lnTo>
                  <a:pt x="2228088" y="27431"/>
                </a:lnTo>
                <a:lnTo>
                  <a:pt x="2228088" y="53339"/>
                </a:lnTo>
                <a:lnTo>
                  <a:pt x="2253995" y="53212"/>
                </a:lnTo>
                <a:lnTo>
                  <a:pt x="2253995" y="27304"/>
                </a:lnTo>
                <a:close/>
              </a:path>
              <a:path w="2969895" h="78105">
                <a:moveTo>
                  <a:pt x="2305812" y="27177"/>
                </a:moveTo>
                <a:lnTo>
                  <a:pt x="2279904" y="27304"/>
                </a:lnTo>
                <a:lnTo>
                  <a:pt x="2279904" y="53212"/>
                </a:lnTo>
                <a:lnTo>
                  <a:pt x="2305812" y="53086"/>
                </a:lnTo>
                <a:lnTo>
                  <a:pt x="2305812" y="27177"/>
                </a:lnTo>
                <a:close/>
              </a:path>
              <a:path w="2969895" h="78105">
                <a:moveTo>
                  <a:pt x="2357628" y="27050"/>
                </a:moveTo>
                <a:lnTo>
                  <a:pt x="2331719" y="27177"/>
                </a:lnTo>
                <a:lnTo>
                  <a:pt x="2331719" y="53086"/>
                </a:lnTo>
                <a:lnTo>
                  <a:pt x="2357628" y="52958"/>
                </a:lnTo>
                <a:lnTo>
                  <a:pt x="2357628" y="27050"/>
                </a:lnTo>
                <a:close/>
              </a:path>
              <a:path w="2969895" h="78105">
                <a:moveTo>
                  <a:pt x="2409443" y="27050"/>
                </a:moveTo>
                <a:lnTo>
                  <a:pt x="2383536" y="27050"/>
                </a:lnTo>
                <a:lnTo>
                  <a:pt x="2383536" y="52958"/>
                </a:lnTo>
                <a:lnTo>
                  <a:pt x="2409443" y="52958"/>
                </a:lnTo>
                <a:lnTo>
                  <a:pt x="2409443" y="27050"/>
                </a:lnTo>
                <a:close/>
              </a:path>
              <a:path w="2969895" h="78105">
                <a:moveTo>
                  <a:pt x="2461260" y="26924"/>
                </a:moveTo>
                <a:lnTo>
                  <a:pt x="2435351" y="26924"/>
                </a:lnTo>
                <a:lnTo>
                  <a:pt x="2435351" y="52831"/>
                </a:lnTo>
                <a:lnTo>
                  <a:pt x="2461260" y="52831"/>
                </a:lnTo>
                <a:lnTo>
                  <a:pt x="2461260" y="26924"/>
                </a:lnTo>
                <a:close/>
              </a:path>
              <a:path w="2969895" h="78105">
                <a:moveTo>
                  <a:pt x="2513075" y="26796"/>
                </a:moveTo>
                <a:lnTo>
                  <a:pt x="2487167" y="26796"/>
                </a:lnTo>
                <a:lnTo>
                  <a:pt x="2487167" y="52704"/>
                </a:lnTo>
                <a:lnTo>
                  <a:pt x="2513075" y="52704"/>
                </a:lnTo>
                <a:lnTo>
                  <a:pt x="2513075" y="26796"/>
                </a:lnTo>
                <a:close/>
              </a:path>
              <a:path w="2969895" h="78105">
                <a:moveTo>
                  <a:pt x="2564891" y="26669"/>
                </a:moveTo>
                <a:lnTo>
                  <a:pt x="2538984" y="26669"/>
                </a:lnTo>
                <a:lnTo>
                  <a:pt x="2538984" y="52577"/>
                </a:lnTo>
                <a:lnTo>
                  <a:pt x="2564891" y="52577"/>
                </a:lnTo>
                <a:lnTo>
                  <a:pt x="2564891" y="26669"/>
                </a:lnTo>
                <a:close/>
              </a:path>
              <a:path w="2969895" h="78105">
                <a:moveTo>
                  <a:pt x="2616708" y="26542"/>
                </a:moveTo>
                <a:lnTo>
                  <a:pt x="2590799" y="26669"/>
                </a:lnTo>
                <a:lnTo>
                  <a:pt x="2590799" y="52577"/>
                </a:lnTo>
                <a:lnTo>
                  <a:pt x="2616708" y="52450"/>
                </a:lnTo>
                <a:lnTo>
                  <a:pt x="2616708" y="26542"/>
                </a:lnTo>
                <a:close/>
              </a:path>
              <a:path w="2969895" h="78105">
                <a:moveTo>
                  <a:pt x="2668523" y="26415"/>
                </a:moveTo>
                <a:lnTo>
                  <a:pt x="2642616" y="26542"/>
                </a:lnTo>
                <a:lnTo>
                  <a:pt x="2642616" y="52450"/>
                </a:lnTo>
                <a:lnTo>
                  <a:pt x="2668523" y="52324"/>
                </a:lnTo>
                <a:lnTo>
                  <a:pt x="2668523" y="26415"/>
                </a:lnTo>
                <a:close/>
              </a:path>
              <a:path w="2969895" h="78105">
                <a:moveTo>
                  <a:pt x="2720340" y="26288"/>
                </a:moveTo>
                <a:lnTo>
                  <a:pt x="2694432" y="26415"/>
                </a:lnTo>
                <a:lnTo>
                  <a:pt x="2694432" y="52324"/>
                </a:lnTo>
                <a:lnTo>
                  <a:pt x="2720340" y="52196"/>
                </a:lnTo>
                <a:lnTo>
                  <a:pt x="2720340" y="26288"/>
                </a:lnTo>
                <a:close/>
              </a:path>
              <a:path w="2969895" h="78105">
                <a:moveTo>
                  <a:pt x="2772156" y="26288"/>
                </a:moveTo>
                <a:lnTo>
                  <a:pt x="2746247" y="26288"/>
                </a:lnTo>
                <a:lnTo>
                  <a:pt x="2746247" y="52196"/>
                </a:lnTo>
                <a:lnTo>
                  <a:pt x="2772156" y="52196"/>
                </a:lnTo>
                <a:lnTo>
                  <a:pt x="2772156" y="26288"/>
                </a:lnTo>
                <a:close/>
              </a:path>
              <a:path w="2969895" h="78105">
                <a:moveTo>
                  <a:pt x="2823971" y="26162"/>
                </a:moveTo>
                <a:lnTo>
                  <a:pt x="2798064" y="26162"/>
                </a:lnTo>
                <a:lnTo>
                  <a:pt x="2798064" y="52069"/>
                </a:lnTo>
                <a:lnTo>
                  <a:pt x="2823971" y="52069"/>
                </a:lnTo>
                <a:lnTo>
                  <a:pt x="2823971" y="26162"/>
                </a:lnTo>
                <a:close/>
              </a:path>
              <a:path w="2969895" h="78105">
                <a:moveTo>
                  <a:pt x="2875788" y="26034"/>
                </a:moveTo>
                <a:lnTo>
                  <a:pt x="2849880" y="26034"/>
                </a:lnTo>
                <a:lnTo>
                  <a:pt x="2849880" y="51942"/>
                </a:lnTo>
                <a:lnTo>
                  <a:pt x="2875788" y="51942"/>
                </a:lnTo>
                <a:lnTo>
                  <a:pt x="2875788" y="26034"/>
                </a:lnTo>
                <a:close/>
              </a:path>
              <a:path w="2969895" h="78105">
                <a:moveTo>
                  <a:pt x="2930524" y="0"/>
                </a:moveTo>
                <a:lnTo>
                  <a:pt x="2915417" y="3073"/>
                </a:lnTo>
                <a:lnTo>
                  <a:pt x="2903108" y="11445"/>
                </a:lnTo>
                <a:lnTo>
                  <a:pt x="2894824" y="23842"/>
                </a:lnTo>
                <a:lnTo>
                  <a:pt x="2891790" y="38988"/>
                </a:lnTo>
                <a:lnTo>
                  <a:pt x="2894863" y="54096"/>
                </a:lnTo>
                <a:lnTo>
                  <a:pt x="2903235" y="66405"/>
                </a:lnTo>
                <a:lnTo>
                  <a:pt x="2915632" y="74689"/>
                </a:lnTo>
                <a:lnTo>
                  <a:pt x="2930779" y="77724"/>
                </a:lnTo>
                <a:lnTo>
                  <a:pt x="2945886" y="74650"/>
                </a:lnTo>
                <a:lnTo>
                  <a:pt x="2958195" y="66278"/>
                </a:lnTo>
                <a:lnTo>
                  <a:pt x="2966479" y="53881"/>
                </a:lnTo>
                <a:lnTo>
                  <a:pt x="2966893" y="51815"/>
                </a:lnTo>
                <a:lnTo>
                  <a:pt x="2901695" y="51815"/>
                </a:lnTo>
                <a:lnTo>
                  <a:pt x="2901695" y="25907"/>
                </a:lnTo>
                <a:lnTo>
                  <a:pt x="2966904" y="25907"/>
                </a:lnTo>
                <a:lnTo>
                  <a:pt x="2966440" y="23627"/>
                </a:lnTo>
                <a:lnTo>
                  <a:pt x="2958068" y="11318"/>
                </a:lnTo>
                <a:lnTo>
                  <a:pt x="2945671" y="3034"/>
                </a:lnTo>
                <a:lnTo>
                  <a:pt x="2930524" y="0"/>
                </a:lnTo>
                <a:close/>
              </a:path>
              <a:path w="2969895" h="78105">
                <a:moveTo>
                  <a:pt x="2927604" y="25907"/>
                </a:moveTo>
                <a:lnTo>
                  <a:pt x="2901695" y="25907"/>
                </a:lnTo>
                <a:lnTo>
                  <a:pt x="2901695" y="51815"/>
                </a:lnTo>
                <a:lnTo>
                  <a:pt x="2927604" y="51815"/>
                </a:lnTo>
                <a:lnTo>
                  <a:pt x="2927604" y="25907"/>
                </a:lnTo>
                <a:close/>
              </a:path>
              <a:path w="2969895" h="78105">
                <a:moveTo>
                  <a:pt x="2966904" y="25907"/>
                </a:moveTo>
                <a:lnTo>
                  <a:pt x="2927604" y="25907"/>
                </a:lnTo>
                <a:lnTo>
                  <a:pt x="2927604" y="51815"/>
                </a:lnTo>
                <a:lnTo>
                  <a:pt x="2966893" y="51815"/>
                </a:lnTo>
                <a:lnTo>
                  <a:pt x="2969514" y="38734"/>
                </a:lnTo>
                <a:lnTo>
                  <a:pt x="2966904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9849" y="971803"/>
            <a:ext cx="8475980" cy="285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2379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Pengertian</a:t>
            </a:r>
            <a:r>
              <a:rPr sz="1800" b="1" spc="-3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Gerbang</a:t>
            </a:r>
            <a:r>
              <a:rPr sz="1800" b="1" spc="-4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Logika</a:t>
            </a:r>
            <a:r>
              <a:rPr sz="1800" b="1" spc="-5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16165D"/>
                </a:solidFill>
                <a:latin typeface="Arial"/>
                <a:cs typeface="Arial"/>
              </a:rPr>
              <a:t>OR?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Gerbang</a:t>
            </a:r>
            <a:r>
              <a:rPr sz="2400" b="1" i="1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Logika</a:t>
            </a:r>
            <a:r>
              <a:rPr sz="2400" b="1" i="1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OR</a:t>
            </a:r>
            <a:r>
              <a:rPr sz="2400" b="1" i="1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merupakan</a:t>
            </a:r>
            <a:r>
              <a:rPr sz="2400" i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gerbang</a:t>
            </a:r>
            <a:r>
              <a:rPr sz="2400" i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logika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dasar</a:t>
            </a:r>
            <a:endParaRPr sz="2400">
              <a:latin typeface="Verdana"/>
              <a:cs typeface="Verdana"/>
            </a:endParaRPr>
          </a:p>
          <a:p>
            <a:pPr marR="11430" algn="r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2400" i="1" spc="-8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memiliki</a:t>
            </a:r>
            <a:r>
              <a:rPr sz="2400" i="1" spc="-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dua</a:t>
            </a:r>
            <a:r>
              <a:rPr sz="2400" i="1" spc="-6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atau</a:t>
            </a:r>
            <a:r>
              <a:rPr sz="2400" i="1" spc="-6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lebih</a:t>
            </a:r>
            <a:r>
              <a:rPr sz="2400" i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sinyal</a:t>
            </a:r>
            <a:r>
              <a:rPr sz="2400" i="1" spc="-6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masukan</a:t>
            </a:r>
            <a:r>
              <a:rPr sz="2400" i="1" spc="-6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dengan</a:t>
            </a:r>
            <a:endParaRPr sz="2400">
              <a:latin typeface="Verdana"/>
              <a:cs typeface="Verdana"/>
            </a:endParaRPr>
          </a:p>
          <a:p>
            <a:pPr marR="8255" algn="r">
              <a:lnSpc>
                <a:spcPct val="100000"/>
              </a:lnSpc>
            </a:pP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satu</a:t>
            </a:r>
            <a:r>
              <a:rPr sz="2400" i="1" spc="-7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sinyal</a:t>
            </a:r>
            <a:r>
              <a:rPr sz="2400" i="1" spc="-7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keluaran</a:t>
            </a:r>
            <a:endParaRPr sz="2400">
              <a:latin typeface="Verdana"/>
              <a:cs typeface="Verdana"/>
            </a:endParaRPr>
          </a:p>
          <a:p>
            <a:pPr marR="6350" algn="r">
              <a:lnSpc>
                <a:spcPct val="100000"/>
              </a:lnSpc>
              <a:spcBef>
                <a:spcPts val="2880"/>
              </a:spcBef>
            </a:pP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Sinyal</a:t>
            </a:r>
            <a:r>
              <a:rPr sz="2400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keluaran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akan</a:t>
            </a:r>
            <a:r>
              <a:rPr sz="2400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tinggi jika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salah</a:t>
            </a:r>
            <a:r>
              <a:rPr sz="2400" b="1" i="1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satu 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sinyal</a:t>
            </a:r>
            <a:endParaRPr sz="2400">
              <a:latin typeface="Verdana"/>
              <a:cs typeface="Verdana"/>
            </a:endParaRPr>
          </a:p>
          <a:p>
            <a:pPr marR="6985" algn="r">
              <a:lnSpc>
                <a:spcPct val="100000"/>
              </a:lnSpc>
            </a:pP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masukan</a:t>
            </a:r>
            <a:r>
              <a:rPr sz="2400" i="1" spc="-10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tinggi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95"/>
              </a:spcBef>
            </a:pPr>
            <a:r>
              <a:rPr dirty="0"/>
              <a:t>Gerbang</a:t>
            </a:r>
            <a:r>
              <a:rPr spc="-100" dirty="0"/>
              <a:t> </a:t>
            </a:r>
            <a:r>
              <a:rPr dirty="0"/>
              <a:t>Logika</a:t>
            </a:r>
            <a:r>
              <a:rPr spc="-70" dirty="0"/>
              <a:t> </a:t>
            </a:r>
            <a:r>
              <a:rPr spc="-10" dirty="0"/>
              <a:t>OR</a:t>
            </a:r>
            <a:r>
              <a:rPr spc="-450" dirty="0"/>
              <a:t> </a:t>
            </a:r>
            <a:r>
              <a:rPr sz="2100" spc="-37" baseline="73412" dirty="0">
                <a:solidFill>
                  <a:srgbClr val="336600"/>
                </a:solidFill>
                <a:latin typeface="Times New Roman"/>
                <a:cs typeface="Times New Roman"/>
              </a:rPr>
              <a:t>13</a:t>
            </a:r>
            <a:endParaRPr sz="2100" baseline="73412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89352" y="3278632"/>
          <a:ext cx="4821554" cy="185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185"/>
                <a:gridCol w="1607185"/>
                <a:gridCol w="1607184"/>
              </a:tblGrid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5645" y="1391669"/>
            <a:ext cx="1906235" cy="7996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228594" y="2405633"/>
            <a:ext cx="23412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181866"/>
                </a:solidFill>
                <a:latin typeface="Verdana"/>
                <a:cs typeface="Verdana"/>
              </a:rPr>
              <a:t>Y</a:t>
            </a:r>
            <a:r>
              <a:rPr sz="3200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181866"/>
                </a:solidFill>
                <a:latin typeface="Verdana"/>
                <a:cs typeface="Verdana"/>
              </a:rPr>
              <a:t>=</a:t>
            </a:r>
            <a:r>
              <a:rPr sz="3200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181866"/>
                </a:solidFill>
                <a:latin typeface="Verdana"/>
                <a:cs typeface="Verdana"/>
              </a:rPr>
              <a:t>A</a:t>
            </a:r>
            <a:r>
              <a:rPr sz="3200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181866"/>
                </a:solidFill>
                <a:latin typeface="Verdana"/>
                <a:cs typeface="Verdana"/>
              </a:rPr>
              <a:t>OR</a:t>
            </a:r>
            <a:r>
              <a:rPr sz="3200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3200" spc="-50" dirty="0">
                <a:solidFill>
                  <a:srgbClr val="181866"/>
                </a:solidFill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dirty="0"/>
              <a:t>Gerbang</a:t>
            </a:r>
            <a:r>
              <a:rPr spc="-95" dirty="0"/>
              <a:t> </a:t>
            </a:r>
            <a:r>
              <a:rPr dirty="0"/>
              <a:t>Logika</a:t>
            </a:r>
            <a:r>
              <a:rPr spc="-65" dirty="0"/>
              <a:t> </a:t>
            </a:r>
            <a:r>
              <a:rPr spc="-35" dirty="0"/>
              <a:t>AND</a:t>
            </a:r>
            <a:r>
              <a:rPr spc="-455" dirty="0"/>
              <a:t> </a:t>
            </a:r>
            <a:r>
              <a:rPr sz="2100" spc="-37" baseline="73412" dirty="0">
                <a:solidFill>
                  <a:srgbClr val="336600"/>
                </a:solidFill>
                <a:latin typeface="Times New Roman"/>
                <a:cs typeface="Times New Roman"/>
              </a:rPr>
              <a:t>14</a:t>
            </a:r>
            <a:endParaRPr sz="2100" baseline="7341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6855" y="1587245"/>
            <a:ext cx="3474720" cy="24561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sz="3200" i="1" dirty="0">
                <a:solidFill>
                  <a:srgbClr val="181866"/>
                </a:solidFill>
                <a:latin typeface="Verdana"/>
                <a:cs typeface="Verdana"/>
              </a:rPr>
              <a:t>Memiliki</a:t>
            </a:r>
            <a:r>
              <a:rPr sz="3200" i="1" spc="-6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3200" i="1" spc="-10" dirty="0">
                <a:solidFill>
                  <a:srgbClr val="181866"/>
                </a:solidFill>
                <a:latin typeface="Verdana"/>
                <a:cs typeface="Verdana"/>
              </a:rPr>
              <a:t>konsep </a:t>
            </a:r>
            <a:r>
              <a:rPr sz="3200" i="1" dirty="0">
                <a:solidFill>
                  <a:srgbClr val="181866"/>
                </a:solidFill>
                <a:latin typeface="Verdana"/>
                <a:cs typeface="Verdana"/>
              </a:rPr>
              <a:t>seperti</a:t>
            </a:r>
            <a:r>
              <a:rPr sz="3200" i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3200" i="1" dirty="0">
                <a:solidFill>
                  <a:srgbClr val="181866"/>
                </a:solidFill>
                <a:latin typeface="Verdana"/>
                <a:cs typeface="Verdana"/>
              </a:rPr>
              <a:t>dua</a:t>
            </a:r>
            <a:r>
              <a:rPr sz="3200" i="1" spc="-20" dirty="0">
                <a:solidFill>
                  <a:srgbClr val="181866"/>
                </a:solidFill>
                <a:latin typeface="Verdana"/>
                <a:cs typeface="Verdana"/>
              </a:rPr>
              <a:t> buah </a:t>
            </a:r>
            <a:r>
              <a:rPr sz="3200" i="1" dirty="0">
                <a:solidFill>
                  <a:srgbClr val="181866"/>
                </a:solidFill>
                <a:latin typeface="Verdana"/>
                <a:cs typeface="Verdana"/>
              </a:rPr>
              <a:t>saklar</a:t>
            </a:r>
            <a:r>
              <a:rPr sz="3200" i="1" spc="-20" dirty="0">
                <a:solidFill>
                  <a:srgbClr val="181866"/>
                </a:solidFill>
                <a:latin typeface="Verdana"/>
                <a:cs typeface="Verdana"/>
              </a:rPr>
              <a:t> yang </a:t>
            </a:r>
            <a:r>
              <a:rPr sz="3200" i="1" spc="-10" dirty="0">
                <a:solidFill>
                  <a:srgbClr val="181866"/>
                </a:solidFill>
                <a:latin typeface="Verdana"/>
                <a:cs typeface="Verdana"/>
              </a:rPr>
              <a:t>dipasangkan </a:t>
            </a:r>
            <a:r>
              <a:rPr sz="3200" i="1" dirty="0">
                <a:solidFill>
                  <a:srgbClr val="181866"/>
                </a:solidFill>
                <a:latin typeface="Verdana"/>
                <a:cs typeface="Verdana"/>
              </a:rPr>
              <a:t>secara</a:t>
            </a:r>
            <a:r>
              <a:rPr sz="3200" i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3200" b="1" i="1" spc="-10" dirty="0">
                <a:solidFill>
                  <a:srgbClr val="FF0000"/>
                </a:solidFill>
                <a:latin typeface="Verdana"/>
                <a:cs typeface="Verdana"/>
              </a:rPr>
              <a:t>paralel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383" y="1728216"/>
            <a:ext cx="2447543" cy="244906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67050" y="6272232"/>
            <a:ext cx="3180715" cy="242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Verdana"/>
                <a:cs typeface="Verdana"/>
              </a:rPr>
              <a:t>©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Eko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Budi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Setiawan,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S.Kom.,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M.T.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Teknik</a:t>
            </a:r>
            <a:r>
              <a:rPr spc="-15" dirty="0"/>
              <a:t> </a:t>
            </a:r>
            <a:r>
              <a:rPr dirty="0"/>
              <a:t>Informatika</a:t>
            </a:r>
            <a:r>
              <a:rPr spc="-1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UNIKOM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95"/>
              </a:spcBef>
            </a:pPr>
            <a:r>
              <a:rPr dirty="0"/>
              <a:t>Gerbang</a:t>
            </a:r>
            <a:r>
              <a:rPr spc="-100" dirty="0"/>
              <a:t> </a:t>
            </a:r>
            <a:r>
              <a:rPr dirty="0"/>
              <a:t>Logika</a:t>
            </a:r>
            <a:r>
              <a:rPr spc="-70" dirty="0"/>
              <a:t> </a:t>
            </a:r>
            <a:r>
              <a:rPr spc="-10" dirty="0"/>
              <a:t>OR</a:t>
            </a:r>
            <a:r>
              <a:rPr spc="-450" dirty="0"/>
              <a:t> </a:t>
            </a:r>
            <a:r>
              <a:rPr sz="2100" spc="-37" baseline="73412" dirty="0">
                <a:solidFill>
                  <a:srgbClr val="336600"/>
                </a:solidFill>
                <a:latin typeface="Times New Roman"/>
                <a:cs typeface="Times New Roman"/>
              </a:rPr>
              <a:t>15</a:t>
            </a:r>
            <a:endParaRPr sz="2100" baseline="73412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02988" y="1500505"/>
          <a:ext cx="4088129" cy="1217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2710"/>
                <a:gridCol w="1362710"/>
                <a:gridCol w="1362709"/>
              </a:tblGrid>
              <a:tr h="60896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Lampu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Mati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311" y="1053083"/>
            <a:ext cx="2280497" cy="234729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95"/>
              </a:spcBef>
            </a:pPr>
            <a:r>
              <a:rPr dirty="0"/>
              <a:t>Gerbang</a:t>
            </a:r>
            <a:r>
              <a:rPr spc="-100" dirty="0"/>
              <a:t> </a:t>
            </a:r>
            <a:r>
              <a:rPr dirty="0"/>
              <a:t>Logika</a:t>
            </a:r>
            <a:r>
              <a:rPr spc="-70" dirty="0"/>
              <a:t> </a:t>
            </a:r>
            <a:r>
              <a:rPr spc="-10" dirty="0"/>
              <a:t>OR</a:t>
            </a:r>
            <a:r>
              <a:rPr spc="-450" dirty="0"/>
              <a:t> </a:t>
            </a:r>
            <a:r>
              <a:rPr sz="2100" spc="-37" baseline="73412" dirty="0">
                <a:solidFill>
                  <a:srgbClr val="336600"/>
                </a:solidFill>
                <a:latin typeface="Times New Roman"/>
                <a:cs typeface="Times New Roman"/>
              </a:rPr>
              <a:t>16</a:t>
            </a:r>
            <a:endParaRPr sz="2100" baseline="73412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02988" y="1500505"/>
          <a:ext cx="4088129" cy="1826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2710"/>
                <a:gridCol w="1362710"/>
                <a:gridCol w="1362709"/>
              </a:tblGrid>
              <a:tr h="60896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Lampu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Mati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latin typeface="Verdana"/>
                          <a:cs typeface="Verdana"/>
                        </a:rPr>
                        <a:t>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10" dirty="0">
                          <a:latin typeface="Verdana"/>
                          <a:cs typeface="Verdana"/>
                        </a:rPr>
                        <a:t>Menyala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972311" y="1124711"/>
            <a:ext cx="2286000" cy="2280920"/>
            <a:chOff x="972311" y="1124711"/>
            <a:chExt cx="2286000" cy="22809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2311" y="1124711"/>
              <a:ext cx="2275722" cy="22804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50819" y="2421636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19">
                  <a:moveTo>
                    <a:pt x="251460" y="0"/>
                  </a:moveTo>
                  <a:lnTo>
                    <a:pt x="206243" y="4049"/>
                  </a:lnTo>
                  <a:lnTo>
                    <a:pt x="163693" y="15725"/>
                  </a:lnTo>
                  <a:lnTo>
                    <a:pt x="124516" y="34318"/>
                  </a:lnTo>
                  <a:lnTo>
                    <a:pt x="89422" y="59120"/>
                  </a:lnTo>
                  <a:lnTo>
                    <a:pt x="59120" y="89422"/>
                  </a:lnTo>
                  <a:lnTo>
                    <a:pt x="34318" y="124516"/>
                  </a:lnTo>
                  <a:lnTo>
                    <a:pt x="15725" y="163693"/>
                  </a:lnTo>
                  <a:lnTo>
                    <a:pt x="4049" y="206243"/>
                  </a:lnTo>
                  <a:lnTo>
                    <a:pt x="0" y="251460"/>
                  </a:lnTo>
                  <a:lnTo>
                    <a:pt x="4049" y="296676"/>
                  </a:lnTo>
                  <a:lnTo>
                    <a:pt x="15725" y="339226"/>
                  </a:lnTo>
                  <a:lnTo>
                    <a:pt x="34318" y="378403"/>
                  </a:lnTo>
                  <a:lnTo>
                    <a:pt x="59120" y="413497"/>
                  </a:lnTo>
                  <a:lnTo>
                    <a:pt x="89422" y="443799"/>
                  </a:lnTo>
                  <a:lnTo>
                    <a:pt x="124516" y="468601"/>
                  </a:lnTo>
                  <a:lnTo>
                    <a:pt x="163693" y="487194"/>
                  </a:lnTo>
                  <a:lnTo>
                    <a:pt x="206243" y="498870"/>
                  </a:lnTo>
                  <a:lnTo>
                    <a:pt x="251460" y="502919"/>
                  </a:lnTo>
                  <a:lnTo>
                    <a:pt x="296676" y="498870"/>
                  </a:lnTo>
                  <a:lnTo>
                    <a:pt x="339226" y="487194"/>
                  </a:lnTo>
                  <a:lnTo>
                    <a:pt x="378403" y="468601"/>
                  </a:lnTo>
                  <a:lnTo>
                    <a:pt x="413497" y="443799"/>
                  </a:lnTo>
                  <a:lnTo>
                    <a:pt x="443799" y="413497"/>
                  </a:lnTo>
                  <a:lnTo>
                    <a:pt x="468601" y="378403"/>
                  </a:lnTo>
                  <a:lnTo>
                    <a:pt x="487194" y="339226"/>
                  </a:lnTo>
                  <a:lnTo>
                    <a:pt x="498870" y="296676"/>
                  </a:lnTo>
                  <a:lnTo>
                    <a:pt x="502919" y="251460"/>
                  </a:lnTo>
                  <a:lnTo>
                    <a:pt x="498870" y="206243"/>
                  </a:lnTo>
                  <a:lnTo>
                    <a:pt x="487194" y="163693"/>
                  </a:lnTo>
                  <a:lnTo>
                    <a:pt x="468601" y="124516"/>
                  </a:lnTo>
                  <a:lnTo>
                    <a:pt x="443799" y="89422"/>
                  </a:lnTo>
                  <a:lnTo>
                    <a:pt x="413497" y="59120"/>
                  </a:lnTo>
                  <a:lnTo>
                    <a:pt x="378403" y="34318"/>
                  </a:lnTo>
                  <a:lnTo>
                    <a:pt x="339226" y="15725"/>
                  </a:lnTo>
                  <a:lnTo>
                    <a:pt x="296676" y="4049"/>
                  </a:lnTo>
                  <a:lnTo>
                    <a:pt x="251460" y="0"/>
                  </a:lnTo>
                  <a:close/>
                </a:path>
              </a:pathLst>
            </a:custGeom>
            <a:solidFill>
              <a:srgbClr val="66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50819" y="2421636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19">
                  <a:moveTo>
                    <a:pt x="0" y="251460"/>
                  </a:moveTo>
                  <a:lnTo>
                    <a:pt x="4049" y="206243"/>
                  </a:lnTo>
                  <a:lnTo>
                    <a:pt x="15725" y="163693"/>
                  </a:lnTo>
                  <a:lnTo>
                    <a:pt x="34318" y="124516"/>
                  </a:lnTo>
                  <a:lnTo>
                    <a:pt x="59120" y="89422"/>
                  </a:lnTo>
                  <a:lnTo>
                    <a:pt x="89422" y="59120"/>
                  </a:lnTo>
                  <a:lnTo>
                    <a:pt x="124516" y="34318"/>
                  </a:lnTo>
                  <a:lnTo>
                    <a:pt x="163693" y="15725"/>
                  </a:lnTo>
                  <a:lnTo>
                    <a:pt x="206243" y="4049"/>
                  </a:lnTo>
                  <a:lnTo>
                    <a:pt x="251460" y="0"/>
                  </a:lnTo>
                  <a:lnTo>
                    <a:pt x="296676" y="4049"/>
                  </a:lnTo>
                  <a:lnTo>
                    <a:pt x="339226" y="15725"/>
                  </a:lnTo>
                  <a:lnTo>
                    <a:pt x="378403" y="34318"/>
                  </a:lnTo>
                  <a:lnTo>
                    <a:pt x="413497" y="59120"/>
                  </a:lnTo>
                  <a:lnTo>
                    <a:pt x="443799" y="89422"/>
                  </a:lnTo>
                  <a:lnTo>
                    <a:pt x="468601" y="124516"/>
                  </a:lnTo>
                  <a:lnTo>
                    <a:pt x="487194" y="163693"/>
                  </a:lnTo>
                  <a:lnTo>
                    <a:pt x="498870" y="206243"/>
                  </a:lnTo>
                  <a:lnTo>
                    <a:pt x="502919" y="251460"/>
                  </a:lnTo>
                  <a:lnTo>
                    <a:pt x="498870" y="296676"/>
                  </a:lnTo>
                  <a:lnTo>
                    <a:pt x="487194" y="339226"/>
                  </a:lnTo>
                  <a:lnTo>
                    <a:pt x="468601" y="378403"/>
                  </a:lnTo>
                  <a:lnTo>
                    <a:pt x="443799" y="413497"/>
                  </a:lnTo>
                  <a:lnTo>
                    <a:pt x="413497" y="443799"/>
                  </a:lnTo>
                  <a:lnTo>
                    <a:pt x="378403" y="468601"/>
                  </a:lnTo>
                  <a:lnTo>
                    <a:pt x="339226" y="487194"/>
                  </a:lnTo>
                  <a:lnTo>
                    <a:pt x="296676" y="498870"/>
                  </a:lnTo>
                  <a:lnTo>
                    <a:pt x="251460" y="502919"/>
                  </a:lnTo>
                  <a:lnTo>
                    <a:pt x="206243" y="498870"/>
                  </a:lnTo>
                  <a:lnTo>
                    <a:pt x="163693" y="487194"/>
                  </a:lnTo>
                  <a:lnTo>
                    <a:pt x="124516" y="468601"/>
                  </a:lnTo>
                  <a:lnTo>
                    <a:pt x="89422" y="443799"/>
                  </a:lnTo>
                  <a:lnTo>
                    <a:pt x="59120" y="413497"/>
                  </a:lnTo>
                  <a:lnTo>
                    <a:pt x="34318" y="378403"/>
                  </a:lnTo>
                  <a:lnTo>
                    <a:pt x="15725" y="339226"/>
                  </a:lnTo>
                  <a:lnTo>
                    <a:pt x="4049" y="296676"/>
                  </a:lnTo>
                  <a:lnTo>
                    <a:pt x="0" y="25146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95"/>
              </a:spcBef>
            </a:pPr>
            <a:r>
              <a:rPr dirty="0"/>
              <a:t>Gerbang</a:t>
            </a:r>
            <a:r>
              <a:rPr spc="-100" dirty="0"/>
              <a:t> </a:t>
            </a:r>
            <a:r>
              <a:rPr dirty="0"/>
              <a:t>Logika</a:t>
            </a:r>
            <a:r>
              <a:rPr spc="-70" dirty="0"/>
              <a:t> </a:t>
            </a:r>
            <a:r>
              <a:rPr spc="-10" dirty="0"/>
              <a:t>OR</a:t>
            </a:r>
            <a:r>
              <a:rPr spc="-450" dirty="0"/>
              <a:t> </a:t>
            </a:r>
            <a:r>
              <a:rPr sz="2100" spc="-37" baseline="73412" dirty="0">
                <a:solidFill>
                  <a:srgbClr val="336600"/>
                </a:solidFill>
                <a:latin typeface="Times New Roman"/>
                <a:cs typeface="Times New Roman"/>
              </a:rPr>
              <a:t>17</a:t>
            </a:r>
            <a:endParaRPr sz="2100" baseline="73412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02988" y="1500505"/>
          <a:ext cx="4088129" cy="2435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2710"/>
                <a:gridCol w="1362710"/>
                <a:gridCol w="1362709"/>
              </a:tblGrid>
              <a:tr h="60896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Lampu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Mati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Menyala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latin typeface="Verdana"/>
                          <a:cs typeface="Verdana"/>
                        </a:rPr>
                        <a:t>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10" dirty="0">
                          <a:latin typeface="Verdana"/>
                          <a:cs typeface="Verdana"/>
                        </a:rPr>
                        <a:t>Menyala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972311" y="1124711"/>
            <a:ext cx="2308860" cy="2275840"/>
            <a:chOff x="972311" y="1124711"/>
            <a:chExt cx="2308860" cy="22758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2311" y="1124711"/>
              <a:ext cx="2275722" cy="227572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72155" y="2421636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19">
                  <a:moveTo>
                    <a:pt x="252221" y="0"/>
                  </a:moveTo>
                  <a:lnTo>
                    <a:pt x="206879" y="4049"/>
                  </a:lnTo>
                  <a:lnTo>
                    <a:pt x="164205" y="15725"/>
                  </a:lnTo>
                  <a:lnTo>
                    <a:pt x="124911" y="34318"/>
                  </a:lnTo>
                  <a:lnTo>
                    <a:pt x="89710" y="59120"/>
                  </a:lnTo>
                  <a:lnTo>
                    <a:pt x="59312" y="89422"/>
                  </a:lnTo>
                  <a:lnTo>
                    <a:pt x="34431" y="124516"/>
                  </a:lnTo>
                  <a:lnTo>
                    <a:pt x="15777" y="163693"/>
                  </a:lnTo>
                  <a:lnTo>
                    <a:pt x="4062" y="206243"/>
                  </a:lnTo>
                  <a:lnTo>
                    <a:pt x="0" y="251460"/>
                  </a:lnTo>
                  <a:lnTo>
                    <a:pt x="4062" y="296676"/>
                  </a:lnTo>
                  <a:lnTo>
                    <a:pt x="15777" y="339226"/>
                  </a:lnTo>
                  <a:lnTo>
                    <a:pt x="34431" y="378403"/>
                  </a:lnTo>
                  <a:lnTo>
                    <a:pt x="59312" y="413497"/>
                  </a:lnTo>
                  <a:lnTo>
                    <a:pt x="89710" y="443799"/>
                  </a:lnTo>
                  <a:lnTo>
                    <a:pt x="124911" y="468601"/>
                  </a:lnTo>
                  <a:lnTo>
                    <a:pt x="164205" y="487194"/>
                  </a:lnTo>
                  <a:lnTo>
                    <a:pt x="206879" y="498870"/>
                  </a:lnTo>
                  <a:lnTo>
                    <a:pt x="252221" y="502919"/>
                  </a:lnTo>
                  <a:lnTo>
                    <a:pt x="297564" y="498870"/>
                  </a:lnTo>
                  <a:lnTo>
                    <a:pt x="340238" y="487194"/>
                  </a:lnTo>
                  <a:lnTo>
                    <a:pt x="379532" y="468601"/>
                  </a:lnTo>
                  <a:lnTo>
                    <a:pt x="414733" y="443799"/>
                  </a:lnTo>
                  <a:lnTo>
                    <a:pt x="445131" y="413497"/>
                  </a:lnTo>
                  <a:lnTo>
                    <a:pt x="470012" y="378403"/>
                  </a:lnTo>
                  <a:lnTo>
                    <a:pt x="488666" y="339226"/>
                  </a:lnTo>
                  <a:lnTo>
                    <a:pt x="500381" y="296676"/>
                  </a:lnTo>
                  <a:lnTo>
                    <a:pt x="504444" y="251460"/>
                  </a:lnTo>
                  <a:lnTo>
                    <a:pt x="500381" y="206243"/>
                  </a:lnTo>
                  <a:lnTo>
                    <a:pt x="488666" y="163693"/>
                  </a:lnTo>
                  <a:lnTo>
                    <a:pt x="470012" y="124516"/>
                  </a:lnTo>
                  <a:lnTo>
                    <a:pt x="445131" y="89422"/>
                  </a:lnTo>
                  <a:lnTo>
                    <a:pt x="414733" y="59120"/>
                  </a:lnTo>
                  <a:lnTo>
                    <a:pt x="379532" y="34318"/>
                  </a:lnTo>
                  <a:lnTo>
                    <a:pt x="340238" y="15725"/>
                  </a:lnTo>
                  <a:lnTo>
                    <a:pt x="297564" y="4049"/>
                  </a:lnTo>
                  <a:lnTo>
                    <a:pt x="252221" y="0"/>
                  </a:lnTo>
                  <a:close/>
                </a:path>
              </a:pathLst>
            </a:custGeom>
            <a:solidFill>
              <a:srgbClr val="66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72155" y="2421636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19">
                  <a:moveTo>
                    <a:pt x="0" y="251460"/>
                  </a:moveTo>
                  <a:lnTo>
                    <a:pt x="4062" y="206243"/>
                  </a:lnTo>
                  <a:lnTo>
                    <a:pt x="15777" y="163693"/>
                  </a:lnTo>
                  <a:lnTo>
                    <a:pt x="34431" y="124516"/>
                  </a:lnTo>
                  <a:lnTo>
                    <a:pt x="59312" y="89422"/>
                  </a:lnTo>
                  <a:lnTo>
                    <a:pt x="89710" y="59120"/>
                  </a:lnTo>
                  <a:lnTo>
                    <a:pt x="124911" y="34318"/>
                  </a:lnTo>
                  <a:lnTo>
                    <a:pt x="164205" y="15725"/>
                  </a:lnTo>
                  <a:lnTo>
                    <a:pt x="206879" y="4049"/>
                  </a:lnTo>
                  <a:lnTo>
                    <a:pt x="252221" y="0"/>
                  </a:lnTo>
                  <a:lnTo>
                    <a:pt x="297564" y="4049"/>
                  </a:lnTo>
                  <a:lnTo>
                    <a:pt x="340238" y="15725"/>
                  </a:lnTo>
                  <a:lnTo>
                    <a:pt x="379532" y="34318"/>
                  </a:lnTo>
                  <a:lnTo>
                    <a:pt x="414733" y="59120"/>
                  </a:lnTo>
                  <a:lnTo>
                    <a:pt x="445131" y="89422"/>
                  </a:lnTo>
                  <a:lnTo>
                    <a:pt x="470012" y="124516"/>
                  </a:lnTo>
                  <a:lnTo>
                    <a:pt x="488666" y="163693"/>
                  </a:lnTo>
                  <a:lnTo>
                    <a:pt x="500381" y="206243"/>
                  </a:lnTo>
                  <a:lnTo>
                    <a:pt x="504444" y="251460"/>
                  </a:lnTo>
                  <a:lnTo>
                    <a:pt x="500381" y="296676"/>
                  </a:lnTo>
                  <a:lnTo>
                    <a:pt x="488666" y="339226"/>
                  </a:lnTo>
                  <a:lnTo>
                    <a:pt x="470012" y="378403"/>
                  </a:lnTo>
                  <a:lnTo>
                    <a:pt x="445131" y="413497"/>
                  </a:lnTo>
                  <a:lnTo>
                    <a:pt x="414733" y="443799"/>
                  </a:lnTo>
                  <a:lnTo>
                    <a:pt x="379532" y="468601"/>
                  </a:lnTo>
                  <a:lnTo>
                    <a:pt x="340238" y="487194"/>
                  </a:lnTo>
                  <a:lnTo>
                    <a:pt x="297564" y="498870"/>
                  </a:lnTo>
                  <a:lnTo>
                    <a:pt x="252221" y="502919"/>
                  </a:lnTo>
                  <a:lnTo>
                    <a:pt x="206879" y="498870"/>
                  </a:lnTo>
                  <a:lnTo>
                    <a:pt x="164205" y="487194"/>
                  </a:lnTo>
                  <a:lnTo>
                    <a:pt x="124911" y="468601"/>
                  </a:lnTo>
                  <a:lnTo>
                    <a:pt x="89710" y="443799"/>
                  </a:lnTo>
                  <a:lnTo>
                    <a:pt x="59312" y="413497"/>
                  </a:lnTo>
                  <a:lnTo>
                    <a:pt x="34431" y="378403"/>
                  </a:lnTo>
                  <a:lnTo>
                    <a:pt x="15777" y="339226"/>
                  </a:lnTo>
                  <a:lnTo>
                    <a:pt x="4062" y="296676"/>
                  </a:lnTo>
                  <a:lnTo>
                    <a:pt x="0" y="25146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0"/>
            <a:ext cx="8990965" cy="1219200"/>
            <a:chOff x="761" y="0"/>
            <a:chExt cx="8990965" cy="1219200"/>
          </a:xfrm>
        </p:grpSpPr>
        <p:sp>
          <p:nvSpPr>
            <p:cNvPr id="3" name="object 3"/>
            <p:cNvSpPr/>
            <p:nvPr/>
          </p:nvSpPr>
          <p:spPr>
            <a:xfrm>
              <a:off x="761" y="838961"/>
              <a:ext cx="8686165" cy="0"/>
            </a:xfrm>
            <a:custGeom>
              <a:avLst/>
              <a:gdLst/>
              <a:ahLst/>
              <a:cxnLst/>
              <a:rect l="l" t="t" r="r" b="b"/>
              <a:pathLst>
                <a:path w="8686165">
                  <a:moveTo>
                    <a:pt x="0" y="0"/>
                  </a:moveTo>
                  <a:lnTo>
                    <a:pt x="8686038" y="0"/>
                  </a:lnTo>
                </a:path>
              </a:pathLst>
            </a:custGeom>
            <a:ln w="19811">
              <a:solidFill>
                <a:srgbClr val="33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3399" y="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0" y="1219200"/>
                  </a:lnTo>
                </a:path>
              </a:pathLst>
            </a:custGeom>
            <a:ln w="12192">
              <a:solidFill>
                <a:srgbClr val="66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" y="152400"/>
              <a:ext cx="609600" cy="609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4" y="457200"/>
              <a:ext cx="304799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199" y="457200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12192">
              <a:solidFill>
                <a:srgbClr val="66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" y="914400"/>
              <a:ext cx="304800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6800" y="685800"/>
              <a:ext cx="304800" cy="30480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761" y="663016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33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583810" y="3188589"/>
          <a:ext cx="4088129" cy="3509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2710"/>
                <a:gridCol w="1362710"/>
                <a:gridCol w="1362709"/>
              </a:tblGrid>
              <a:tr h="60896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Lampu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</a:tr>
              <a:tr h="464820">
                <a:tc gridSpan="3"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R w="12700">
                      <a:solidFill>
                        <a:srgbClr val="66663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79764" y="6248400"/>
            <a:ext cx="304800" cy="304800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723376" y="6094476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761999"/>
                </a:moveTo>
                <a:lnTo>
                  <a:pt x="0" y="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58200" y="6400800"/>
            <a:ext cx="153924" cy="153924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95"/>
              </a:spcBef>
            </a:pPr>
            <a:r>
              <a:rPr dirty="0"/>
              <a:t>Gerbang</a:t>
            </a:r>
            <a:r>
              <a:rPr spc="-100" dirty="0"/>
              <a:t> </a:t>
            </a:r>
            <a:r>
              <a:rPr dirty="0"/>
              <a:t>Logika</a:t>
            </a:r>
            <a:r>
              <a:rPr spc="-70" dirty="0"/>
              <a:t> </a:t>
            </a:r>
            <a:r>
              <a:rPr spc="-10" dirty="0"/>
              <a:t>OR</a:t>
            </a:r>
            <a:r>
              <a:rPr spc="-450" dirty="0"/>
              <a:t> </a:t>
            </a:r>
            <a:r>
              <a:rPr sz="2100" spc="-37" baseline="73412" dirty="0">
                <a:solidFill>
                  <a:srgbClr val="336600"/>
                </a:solidFill>
                <a:latin typeface="Times New Roman"/>
                <a:cs typeface="Times New Roman"/>
              </a:rPr>
              <a:t>18</a:t>
            </a:r>
            <a:endParaRPr sz="2100" baseline="73412">
              <a:latin typeface="Times New Roman"/>
              <a:cs typeface="Times New Roman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17182" y="3195066"/>
          <a:ext cx="4088129" cy="3019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2710"/>
                <a:gridCol w="1362710"/>
                <a:gridCol w="1362709"/>
              </a:tblGrid>
              <a:tr h="58356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Lampu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Mati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25" dirty="0">
                          <a:latin typeface="Verdana"/>
                          <a:cs typeface="Verdana"/>
                        </a:rPr>
                        <a:t>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10" dirty="0">
                          <a:latin typeface="Verdana"/>
                          <a:cs typeface="Verdana"/>
                        </a:rPr>
                        <a:t>Menyala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25" dirty="0">
                          <a:latin typeface="Verdana"/>
                          <a:cs typeface="Verdana"/>
                        </a:rPr>
                        <a:t>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10" dirty="0">
                          <a:latin typeface="Verdana"/>
                          <a:cs typeface="Verdana"/>
                        </a:rPr>
                        <a:t>Menyala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25" dirty="0">
                          <a:latin typeface="Verdana"/>
                          <a:cs typeface="Verdana"/>
                        </a:rPr>
                        <a:t>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25" dirty="0">
                          <a:latin typeface="Verdana"/>
                          <a:cs typeface="Verdana"/>
                        </a:rPr>
                        <a:t>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10" dirty="0">
                          <a:latin typeface="Verdana"/>
                          <a:cs typeface="Verdana"/>
                        </a:rPr>
                        <a:t>Menyala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2938272" y="708659"/>
            <a:ext cx="2304415" cy="2304415"/>
            <a:chOff x="2938272" y="708659"/>
            <a:chExt cx="2304415" cy="2304415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38272" y="708659"/>
              <a:ext cx="2304288" cy="230428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727448" y="2051304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20" h="504825">
                  <a:moveTo>
                    <a:pt x="251460" y="0"/>
                  </a:moveTo>
                  <a:lnTo>
                    <a:pt x="206243" y="4062"/>
                  </a:lnTo>
                  <a:lnTo>
                    <a:pt x="163693" y="15777"/>
                  </a:lnTo>
                  <a:lnTo>
                    <a:pt x="124516" y="34431"/>
                  </a:lnTo>
                  <a:lnTo>
                    <a:pt x="89422" y="59312"/>
                  </a:lnTo>
                  <a:lnTo>
                    <a:pt x="59120" y="89710"/>
                  </a:lnTo>
                  <a:lnTo>
                    <a:pt x="34318" y="124911"/>
                  </a:lnTo>
                  <a:lnTo>
                    <a:pt x="15725" y="164205"/>
                  </a:lnTo>
                  <a:lnTo>
                    <a:pt x="4049" y="206879"/>
                  </a:lnTo>
                  <a:lnTo>
                    <a:pt x="0" y="252222"/>
                  </a:lnTo>
                  <a:lnTo>
                    <a:pt x="4049" y="297564"/>
                  </a:lnTo>
                  <a:lnTo>
                    <a:pt x="15725" y="340238"/>
                  </a:lnTo>
                  <a:lnTo>
                    <a:pt x="34318" y="379532"/>
                  </a:lnTo>
                  <a:lnTo>
                    <a:pt x="59120" y="414733"/>
                  </a:lnTo>
                  <a:lnTo>
                    <a:pt x="89422" y="445131"/>
                  </a:lnTo>
                  <a:lnTo>
                    <a:pt x="124516" y="470012"/>
                  </a:lnTo>
                  <a:lnTo>
                    <a:pt x="163693" y="488666"/>
                  </a:lnTo>
                  <a:lnTo>
                    <a:pt x="206243" y="500381"/>
                  </a:lnTo>
                  <a:lnTo>
                    <a:pt x="251460" y="504444"/>
                  </a:lnTo>
                  <a:lnTo>
                    <a:pt x="296676" y="500381"/>
                  </a:lnTo>
                  <a:lnTo>
                    <a:pt x="339226" y="488666"/>
                  </a:lnTo>
                  <a:lnTo>
                    <a:pt x="378403" y="470012"/>
                  </a:lnTo>
                  <a:lnTo>
                    <a:pt x="413497" y="445131"/>
                  </a:lnTo>
                  <a:lnTo>
                    <a:pt x="443799" y="414733"/>
                  </a:lnTo>
                  <a:lnTo>
                    <a:pt x="468601" y="379532"/>
                  </a:lnTo>
                  <a:lnTo>
                    <a:pt x="487194" y="340238"/>
                  </a:lnTo>
                  <a:lnTo>
                    <a:pt x="498870" y="297564"/>
                  </a:lnTo>
                  <a:lnTo>
                    <a:pt x="502919" y="252222"/>
                  </a:lnTo>
                  <a:lnTo>
                    <a:pt x="498870" y="206879"/>
                  </a:lnTo>
                  <a:lnTo>
                    <a:pt x="487194" y="164205"/>
                  </a:lnTo>
                  <a:lnTo>
                    <a:pt x="468601" y="124911"/>
                  </a:lnTo>
                  <a:lnTo>
                    <a:pt x="443799" y="89710"/>
                  </a:lnTo>
                  <a:lnTo>
                    <a:pt x="413497" y="59312"/>
                  </a:lnTo>
                  <a:lnTo>
                    <a:pt x="378403" y="34431"/>
                  </a:lnTo>
                  <a:lnTo>
                    <a:pt x="339226" y="15777"/>
                  </a:lnTo>
                  <a:lnTo>
                    <a:pt x="296676" y="4062"/>
                  </a:lnTo>
                  <a:lnTo>
                    <a:pt x="251460" y="0"/>
                  </a:lnTo>
                  <a:close/>
                </a:path>
              </a:pathLst>
            </a:custGeom>
            <a:solidFill>
              <a:srgbClr val="66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27448" y="2051304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20" h="504825">
                  <a:moveTo>
                    <a:pt x="0" y="252222"/>
                  </a:moveTo>
                  <a:lnTo>
                    <a:pt x="4049" y="206879"/>
                  </a:lnTo>
                  <a:lnTo>
                    <a:pt x="15725" y="164205"/>
                  </a:lnTo>
                  <a:lnTo>
                    <a:pt x="34318" y="124911"/>
                  </a:lnTo>
                  <a:lnTo>
                    <a:pt x="59120" y="89710"/>
                  </a:lnTo>
                  <a:lnTo>
                    <a:pt x="89422" y="59312"/>
                  </a:lnTo>
                  <a:lnTo>
                    <a:pt x="124516" y="34431"/>
                  </a:lnTo>
                  <a:lnTo>
                    <a:pt x="163693" y="15777"/>
                  </a:lnTo>
                  <a:lnTo>
                    <a:pt x="206243" y="4062"/>
                  </a:lnTo>
                  <a:lnTo>
                    <a:pt x="251460" y="0"/>
                  </a:lnTo>
                  <a:lnTo>
                    <a:pt x="296676" y="4062"/>
                  </a:lnTo>
                  <a:lnTo>
                    <a:pt x="339226" y="15777"/>
                  </a:lnTo>
                  <a:lnTo>
                    <a:pt x="378403" y="34431"/>
                  </a:lnTo>
                  <a:lnTo>
                    <a:pt x="413497" y="59312"/>
                  </a:lnTo>
                  <a:lnTo>
                    <a:pt x="443799" y="89710"/>
                  </a:lnTo>
                  <a:lnTo>
                    <a:pt x="468601" y="124911"/>
                  </a:lnTo>
                  <a:lnTo>
                    <a:pt x="487194" y="164205"/>
                  </a:lnTo>
                  <a:lnTo>
                    <a:pt x="498870" y="206879"/>
                  </a:lnTo>
                  <a:lnTo>
                    <a:pt x="502919" y="252222"/>
                  </a:lnTo>
                  <a:lnTo>
                    <a:pt x="498870" y="297564"/>
                  </a:lnTo>
                  <a:lnTo>
                    <a:pt x="487194" y="340238"/>
                  </a:lnTo>
                  <a:lnTo>
                    <a:pt x="468601" y="379532"/>
                  </a:lnTo>
                  <a:lnTo>
                    <a:pt x="443799" y="414733"/>
                  </a:lnTo>
                  <a:lnTo>
                    <a:pt x="413497" y="445131"/>
                  </a:lnTo>
                  <a:lnTo>
                    <a:pt x="378403" y="470012"/>
                  </a:lnTo>
                  <a:lnTo>
                    <a:pt x="339226" y="488666"/>
                  </a:lnTo>
                  <a:lnTo>
                    <a:pt x="296676" y="500381"/>
                  </a:lnTo>
                  <a:lnTo>
                    <a:pt x="251460" y="504444"/>
                  </a:lnTo>
                  <a:lnTo>
                    <a:pt x="206243" y="500381"/>
                  </a:lnTo>
                  <a:lnTo>
                    <a:pt x="163693" y="488666"/>
                  </a:lnTo>
                  <a:lnTo>
                    <a:pt x="124516" y="470012"/>
                  </a:lnTo>
                  <a:lnTo>
                    <a:pt x="89422" y="445131"/>
                  </a:lnTo>
                  <a:lnTo>
                    <a:pt x="59120" y="414733"/>
                  </a:lnTo>
                  <a:lnTo>
                    <a:pt x="34318" y="379532"/>
                  </a:lnTo>
                  <a:lnTo>
                    <a:pt x="15725" y="340238"/>
                  </a:lnTo>
                  <a:lnTo>
                    <a:pt x="4049" y="297564"/>
                  </a:lnTo>
                  <a:lnTo>
                    <a:pt x="0" y="25222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/>
              <a:t>Gerbang</a:t>
            </a:r>
            <a:r>
              <a:rPr spc="-95" dirty="0"/>
              <a:t> </a:t>
            </a:r>
            <a:r>
              <a:rPr dirty="0"/>
              <a:t>Logika</a:t>
            </a:r>
            <a:r>
              <a:rPr spc="-65" dirty="0"/>
              <a:t> </a:t>
            </a:r>
            <a:r>
              <a:rPr spc="-30" dirty="0"/>
              <a:t>NOT</a:t>
            </a:r>
            <a:r>
              <a:rPr spc="-450" dirty="0"/>
              <a:t> </a:t>
            </a:r>
            <a:r>
              <a:rPr sz="2100" spc="-37" baseline="73412" dirty="0">
                <a:solidFill>
                  <a:srgbClr val="336600"/>
                </a:solidFill>
                <a:latin typeface="Times New Roman"/>
                <a:cs typeface="Times New Roman"/>
              </a:rPr>
              <a:t>19</a:t>
            </a:r>
            <a:endParaRPr sz="2100" baseline="7341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8809" y="1377696"/>
            <a:ext cx="2969895" cy="78105"/>
          </a:xfrm>
          <a:custGeom>
            <a:avLst/>
            <a:gdLst/>
            <a:ahLst/>
            <a:cxnLst/>
            <a:rect l="l" t="t" r="r" b="b"/>
            <a:pathLst>
              <a:path w="2969895" h="78105">
                <a:moveTo>
                  <a:pt x="25907" y="32003"/>
                </a:moveTo>
                <a:lnTo>
                  <a:pt x="0" y="32003"/>
                </a:lnTo>
                <a:lnTo>
                  <a:pt x="0" y="57912"/>
                </a:lnTo>
                <a:lnTo>
                  <a:pt x="25907" y="57912"/>
                </a:lnTo>
                <a:lnTo>
                  <a:pt x="25907" y="32003"/>
                </a:lnTo>
                <a:close/>
              </a:path>
              <a:path w="2969895" h="78105">
                <a:moveTo>
                  <a:pt x="77724" y="31876"/>
                </a:moveTo>
                <a:lnTo>
                  <a:pt x="51815" y="31876"/>
                </a:lnTo>
                <a:lnTo>
                  <a:pt x="51815" y="57784"/>
                </a:lnTo>
                <a:lnTo>
                  <a:pt x="77724" y="57784"/>
                </a:lnTo>
                <a:lnTo>
                  <a:pt x="77724" y="31876"/>
                </a:lnTo>
                <a:close/>
              </a:path>
              <a:path w="2969895" h="78105">
                <a:moveTo>
                  <a:pt x="129539" y="31750"/>
                </a:moveTo>
                <a:lnTo>
                  <a:pt x="103631" y="31750"/>
                </a:lnTo>
                <a:lnTo>
                  <a:pt x="103631" y="57657"/>
                </a:lnTo>
                <a:lnTo>
                  <a:pt x="129539" y="57657"/>
                </a:lnTo>
                <a:lnTo>
                  <a:pt x="129539" y="31750"/>
                </a:lnTo>
                <a:close/>
              </a:path>
              <a:path w="2969895" h="78105">
                <a:moveTo>
                  <a:pt x="181355" y="31623"/>
                </a:moveTo>
                <a:lnTo>
                  <a:pt x="155448" y="31623"/>
                </a:lnTo>
                <a:lnTo>
                  <a:pt x="155448" y="57530"/>
                </a:lnTo>
                <a:lnTo>
                  <a:pt x="181355" y="57530"/>
                </a:lnTo>
                <a:lnTo>
                  <a:pt x="181355" y="31623"/>
                </a:lnTo>
                <a:close/>
              </a:path>
              <a:path w="2969895" h="78105">
                <a:moveTo>
                  <a:pt x="233172" y="31495"/>
                </a:moveTo>
                <a:lnTo>
                  <a:pt x="207263" y="31623"/>
                </a:lnTo>
                <a:lnTo>
                  <a:pt x="207263" y="57530"/>
                </a:lnTo>
                <a:lnTo>
                  <a:pt x="233172" y="57403"/>
                </a:lnTo>
                <a:lnTo>
                  <a:pt x="233172" y="31495"/>
                </a:lnTo>
                <a:close/>
              </a:path>
              <a:path w="2969895" h="78105">
                <a:moveTo>
                  <a:pt x="284988" y="31368"/>
                </a:moveTo>
                <a:lnTo>
                  <a:pt x="259079" y="31495"/>
                </a:lnTo>
                <a:lnTo>
                  <a:pt x="259079" y="57403"/>
                </a:lnTo>
                <a:lnTo>
                  <a:pt x="284988" y="57276"/>
                </a:lnTo>
                <a:lnTo>
                  <a:pt x="284988" y="31368"/>
                </a:lnTo>
                <a:close/>
              </a:path>
              <a:path w="2969895" h="78105">
                <a:moveTo>
                  <a:pt x="336803" y="31241"/>
                </a:moveTo>
                <a:lnTo>
                  <a:pt x="310895" y="31368"/>
                </a:lnTo>
                <a:lnTo>
                  <a:pt x="310895" y="57276"/>
                </a:lnTo>
                <a:lnTo>
                  <a:pt x="336803" y="57150"/>
                </a:lnTo>
                <a:lnTo>
                  <a:pt x="336803" y="31241"/>
                </a:lnTo>
                <a:close/>
              </a:path>
              <a:path w="2969895" h="78105">
                <a:moveTo>
                  <a:pt x="388619" y="31241"/>
                </a:moveTo>
                <a:lnTo>
                  <a:pt x="362712" y="31241"/>
                </a:lnTo>
                <a:lnTo>
                  <a:pt x="362712" y="57150"/>
                </a:lnTo>
                <a:lnTo>
                  <a:pt x="388619" y="57150"/>
                </a:lnTo>
                <a:lnTo>
                  <a:pt x="388619" y="31241"/>
                </a:lnTo>
                <a:close/>
              </a:path>
              <a:path w="2969895" h="78105">
                <a:moveTo>
                  <a:pt x="440436" y="31114"/>
                </a:moveTo>
                <a:lnTo>
                  <a:pt x="414527" y="31114"/>
                </a:lnTo>
                <a:lnTo>
                  <a:pt x="414527" y="57023"/>
                </a:lnTo>
                <a:lnTo>
                  <a:pt x="440436" y="57023"/>
                </a:lnTo>
                <a:lnTo>
                  <a:pt x="440436" y="31114"/>
                </a:lnTo>
                <a:close/>
              </a:path>
              <a:path w="2969895" h="78105">
                <a:moveTo>
                  <a:pt x="492251" y="30987"/>
                </a:moveTo>
                <a:lnTo>
                  <a:pt x="466343" y="30987"/>
                </a:lnTo>
                <a:lnTo>
                  <a:pt x="466343" y="56895"/>
                </a:lnTo>
                <a:lnTo>
                  <a:pt x="492251" y="56895"/>
                </a:lnTo>
                <a:lnTo>
                  <a:pt x="492251" y="30987"/>
                </a:lnTo>
                <a:close/>
              </a:path>
              <a:path w="2969895" h="78105">
                <a:moveTo>
                  <a:pt x="544067" y="30861"/>
                </a:moveTo>
                <a:lnTo>
                  <a:pt x="518160" y="30987"/>
                </a:lnTo>
                <a:lnTo>
                  <a:pt x="518160" y="56895"/>
                </a:lnTo>
                <a:lnTo>
                  <a:pt x="544067" y="56768"/>
                </a:lnTo>
                <a:lnTo>
                  <a:pt x="544067" y="30861"/>
                </a:lnTo>
                <a:close/>
              </a:path>
              <a:path w="2969895" h="78105">
                <a:moveTo>
                  <a:pt x="595884" y="30733"/>
                </a:moveTo>
                <a:lnTo>
                  <a:pt x="569976" y="30861"/>
                </a:lnTo>
                <a:lnTo>
                  <a:pt x="569976" y="56768"/>
                </a:lnTo>
                <a:lnTo>
                  <a:pt x="595884" y="56641"/>
                </a:lnTo>
                <a:lnTo>
                  <a:pt x="595884" y="30733"/>
                </a:lnTo>
                <a:close/>
              </a:path>
              <a:path w="2969895" h="78105">
                <a:moveTo>
                  <a:pt x="647700" y="30606"/>
                </a:moveTo>
                <a:lnTo>
                  <a:pt x="621791" y="30733"/>
                </a:lnTo>
                <a:lnTo>
                  <a:pt x="621791" y="56641"/>
                </a:lnTo>
                <a:lnTo>
                  <a:pt x="647700" y="56514"/>
                </a:lnTo>
                <a:lnTo>
                  <a:pt x="647700" y="30606"/>
                </a:lnTo>
                <a:close/>
              </a:path>
              <a:path w="2969895" h="78105">
                <a:moveTo>
                  <a:pt x="699515" y="30606"/>
                </a:moveTo>
                <a:lnTo>
                  <a:pt x="673607" y="30606"/>
                </a:lnTo>
                <a:lnTo>
                  <a:pt x="673607" y="56514"/>
                </a:lnTo>
                <a:lnTo>
                  <a:pt x="699515" y="56514"/>
                </a:lnTo>
                <a:lnTo>
                  <a:pt x="699515" y="30606"/>
                </a:lnTo>
                <a:close/>
              </a:path>
              <a:path w="2969895" h="78105">
                <a:moveTo>
                  <a:pt x="751331" y="30479"/>
                </a:moveTo>
                <a:lnTo>
                  <a:pt x="725424" y="30479"/>
                </a:lnTo>
                <a:lnTo>
                  <a:pt x="725424" y="56387"/>
                </a:lnTo>
                <a:lnTo>
                  <a:pt x="751331" y="56387"/>
                </a:lnTo>
                <a:lnTo>
                  <a:pt x="751331" y="30479"/>
                </a:lnTo>
                <a:close/>
              </a:path>
              <a:path w="2969895" h="78105">
                <a:moveTo>
                  <a:pt x="803147" y="30352"/>
                </a:moveTo>
                <a:lnTo>
                  <a:pt x="777239" y="30352"/>
                </a:lnTo>
                <a:lnTo>
                  <a:pt x="777239" y="56261"/>
                </a:lnTo>
                <a:lnTo>
                  <a:pt x="803147" y="56261"/>
                </a:lnTo>
                <a:lnTo>
                  <a:pt x="803147" y="30352"/>
                </a:lnTo>
                <a:close/>
              </a:path>
              <a:path w="2969895" h="78105">
                <a:moveTo>
                  <a:pt x="854963" y="30225"/>
                </a:moveTo>
                <a:lnTo>
                  <a:pt x="829056" y="30225"/>
                </a:lnTo>
                <a:lnTo>
                  <a:pt x="829056" y="56133"/>
                </a:lnTo>
                <a:lnTo>
                  <a:pt x="854963" y="56133"/>
                </a:lnTo>
                <a:lnTo>
                  <a:pt x="854963" y="30225"/>
                </a:lnTo>
                <a:close/>
              </a:path>
              <a:path w="2969895" h="78105">
                <a:moveTo>
                  <a:pt x="906780" y="30099"/>
                </a:moveTo>
                <a:lnTo>
                  <a:pt x="880871" y="30225"/>
                </a:lnTo>
                <a:lnTo>
                  <a:pt x="880871" y="56133"/>
                </a:lnTo>
                <a:lnTo>
                  <a:pt x="906780" y="56006"/>
                </a:lnTo>
                <a:lnTo>
                  <a:pt x="906780" y="30099"/>
                </a:lnTo>
                <a:close/>
              </a:path>
              <a:path w="2969895" h="78105">
                <a:moveTo>
                  <a:pt x="958595" y="29971"/>
                </a:moveTo>
                <a:lnTo>
                  <a:pt x="932688" y="30099"/>
                </a:lnTo>
                <a:lnTo>
                  <a:pt x="932688" y="56006"/>
                </a:lnTo>
                <a:lnTo>
                  <a:pt x="958595" y="55879"/>
                </a:lnTo>
                <a:lnTo>
                  <a:pt x="958595" y="29971"/>
                </a:lnTo>
                <a:close/>
              </a:path>
              <a:path w="2969895" h="78105">
                <a:moveTo>
                  <a:pt x="1010412" y="29844"/>
                </a:moveTo>
                <a:lnTo>
                  <a:pt x="984504" y="29971"/>
                </a:lnTo>
                <a:lnTo>
                  <a:pt x="984504" y="55879"/>
                </a:lnTo>
                <a:lnTo>
                  <a:pt x="1010412" y="55752"/>
                </a:lnTo>
                <a:lnTo>
                  <a:pt x="1010412" y="29844"/>
                </a:lnTo>
                <a:close/>
              </a:path>
              <a:path w="2969895" h="78105">
                <a:moveTo>
                  <a:pt x="1062228" y="29844"/>
                </a:moveTo>
                <a:lnTo>
                  <a:pt x="1036319" y="29844"/>
                </a:lnTo>
                <a:lnTo>
                  <a:pt x="1036319" y="55752"/>
                </a:lnTo>
                <a:lnTo>
                  <a:pt x="1062228" y="55752"/>
                </a:lnTo>
                <a:lnTo>
                  <a:pt x="1062228" y="29844"/>
                </a:lnTo>
                <a:close/>
              </a:path>
              <a:path w="2969895" h="78105">
                <a:moveTo>
                  <a:pt x="1114043" y="29717"/>
                </a:moveTo>
                <a:lnTo>
                  <a:pt x="1088136" y="29717"/>
                </a:lnTo>
                <a:lnTo>
                  <a:pt x="1088136" y="55625"/>
                </a:lnTo>
                <a:lnTo>
                  <a:pt x="1114043" y="55625"/>
                </a:lnTo>
                <a:lnTo>
                  <a:pt x="1114043" y="29717"/>
                </a:lnTo>
                <a:close/>
              </a:path>
              <a:path w="2969895" h="78105">
                <a:moveTo>
                  <a:pt x="1165860" y="29590"/>
                </a:moveTo>
                <a:lnTo>
                  <a:pt x="1139951" y="29590"/>
                </a:lnTo>
                <a:lnTo>
                  <a:pt x="1139951" y="55499"/>
                </a:lnTo>
                <a:lnTo>
                  <a:pt x="1165860" y="55499"/>
                </a:lnTo>
                <a:lnTo>
                  <a:pt x="1165860" y="29590"/>
                </a:lnTo>
                <a:close/>
              </a:path>
              <a:path w="2969895" h="78105">
                <a:moveTo>
                  <a:pt x="1217675" y="29463"/>
                </a:moveTo>
                <a:lnTo>
                  <a:pt x="1191767" y="29463"/>
                </a:lnTo>
                <a:lnTo>
                  <a:pt x="1191767" y="55371"/>
                </a:lnTo>
                <a:lnTo>
                  <a:pt x="1217675" y="55371"/>
                </a:lnTo>
                <a:lnTo>
                  <a:pt x="1217675" y="29463"/>
                </a:lnTo>
                <a:close/>
              </a:path>
              <a:path w="2969895" h="78105">
                <a:moveTo>
                  <a:pt x="1269491" y="29337"/>
                </a:moveTo>
                <a:lnTo>
                  <a:pt x="1243584" y="29463"/>
                </a:lnTo>
                <a:lnTo>
                  <a:pt x="1243584" y="55371"/>
                </a:lnTo>
                <a:lnTo>
                  <a:pt x="1269491" y="55244"/>
                </a:lnTo>
                <a:lnTo>
                  <a:pt x="1269491" y="29337"/>
                </a:lnTo>
                <a:close/>
              </a:path>
              <a:path w="2969895" h="78105">
                <a:moveTo>
                  <a:pt x="1321308" y="29209"/>
                </a:moveTo>
                <a:lnTo>
                  <a:pt x="1295399" y="29337"/>
                </a:lnTo>
                <a:lnTo>
                  <a:pt x="1295399" y="55244"/>
                </a:lnTo>
                <a:lnTo>
                  <a:pt x="1321308" y="55117"/>
                </a:lnTo>
                <a:lnTo>
                  <a:pt x="1321308" y="29209"/>
                </a:lnTo>
                <a:close/>
              </a:path>
              <a:path w="2969895" h="78105">
                <a:moveTo>
                  <a:pt x="1373123" y="29209"/>
                </a:moveTo>
                <a:lnTo>
                  <a:pt x="1347215" y="29209"/>
                </a:lnTo>
                <a:lnTo>
                  <a:pt x="1347215" y="55117"/>
                </a:lnTo>
                <a:lnTo>
                  <a:pt x="1373123" y="55117"/>
                </a:lnTo>
                <a:lnTo>
                  <a:pt x="1373123" y="29209"/>
                </a:lnTo>
                <a:close/>
              </a:path>
              <a:path w="2969895" h="78105">
                <a:moveTo>
                  <a:pt x="1424939" y="29082"/>
                </a:moveTo>
                <a:lnTo>
                  <a:pt x="1399032" y="29082"/>
                </a:lnTo>
                <a:lnTo>
                  <a:pt x="1399032" y="54990"/>
                </a:lnTo>
                <a:lnTo>
                  <a:pt x="1424939" y="54990"/>
                </a:lnTo>
                <a:lnTo>
                  <a:pt x="1424939" y="29082"/>
                </a:lnTo>
                <a:close/>
              </a:path>
              <a:path w="2969895" h="78105">
                <a:moveTo>
                  <a:pt x="1476756" y="28955"/>
                </a:moveTo>
                <a:lnTo>
                  <a:pt x="1450847" y="28955"/>
                </a:lnTo>
                <a:lnTo>
                  <a:pt x="1450847" y="54863"/>
                </a:lnTo>
                <a:lnTo>
                  <a:pt x="1476756" y="54863"/>
                </a:lnTo>
                <a:lnTo>
                  <a:pt x="1476756" y="28955"/>
                </a:lnTo>
                <a:close/>
              </a:path>
              <a:path w="2969895" h="78105">
                <a:moveTo>
                  <a:pt x="1528571" y="28828"/>
                </a:moveTo>
                <a:lnTo>
                  <a:pt x="1502664" y="28828"/>
                </a:lnTo>
                <a:lnTo>
                  <a:pt x="1502664" y="54737"/>
                </a:lnTo>
                <a:lnTo>
                  <a:pt x="1528571" y="54737"/>
                </a:lnTo>
                <a:lnTo>
                  <a:pt x="1528571" y="28828"/>
                </a:lnTo>
                <a:close/>
              </a:path>
              <a:path w="2969895" h="78105">
                <a:moveTo>
                  <a:pt x="1580388" y="28701"/>
                </a:moveTo>
                <a:lnTo>
                  <a:pt x="1554480" y="28828"/>
                </a:lnTo>
                <a:lnTo>
                  <a:pt x="1554480" y="54737"/>
                </a:lnTo>
                <a:lnTo>
                  <a:pt x="1580388" y="54609"/>
                </a:lnTo>
                <a:lnTo>
                  <a:pt x="1580388" y="28701"/>
                </a:lnTo>
                <a:close/>
              </a:path>
              <a:path w="2969895" h="78105">
                <a:moveTo>
                  <a:pt x="1632204" y="28575"/>
                </a:moveTo>
                <a:lnTo>
                  <a:pt x="1606295" y="28701"/>
                </a:lnTo>
                <a:lnTo>
                  <a:pt x="1606295" y="54609"/>
                </a:lnTo>
                <a:lnTo>
                  <a:pt x="1632204" y="54482"/>
                </a:lnTo>
                <a:lnTo>
                  <a:pt x="1632204" y="28575"/>
                </a:lnTo>
                <a:close/>
              </a:path>
              <a:path w="2969895" h="78105">
                <a:moveTo>
                  <a:pt x="1684019" y="28448"/>
                </a:moveTo>
                <a:lnTo>
                  <a:pt x="1658112" y="28575"/>
                </a:lnTo>
                <a:lnTo>
                  <a:pt x="1658112" y="54482"/>
                </a:lnTo>
                <a:lnTo>
                  <a:pt x="1684019" y="54355"/>
                </a:lnTo>
                <a:lnTo>
                  <a:pt x="1684019" y="28448"/>
                </a:lnTo>
                <a:close/>
              </a:path>
              <a:path w="2969895" h="78105">
                <a:moveTo>
                  <a:pt x="1735836" y="28448"/>
                </a:moveTo>
                <a:lnTo>
                  <a:pt x="1709928" y="28448"/>
                </a:lnTo>
                <a:lnTo>
                  <a:pt x="1709928" y="54355"/>
                </a:lnTo>
                <a:lnTo>
                  <a:pt x="1735836" y="54355"/>
                </a:lnTo>
                <a:lnTo>
                  <a:pt x="1735836" y="28448"/>
                </a:lnTo>
                <a:close/>
              </a:path>
              <a:path w="2969895" h="78105">
                <a:moveTo>
                  <a:pt x="1787651" y="28320"/>
                </a:moveTo>
                <a:lnTo>
                  <a:pt x="1761743" y="28320"/>
                </a:lnTo>
                <a:lnTo>
                  <a:pt x="1761743" y="54228"/>
                </a:lnTo>
                <a:lnTo>
                  <a:pt x="1787651" y="54228"/>
                </a:lnTo>
                <a:lnTo>
                  <a:pt x="1787651" y="28320"/>
                </a:lnTo>
                <a:close/>
              </a:path>
              <a:path w="2969895" h="78105">
                <a:moveTo>
                  <a:pt x="1839467" y="28193"/>
                </a:moveTo>
                <a:lnTo>
                  <a:pt x="1813560" y="28193"/>
                </a:lnTo>
                <a:lnTo>
                  <a:pt x="1813560" y="54101"/>
                </a:lnTo>
                <a:lnTo>
                  <a:pt x="1839467" y="54101"/>
                </a:lnTo>
                <a:lnTo>
                  <a:pt x="1839467" y="28193"/>
                </a:lnTo>
                <a:close/>
              </a:path>
              <a:path w="2969895" h="78105">
                <a:moveTo>
                  <a:pt x="1891284" y="28066"/>
                </a:moveTo>
                <a:lnTo>
                  <a:pt x="1865375" y="28066"/>
                </a:lnTo>
                <a:lnTo>
                  <a:pt x="1865375" y="53975"/>
                </a:lnTo>
                <a:lnTo>
                  <a:pt x="1891284" y="53975"/>
                </a:lnTo>
                <a:lnTo>
                  <a:pt x="1891284" y="28066"/>
                </a:lnTo>
                <a:close/>
              </a:path>
              <a:path w="2969895" h="78105">
                <a:moveTo>
                  <a:pt x="1943099" y="27939"/>
                </a:moveTo>
                <a:lnTo>
                  <a:pt x="1917191" y="28066"/>
                </a:lnTo>
                <a:lnTo>
                  <a:pt x="1917191" y="53975"/>
                </a:lnTo>
                <a:lnTo>
                  <a:pt x="1943099" y="53848"/>
                </a:lnTo>
                <a:lnTo>
                  <a:pt x="1943099" y="27939"/>
                </a:lnTo>
                <a:close/>
              </a:path>
              <a:path w="2969895" h="78105">
                <a:moveTo>
                  <a:pt x="1994915" y="27812"/>
                </a:moveTo>
                <a:lnTo>
                  <a:pt x="1969008" y="27939"/>
                </a:lnTo>
                <a:lnTo>
                  <a:pt x="1969008" y="53848"/>
                </a:lnTo>
                <a:lnTo>
                  <a:pt x="1994915" y="53720"/>
                </a:lnTo>
                <a:lnTo>
                  <a:pt x="1994915" y="27812"/>
                </a:lnTo>
                <a:close/>
              </a:path>
              <a:path w="2969895" h="78105">
                <a:moveTo>
                  <a:pt x="2046732" y="27686"/>
                </a:moveTo>
                <a:lnTo>
                  <a:pt x="2020823" y="27812"/>
                </a:lnTo>
                <a:lnTo>
                  <a:pt x="2020823" y="53720"/>
                </a:lnTo>
                <a:lnTo>
                  <a:pt x="2046732" y="53593"/>
                </a:lnTo>
                <a:lnTo>
                  <a:pt x="2046732" y="27686"/>
                </a:lnTo>
                <a:close/>
              </a:path>
              <a:path w="2969895" h="78105">
                <a:moveTo>
                  <a:pt x="2098547" y="27686"/>
                </a:moveTo>
                <a:lnTo>
                  <a:pt x="2072639" y="27686"/>
                </a:lnTo>
                <a:lnTo>
                  <a:pt x="2072639" y="53593"/>
                </a:lnTo>
                <a:lnTo>
                  <a:pt x="2098547" y="53593"/>
                </a:lnTo>
                <a:lnTo>
                  <a:pt x="2098547" y="27686"/>
                </a:lnTo>
                <a:close/>
              </a:path>
              <a:path w="2969895" h="78105">
                <a:moveTo>
                  <a:pt x="2150364" y="27558"/>
                </a:moveTo>
                <a:lnTo>
                  <a:pt x="2124456" y="27558"/>
                </a:lnTo>
                <a:lnTo>
                  <a:pt x="2124456" y="53466"/>
                </a:lnTo>
                <a:lnTo>
                  <a:pt x="2150364" y="53466"/>
                </a:lnTo>
                <a:lnTo>
                  <a:pt x="2150364" y="27558"/>
                </a:lnTo>
                <a:close/>
              </a:path>
              <a:path w="2969895" h="78105">
                <a:moveTo>
                  <a:pt x="2202180" y="27431"/>
                </a:moveTo>
                <a:lnTo>
                  <a:pt x="2176271" y="27431"/>
                </a:lnTo>
                <a:lnTo>
                  <a:pt x="2176271" y="53339"/>
                </a:lnTo>
                <a:lnTo>
                  <a:pt x="2202180" y="53339"/>
                </a:lnTo>
                <a:lnTo>
                  <a:pt x="2202180" y="27431"/>
                </a:lnTo>
                <a:close/>
              </a:path>
              <a:path w="2969895" h="78105">
                <a:moveTo>
                  <a:pt x="2253995" y="27304"/>
                </a:moveTo>
                <a:lnTo>
                  <a:pt x="2228088" y="27431"/>
                </a:lnTo>
                <a:lnTo>
                  <a:pt x="2228088" y="53339"/>
                </a:lnTo>
                <a:lnTo>
                  <a:pt x="2253995" y="53212"/>
                </a:lnTo>
                <a:lnTo>
                  <a:pt x="2253995" y="27304"/>
                </a:lnTo>
                <a:close/>
              </a:path>
              <a:path w="2969895" h="78105">
                <a:moveTo>
                  <a:pt x="2305812" y="27177"/>
                </a:moveTo>
                <a:lnTo>
                  <a:pt x="2279904" y="27304"/>
                </a:lnTo>
                <a:lnTo>
                  <a:pt x="2279904" y="53212"/>
                </a:lnTo>
                <a:lnTo>
                  <a:pt x="2305812" y="53086"/>
                </a:lnTo>
                <a:lnTo>
                  <a:pt x="2305812" y="27177"/>
                </a:lnTo>
                <a:close/>
              </a:path>
              <a:path w="2969895" h="78105">
                <a:moveTo>
                  <a:pt x="2357628" y="27050"/>
                </a:moveTo>
                <a:lnTo>
                  <a:pt x="2331719" y="27177"/>
                </a:lnTo>
                <a:lnTo>
                  <a:pt x="2331719" y="53086"/>
                </a:lnTo>
                <a:lnTo>
                  <a:pt x="2357628" y="52958"/>
                </a:lnTo>
                <a:lnTo>
                  <a:pt x="2357628" y="27050"/>
                </a:lnTo>
                <a:close/>
              </a:path>
              <a:path w="2969895" h="78105">
                <a:moveTo>
                  <a:pt x="2409443" y="27050"/>
                </a:moveTo>
                <a:lnTo>
                  <a:pt x="2383536" y="27050"/>
                </a:lnTo>
                <a:lnTo>
                  <a:pt x="2383536" y="52958"/>
                </a:lnTo>
                <a:lnTo>
                  <a:pt x="2409443" y="52958"/>
                </a:lnTo>
                <a:lnTo>
                  <a:pt x="2409443" y="27050"/>
                </a:lnTo>
                <a:close/>
              </a:path>
              <a:path w="2969895" h="78105">
                <a:moveTo>
                  <a:pt x="2461260" y="26924"/>
                </a:moveTo>
                <a:lnTo>
                  <a:pt x="2435351" y="26924"/>
                </a:lnTo>
                <a:lnTo>
                  <a:pt x="2435351" y="52831"/>
                </a:lnTo>
                <a:lnTo>
                  <a:pt x="2461260" y="52831"/>
                </a:lnTo>
                <a:lnTo>
                  <a:pt x="2461260" y="26924"/>
                </a:lnTo>
                <a:close/>
              </a:path>
              <a:path w="2969895" h="78105">
                <a:moveTo>
                  <a:pt x="2513075" y="26796"/>
                </a:moveTo>
                <a:lnTo>
                  <a:pt x="2487167" y="26796"/>
                </a:lnTo>
                <a:lnTo>
                  <a:pt x="2487167" y="52704"/>
                </a:lnTo>
                <a:lnTo>
                  <a:pt x="2513075" y="52704"/>
                </a:lnTo>
                <a:lnTo>
                  <a:pt x="2513075" y="26796"/>
                </a:lnTo>
                <a:close/>
              </a:path>
              <a:path w="2969895" h="78105">
                <a:moveTo>
                  <a:pt x="2564891" y="26669"/>
                </a:moveTo>
                <a:lnTo>
                  <a:pt x="2538984" y="26669"/>
                </a:lnTo>
                <a:lnTo>
                  <a:pt x="2538984" y="52577"/>
                </a:lnTo>
                <a:lnTo>
                  <a:pt x="2564891" y="52577"/>
                </a:lnTo>
                <a:lnTo>
                  <a:pt x="2564891" y="26669"/>
                </a:lnTo>
                <a:close/>
              </a:path>
              <a:path w="2969895" h="78105">
                <a:moveTo>
                  <a:pt x="2616708" y="26542"/>
                </a:moveTo>
                <a:lnTo>
                  <a:pt x="2590799" y="26669"/>
                </a:lnTo>
                <a:lnTo>
                  <a:pt x="2590799" y="52577"/>
                </a:lnTo>
                <a:lnTo>
                  <a:pt x="2616708" y="52450"/>
                </a:lnTo>
                <a:lnTo>
                  <a:pt x="2616708" y="26542"/>
                </a:lnTo>
                <a:close/>
              </a:path>
              <a:path w="2969895" h="78105">
                <a:moveTo>
                  <a:pt x="2668523" y="26415"/>
                </a:moveTo>
                <a:lnTo>
                  <a:pt x="2642616" y="26542"/>
                </a:lnTo>
                <a:lnTo>
                  <a:pt x="2642616" y="52450"/>
                </a:lnTo>
                <a:lnTo>
                  <a:pt x="2668523" y="52324"/>
                </a:lnTo>
                <a:lnTo>
                  <a:pt x="2668523" y="26415"/>
                </a:lnTo>
                <a:close/>
              </a:path>
              <a:path w="2969895" h="78105">
                <a:moveTo>
                  <a:pt x="2720340" y="26288"/>
                </a:moveTo>
                <a:lnTo>
                  <a:pt x="2694432" y="26415"/>
                </a:lnTo>
                <a:lnTo>
                  <a:pt x="2694432" y="52324"/>
                </a:lnTo>
                <a:lnTo>
                  <a:pt x="2720340" y="52196"/>
                </a:lnTo>
                <a:lnTo>
                  <a:pt x="2720340" y="26288"/>
                </a:lnTo>
                <a:close/>
              </a:path>
              <a:path w="2969895" h="78105">
                <a:moveTo>
                  <a:pt x="2772156" y="26288"/>
                </a:moveTo>
                <a:lnTo>
                  <a:pt x="2746247" y="26288"/>
                </a:lnTo>
                <a:lnTo>
                  <a:pt x="2746247" y="52196"/>
                </a:lnTo>
                <a:lnTo>
                  <a:pt x="2772156" y="52196"/>
                </a:lnTo>
                <a:lnTo>
                  <a:pt x="2772156" y="26288"/>
                </a:lnTo>
                <a:close/>
              </a:path>
              <a:path w="2969895" h="78105">
                <a:moveTo>
                  <a:pt x="2823971" y="26162"/>
                </a:moveTo>
                <a:lnTo>
                  <a:pt x="2798064" y="26162"/>
                </a:lnTo>
                <a:lnTo>
                  <a:pt x="2798064" y="52069"/>
                </a:lnTo>
                <a:lnTo>
                  <a:pt x="2823971" y="52069"/>
                </a:lnTo>
                <a:lnTo>
                  <a:pt x="2823971" y="26162"/>
                </a:lnTo>
                <a:close/>
              </a:path>
              <a:path w="2969895" h="78105">
                <a:moveTo>
                  <a:pt x="2875788" y="26034"/>
                </a:moveTo>
                <a:lnTo>
                  <a:pt x="2849880" y="26034"/>
                </a:lnTo>
                <a:lnTo>
                  <a:pt x="2849880" y="51942"/>
                </a:lnTo>
                <a:lnTo>
                  <a:pt x="2875788" y="51942"/>
                </a:lnTo>
                <a:lnTo>
                  <a:pt x="2875788" y="26034"/>
                </a:lnTo>
                <a:close/>
              </a:path>
              <a:path w="2969895" h="78105">
                <a:moveTo>
                  <a:pt x="2930524" y="0"/>
                </a:moveTo>
                <a:lnTo>
                  <a:pt x="2915417" y="3073"/>
                </a:lnTo>
                <a:lnTo>
                  <a:pt x="2903108" y="11445"/>
                </a:lnTo>
                <a:lnTo>
                  <a:pt x="2894824" y="23842"/>
                </a:lnTo>
                <a:lnTo>
                  <a:pt x="2891790" y="38988"/>
                </a:lnTo>
                <a:lnTo>
                  <a:pt x="2894863" y="54096"/>
                </a:lnTo>
                <a:lnTo>
                  <a:pt x="2903235" y="66405"/>
                </a:lnTo>
                <a:lnTo>
                  <a:pt x="2915632" y="74689"/>
                </a:lnTo>
                <a:lnTo>
                  <a:pt x="2930779" y="77724"/>
                </a:lnTo>
                <a:lnTo>
                  <a:pt x="2945886" y="74650"/>
                </a:lnTo>
                <a:lnTo>
                  <a:pt x="2958195" y="66278"/>
                </a:lnTo>
                <a:lnTo>
                  <a:pt x="2966479" y="53881"/>
                </a:lnTo>
                <a:lnTo>
                  <a:pt x="2966893" y="51815"/>
                </a:lnTo>
                <a:lnTo>
                  <a:pt x="2901695" y="51815"/>
                </a:lnTo>
                <a:lnTo>
                  <a:pt x="2901695" y="25907"/>
                </a:lnTo>
                <a:lnTo>
                  <a:pt x="2966904" y="25907"/>
                </a:lnTo>
                <a:lnTo>
                  <a:pt x="2966440" y="23627"/>
                </a:lnTo>
                <a:lnTo>
                  <a:pt x="2958068" y="11318"/>
                </a:lnTo>
                <a:lnTo>
                  <a:pt x="2945671" y="3034"/>
                </a:lnTo>
                <a:lnTo>
                  <a:pt x="2930524" y="0"/>
                </a:lnTo>
                <a:close/>
              </a:path>
              <a:path w="2969895" h="78105">
                <a:moveTo>
                  <a:pt x="2927604" y="25907"/>
                </a:moveTo>
                <a:lnTo>
                  <a:pt x="2901695" y="25907"/>
                </a:lnTo>
                <a:lnTo>
                  <a:pt x="2901695" y="51815"/>
                </a:lnTo>
                <a:lnTo>
                  <a:pt x="2927604" y="51815"/>
                </a:lnTo>
                <a:lnTo>
                  <a:pt x="2927604" y="25907"/>
                </a:lnTo>
                <a:close/>
              </a:path>
              <a:path w="2969895" h="78105">
                <a:moveTo>
                  <a:pt x="2966904" y="25907"/>
                </a:moveTo>
                <a:lnTo>
                  <a:pt x="2927604" y="25907"/>
                </a:lnTo>
                <a:lnTo>
                  <a:pt x="2927604" y="51815"/>
                </a:lnTo>
                <a:lnTo>
                  <a:pt x="2966893" y="51815"/>
                </a:lnTo>
                <a:lnTo>
                  <a:pt x="2969514" y="38734"/>
                </a:lnTo>
                <a:lnTo>
                  <a:pt x="2966904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6653" y="971803"/>
            <a:ext cx="8201025" cy="285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675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Pengertian</a:t>
            </a:r>
            <a:r>
              <a:rPr sz="1800" b="1" spc="-4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Gerbang</a:t>
            </a:r>
            <a:r>
              <a:rPr sz="1800" b="1" spc="-4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Logika</a:t>
            </a:r>
            <a:r>
              <a:rPr sz="1800" b="1" spc="-6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16165D"/>
                </a:solidFill>
                <a:latin typeface="Arial"/>
                <a:cs typeface="Arial"/>
              </a:rPr>
              <a:t>NOT?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1800">
              <a:latin typeface="Arial"/>
              <a:cs typeface="Arial"/>
            </a:endParaRPr>
          </a:p>
          <a:p>
            <a:pPr marR="62865" algn="r">
              <a:lnSpc>
                <a:spcPct val="100000"/>
              </a:lnSpc>
            </a:pP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Gerbang</a:t>
            </a:r>
            <a:r>
              <a:rPr sz="2400" b="1" i="1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Logika</a:t>
            </a:r>
            <a:r>
              <a:rPr sz="2400" b="1" i="1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NOT</a:t>
            </a:r>
            <a:r>
              <a:rPr sz="2400" b="1" i="1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merupakan</a:t>
            </a:r>
            <a:r>
              <a:rPr sz="2400" i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gerbang</a:t>
            </a:r>
            <a:r>
              <a:rPr sz="2400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logika</a:t>
            </a:r>
            <a:endParaRPr sz="2400">
              <a:latin typeface="Verdana"/>
              <a:cs typeface="Verdana"/>
            </a:endParaRPr>
          </a:p>
          <a:p>
            <a:pPr marR="73025" algn="r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dasar</a:t>
            </a:r>
            <a:r>
              <a:rPr sz="2400" i="1" spc="-8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2400" i="1" spc="-8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memiliki</a:t>
            </a:r>
            <a:r>
              <a:rPr sz="2400" i="1" spc="-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sebuah</a:t>
            </a:r>
            <a:r>
              <a:rPr sz="2400" i="1" spc="-6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sinyal</a:t>
            </a:r>
            <a:r>
              <a:rPr sz="2400" i="1" spc="-6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masukan</a:t>
            </a:r>
            <a:r>
              <a:rPr sz="2400" i="1" spc="-6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25" dirty="0">
                <a:solidFill>
                  <a:srgbClr val="181866"/>
                </a:solidFill>
                <a:latin typeface="Verdana"/>
                <a:cs typeface="Verdana"/>
              </a:rPr>
              <a:t>dan</a:t>
            </a:r>
            <a:endParaRPr sz="2400">
              <a:latin typeface="Verdana"/>
              <a:cs typeface="Verdana"/>
            </a:endParaRPr>
          </a:p>
          <a:p>
            <a:pPr marR="70485" algn="r">
              <a:lnSpc>
                <a:spcPct val="100000"/>
              </a:lnSpc>
            </a:pP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sebuah</a:t>
            </a:r>
            <a:r>
              <a:rPr sz="2400" i="1" spc="-8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sinyal</a:t>
            </a:r>
            <a:r>
              <a:rPr sz="2400" i="1" spc="-8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keluaran</a:t>
            </a:r>
            <a:endParaRPr sz="2400">
              <a:latin typeface="Verdana"/>
              <a:cs typeface="Verdana"/>
            </a:endParaRPr>
          </a:p>
          <a:p>
            <a:pPr marR="68580" algn="r">
              <a:lnSpc>
                <a:spcPct val="100000"/>
              </a:lnSpc>
              <a:spcBef>
                <a:spcPts val="2880"/>
              </a:spcBef>
            </a:pPr>
            <a:r>
              <a:rPr sz="2400" b="1" i="1" dirty="0">
                <a:solidFill>
                  <a:srgbClr val="33CC33"/>
                </a:solidFill>
                <a:latin typeface="Verdana"/>
                <a:cs typeface="Verdana"/>
              </a:rPr>
              <a:t>Sinyal</a:t>
            </a:r>
            <a:r>
              <a:rPr sz="2400" b="1" i="1" spc="-30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33CC33"/>
                </a:solidFill>
                <a:latin typeface="Verdana"/>
                <a:cs typeface="Verdana"/>
              </a:rPr>
              <a:t>keluaran</a:t>
            </a:r>
            <a:r>
              <a:rPr sz="2400" b="1" i="1" spc="-25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33CC33"/>
                </a:solidFill>
                <a:latin typeface="Verdana"/>
                <a:cs typeface="Verdana"/>
              </a:rPr>
              <a:t>akan</a:t>
            </a:r>
            <a:r>
              <a:rPr sz="2400" b="1" i="1" spc="-35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33CC33"/>
                </a:solidFill>
                <a:latin typeface="Verdana"/>
                <a:cs typeface="Verdana"/>
              </a:rPr>
              <a:t>tinggi</a:t>
            </a:r>
            <a:r>
              <a:rPr sz="2400" b="1" i="1" spc="-5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jika</a:t>
            </a:r>
            <a:r>
              <a:rPr sz="2400" i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sinyal</a:t>
            </a:r>
            <a:r>
              <a:rPr sz="2400" b="1" i="1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spc="-10" dirty="0">
                <a:solidFill>
                  <a:srgbClr val="FF0000"/>
                </a:solidFill>
                <a:latin typeface="Verdana"/>
                <a:cs typeface="Verdana"/>
              </a:rPr>
              <a:t>masukan</a:t>
            </a:r>
            <a:endParaRPr sz="2400">
              <a:latin typeface="Verdana"/>
              <a:cs typeface="Verdana"/>
            </a:endParaRPr>
          </a:p>
          <a:p>
            <a:pPr marR="67945" algn="r">
              <a:lnSpc>
                <a:spcPct val="100000"/>
              </a:lnSpc>
            </a:pPr>
            <a:r>
              <a:rPr sz="2400" b="1" i="1" spc="-10" dirty="0">
                <a:solidFill>
                  <a:srgbClr val="FF0000"/>
                </a:solidFill>
                <a:latin typeface="Verdana"/>
                <a:cs typeface="Verdana"/>
              </a:rPr>
              <a:t>rendah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3366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9473" y="234442"/>
            <a:ext cx="5891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Pendahuluan</a:t>
            </a:r>
            <a:r>
              <a:rPr spc="-114" dirty="0"/>
              <a:t> </a:t>
            </a:r>
            <a:r>
              <a:rPr dirty="0"/>
              <a:t>Gerbang</a:t>
            </a:r>
            <a:r>
              <a:rPr spc="-145" dirty="0"/>
              <a:t> </a:t>
            </a:r>
            <a:r>
              <a:rPr spc="-10" dirty="0"/>
              <a:t>Logika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" y="908303"/>
            <a:ext cx="8944356" cy="509320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/>
              <a:t>Gerbang</a:t>
            </a:r>
            <a:r>
              <a:rPr spc="-95" dirty="0"/>
              <a:t> </a:t>
            </a:r>
            <a:r>
              <a:rPr dirty="0"/>
              <a:t>Logika</a:t>
            </a:r>
            <a:r>
              <a:rPr spc="-55" dirty="0"/>
              <a:t> </a:t>
            </a:r>
            <a:r>
              <a:rPr spc="-30" dirty="0"/>
              <a:t>NOT</a:t>
            </a:r>
            <a:r>
              <a:rPr spc="-459" dirty="0"/>
              <a:t> </a:t>
            </a:r>
            <a:r>
              <a:rPr sz="2100" spc="-37" baseline="73412" dirty="0">
                <a:solidFill>
                  <a:srgbClr val="336600"/>
                </a:solidFill>
                <a:latin typeface="Times New Roman"/>
                <a:cs typeface="Times New Roman"/>
              </a:rPr>
              <a:t>20</a:t>
            </a:r>
            <a:endParaRPr sz="2100" baseline="73412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23642" y="3274440"/>
          <a:ext cx="3214370" cy="1111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185"/>
                <a:gridCol w="1607185"/>
              </a:tblGrid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228594" y="2405633"/>
            <a:ext cx="21837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181866"/>
                </a:solidFill>
                <a:latin typeface="Verdana"/>
                <a:cs typeface="Verdana"/>
              </a:rPr>
              <a:t>Y</a:t>
            </a:r>
            <a:r>
              <a:rPr sz="3200" spc="-6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181866"/>
                </a:solidFill>
                <a:latin typeface="Verdana"/>
                <a:cs typeface="Verdana"/>
              </a:rPr>
              <a:t>=</a:t>
            </a:r>
            <a:r>
              <a:rPr sz="3200" spc="-6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181866"/>
                </a:solidFill>
                <a:latin typeface="Verdana"/>
                <a:cs typeface="Verdana"/>
              </a:rPr>
              <a:t>NOT</a:t>
            </a:r>
            <a:r>
              <a:rPr sz="3200" spc="-6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3200" spc="-50" dirty="0">
                <a:solidFill>
                  <a:srgbClr val="181866"/>
                </a:solidFill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5764" y="1112487"/>
            <a:ext cx="1775650" cy="93189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/>
              <a:t>Gerbang</a:t>
            </a:r>
            <a:r>
              <a:rPr spc="-95" dirty="0"/>
              <a:t> </a:t>
            </a:r>
            <a:r>
              <a:rPr dirty="0"/>
              <a:t>Logika</a:t>
            </a:r>
            <a:r>
              <a:rPr spc="-65" dirty="0"/>
              <a:t> </a:t>
            </a:r>
            <a:r>
              <a:rPr spc="-30" dirty="0"/>
              <a:t>NOT</a:t>
            </a:r>
            <a:r>
              <a:rPr spc="-450" dirty="0"/>
              <a:t> </a:t>
            </a:r>
            <a:r>
              <a:rPr sz="2100" spc="-37" baseline="73412" dirty="0">
                <a:solidFill>
                  <a:srgbClr val="336600"/>
                </a:solidFill>
                <a:latin typeface="Times New Roman"/>
                <a:cs typeface="Times New Roman"/>
              </a:rPr>
              <a:t>21</a:t>
            </a:r>
            <a:endParaRPr sz="2100" baseline="7341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7266" y="1587245"/>
            <a:ext cx="4817745" cy="29438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20"/>
              </a:spcBef>
            </a:pPr>
            <a:r>
              <a:rPr sz="3200" i="1" dirty="0">
                <a:solidFill>
                  <a:srgbClr val="181866"/>
                </a:solidFill>
                <a:latin typeface="Verdana"/>
                <a:cs typeface="Verdana"/>
              </a:rPr>
              <a:t>Memiliki</a:t>
            </a:r>
            <a:r>
              <a:rPr sz="3200" i="1" spc="-7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3200" i="1" dirty="0">
                <a:solidFill>
                  <a:srgbClr val="181866"/>
                </a:solidFill>
                <a:latin typeface="Verdana"/>
                <a:cs typeface="Verdana"/>
              </a:rPr>
              <a:t>konsep</a:t>
            </a:r>
            <a:r>
              <a:rPr sz="3200" i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3200" i="1" spc="-10" dirty="0">
                <a:solidFill>
                  <a:srgbClr val="181866"/>
                </a:solidFill>
                <a:latin typeface="Verdana"/>
                <a:cs typeface="Verdana"/>
              </a:rPr>
              <a:t>seperti </a:t>
            </a:r>
            <a:r>
              <a:rPr sz="3200" b="1" i="1" dirty="0">
                <a:solidFill>
                  <a:srgbClr val="FF0000"/>
                </a:solidFill>
                <a:latin typeface="Verdana"/>
                <a:cs typeface="Verdana"/>
              </a:rPr>
              <a:t>sebuah</a:t>
            </a:r>
            <a:r>
              <a:rPr sz="3200" b="1" i="1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Verdana"/>
                <a:cs typeface="Verdana"/>
              </a:rPr>
              <a:t>saklar</a:t>
            </a:r>
            <a:r>
              <a:rPr sz="3200" b="1" i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i="1" spc="-20" dirty="0">
                <a:solidFill>
                  <a:srgbClr val="181866"/>
                </a:solidFill>
                <a:latin typeface="Verdana"/>
                <a:cs typeface="Verdana"/>
              </a:rPr>
              <a:t>yang </a:t>
            </a:r>
            <a:r>
              <a:rPr sz="3200" i="1" dirty="0">
                <a:solidFill>
                  <a:srgbClr val="181866"/>
                </a:solidFill>
                <a:latin typeface="Verdana"/>
                <a:cs typeface="Verdana"/>
              </a:rPr>
              <a:t>dipasangkan</a:t>
            </a:r>
            <a:r>
              <a:rPr sz="3200" i="1" spc="-8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3200" i="1" spc="-10" dirty="0">
                <a:solidFill>
                  <a:srgbClr val="181866"/>
                </a:solidFill>
                <a:latin typeface="Verdana"/>
                <a:cs typeface="Verdana"/>
              </a:rPr>
              <a:t>secara </a:t>
            </a:r>
            <a:r>
              <a:rPr sz="3200" b="1" i="1" dirty="0">
                <a:solidFill>
                  <a:srgbClr val="FF0000"/>
                </a:solidFill>
                <a:latin typeface="Verdana"/>
                <a:cs typeface="Verdana"/>
              </a:rPr>
              <a:t>paralel</a:t>
            </a:r>
            <a:r>
              <a:rPr sz="3200" b="1" i="1" spc="-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i="1" dirty="0">
                <a:solidFill>
                  <a:srgbClr val="181866"/>
                </a:solidFill>
                <a:latin typeface="Verdana"/>
                <a:cs typeface="Verdana"/>
              </a:rPr>
              <a:t>dengan</a:t>
            </a:r>
            <a:r>
              <a:rPr sz="3200" i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3200" i="1" spc="-10" dirty="0">
                <a:solidFill>
                  <a:srgbClr val="181866"/>
                </a:solidFill>
                <a:latin typeface="Verdana"/>
                <a:cs typeface="Verdana"/>
              </a:rPr>
              <a:t>lampu </a:t>
            </a:r>
            <a:r>
              <a:rPr sz="3200" i="1" dirty="0">
                <a:solidFill>
                  <a:srgbClr val="181866"/>
                </a:solidFill>
                <a:latin typeface="Verdana"/>
                <a:cs typeface="Verdana"/>
              </a:rPr>
              <a:t>dan</a:t>
            </a:r>
            <a:r>
              <a:rPr sz="3200" i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Verdana"/>
                <a:cs typeface="Verdana"/>
              </a:rPr>
              <a:t>diserikan</a:t>
            </a:r>
            <a:r>
              <a:rPr sz="3200" b="1" i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i="1" spc="-10" dirty="0">
                <a:solidFill>
                  <a:srgbClr val="181866"/>
                </a:solidFill>
                <a:latin typeface="Verdana"/>
                <a:cs typeface="Verdana"/>
              </a:rPr>
              <a:t>dengan </a:t>
            </a:r>
            <a:r>
              <a:rPr sz="3200" i="1" dirty="0">
                <a:solidFill>
                  <a:srgbClr val="181866"/>
                </a:solidFill>
                <a:latin typeface="Verdana"/>
                <a:cs typeface="Verdana"/>
              </a:rPr>
              <a:t>sebuah</a:t>
            </a:r>
            <a:r>
              <a:rPr sz="32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3200" i="1" spc="-10" dirty="0">
                <a:solidFill>
                  <a:srgbClr val="181866"/>
                </a:solidFill>
                <a:latin typeface="Verdana"/>
                <a:cs typeface="Verdana"/>
              </a:rPr>
              <a:t>resistor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311" y="1662683"/>
            <a:ext cx="2447543" cy="244906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/>
              <a:t>Gerbang</a:t>
            </a:r>
            <a:r>
              <a:rPr spc="-95" dirty="0"/>
              <a:t> </a:t>
            </a:r>
            <a:r>
              <a:rPr dirty="0"/>
              <a:t>Logika</a:t>
            </a:r>
            <a:r>
              <a:rPr spc="-65" dirty="0"/>
              <a:t> </a:t>
            </a:r>
            <a:r>
              <a:rPr spc="-30" dirty="0"/>
              <a:t>NOT</a:t>
            </a:r>
            <a:r>
              <a:rPr spc="-450" dirty="0"/>
              <a:t> </a:t>
            </a:r>
            <a:r>
              <a:rPr sz="2100" spc="-37" baseline="73412" dirty="0">
                <a:solidFill>
                  <a:srgbClr val="336600"/>
                </a:solidFill>
                <a:latin typeface="Times New Roman"/>
                <a:cs typeface="Times New Roman"/>
              </a:rPr>
              <a:t>22</a:t>
            </a:r>
            <a:endParaRPr sz="2100" baseline="73412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02988" y="1500505"/>
          <a:ext cx="2725420" cy="1217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2710"/>
                <a:gridCol w="1362710"/>
              </a:tblGrid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Lampu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Nyala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8435" y="1263761"/>
            <a:ext cx="2170982" cy="223763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12259" y="2990595"/>
          <a:ext cx="2725420" cy="1217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2710"/>
                <a:gridCol w="1362710"/>
              </a:tblGrid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Lampu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/>
              <a:t>Gerbang</a:t>
            </a:r>
            <a:r>
              <a:rPr spc="-95" dirty="0"/>
              <a:t> </a:t>
            </a:r>
            <a:r>
              <a:rPr dirty="0"/>
              <a:t>Logika</a:t>
            </a:r>
            <a:r>
              <a:rPr spc="-65" dirty="0"/>
              <a:t> </a:t>
            </a:r>
            <a:r>
              <a:rPr spc="-30" dirty="0"/>
              <a:t>NOT</a:t>
            </a:r>
            <a:r>
              <a:rPr spc="-450" dirty="0"/>
              <a:t> </a:t>
            </a:r>
            <a:r>
              <a:rPr sz="2100" spc="-37" baseline="73412" dirty="0">
                <a:solidFill>
                  <a:srgbClr val="336600"/>
                </a:solidFill>
                <a:latin typeface="Times New Roman"/>
                <a:cs typeface="Times New Roman"/>
              </a:rPr>
              <a:t>23</a:t>
            </a:r>
            <a:endParaRPr sz="2100" baseline="73412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02988" y="1500505"/>
          <a:ext cx="2725420" cy="1826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2710"/>
                <a:gridCol w="1362710"/>
              </a:tblGrid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Lampu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Nyala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Mati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8487" y="1263761"/>
            <a:ext cx="2173927" cy="223763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65650" y="3638677"/>
          <a:ext cx="2725420" cy="1826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2710"/>
                <a:gridCol w="1362710"/>
              </a:tblGrid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Lampu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868" y="883919"/>
            <a:ext cx="8424672" cy="53233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24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69870" y="234442"/>
            <a:ext cx="5768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Resume</a:t>
            </a:r>
            <a:r>
              <a:rPr spc="-95" dirty="0"/>
              <a:t> </a:t>
            </a:r>
            <a:r>
              <a:rPr dirty="0"/>
              <a:t>Logika</a:t>
            </a:r>
            <a:r>
              <a:rPr spc="-85" dirty="0"/>
              <a:t> </a:t>
            </a:r>
            <a:r>
              <a:rPr dirty="0"/>
              <a:t>Digital</a:t>
            </a:r>
            <a:r>
              <a:rPr spc="-90" dirty="0"/>
              <a:t> </a:t>
            </a:r>
            <a:r>
              <a:rPr spc="-10" dirty="0"/>
              <a:t>Dasar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8385" y="234442"/>
            <a:ext cx="5450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Resume</a:t>
            </a:r>
            <a:r>
              <a:rPr spc="-95" dirty="0"/>
              <a:t> </a:t>
            </a:r>
            <a:r>
              <a:rPr dirty="0"/>
              <a:t>Logika</a:t>
            </a:r>
            <a:r>
              <a:rPr spc="-85" dirty="0"/>
              <a:t> </a:t>
            </a:r>
            <a:r>
              <a:rPr dirty="0"/>
              <a:t>Digital</a:t>
            </a:r>
            <a:r>
              <a:rPr spc="-90" dirty="0"/>
              <a:t> </a:t>
            </a:r>
            <a:r>
              <a:rPr spc="-20" dirty="0"/>
              <a:t>Lain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023" y="908303"/>
            <a:ext cx="8368283" cy="49682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26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2461" y="234442"/>
            <a:ext cx="71348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Resume</a:t>
            </a:r>
            <a:r>
              <a:rPr spc="-85" dirty="0"/>
              <a:t> </a:t>
            </a:r>
            <a:r>
              <a:rPr dirty="0"/>
              <a:t>Logika</a:t>
            </a:r>
            <a:r>
              <a:rPr spc="-75" dirty="0"/>
              <a:t> </a:t>
            </a:r>
            <a:r>
              <a:rPr dirty="0"/>
              <a:t>Digital</a:t>
            </a:r>
            <a:r>
              <a:rPr spc="-80" dirty="0"/>
              <a:t> </a:t>
            </a:r>
            <a:r>
              <a:rPr dirty="0"/>
              <a:t>Lain</a:t>
            </a:r>
            <a:r>
              <a:rPr spc="-70" dirty="0"/>
              <a:t> </a:t>
            </a:r>
            <a:r>
              <a:rPr spc="-10" dirty="0"/>
              <a:t>(Cont..)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868" y="908303"/>
            <a:ext cx="8353044" cy="482498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27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1745" y="234442"/>
            <a:ext cx="6013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Menurunkan</a:t>
            </a:r>
            <a:r>
              <a:rPr spc="-90" dirty="0"/>
              <a:t> </a:t>
            </a:r>
            <a:r>
              <a:rPr dirty="0"/>
              <a:t>Tabel</a:t>
            </a:r>
            <a:r>
              <a:rPr spc="-110" dirty="0"/>
              <a:t> </a:t>
            </a:r>
            <a:r>
              <a:rPr spc="-10" dirty="0"/>
              <a:t>Kebenaran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45335" y="3134614"/>
          <a:ext cx="5400039" cy="2935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010"/>
                <a:gridCol w="1350010"/>
                <a:gridCol w="1350009"/>
                <a:gridCol w="1350010"/>
              </a:tblGrid>
              <a:tr h="49974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Ā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4662" y="1224533"/>
            <a:ext cx="5156144" cy="134874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1745" y="234442"/>
            <a:ext cx="6013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Menurunkan</a:t>
            </a:r>
            <a:r>
              <a:rPr spc="-90" dirty="0"/>
              <a:t> </a:t>
            </a:r>
            <a:r>
              <a:rPr dirty="0"/>
              <a:t>Tabel</a:t>
            </a:r>
            <a:r>
              <a:rPr spc="-110" dirty="0"/>
              <a:t> </a:t>
            </a:r>
            <a:r>
              <a:rPr spc="-10" dirty="0"/>
              <a:t>Kebenaran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93695" y="2558542"/>
          <a:ext cx="3733799" cy="3797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760"/>
                <a:gridCol w="746760"/>
                <a:gridCol w="746759"/>
                <a:gridCol w="746760"/>
                <a:gridCol w="746760"/>
              </a:tblGrid>
              <a:tr h="5410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B+C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</a:tr>
              <a:tr h="4070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4070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4070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4070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4070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4070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</a:tr>
              <a:tr h="4070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</a:tr>
              <a:tr h="4070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6997" y="1186137"/>
            <a:ext cx="4979719" cy="110244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98" y="797813"/>
            <a:ext cx="9164320" cy="6065520"/>
            <a:chOff x="-9398" y="797813"/>
            <a:chExt cx="9164320" cy="6065520"/>
          </a:xfrm>
        </p:grpSpPr>
        <p:sp>
          <p:nvSpPr>
            <p:cNvPr id="3" name="object 3"/>
            <p:cNvSpPr/>
            <p:nvPr/>
          </p:nvSpPr>
          <p:spPr>
            <a:xfrm>
              <a:off x="5654802" y="810501"/>
              <a:ext cx="3288665" cy="766445"/>
            </a:xfrm>
            <a:custGeom>
              <a:avLst/>
              <a:gdLst/>
              <a:ahLst/>
              <a:cxnLst/>
              <a:rect l="l" t="t" r="r" b="b"/>
              <a:pathLst>
                <a:path w="3288665" h="766444">
                  <a:moveTo>
                    <a:pt x="657720" y="0"/>
                  </a:moveTo>
                  <a:lnTo>
                    <a:pt x="0" y="0"/>
                  </a:lnTo>
                  <a:lnTo>
                    <a:pt x="0" y="766076"/>
                  </a:lnTo>
                  <a:lnTo>
                    <a:pt x="657720" y="766076"/>
                  </a:lnTo>
                  <a:lnTo>
                    <a:pt x="657720" y="0"/>
                  </a:lnTo>
                  <a:close/>
                </a:path>
                <a:path w="3288665" h="766444">
                  <a:moveTo>
                    <a:pt x="1315453" y="0"/>
                  </a:moveTo>
                  <a:lnTo>
                    <a:pt x="657733" y="0"/>
                  </a:lnTo>
                  <a:lnTo>
                    <a:pt x="657733" y="766076"/>
                  </a:lnTo>
                  <a:lnTo>
                    <a:pt x="1315453" y="766076"/>
                  </a:lnTo>
                  <a:lnTo>
                    <a:pt x="1315453" y="0"/>
                  </a:lnTo>
                  <a:close/>
                </a:path>
                <a:path w="3288665" h="766444">
                  <a:moveTo>
                    <a:pt x="2630792" y="0"/>
                  </a:moveTo>
                  <a:lnTo>
                    <a:pt x="1973186" y="0"/>
                  </a:lnTo>
                  <a:lnTo>
                    <a:pt x="1315466" y="0"/>
                  </a:lnTo>
                  <a:lnTo>
                    <a:pt x="1315466" y="766076"/>
                  </a:lnTo>
                  <a:lnTo>
                    <a:pt x="1973072" y="766076"/>
                  </a:lnTo>
                  <a:lnTo>
                    <a:pt x="2630792" y="766076"/>
                  </a:lnTo>
                  <a:lnTo>
                    <a:pt x="2630792" y="0"/>
                  </a:lnTo>
                  <a:close/>
                </a:path>
                <a:path w="3288665" h="766444">
                  <a:moveTo>
                    <a:pt x="3288525" y="0"/>
                  </a:moveTo>
                  <a:lnTo>
                    <a:pt x="2630805" y="0"/>
                  </a:lnTo>
                  <a:lnTo>
                    <a:pt x="2630805" y="766076"/>
                  </a:lnTo>
                  <a:lnTo>
                    <a:pt x="3288525" y="766076"/>
                  </a:lnTo>
                  <a:lnTo>
                    <a:pt x="328852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54802" y="1576590"/>
              <a:ext cx="3288665" cy="613410"/>
            </a:xfrm>
            <a:custGeom>
              <a:avLst/>
              <a:gdLst/>
              <a:ahLst/>
              <a:cxnLst/>
              <a:rect l="l" t="t" r="r" b="b"/>
              <a:pathLst>
                <a:path w="3288665" h="613410">
                  <a:moveTo>
                    <a:pt x="657720" y="306451"/>
                  </a:moveTo>
                  <a:lnTo>
                    <a:pt x="0" y="306451"/>
                  </a:lnTo>
                  <a:lnTo>
                    <a:pt x="0" y="612889"/>
                  </a:lnTo>
                  <a:lnTo>
                    <a:pt x="657720" y="612889"/>
                  </a:lnTo>
                  <a:lnTo>
                    <a:pt x="657720" y="306451"/>
                  </a:lnTo>
                  <a:close/>
                </a:path>
                <a:path w="3288665" h="613410">
                  <a:moveTo>
                    <a:pt x="657720" y="0"/>
                  </a:moveTo>
                  <a:lnTo>
                    <a:pt x="0" y="0"/>
                  </a:lnTo>
                  <a:lnTo>
                    <a:pt x="0" y="306438"/>
                  </a:lnTo>
                  <a:lnTo>
                    <a:pt x="657720" y="306438"/>
                  </a:lnTo>
                  <a:lnTo>
                    <a:pt x="657720" y="0"/>
                  </a:lnTo>
                  <a:close/>
                </a:path>
                <a:path w="3288665" h="613410">
                  <a:moveTo>
                    <a:pt x="1315453" y="306451"/>
                  </a:moveTo>
                  <a:lnTo>
                    <a:pt x="657733" y="306451"/>
                  </a:lnTo>
                  <a:lnTo>
                    <a:pt x="657733" y="612889"/>
                  </a:lnTo>
                  <a:lnTo>
                    <a:pt x="1315453" y="612889"/>
                  </a:lnTo>
                  <a:lnTo>
                    <a:pt x="1315453" y="306451"/>
                  </a:lnTo>
                  <a:close/>
                </a:path>
                <a:path w="3288665" h="613410">
                  <a:moveTo>
                    <a:pt x="1315453" y="0"/>
                  </a:moveTo>
                  <a:lnTo>
                    <a:pt x="657733" y="0"/>
                  </a:lnTo>
                  <a:lnTo>
                    <a:pt x="657733" y="306438"/>
                  </a:lnTo>
                  <a:lnTo>
                    <a:pt x="1315453" y="306438"/>
                  </a:lnTo>
                  <a:lnTo>
                    <a:pt x="1315453" y="0"/>
                  </a:lnTo>
                  <a:close/>
                </a:path>
                <a:path w="3288665" h="613410">
                  <a:moveTo>
                    <a:pt x="1973186" y="306451"/>
                  </a:moveTo>
                  <a:lnTo>
                    <a:pt x="1315466" y="306451"/>
                  </a:lnTo>
                  <a:lnTo>
                    <a:pt x="1315466" y="612889"/>
                  </a:lnTo>
                  <a:lnTo>
                    <a:pt x="1973186" y="612889"/>
                  </a:lnTo>
                  <a:lnTo>
                    <a:pt x="1973186" y="306451"/>
                  </a:lnTo>
                  <a:close/>
                </a:path>
                <a:path w="3288665" h="613410">
                  <a:moveTo>
                    <a:pt x="2630792" y="0"/>
                  </a:moveTo>
                  <a:lnTo>
                    <a:pt x="1973186" y="0"/>
                  </a:lnTo>
                  <a:lnTo>
                    <a:pt x="1315466" y="0"/>
                  </a:lnTo>
                  <a:lnTo>
                    <a:pt x="1315466" y="306438"/>
                  </a:lnTo>
                  <a:lnTo>
                    <a:pt x="1973072" y="306438"/>
                  </a:lnTo>
                  <a:lnTo>
                    <a:pt x="2630792" y="306438"/>
                  </a:lnTo>
                  <a:lnTo>
                    <a:pt x="2630792" y="0"/>
                  </a:lnTo>
                  <a:close/>
                </a:path>
                <a:path w="3288665" h="613410">
                  <a:moveTo>
                    <a:pt x="3288525" y="0"/>
                  </a:moveTo>
                  <a:lnTo>
                    <a:pt x="2630805" y="0"/>
                  </a:lnTo>
                  <a:lnTo>
                    <a:pt x="2630805" y="306438"/>
                  </a:lnTo>
                  <a:lnTo>
                    <a:pt x="3288525" y="306438"/>
                  </a:lnTo>
                  <a:lnTo>
                    <a:pt x="32885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7873" y="1883041"/>
              <a:ext cx="657860" cy="306705"/>
            </a:xfrm>
            <a:custGeom>
              <a:avLst/>
              <a:gdLst/>
              <a:ahLst/>
              <a:cxnLst/>
              <a:rect l="l" t="t" r="r" b="b"/>
              <a:pathLst>
                <a:path w="657859" h="306705">
                  <a:moveTo>
                    <a:pt x="657720" y="0"/>
                  </a:moveTo>
                  <a:lnTo>
                    <a:pt x="0" y="0"/>
                  </a:lnTo>
                  <a:lnTo>
                    <a:pt x="0" y="306438"/>
                  </a:lnTo>
                  <a:lnTo>
                    <a:pt x="657720" y="306438"/>
                  </a:lnTo>
                  <a:lnTo>
                    <a:pt x="65772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54802" y="1883041"/>
              <a:ext cx="3288665" cy="613410"/>
            </a:xfrm>
            <a:custGeom>
              <a:avLst/>
              <a:gdLst/>
              <a:ahLst/>
              <a:cxnLst/>
              <a:rect l="l" t="t" r="r" b="b"/>
              <a:pathLst>
                <a:path w="3288665" h="613410">
                  <a:moveTo>
                    <a:pt x="657720" y="306451"/>
                  </a:moveTo>
                  <a:lnTo>
                    <a:pt x="0" y="306451"/>
                  </a:lnTo>
                  <a:lnTo>
                    <a:pt x="0" y="612889"/>
                  </a:lnTo>
                  <a:lnTo>
                    <a:pt x="657720" y="612889"/>
                  </a:lnTo>
                  <a:lnTo>
                    <a:pt x="657720" y="306451"/>
                  </a:lnTo>
                  <a:close/>
                </a:path>
                <a:path w="3288665" h="613410">
                  <a:moveTo>
                    <a:pt x="1315453" y="306451"/>
                  </a:moveTo>
                  <a:lnTo>
                    <a:pt x="657733" y="306451"/>
                  </a:lnTo>
                  <a:lnTo>
                    <a:pt x="657733" y="612889"/>
                  </a:lnTo>
                  <a:lnTo>
                    <a:pt x="1315453" y="612889"/>
                  </a:lnTo>
                  <a:lnTo>
                    <a:pt x="1315453" y="306451"/>
                  </a:lnTo>
                  <a:close/>
                </a:path>
                <a:path w="3288665" h="613410">
                  <a:moveTo>
                    <a:pt x="3288525" y="0"/>
                  </a:moveTo>
                  <a:lnTo>
                    <a:pt x="2630805" y="0"/>
                  </a:lnTo>
                  <a:lnTo>
                    <a:pt x="2630805" y="306438"/>
                  </a:lnTo>
                  <a:lnTo>
                    <a:pt x="3288525" y="306438"/>
                  </a:lnTo>
                  <a:lnTo>
                    <a:pt x="32885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70268" y="2189492"/>
              <a:ext cx="657860" cy="306705"/>
            </a:xfrm>
            <a:custGeom>
              <a:avLst/>
              <a:gdLst/>
              <a:ahLst/>
              <a:cxnLst/>
              <a:rect l="l" t="t" r="r" b="b"/>
              <a:pathLst>
                <a:path w="657859" h="306705">
                  <a:moveTo>
                    <a:pt x="657720" y="0"/>
                  </a:moveTo>
                  <a:lnTo>
                    <a:pt x="0" y="0"/>
                  </a:lnTo>
                  <a:lnTo>
                    <a:pt x="0" y="306438"/>
                  </a:lnTo>
                  <a:lnTo>
                    <a:pt x="657720" y="306438"/>
                  </a:lnTo>
                  <a:lnTo>
                    <a:pt x="65772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54802" y="2189492"/>
              <a:ext cx="3288665" cy="613410"/>
            </a:xfrm>
            <a:custGeom>
              <a:avLst/>
              <a:gdLst/>
              <a:ahLst/>
              <a:cxnLst/>
              <a:rect l="l" t="t" r="r" b="b"/>
              <a:pathLst>
                <a:path w="3288665" h="613410">
                  <a:moveTo>
                    <a:pt x="657720" y="306451"/>
                  </a:moveTo>
                  <a:lnTo>
                    <a:pt x="0" y="306451"/>
                  </a:lnTo>
                  <a:lnTo>
                    <a:pt x="0" y="612889"/>
                  </a:lnTo>
                  <a:lnTo>
                    <a:pt x="657720" y="612889"/>
                  </a:lnTo>
                  <a:lnTo>
                    <a:pt x="657720" y="306451"/>
                  </a:lnTo>
                  <a:close/>
                </a:path>
                <a:path w="3288665" h="613410">
                  <a:moveTo>
                    <a:pt x="1315453" y="306451"/>
                  </a:moveTo>
                  <a:lnTo>
                    <a:pt x="657733" y="306451"/>
                  </a:lnTo>
                  <a:lnTo>
                    <a:pt x="657733" y="612889"/>
                  </a:lnTo>
                  <a:lnTo>
                    <a:pt x="1315453" y="612889"/>
                  </a:lnTo>
                  <a:lnTo>
                    <a:pt x="1315453" y="306451"/>
                  </a:lnTo>
                  <a:close/>
                </a:path>
                <a:path w="3288665" h="613410">
                  <a:moveTo>
                    <a:pt x="2630792" y="0"/>
                  </a:moveTo>
                  <a:lnTo>
                    <a:pt x="1973072" y="0"/>
                  </a:lnTo>
                  <a:lnTo>
                    <a:pt x="1973072" y="306438"/>
                  </a:lnTo>
                  <a:lnTo>
                    <a:pt x="2630792" y="306438"/>
                  </a:lnTo>
                  <a:lnTo>
                    <a:pt x="2630792" y="0"/>
                  </a:lnTo>
                  <a:close/>
                </a:path>
                <a:path w="3288665" h="613410">
                  <a:moveTo>
                    <a:pt x="3288525" y="0"/>
                  </a:moveTo>
                  <a:lnTo>
                    <a:pt x="2630805" y="0"/>
                  </a:lnTo>
                  <a:lnTo>
                    <a:pt x="2630805" y="306438"/>
                  </a:lnTo>
                  <a:lnTo>
                    <a:pt x="3288525" y="306438"/>
                  </a:lnTo>
                  <a:lnTo>
                    <a:pt x="32885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70268" y="2495943"/>
              <a:ext cx="1973580" cy="306705"/>
            </a:xfrm>
            <a:custGeom>
              <a:avLst/>
              <a:gdLst/>
              <a:ahLst/>
              <a:cxnLst/>
              <a:rect l="l" t="t" r="r" b="b"/>
              <a:pathLst>
                <a:path w="1973579" h="306705">
                  <a:moveTo>
                    <a:pt x="1315326" y="0"/>
                  </a:moveTo>
                  <a:lnTo>
                    <a:pt x="657720" y="0"/>
                  </a:lnTo>
                  <a:lnTo>
                    <a:pt x="0" y="0"/>
                  </a:lnTo>
                  <a:lnTo>
                    <a:pt x="0" y="306438"/>
                  </a:lnTo>
                  <a:lnTo>
                    <a:pt x="657606" y="306438"/>
                  </a:lnTo>
                  <a:lnTo>
                    <a:pt x="1315326" y="306438"/>
                  </a:lnTo>
                  <a:lnTo>
                    <a:pt x="1315326" y="0"/>
                  </a:lnTo>
                  <a:close/>
                </a:path>
                <a:path w="1973579" h="306705">
                  <a:moveTo>
                    <a:pt x="1973059" y="0"/>
                  </a:moveTo>
                  <a:lnTo>
                    <a:pt x="1315339" y="0"/>
                  </a:lnTo>
                  <a:lnTo>
                    <a:pt x="1315339" y="306438"/>
                  </a:lnTo>
                  <a:lnTo>
                    <a:pt x="1973059" y="306438"/>
                  </a:lnTo>
                  <a:lnTo>
                    <a:pt x="1973059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54801" y="2802267"/>
              <a:ext cx="657860" cy="306705"/>
            </a:xfrm>
            <a:custGeom>
              <a:avLst/>
              <a:gdLst/>
              <a:ahLst/>
              <a:cxnLst/>
              <a:rect l="l" t="t" r="r" b="b"/>
              <a:pathLst>
                <a:path w="657860" h="306705">
                  <a:moveTo>
                    <a:pt x="657720" y="0"/>
                  </a:moveTo>
                  <a:lnTo>
                    <a:pt x="0" y="0"/>
                  </a:lnTo>
                  <a:lnTo>
                    <a:pt x="0" y="306438"/>
                  </a:lnTo>
                  <a:lnTo>
                    <a:pt x="657720" y="306438"/>
                  </a:lnTo>
                  <a:lnTo>
                    <a:pt x="6577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2534" y="2802267"/>
              <a:ext cx="657860" cy="306705"/>
            </a:xfrm>
            <a:custGeom>
              <a:avLst/>
              <a:gdLst/>
              <a:ahLst/>
              <a:cxnLst/>
              <a:rect l="l" t="t" r="r" b="b"/>
              <a:pathLst>
                <a:path w="657859" h="306705">
                  <a:moveTo>
                    <a:pt x="657720" y="0"/>
                  </a:moveTo>
                  <a:lnTo>
                    <a:pt x="0" y="0"/>
                  </a:lnTo>
                  <a:lnTo>
                    <a:pt x="0" y="306438"/>
                  </a:lnTo>
                  <a:lnTo>
                    <a:pt x="657720" y="306438"/>
                  </a:lnTo>
                  <a:lnTo>
                    <a:pt x="65772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54802" y="2802267"/>
              <a:ext cx="3288665" cy="613410"/>
            </a:xfrm>
            <a:custGeom>
              <a:avLst/>
              <a:gdLst/>
              <a:ahLst/>
              <a:cxnLst/>
              <a:rect l="l" t="t" r="r" b="b"/>
              <a:pathLst>
                <a:path w="3288665" h="613410">
                  <a:moveTo>
                    <a:pt x="657720" y="306451"/>
                  </a:moveTo>
                  <a:lnTo>
                    <a:pt x="0" y="306451"/>
                  </a:lnTo>
                  <a:lnTo>
                    <a:pt x="0" y="612889"/>
                  </a:lnTo>
                  <a:lnTo>
                    <a:pt x="657720" y="612889"/>
                  </a:lnTo>
                  <a:lnTo>
                    <a:pt x="657720" y="306451"/>
                  </a:lnTo>
                  <a:close/>
                </a:path>
                <a:path w="3288665" h="613410">
                  <a:moveTo>
                    <a:pt x="2630792" y="0"/>
                  </a:moveTo>
                  <a:lnTo>
                    <a:pt x="1973186" y="0"/>
                  </a:lnTo>
                  <a:lnTo>
                    <a:pt x="1315466" y="0"/>
                  </a:lnTo>
                  <a:lnTo>
                    <a:pt x="1315466" y="306438"/>
                  </a:lnTo>
                  <a:lnTo>
                    <a:pt x="1973072" y="306438"/>
                  </a:lnTo>
                  <a:lnTo>
                    <a:pt x="2630792" y="306438"/>
                  </a:lnTo>
                  <a:lnTo>
                    <a:pt x="2630792" y="0"/>
                  </a:lnTo>
                  <a:close/>
                </a:path>
                <a:path w="3288665" h="613410">
                  <a:moveTo>
                    <a:pt x="3288525" y="0"/>
                  </a:moveTo>
                  <a:lnTo>
                    <a:pt x="2630805" y="0"/>
                  </a:lnTo>
                  <a:lnTo>
                    <a:pt x="2630805" y="306438"/>
                  </a:lnTo>
                  <a:lnTo>
                    <a:pt x="3288525" y="306438"/>
                  </a:lnTo>
                  <a:lnTo>
                    <a:pt x="32885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12534" y="3108718"/>
              <a:ext cx="657860" cy="306705"/>
            </a:xfrm>
            <a:custGeom>
              <a:avLst/>
              <a:gdLst/>
              <a:ahLst/>
              <a:cxnLst/>
              <a:rect l="l" t="t" r="r" b="b"/>
              <a:pathLst>
                <a:path w="657859" h="306704">
                  <a:moveTo>
                    <a:pt x="657720" y="0"/>
                  </a:moveTo>
                  <a:lnTo>
                    <a:pt x="0" y="0"/>
                  </a:lnTo>
                  <a:lnTo>
                    <a:pt x="0" y="306438"/>
                  </a:lnTo>
                  <a:lnTo>
                    <a:pt x="657720" y="306438"/>
                  </a:lnTo>
                  <a:lnTo>
                    <a:pt x="65772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70268" y="3108718"/>
              <a:ext cx="657860" cy="306705"/>
            </a:xfrm>
            <a:custGeom>
              <a:avLst/>
              <a:gdLst/>
              <a:ahLst/>
              <a:cxnLst/>
              <a:rect l="l" t="t" r="r" b="b"/>
              <a:pathLst>
                <a:path w="657859" h="306704">
                  <a:moveTo>
                    <a:pt x="657720" y="0"/>
                  </a:moveTo>
                  <a:lnTo>
                    <a:pt x="0" y="0"/>
                  </a:lnTo>
                  <a:lnTo>
                    <a:pt x="0" y="306438"/>
                  </a:lnTo>
                  <a:lnTo>
                    <a:pt x="657720" y="306438"/>
                  </a:lnTo>
                  <a:lnTo>
                    <a:pt x="6577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27873" y="3108718"/>
              <a:ext cx="657860" cy="306705"/>
            </a:xfrm>
            <a:custGeom>
              <a:avLst/>
              <a:gdLst/>
              <a:ahLst/>
              <a:cxnLst/>
              <a:rect l="l" t="t" r="r" b="b"/>
              <a:pathLst>
                <a:path w="657859" h="306704">
                  <a:moveTo>
                    <a:pt x="657720" y="0"/>
                  </a:moveTo>
                  <a:lnTo>
                    <a:pt x="0" y="0"/>
                  </a:lnTo>
                  <a:lnTo>
                    <a:pt x="0" y="306438"/>
                  </a:lnTo>
                  <a:lnTo>
                    <a:pt x="657720" y="306438"/>
                  </a:lnTo>
                  <a:lnTo>
                    <a:pt x="65772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54802" y="3108718"/>
              <a:ext cx="3288665" cy="613410"/>
            </a:xfrm>
            <a:custGeom>
              <a:avLst/>
              <a:gdLst/>
              <a:ahLst/>
              <a:cxnLst/>
              <a:rect l="l" t="t" r="r" b="b"/>
              <a:pathLst>
                <a:path w="3288665" h="613410">
                  <a:moveTo>
                    <a:pt x="657720" y="306451"/>
                  </a:moveTo>
                  <a:lnTo>
                    <a:pt x="0" y="306451"/>
                  </a:lnTo>
                  <a:lnTo>
                    <a:pt x="0" y="612889"/>
                  </a:lnTo>
                  <a:lnTo>
                    <a:pt x="657720" y="612889"/>
                  </a:lnTo>
                  <a:lnTo>
                    <a:pt x="657720" y="306451"/>
                  </a:lnTo>
                  <a:close/>
                </a:path>
                <a:path w="3288665" h="613410">
                  <a:moveTo>
                    <a:pt x="3288525" y="0"/>
                  </a:moveTo>
                  <a:lnTo>
                    <a:pt x="2630805" y="0"/>
                  </a:lnTo>
                  <a:lnTo>
                    <a:pt x="2630805" y="306438"/>
                  </a:lnTo>
                  <a:lnTo>
                    <a:pt x="3288525" y="306438"/>
                  </a:lnTo>
                  <a:lnTo>
                    <a:pt x="32885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12535" y="3415169"/>
              <a:ext cx="1315720" cy="306705"/>
            </a:xfrm>
            <a:custGeom>
              <a:avLst/>
              <a:gdLst/>
              <a:ahLst/>
              <a:cxnLst/>
              <a:rect l="l" t="t" r="r" b="b"/>
              <a:pathLst>
                <a:path w="1315720" h="306704">
                  <a:moveTo>
                    <a:pt x="657720" y="0"/>
                  </a:moveTo>
                  <a:lnTo>
                    <a:pt x="0" y="0"/>
                  </a:lnTo>
                  <a:lnTo>
                    <a:pt x="0" y="306438"/>
                  </a:lnTo>
                  <a:lnTo>
                    <a:pt x="657720" y="306438"/>
                  </a:lnTo>
                  <a:lnTo>
                    <a:pt x="657720" y="0"/>
                  </a:lnTo>
                  <a:close/>
                </a:path>
                <a:path w="1315720" h="306704">
                  <a:moveTo>
                    <a:pt x="1315453" y="0"/>
                  </a:moveTo>
                  <a:lnTo>
                    <a:pt x="657733" y="0"/>
                  </a:lnTo>
                  <a:lnTo>
                    <a:pt x="657733" y="306438"/>
                  </a:lnTo>
                  <a:lnTo>
                    <a:pt x="1315453" y="306438"/>
                  </a:lnTo>
                  <a:lnTo>
                    <a:pt x="1315453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54802" y="3415169"/>
              <a:ext cx="3288665" cy="613410"/>
            </a:xfrm>
            <a:custGeom>
              <a:avLst/>
              <a:gdLst/>
              <a:ahLst/>
              <a:cxnLst/>
              <a:rect l="l" t="t" r="r" b="b"/>
              <a:pathLst>
                <a:path w="3288665" h="613410">
                  <a:moveTo>
                    <a:pt x="657720" y="306451"/>
                  </a:moveTo>
                  <a:lnTo>
                    <a:pt x="0" y="306451"/>
                  </a:lnTo>
                  <a:lnTo>
                    <a:pt x="0" y="612889"/>
                  </a:lnTo>
                  <a:lnTo>
                    <a:pt x="657720" y="612889"/>
                  </a:lnTo>
                  <a:lnTo>
                    <a:pt x="657720" y="306451"/>
                  </a:lnTo>
                  <a:close/>
                </a:path>
                <a:path w="3288665" h="613410">
                  <a:moveTo>
                    <a:pt x="2630792" y="0"/>
                  </a:moveTo>
                  <a:lnTo>
                    <a:pt x="1973072" y="0"/>
                  </a:lnTo>
                  <a:lnTo>
                    <a:pt x="1973072" y="306438"/>
                  </a:lnTo>
                  <a:lnTo>
                    <a:pt x="2630792" y="306438"/>
                  </a:lnTo>
                  <a:lnTo>
                    <a:pt x="2630792" y="0"/>
                  </a:lnTo>
                  <a:close/>
                </a:path>
                <a:path w="3288665" h="613410">
                  <a:moveTo>
                    <a:pt x="3288525" y="0"/>
                  </a:moveTo>
                  <a:lnTo>
                    <a:pt x="2630805" y="0"/>
                  </a:lnTo>
                  <a:lnTo>
                    <a:pt x="2630805" y="306438"/>
                  </a:lnTo>
                  <a:lnTo>
                    <a:pt x="3288525" y="306438"/>
                  </a:lnTo>
                  <a:lnTo>
                    <a:pt x="32885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54802" y="3721620"/>
              <a:ext cx="3288665" cy="613410"/>
            </a:xfrm>
            <a:custGeom>
              <a:avLst/>
              <a:gdLst/>
              <a:ahLst/>
              <a:cxnLst/>
              <a:rect l="l" t="t" r="r" b="b"/>
              <a:pathLst>
                <a:path w="3288665" h="613410">
                  <a:moveTo>
                    <a:pt x="657720" y="306463"/>
                  </a:moveTo>
                  <a:lnTo>
                    <a:pt x="0" y="306463"/>
                  </a:lnTo>
                  <a:lnTo>
                    <a:pt x="0" y="612889"/>
                  </a:lnTo>
                  <a:lnTo>
                    <a:pt x="657720" y="612889"/>
                  </a:lnTo>
                  <a:lnTo>
                    <a:pt x="657720" y="306463"/>
                  </a:lnTo>
                  <a:close/>
                </a:path>
                <a:path w="3288665" h="613410">
                  <a:moveTo>
                    <a:pt x="1315453" y="0"/>
                  </a:moveTo>
                  <a:lnTo>
                    <a:pt x="657733" y="0"/>
                  </a:lnTo>
                  <a:lnTo>
                    <a:pt x="657733" y="306438"/>
                  </a:lnTo>
                  <a:lnTo>
                    <a:pt x="1315453" y="306438"/>
                  </a:lnTo>
                  <a:lnTo>
                    <a:pt x="1315453" y="0"/>
                  </a:lnTo>
                  <a:close/>
                </a:path>
                <a:path w="3288665" h="613410">
                  <a:moveTo>
                    <a:pt x="2630792" y="0"/>
                  </a:moveTo>
                  <a:lnTo>
                    <a:pt x="1973186" y="0"/>
                  </a:lnTo>
                  <a:lnTo>
                    <a:pt x="1315466" y="0"/>
                  </a:lnTo>
                  <a:lnTo>
                    <a:pt x="1315466" y="306438"/>
                  </a:lnTo>
                  <a:lnTo>
                    <a:pt x="1973072" y="306438"/>
                  </a:lnTo>
                  <a:lnTo>
                    <a:pt x="2630792" y="306438"/>
                  </a:lnTo>
                  <a:lnTo>
                    <a:pt x="2630792" y="0"/>
                  </a:lnTo>
                  <a:close/>
                </a:path>
                <a:path w="3288665" h="613410">
                  <a:moveTo>
                    <a:pt x="3288525" y="0"/>
                  </a:moveTo>
                  <a:lnTo>
                    <a:pt x="2630805" y="0"/>
                  </a:lnTo>
                  <a:lnTo>
                    <a:pt x="2630805" y="306438"/>
                  </a:lnTo>
                  <a:lnTo>
                    <a:pt x="3288525" y="306438"/>
                  </a:lnTo>
                  <a:lnTo>
                    <a:pt x="328852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12535" y="4028084"/>
              <a:ext cx="2630805" cy="306705"/>
            </a:xfrm>
            <a:custGeom>
              <a:avLst/>
              <a:gdLst/>
              <a:ahLst/>
              <a:cxnLst/>
              <a:rect l="l" t="t" r="r" b="b"/>
              <a:pathLst>
                <a:path w="2630804" h="306704">
                  <a:moveTo>
                    <a:pt x="657720" y="0"/>
                  </a:moveTo>
                  <a:lnTo>
                    <a:pt x="0" y="0"/>
                  </a:lnTo>
                  <a:lnTo>
                    <a:pt x="0" y="306425"/>
                  </a:lnTo>
                  <a:lnTo>
                    <a:pt x="657720" y="306425"/>
                  </a:lnTo>
                  <a:lnTo>
                    <a:pt x="657720" y="0"/>
                  </a:lnTo>
                  <a:close/>
                </a:path>
                <a:path w="2630804" h="306704">
                  <a:moveTo>
                    <a:pt x="1973059" y="0"/>
                  </a:moveTo>
                  <a:lnTo>
                    <a:pt x="1315453" y="0"/>
                  </a:lnTo>
                  <a:lnTo>
                    <a:pt x="657733" y="0"/>
                  </a:lnTo>
                  <a:lnTo>
                    <a:pt x="657733" y="306425"/>
                  </a:lnTo>
                  <a:lnTo>
                    <a:pt x="1315339" y="306425"/>
                  </a:lnTo>
                  <a:lnTo>
                    <a:pt x="1973059" y="306425"/>
                  </a:lnTo>
                  <a:lnTo>
                    <a:pt x="1973059" y="0"/>
                  </a:lnTo>
                  <a:close/>
                </a:path>
                <a:path w="2630804" h="306704">
                  <a:moveTo>
                    <a:pt x="2630792" y="0"/>
                  </a:moveTo>
                  <a:lnTo>
                    <a:pt x="1973072" y="0"/>
                  </a:lnTo>
                  <a:lnTo>
                    <a:pt x="1973072" y="306425"/>
                  </a:lnTo>
                  <a:lnTo>
                    <a:pt x="2630792" y="306425"/>
                  </a:lnTo>
                  <a:lnTo>
                    <a:pt x="263079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54801" y="4334522"/>
              <a:ext cx="657860" cy="306705"/>
            </a:xfrm>
            <a:custGeom>
              <a:avLst/>
              <a:gdLst/>
              <a:ahLst/>
              <a:cxnLst/>
              <a:rect l="l" t="t" r="r" b="b"/>
              <a:pathLst>
                <a:path w="657860" h="306704">
                  <a:moveTo>
                    <a:pt x="657720" y="0"/>
                  </a:moveTo>
                  <a:lnTo>
                    <a:pt x="0" y="0"/>
                  </a:lnTo>
                  <a:lnTo>
                    <a:pt x="0" y="306438"/>
                  </a:lnTo>
                  <a:lnTo>
                    <a:pt x="657720" y="306438"/>
                  </a:lnTo>
                  <a:lnTo>
                    <a:pt x="65772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12535" y="4334535"/>
              <a:ext cx="1315720" cy="306705"/>
            </a:xfrm>
            <a:custGeom>
              <a:avLst/>
              <a:gdLst/>
              <a:ahLst/>
              <a:cxnLst/>
              <a:rect l="l" t="t" r="r" b="b"/>
              <a:pathLst>
                <a:path w="1315720" h="306704">
                  <a:moveTo>
                    <a:pt x="657720" y="0"/>
                  </a:moveTo>
                  <a:lnTo>
                    <a:pt x="0" y="0"/>
                  </a:lnTo>
                  <a:lnTo>
                    <a:pt x="0" y="306425"/>
                  </a:lnTo>
                  <a:lnTo>
                    <a:pt x="657720" y="306425"/>
                  </a:lnTo>
                  <a:lnTo>
                    <a:pt x="657720" y="0"/>
                  </a:lnTo>
                  <a:close/>
                </a:path>
                <a:path w="1315720" h="306704">
                  <a:moveTo>
                    <a:pt x="1315453" y="0"/>
                  </a:moveTo>
                  <a:lnTo>
                    <a:pt x="657733" y="0"/>
                  </a:lnTo>
                  <a:lnTo>
                    <a:pt x="657733" y="306425"/>
                  </a:lnTo>
                  <a:lnTo>
                    <a:pt x="1315453" y="306425"/>
                  </a:lnTo>
                  <a:lnTo>
                    <a:pt x="131545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27873" y="4334522"/>
              <a:ext cx="657860" cy="306705"/>
            </a:xfrm>
            <a:custGeom>
              <a:avLst/>
              <a:gdLst/>
              <a:ahLst/>
              <a:cxnLst/>
              <a:rect l="l" t="t" r="r" b="b"/>
              <a:pathLst>
                <a:path w="657859" h="306704">
                  <a:moveTo>
                    <a:pt x="657720" y="0"/>
                  </a:moveTo>
                  <a:lnTo>
                    <a:pt x="0" y="0"/>
                  </a:lnTo>
                  <a:lnTo>
                    <a:pt x="0" y="306438"/>
                  </a:lnTo>
                  <a:lnTo>
                    <a:pt x="657720" y="306438"/>
                  </a:lnTo>
                  <a:lnTo>
                    <a:pt x="65772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85607" y="4334522"/>
              <a:ext cx="657860" cy="306705"/>
            </a:xfrm>
            <a:custGeom>
              <a:avLst/>
              <a:gdLst/>
              <a:ahLst/>
              <a:cxnLst/>
              <a:rect l="l" t="t" r="r" b="b"/>
              <a:pathLst>
                <a:path w="657859" h="306704">
                  <a:moveTo>
                    <a:pt x="657720" y="0"/>
                  </a:moveTo>
                  <a:lnTo>
                    <a:pt x="0" y="0"/>
                  </a:lnTo>
                  <a:lnTo>
                    <a:pt x="0" y="306438"/>
                  </a:lnTo>
                  <a:lnTo>
                    <a:pt x="657720" y="306438"/>
                  </a:lnTo>
                  <a:lnTo>
                    <a:pt x="6577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54801" y="4640973"/>
              <a:ext cx="657860" cy="306705"/>
            </a:xfrm>
            <a:custGeom>
              <a:avLst/>
              <a:gdLst/>
              <a:ahLst/>
              <a:cxnLst/>
              <a:rect l="l" t="t" r="r" b="b"/>
              <a:pathLst>
                <a:path w="657860" h="306704">
                  <a:moveTo>
                    <a:pt x="657720" y="0"/>
                  </a:moveTo>
                  <a:lnTo>
                    <a:pt x="0" y="0"/>
                  </a:lnTo>
                  <a:lnTo>
                    <a:pt x="0" y="306438"/>
                  </a:lnTo>
                  <a:lnTo>
                    <a:pt x="657720" y="306438"/>
                  </a:lnTo>
                  <a:lnTo>
                    <a:pt x="65772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12534" y="4640973"/>
              <a:ext cx="657860" cy="306705"/>
            </a:xfrm>
            <a:custGeom>
              <a:avLst/>
              <a:gdLst/>
              <a:ahLst/>
              <a:cxnLst/>
              <a:rect l="l" t="t" r="r" b="b"/>
              <a:pathLst>
                <a:path w="657859" h="306704">
                  <a:moveTo>
                    <a:pt x="657720" y="0"/>
                  </a:moveTo>
                  <a:lnTo>
                    <a:pt x="0" y="0"/>
                  </a:lnTo>
                  <a:lnTo>
                    <a:pt x="0" y="306438"/>
                  </a:lnTo>
                  <a:lnTo>
                    <a:pt x="657720" y="306438"/>
                  </a:lnTo>
                  <a:lnTo>
                    <a:pt x="6577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70268" y="4640973"/>
              <a:ext cx="657860" cy="306705"/>
            </a:xfrm>
            <a:custGeom>
              <a:avLst/>
              <a:gdLst/>
              <a:ahLst/>
              <a:cxnLst/>
              <a:rect l="l" t="t" r="r" b="b"/>
              <a:pathLst>
                <a:path w="657859" h="306704">
                  <a:moveTo>
                    <a:pt x="657720" y="0"/>
                  </a:moveTo>
                  <a:lnTo>
                    <a:pt x="0" y="0"/>
                  </a:lnTo>
                  <a:lnTo>
                    <a:pt x="0" y="306438"/>
                  </a:lnTo>
                  <a:lnTo>
                    <a:pt x="657720" y="306438"/>
                  </a:lnTo>
                  <a:lnTo>
                    <a:pt x="65772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27874" y="4640973"/>
              <a:ext cx="1315720" cy="306705"/>
            </a:xfrm>
            <a:custGeom>
              <a:avLst/>
              <a:gdLst/>
              <a:ahLst/>
              <a:cxnLst/>
              <a:rect l="l" t="t" r="r" b="b"/>
              <a:pathLst>
                <a:path w="1315720" h="306704">
                  <a:moveTo>
                    <a:pt x="657720" y="0"/>
                  </a:moveTo>
                  <a:lnTo>
                    <a:pt x="0" y="0"/>
                  </a:lnTo>
                  <a:lnTo>
                    <a:pt x="0" y="306438"/>
                  </a:lnTo>
                  <a:lnTo>
                    <a:pt x="657720" y="306438"/>
                  </a:lnTo>
                  <a:lnTo>
                    <a:pt x="657720" y="0"/>
                  </a:lnTo>
                  <a:close/>
                </a:path>
                <a:path w="1315720" h="306704">
                  <a:moveTo>
                    <a:pt x="1315453" y="0"/>
                  </a:moveTo>
                  <a:lnTo>
                    <a:pt x="657733" y="0"/>
                  </a:lnTo>
                  <a:lnTo>
                    <a:pt x="657733" y="306438"/>
                  </a:lnTo>
                  <a:lnTo>
                    <a:pt x="1315453" y="306438"/>
                  </a:lnTo>
                  <a:lnTo>
                    <a:pt x="131545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54801" y="4947297"/>
              <a:ext cx="657860" cy="306705"/>
            </a:xfrm>
            <a:custGeom>
              <a:avLst/>
              <a:gdLst/>
              <a:ahLst/>
              <a:cxnLst/>
              <a:rect l="l" t="t" r="r" b="b"/>
              <a:pathLst>
                <a:path w="657860" h="306704">
                  <a:moveTo>
                    <a:pt x="657720" y="0"/>
                  </a:moveTo>
                  <a:lnTo>
                    <a:pt x="0" y="0"/>
                  </a:lnTo>
                  <a:lnTo>
                    <a:pt x="0" y="306438"/>
                  </a:lnTo>
                  <a:lnTo>
                    <a:pt x="657720" y="306438"/>
                  </a:lnTo>
                  <a:lnTo>
                    <a:pt x="65772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12534" y="4947297"/>
              <a:ext cx="657860" cy="306705"/>
            </a:xfrm>
            <a:custGeom>
              <a:avLst/>
              <a:gdLst/>
              <a:ahLst/>
              <a:cxnLst/>
              <a:rect l="l" t="t" r="r" b="b"/>
              <a:pathLst>
                <a:path w="657859" h="306704">
                  <a:moveTo>
                    <a:pt x="657720" y="0"/>
                  </a:moveTo>
                  <a:lnTo>
                    <a:pt x="0" y="0"/>
                  </a:lnTo>
                  <a:lnTo>
                    <a:pt x="0" y="306438"/>
                  </a:lnTo>
                  <a:lnTo>
                    <a:pt x="657720" y="306438"/>
                  </a:lnTo>
                  <a:lnTo>
                    <a:pt x="6577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54802" y="4947310"/>
              <a:ext cx="3288665" cy="613410"/>
            </a:xfrm>
            <a:custGeom>
              <a:avLst/>
              <a:gdLst/>
              <a:ahLst/>
              <a:cxnLst/>
              <a:rect l="l" t="t" r="r" b="b"/>
              <a:pathLst>
                <a:path w="3288665" h="613410">
                  <a:moveTo>
                    <a:pt x="657720" y="306438"/>
                  </a:moveTo>
                  <a:lnTo>
                    <a:pt x="0" y="306438"/>
                  </a:lnTo>
                  <a:lnTo>
                    <a:pt x="0" y="612876"/>
                  </a:lnTo>
                  <a:lnTo>
                    <a:pt x="657720" y="612876"/>
                  </a:lnTo>
                  <a:lnTo>
                    <a:pt x="657720" y="306438"/>
                  </a:lnTo>
                  <a:close/>
                </a:path>
                <a:path w="3288665" h="613410">
                  <a:moveTo>
                    <a:pt x="1315453" y="306438"/>
                  </a:moveTo>
                  <a:lnTo>
                    <a:pt x="657733" y="306438"/>
                  </a:lnTo>
                  <a:lnTo>
                    <a:pt x="657733" y="612876"/>
                  </a:lnTo>
                  <a:lnTo>
                    <a:pt x="1315453" y="612876"/>
                  </a:lnTo>
                  <a:lnTo>
                    <a:pt x="1315453" y="306438"/>
                  </a:lnTo>
                  <a:close/>
                </a:path>
                <a:path w="3288665" h="613410">
                  <a:moveTo>
                    <a:pt x="2630792" y="0"/>
                  </a:moveTo>
                  <a:lnTo>
                    <a:pt x="1973186" y="0"/>
                  </a:lnTo>
                  <a:lnTo>
                    <a:pt x="1315466" y="0"/>
                  </a:lnTo>
                  <a:lnTo>
                    <a:pt x="1315466" y="306425"/>
                  </a:lnTo>
                  <a:lnTo>
                    <a:pt x="1973072" y="306425"/>
                  </a:lnTo>
                  <a:lnTo>
                    <a:pt x="2630792" y="306425"/>
                  </a:lnTo>
                  <a:lnTo>
                    <a:pt x="2630792" y="0"/>
                  </a:lnTo>
                  <a:close/>
                </a:path>
                <a:path w="3288665" h="613410">
                  <a:moveTo>
                    <a:pt x="3288525" y="0"/>
                  </a:moveTo>
                  <a:lnTo>
                    <a:pt x="2630805" y="0"/>
                  </a:lnTo>
                  <a:lnTo>
                    <a:pt x="2630805" y="306425"/>
                  </a:lnTo>
                  <a:lnTo>
                    <a:pt x="3288525" y="306425"/>
                  </a:lnTo>
                  <a:lnTo>
                    <a:pt x="328852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70268" y="5253748"/>
              <a:ext cx="1315720" cy="306705"/>
            </a:xfrm>
            <a:custGeom>
              <a:avLst/>
              <a:gdLst/>
              <a:ahLst/>
              <a:cxnLst/>
              <a:rect l="l" t="t" r="r" b="b"/>
              <a:pathLst>
                <a:path w="1315720" h="306704">
                  <a:moveTo>
                    <a:pt x="1315326" y="0"/>
                  </a:moveTo>
                  <a:lnTo>
                    <a:pt x="657720" y="0"/>
                  </a:lnTo>
                  <a:lnTo>
                    <a:pt x="0" y="0"/>
                  </a:lnTo>
                  <a:lnTo>
                    <a:pt x="0" y="306438"/>
                  </a:lnTo>
                  <a:lnTo>
                    <a:pt x="657606" y="306438"/>
                  </a:lnTo>
                  <a:lnTo>
                    <a:pt x="1315326" y="306438"/>
                  </a:lnTo>
                  <a:lnTo>
                    <a:pt x="13153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54802" y="5253748"/>
              <a:ext cx="3288665" cy="613410"/>
            </a:xfrm>
            <a:custGeom>
              <a:avLst/>
              <a:gdLst/>
              <a:ahLst/>
              <a:cxnLst/>
              <a:rect l="l" t="t" r="r" b="b"/>
              <a:pathLst>
                <a:path w="3288665" h="613410">
                  <a:moveTo>
                    <a:pt x="657720" y="306476"/>
                  </a:moveTo>
                  <a:lnTo>
                    <a:pt x="0" y="306476"/>
                  </a:lnTo>
                  <a:lnTo>
                    <a:pt x="0" y="612914"/>
                  </a:lnTo>
                  <a:lnTo>
                    <a:pt x="657720" y="612914"/>
                  </a:lnTo>
                  <a:lnTo>
                    <a:pt x="657720" y="306476"/>
                  </a:lnTo>
                  <a:close/>
                </a:path>
                <a:path w="3288665" h="613410">
                  <a:moveTo>
                    <a:pt x="1315453" y="306476"/>
                  </a:moveTo>
                  <a:lnTo>
                    <a:pt x="657733" y="306476"/>
                  </a:lnTo>
                  <a:lnTo>
                    <a:pt x="657733" y="612914"/>
                  </a:lnTo>
                  <a:lnTo>
                    <a:pt x="1315453" y="612914"/>
                  </a:lnTo>
                  <a:lnTo>
                    <a:pt x="1315453" y="306476"/>
                  </a:lnTo>
                  <a:close/>
                </a:path>
                <a:path w="3288665" h="613410">
                  <a:moveTo>
                    <a:pt x="3288525" y="0"/>
                  </a:moveTo>
                  <a:lnTo>
                    <a:pt x="2630805" y="0"/>
                  </a:lnTo>
                  <a:lnTo>
                    <a:pt x="2630805" y="306438"/>
                  </a:lnTo>
                  <a:lnTo>
                    <a:pt x="3288525" y="306438"/>
                  </a:lnTo>
                  <a:lnTo>
                    <a:pt x="328852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70268" y="5560225"/>
              <a:ext cx="657860" cy="306705"/>
            </a:xfrm>
            <a:custGeom>
              <a:avLst/>
              <a:gdLst/>
              <a:ahLst/>
              <a:cxnLst/>
              <a:rect l="l" t="t" r="r" b="b"/>
              <a:pathLst>
                <a:path w="657859" h="306704">
                  <a:moveTo>
                    <a:pt x="657720" y="0"/>
                  </a:moveTo>
                  <a:lnTo>
                    <a:pt x="0" y="0"/>
                  </a:lnTo>
                  <a:lnTo>
                    <a:pt x="0" y="306438"/>
                  </a:lnTo>
                  <a:lnTo>
                    <a:pt x="657720" y="306438"/>
                  </a:lnTo>
                  <a:lnTo>
                    <a:pt x="6577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54802" y="5560224"/>
              <a:ext cx="3288665" cy="613410"/>
            </a:xfrm>
            <a:custGeom>
              <a:avLst/>
              <a:gdLst/>
              <a:ahLst/>
              <a:cxnLst/>
              <a:rect l="l" t="t" r="r" b="b"/>
              <a:pathLst>
                <a:path w="3288665" h="613410">
                  <a:moveTo>
                    <a:pt x="657720" y="306438"/>
                  </a:moveTo>
                  <a:lnTo>
                    <a:pt x="0" y="306438"/>
                  </a:lnTo>
                  <a:lnTo>
                    <a:pt x="0" y="612876"/>
                  </a:lnTo>
                  <a:lnTo>
                    <a:pt x="657720" y="612876"/>
                  </a:lnTo>
                  <a:lnTo>
                    <a:pt x="657720" y="306438"/>
                  </a:lnTo>
                  <a:close/>
                </a:path>
                <a:path w="3288665" h="613410">
                  <a:moveTo>
                    <a:pt x="1315453" y="306438"/>
                  </a:moveTo>
                  <a:lnTo>
                    <a:pt x="657733" y="306438"/>
                  </a:lnTo>
                  <a:lnTo>
                    <a:pt x="657733" y="612876"/>
                  </a:lnTo>
                  <a:lnTo>
                    <a:pt x="1315453" y="612876"/>
                  </a:lnTo>
                  <a:lnTo>
                    <a:pt x="1315453" y="306438"/>
                  </a:lnTo>
                  <a:close/>
                </a:path>
                <a:path w="3288665" h="613410">
                  <a:moveTo>
                    <a:pt x="2630792" y="0"/>
                  </a:moveTo>
                  <a:lnTo>
                    <a:pt x="1973072" y="0"/>
                  </a:lnTo>
                  <a:lnTo>
                    <a:pt x="1973072" y="306438"/>
                  </a:lnTo>
                  <a:lnTo>
                    <a:pt x="1315466" y="306438"/>
                  </a:lnTo>
                  <a:lnTo>
                    <a:pt x="1315466" y="612876"/>
                  </a:lnTo>
                  <a:lnTo>
                    <a:pt x="1973186" y="612876"/>
                  </a:lnTo>
                  <a:lnTo>
                    <a:pt x="1973186" y="306438"/>
                  </a:lnTo>
                  <a:lnTo>
                    <a:pt x="2630792" y="306438"/>
                  </a:lnTo>
                  <a:lnTo>
                    <a:pt x="2630792" y="0"/>
                  </a:lnTo>
                  <a:close/>
                </a:path>
                <a:path w="3288665" h="613410">
                  <a:moveTo>
                    <a:pt x="3288525" y="0"/>
                  </a:moveTo>
                  <a:lnTo>
                    <a:pt x="2630805" y="0"/>
                  </a:lnTo>
                  <a:lnTo>
                    <a:pt x="2630805" y="306438"/>
                  </a:lnTo>
                  <a:lnTo>
                    <a:pt x="3288525" y="306438"/>
                  </a:lnTo>
                  <a:lnTo>
                    <a:pt x="328852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27873" y="5866663"/>
              <a:ext cx="657860" cy="306705"/>
            </a:xfrm>
            <a:custGeom>
              <a:avLst/>
              <a:gdLst/>
              <a:ahLst/>
              <a:cxnLst/>
              <a:rect l="l" t="t" r="r" b="b"/>
              <a:pathLst>
                <a:path w="657859" h="306704">
                  <a:moveTo>
                    <a:pt x="657720" y="0"/>
                  </a:moveTo>
                  <a:lnTo>
                    <a:pt x="0" y="0"/>
                  </a:lnTo>
                  <a:lnTo>
                    <a:pt x="0" y="306438"/>
                  </a:lnTo>
                  <a:lnTo>
                    <a:pt x="657720" y="306438"/>
                  </a:lnTo>
                  <a:lnTo>
                    <a:pt x="6577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54802" y="5866663"/>
              <a:ext cx="3288665" cy="613410"/>
            </a:xfrm>
            <a:custGeom>
              <a:avLst/>
              <a:gdLst/>
              <a:ahLst/>
              <a:cxnLst/>
              <a:rect l="l" t="t" r="r" b="b"/>
              <a:pathLst>
                <a:path w="3288665" h="613410">
                  <a:moveTo>
                    <a:pt x="657720" y="306425"/>
                  </a:moveTo>
                  <a:lnTo>
                    <a:pt x="0" y="306425"/>
                  </a:lnTo>
                  <a:lnTo>
                    <a:pt x="0" y="612863"/>
                  </a:lnTo>
                  <a:lnTo>
                    <a:pt x="657720" y="612863"/>
                  </a:lnTo>
                  <a:lnTo>
                    <a:pt x="657720" y="306425"/>
                  </a:lnTo>
                  <a:close/>
                </a:path>
                <a:path w="3288665" h="613410">
                  <a:moveTo>
                    <a:pt x="1315453" y="306425"/>
                  </a:moveTo>
                  <a:lnTo>
                    <a:pt x="657733" y="306425"/>
                  </a:lnTo>
                  <a:lnTo>
                    <a:pt x="657733" y="612863"/>
                  </a:lnTo>
                  <a:lnTo>
                    <a:pt x="1315453" y="612863"/>
                  </a:lnTo>
                  <a:lnTo>
                    <a:pt x="1315453" y="306425"/>
                  </a:lnTo>
                  <a:close/>
                </a:path>
                <a:path w="3288665" h="613410">
                  <a:moveTo>
                    <a:pt x="2630792" y="306425"/>
                  </a:moveTo>
                  <a:lnTo>
                    <a:pt x="1973186" y="306425"/>
                  </a:lnTo>
                  <a:lnTo>
                    <a:pt x="1315466" y="306425"/>
                  </a:lnTo>
                  <a:lnTo>
                    <a:pt x="1315466" y="612863"/>
                  </a:lnTo>
                  <a:lnTo>
                    <a:pt x="1973072" y="612863"/>
                  </a:lnTo>
                  <a:lnTo>
                    <a:pt x="2630792" y="612863"/>
                  </a:lnTo>
                  <a:lnTo>
                    <a:pt x="2630792" y="306425"/>
                  </a:lnTo>
                  <a:close/>
                </a:path>
                <a:path w="3288665" h="613410">
                  <a:moveTo>
                    <a:pt x="3288525" y="0"/>
                  </a:moveTo>
                  <a:lnTo>
                    <a:pt x="2630805" y="0"/>
                  </a:lnTo>
                  <a:lnTo>
                    <a:pt x="2630805" y="306425"/>
                  </a:lnTo>
                  <a:lnTo>
                    <a:pt x="2630805" y="612863"/>
                  </a:lnTo>
                  <a:lnTo>
                    <a:pt x="3288525" y="612863"/>
                  </a:lnTo>
                  <a:lnTo>
                    <a:pt x="3288525" y="306438"/>
                  </a:lnTo>
                  <a:lnTo>
                    <a:pt x="328852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12534" y="804163"/>
              <a:ext cx="1973580" cy="5681980"/>
            </a:xfrm>
            <a:custGeom>
              <a:avLst/>
              <a:gdLst/>
              <a:ahLst/>
              <a:cxnLst/>
              <a:rect l="l" t="t" r="r" b="b"/>
              <a:pathLst>
                <a:path w="1973579" h="5681980">
                  <a:moveTo>
                    <a:pt x="0" y="0"/>
                  </a:moveTo>
                  <a:lnTo>
                    <a:pt x="0" y="5681713"/>
                  </a:lnTo>
                </a:path>
                <a:path w="1973579" h="5681980">
                  <a:moveTo>
                    <a:pt x="657733" y="0"/>
                  </a:moveTo>
                  <a:lnTo>
                    <a:pt x="657733" y="5681713"/>
                  </a:lnTo>
                </a:path>
                <a:path w="1973579" h="5681980">
                  <a:moveTo>
                    <a:pt x="1315339" y="0"/>
                  </a:moveTo>
                  <a:lnTo>
                    <a:pt x="1315339" y="5681713"/>
                  </a:lnTo>
                </a:path>
                <a:path w="1973579" h="5681980">
                  <a:moveTo>
                    <a:pt x="1973071" y="0"/>
                  </a:moveTo>
                  <a:lnTo>
                    <a:pt x="1973071" y="568171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48451" y="1576577"/>
              <a:ext cx="3301365" cy="0"/>
            </a:xfrm>
            <a:custGeom>
              <a:avLst/>
              <a:gdLst/>
              <a:ahLst/>
              <a:cxnLst/>
              <a:rect l="l" t="t" r="r" b="b"/>
              <a:pathLst>
                <a:path w="3301365">
                  <a:moveTo>
                    <a:pt x="0" y="0"/>
                  </a:moveTo>
                  <a:lnTo>
                    <a:pt x="3301238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48451" y="804163"/>
              <a:ext cx="3301365" cy="5681980"/>
            </a:xfrm>
            <a:custGeom>
              <a:avLst/>
              <a:gdLst/>
              <a:ahLst/>
              <a:cxnLst/>
              <a:rect l="l" t="t" r="r" b="b"/>
              <a:pathLst>
                <a:path w="3301365" h="5681980">
                  <a:moveTo>
                    <a:pt x="0" y="1078864"/>
                  </a:moveTo>
                  <a:lnTo>
                    <a:pt x="3301238" y="1078864"/>
                  </a:lnTo>
                </a:path>
                <a:path w="3301365" h="5681980">
                  <a:moveTo>
                    <a:pt x="0" y="1385315"/>
                  </a:moveTo>
                  <a:lnTo>
                    <a:pt x="3301238" y="1385315"/>
                  </a:lnTo>
                </a:path>
                <a:path w="3301365" h="5681980">
                  <a:moveTo>
                    <a:pt x="0" y="1691766"/>
                  </a:moveTo>
                  <a:lnTo>
                    <a:pt x="3301238" y="1691766"/>
                  </a:lnTo>
                </a:path>
                <a:path w="3301365" h="5681980">
                  <a:moveTo>
                    <a:pt x="0" y="1998218"/>
                  </a:moveTo>
                  <a:lnTo>
                    <a:pt x="3301238" y="1998218"/>
                  </a:lnTo>
                </a:path>
                <a:path w="3301365" h="5681980">
                  <a:moveTo>
                    <a:pt x="0" y="2304541"/>
                  </a:moveTo>
                  <a:lnTo>
                    <a:pt x="3301238" y="2304541"/>
                  </a:lnTo>
                </a:path>
                <a:path w="3301365" h="5681980">
                  <a:moveTo>
                    <a:pt x="0" y="2610993"/>
                  </a:moveTo>
                  <a:lnTo>
                    <a:pt x="3301238" y="2610993"/>
                  </a:lnTo>
                </a:path>
                <a:path w="3301365" h="5681980">
                  <a:moveTo>
                    <a:pt x="0" y="2917444"/>
                  </a:moveTo>
                  <a:lnTo>
                    <a:pt x="3301238" y="2917444"/>
                  </a:lnTo>
                </a:path>
                <a:path w="3301365" h="5681980">
                  <a:moveTo>
                    <a:pt x="0" y="3223895"/>
                  </a:moveTo>
                  <a:lnTo>
                    <a:pt x="3301238" y="3223895"/>
                  </a:lnTo>
                </a:path>
                <a:path w="3301365" h="5681980">
                  <a:moveTo>
                    <a:pt x="0" y="3530346"/>
                  </a:moveTo>
                  <a:lnTo>
                    <a:pt x="3301238" y="3530346"/>
                  </a:lnTo>
                </a:path>
                <a:path w="3301365" h="5681980">
                  <a:moveTo>
                    <a:pt x="0" y="3836797"/>
                  </a:moveTo>
                  <a:lnTo>
                    <a:pt x="3301238" y="3836797"/>
                  </a:lnTo>
                </a:path>
                <a:path w="3301365" h="5681980">
                  <a:moveTo>
                    <a:pt x="0" y="4143248"/>
                  </a:moveTo>
                  <a:lnTo>
                    <a:pt x="3301238" y="4143248"/>
                  </a:lnTo>
                </a:path>
                <a:path w="3301365" h="5681980">
                  <a:moveTo>
                    <a:pt x="0" y="4449572"/>
                  </a:moveTo>
                  <a:lnTo>
                    <a:pt x="3301238" y="4449572"/>
                  </a:lnTo>
                </a:path>
                <a:path w="3301365" h="5681980">
                  <a:moveTo>
                    <a:pt x="0" y="4756023"/>
                  </a:moveTo>
                  <a:lnTo>
                    <a:pt x="3301238" y="4756023"/>
                  </a:lnTo>
                </a:path>
                <a:path w="3301365" h="5681980">
                  <a:moveTo>
                    <a:pt x="0" y="5062499"/>
                  </a:moveTo>
                  <a:lnTo>
                    <a:pt x="3301238" y="5062499"/>
                  </a:lnTo>
                </a:path>
                <a:path w="3301365" h="5681980">
                  <a:moveTo>
                    <a:pt x="0" y="5368937"/>
                  </a:moveTo>
                  <a:lnTo>
                    <a:pt x="3301238" y="5368937"/>
                  </a:lnTo>
                </a:path>
                <a:path w="3301365" h="5681980">
                  <a:moveTo>
                    <a:pt x="6350" y="0"/>
                  </a:moveTo>
                  <a:lnTo>
                    <a:pt x="6350" y="5681713"/>
                  </a:lnTo>
                </a:path>
                <a:path w="3301365" h="5681980">
                  <a:moveTo>
                    <a:pt x="3294888" y="0"/>
                  </a:moveTo>
                  <a:lnTo>
                    <a:pt x="3294888" y="5681713"/>
                  </a:lnTo>
                </a:path>
                <a:path w="3301365" h="5681980">
                  <a:moveTo>
                    <a:pt x="0" y="6350"/>
                  </a:moveTo>
                  <a:lnTo>
                    <a:pt x="3301238" y="6350"/>
                  </a:lnTo>
                </a:path>
                <a:path w="3301365" h="5681980">
                  <a:moveTo>
                    <a:pt x="0" y="5675363"/>
                  </a:moveTo>
                  <a:lnTo>
                    <a:pt x="3301238" y="567536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2531745" y="234442"/>
            <a:ext cx="6013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Menurunkan</a:t>
            </a:r>
            <a:r>
              <a:rPr spc="-90" dirty="0"/>
              <a:t> </a:t>
            </a:r>
            <a:r>
              <a:rPr dirty="0"/>
              <a:t>Tabel</a:t>
            </a:r>
            <a:r>
              <a:rPr spc="-110" dirty="0"/>
              <a:t> </a:t>
            </a:r>
            <a:r>
              <a:rPr spc="-10" dirty="0"/>
              <a:t>Kebenaran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5897626" y="1065403"/>
            <a:ext cx="1733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557009" y="1065403"/>
            <a:ext cx="1708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217791" y="1065403"/>
            <a:ext cx="1638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65109" y="1065403"/>
            <a:ext cx="1841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532114" y="1065403"/>
            <a:ext cx="1663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908294" y="1609470"/>
            <a:ext cx="152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566154" y="1609470"/>
            <a:ext cx="152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223886" y="1609470"/>
            <a:ext cx="152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881873" y="1609470"/>
            <a:ext cx="152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539733" y="1609470"/>
            <a:ext cx="152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08294" y="1915795"/>
            <a:ext cx="152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566154" y="1915795"/>
            <a:ext cx="152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223886" y="1915795"/>
            <a:ext cx="152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81873" y="1915795"/>
            <a:ext cx="152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539733" y="1915795"/>
            <a:ext cx="152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908294" y="2222373"/>
            <a:ext cx="152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566154" y="2222373"/>
            <a:ext cx="152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223886" y="2222373"/>
            <a:ext cx="152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881873" y="2222373"/>
            <a:ext cx="152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539733" y="2222373"/>
            <a:ext cx="152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908294" y="2528697"/>
            <a:ext cx="152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566154" y="2528697"/>
            <a:ext cx="152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223886" y="2528697"/>
            <a:ext cx="152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881873" y="2528697"/>
            <a:ext cx="152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539733" y="2528697"/>
            <a:ext cx="152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908294" y="2835401"/>
            <a:ext cx="152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566154" y="2835401"/>
            <a:ext cx="152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223886" y="2835401"/>
            <a:ext cx="152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881873" y="2835401"/>
            <a:ext cx="152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539733" y="2835401"/>
            <a:ext cx="152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908294" y="3141421"/>
            <a:ext cx="1524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566154" y="3141421"/>
            <a:ext cx="1524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223886" y="3141421"/>
            <a:ext cx="1524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881873" y="3141421"/>
            <a:ext cx="1524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539733" y="3141421"/>
            <a:ext cx="1524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908294" y="3448303"/>
            <a:ext cx="152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566154" y="3448303"/>
            <a:ext cx="152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223886" y="3448303"/>
            <a:ext cx="152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881873" y="3448303"/>
            <a:ext cx="152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539733" y="3448303"/>
            <a:ext cx="152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908294" y="3754882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566154" y="3754882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223886" y="3754882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881873" y="3754882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539733" y="3754882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908294" y="4061205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566154" y="4061205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223886" y="4061205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881873" y="4061205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539733" y="4061205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908294" y="4367910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566154" y="4367910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223886" y="4367910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881873" y="4367910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539733" y="4367910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908294" y="4674234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566154" y="4674234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223886" y="4674234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7881873" y="4674234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8539733" y="4674234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908294" y="4980813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566154" y="4980813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223886" y="4980813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881873" y="4980813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8539733" y="4980813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908294" y="5286832"/>
            <a:ext cx="1524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566154" y="5286832"/>
            <a:ext cx="1524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7223886" y="5286832"/>
            <a:ext cx="1524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881873" y="5286832"/>
            <a:ext cx="1524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8539733" y="5286832"/>
            <a:ext cx="1524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908294" y="5593791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6566154" y="5593791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7223886" y="5593791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881873" y="5593791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8539733" y="5593791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5908294" y="5900420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6566154" y="5900420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7223886" y="5900420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7881873" y="5900420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8539733" y="5900420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5908294" y="6206744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6566154" y="6206744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7223886" y="6206744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7881873" y="6206744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8539733" y="6206744"/>
            <a:ext cx="152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19052" y="1526839"/>
            <a:ext cx="5480050" cy="3567429"/>
            <a:chOff x="19052" y="1526839"/>
            <a:chExt cx="5480050" cy="3567429"/>
          </a:xfrm>
        </p:grpSpPr>
        <p:pic>
          <p:nvPicPr>
            <p:cNvPr id="129" name="object 1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2" y="1526839"/>
              <a:ext cx="5477627" cy="1644813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92" y="3825728"/>
              <a:ext cx="5299844" cy="1268083"/>
            </a:xfrm>
            <a:prstGeom prst="rect">
              <a:avLst/>
            </a:prstGeom>
          </p:spPr>
        </p:pic>
      </p:grpSp>
      <p:sp>
        <p:nvSpPr>
          <p:cNvPr id="132" name="object 1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3366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5308" y="234442"/>
            <a:ext cx="315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Gerbang</a:t>
            </a:r>
            <a:r>
              <a:rPr spc="-100" dirty="0"/>
              <a:t> </a:t>
            </a:r>
            <a:r>
              <a:rPr spc="-10" dirty="0"/>
              <a:t>Logika</a:t>
            </a:r>
          </a:p>
        </p:txBody>
      </p:sp>
      <p:sp>
        <p:nvSpPr>
          <p:cNvPr id="4" name="object 4"/>
          <p:cNvSpPr/>
          <p:nvPr/>
        </p:nvSpPr>
        <p:spPr>
          <a:xfrm>
            <a:off x="5718809" y="1377696"/>
            <a:ext cx="2969895" cy="78105"/>
          </a:xfrm>
          <a:custGeom>
            <a:avLst/>
            <a:gdLst/>
            <a:ahLst/>
            <a:cxnLst/>
            <a:rect l="l" t="t" r="r" b="b"/>
            <a:pathLst>
              <a:path w="2969895" h="78105">
                <a:moveTo>
                  <a:pt x="25907" y="32003"/>
                </a:moveTo>
                <a:lnTo>
                  <a:pt x="0" y="32003"/>
                </a:lnTo>
                <a:lnTo>
                  <a:pt x="0" y="57912"/>
                </a:lnTo>
                <a:lnTo>
                  <a:pt x="25907" y="57912"/>
                </a:lnTo>
                <a:lnTo>
                  <a:pt x="25907" y="32003"/>
                </a:lnTo>
                <a:close/>
              </a:path>
              <a:path w="2969895" h="78105">
                <a:moveTo>
                  <a:pt x="77724" y="31876"/>
                </a:moveTo>
                <a:lnTo>
                  <a:pt x="51815" y="31876"/>
                </a:lnTo>
                <a:lnTo>
                  <a:pt x="51815" y="57784"/>
                </a:lnTo>
                <a:lnTo>
                  <a:pt x="77724" y="57784"/>
                </a:lnTo>
                <a:lnTo>
                  <a:pt x="77724" y="31876"/>
                </a:lnTo>
                <a:close/>
              </a:path>
              <a:path w="2969895" h="78105">
                <a:moveTo>
                  <a:pt x="129539" y="31750"/>
                </a:moveTo>
                <a:lnTo>
                  <a:pt x="103631" y="31750"/>
                </a:lnTo>
                <a:lnTo>
                  <a:pt x="103631" y="57657"/>
                </a:lnTo>
                <a:lnTo>
                  <a:pt x="129539" y="57657"/>
                </a:lnTo>
                <a:lnTo>
                  <a:pt x="129539" y="31750"/>
                </a:lnTo>
                <a:close/>
              </a:path>
              <a:path w="2969895" h="78105">
                <a:moveTo>
                  <a:pt x="181355" y="31623"/>
                </a:moveTo>
                <a:lnTo>
                  <a:pt x="155448" y="31623"/>
                </a:lnTo>
                <a:lnTo>
                  <a:pt x="155448" y="57530"/>
                </a:lnTo>
                <a:lnTo>
                  <a:pt x="181355" y="57530"/>
                </a:lnTo>
                <a:lnTo>
                  <a:pt x="181355" y="31623"/>
                </a:lnTo>
                <a:close/>
              </a:path>
              <a:path w="2969895" h="78105">
                <a:moveTo>
                  <a:pt x="233172" y="31495"/>
                </a:moveTo>
                <a:lnTo>
                  <a:pt x="207263" y="31623"/>
                </a:lnTo>
                <a:lnTo>
                  <a:pt x="207263" y="57530"/>
                </a:lnTo>
                <a:lnTo>
                  <a:pt x="233172" y="57403"/>
                </a:lnTo>
                <a:lnTo>
                  <a:pt x="233172" y="31495"/>
                </a:lnTo>
                <a:close/>
              </a:path>
              <a:path w="2969895" h="78105">
                <a:moveTo>
                  <a:pt x="284988" y="31368"/>
                </a:moveTo>
                <a:lnTo>
                  <a:pt x="259079" y="31495"/>
                </a:lnTo>
                <a:lnTo>
                  <a:pt x="259079" y="57403"/>
                </a:lnTo>
                <a:lnTo>
                  <a:pt x="284988" y="57276"/>
                </a:lnTo>
                <a:lnTo>
                  <a:pt x="284988" y="31368"/>
                </a:lnTo>
                <a:close/>
              </a:path>
              <a:path w="2969895" h="78105">
                <a:moveTo>
                  <a:pt x="336803" y="31241"/>
                </a:moveTo>
                <a:lnTo>
                  <a:pt x="310895" y="31368"/>
                </a:lnTo>
                <a:lnTo>
                  <a:pt x="310895" y="57276"/>
                </a:lnTo>
                <a:lnTo>
                  <a:pt x="336803" y="57150"/>
                </a:lnTo>
                <a:lnTo>
                  <a:pt x="336803" y="31241"/>
                </a:lnTo>
                <a:close/>
              </a:path>
              <a:path w="2969895" h="78105">
                <a:moveTo>
                  <a:pt x="388619" y="31241"/>
                </a:moveTo>
                <a:lnTo>
                  <a:pt x="362712" y="31241"/>
                </a:lnTo>
                <a:lnTo>
                  <a:pt x="362712" y="57150"/>
                </a:lnTo>
                <a:lnTo>
                  <a:pt x="388619" y="57150"/>
                </a:lnTo>
                <a:lnTo>
                  <a:pt x="388619" y="31241"/>
                </a:lnTo>
                <a:close/>
              </a:path>
              <a:path w="2969895" h="78105">
                <a:moveTo>
                  <a:pt x="440436" y="31114"/>
                </a:moveTo>
                <a:lnTo>
                  <a:pt x="414527" y="31114"/>
                </a:lnTo>
                <a:lnTo>
                  <a:pt x="414527" y="57023"/>
                </a:lnTo>
                <a:lnTo>
                  <a:pt x="440436" y="57023"/>
                </a:lnTo>
                <a:lnTo>
                  <a:pt x="440436" y="31114"/>
                </a:lnTo>
                <a:close/>
              </a:path>
              <a:path w="2969895" h="78105">
                <a:moveTo>
                  <a:pt x="492251" y="30987"/>
                </a:moveTo>
                <a:lnTo>
                  <a:pt x="466343" y="30987"/>
                </a:lnTo>
                <a:lnTo>
                  <a:pt x="466343" y="56895"/>
                </a:lnTo>
                <a:lnTo>
                  <a:pt x="492251" y="56895"/>
                </a:lnTo>
                <a:lnTo>
                  <a:pt x="492251" y="30987"/>
                </a:lnTo>
                <a:close/>
              </a:path>
              <a:path w="2969895" h="78105">
                <a:moveTo>
                  <a:pt x="544067" y="30861"/>
                </a:moveTo>
                <a:lnTo>
                  <a:pt x="518160" y="30987"/>
                </a:lnTo>
                <a:lnTo>
                  <a:pt x="518160" y="56895"/>
                </a:lnTo>
                <a:lnTo>
                  <a:pt x="544067" y="56768"/>
                </a:lnTo>
                <a:lnTo>
                  <a:pt x="544067" y="30861"/>
                </a:lnTo>
                <a:close/>
              </a:path>
              <a:path w="2969895" h="78105">
                <a:moveTo>
                  <a:pt x="595884" y="30733"/>
                </a:moveTo>
                <a:lnTo>
                  <a:pt x="569976" y="30861"/>
                </a:lnTo>
                <a:lnTo>
                  <a:pt x="569976" y="56768"/>
                </a:lnTo>
                <a:lnTo>
                  <a:pt x="595884" y="56641"/>
                </a:lnTo>
                <a:lnTo>
                  <a:pt x="595884" y="30733"/>
                </a:lnTo>
                <a:close/>
              </a:path>
              <a:path w="2969895" h="78105">
                <a:moveTo>
                  <a:pt x="647700" y="30606"/>
                </a:moveTo>
                <a:lnTo>
                  <a:pt x="621791" y="30733"/>
                </a:lnTo>
                <a:lnTo>
                  <a:pt x="621791" y="56641"/>
                </a:lnTo>
                <a:lnTo>
                  <a:pt x="647700" y="56514"/>
                </a:lnTo>
                <a:lnTo>
                  <a:pt x="647700" y="30606"/>
                </a:lnTo>
                <a:close/>
              </a:path>
              <a:path w="2969895" h="78105">
                <a:moveTo>
                  <a:pt x="699515" y="30606"/>
                </a:moveTo>
                <a:lnTo>
                  <a:pt x="673607" y="30606"/>
                </a:lnTo>
                <a:lnTo>
                  <a:pt x="673607" y="56514"/>
                </a:lnTo>
                <a:lnTo>
                  <a:pt x="699515" y="56514"/>
                </a:lnTo>
                <a:lnTo>
                  <a:pt x="699515" y="30606"/>
                </a:lnTo>
                <a:close/>
              </a:path>
              <a:path w="2969895" h="78105">
                <a:moveTo>
                  <a:pt x="751331" y="30479"/>
                </a:moveTo>
                <a:lnTo>
                  <a:pt x="725424" y="30479"/>
                </a:lnTo>
                <a:lnTo>
                  <a:pt x="725424" y="56387"/>
                </a:lnTo>
                <a:lnTo>
                  <a:pt x="751331" y="56387"/>
                </a:lnTo>
                <a:lnTo>
                  <a:pt x="751331" y="30479"/>
                </a:lnTo>
                <a:close/>
              </a:path>
              <a:path w="2969895" h="78105">
                <a:moveTo>
                  <a:pt x="803147" y="30352"/>
                </a:moveTo>
                <a:lnTo>
                  <a:pt x="777239" y="30352"/>
                </a:lnTo>
                <a:lnTo>
                  <a:pt x="777239" y="56261"/>
                </a:lnTo>
                <a:lnTo>
                  <a:pt x="803147" y="56261"/>
                </a:lnTo>
                <a:lnTo>
                  <a:pt x="803147" y="30352"/>
                </a:lnTo>
                <a:close/>
              </a:path>
              <a:path w="2969895" h="78105">
                <a:moveTo>
                  <a:pt x="854963" y="30225"/>
                </a:moveTo>
                <a:lnTo>
                  <a:pt x="829056" y="30225"/>
                </a:lnTo>
                <a:lnTo>
                  <a:pt x="829056" y="56133"/>
                </a:lnTo>
                <a:lnTo>
                  <a:pt x="854963" y="56133"/>
                </a:lnTo>
                <a:lnTo>
                  <a:pt x="854963" y="30225"/>
                </a:lnTo>
                <a:close/>
              </a:path>
              <a:path w="2969895" h="78105">
                <a:moveTo>
                  <a:pt x="906780" y="30099"/>
                </a:moveTo>
                <a:lnTo>
                  <a:pt x="880871" y="30225"/>
                </a:lnTo>
                <a:lnTo>
                  <a:pt x="880871" y="56133"/>
                </a:lnTo>
                <a:lnTo>
                  <a:pt x="906780" y="56006"/>
                </a:lnTo>
                <a:lnTo>
                  <a:pt x="906780" y="30099"/>
                </a:lnTo>
                <a:close/>
              </a:path>
              <a:path w="2969895" h="78105">
                <a:moveTo>
                  <a:pt x="958595" y="29971"/>
                </a:moveTo>
                <a:lnTo>
                  <a:pt x="932688" y="30099"/>
                </a:lnTo>
                <a:lnTo>
                  <a:pt x="932688" y="56006"/>
                </a:lnTo>
                <a:lnTo>
                  <a:pt x="958595" y="55879"/>
                </a:lnTo>
                <a:lnTo>
                  <a:pt x="958595" y="29971"/>
                </a:lnTo>
                <a:close/>
              </a:path>
              <a:path w="2969895" h="78105">
                <a:moveTo>
                  <a:pt x="1010412" y="29844"/>
                </a:moveTo>
                <a:lnTo>
                  <a:pt x="984504" y="29971"/>
                </a:lnTo>
                <a:lnTo>
                  <a:pt x="984504" y="55879"/>
                </a:lnTo>
                <a:lnTo>
                  <a:pt x="1010412" y="55752"/>
                </a:lnTo>
                <a:lnTo>
                  <a:pt x="1010412" y="29844"/>
                </a:lnTo>
                <a:close/>
              </a:path>
              <a:path w="2969895" h="78105">
                <a:moveTo>
                  <a:pt x="1062228" y="29844"/>
                </a:moveTo>
                <a:lnTo>
                  <a:pt x="1036319" y="29844"/>
                </a:lnTo>
                <a:lnTo>
                  <a:pt x="1036319" y="55752"/>
                </a:lnTo>
                <a:lnTo>
                  <a:pt x="1062228" y="55752"/>
                </a:lnTo>
                <a:lnTo>
                  <a:pt x="1062228" y="29844"/>
                </a:lnTo>
                <a:close/>
              </a:path>
              <a:path w="2969895" h="78105">
                <a:moveTo>
                  <a:pt x="1114043" y="29717"/>
                </a:moveTo>
                <a:lnTo>
                  <a:pt x="1088136" y="29717"/>
                </a:lnTo>
                <a:lnTo>
                  <a:pt x="1088136" y="55625"/>
                </a:lnTo>
                <a:lnTo>
                  <a:pt x="1114043" y="55625"/>
                </a:lnTo>
                <a:lnTo>
                  <a:pt x="1114043" y="29717"/>
                </a:lnTo>
                <a:close/>
              </a:path>
              <a:path w="2969895" h="78105">
                <a:moveTo>
                  <a:pt x="1165860" y="29590"/>
                </a:moveTo>
                <a:lnTo>
                  <a:pt x="1139951" y="29590"/>
                </a:lnTo>
                <a:lnTo>
                  <a:pt x="1139951" y="55499"/>
                </a:lnTo>
                <a:lnTo>
                  <a:pt x="1165860" y="55499"/>
                </a:lnTo>
                <a:lnTo>
                  <a:pt x="1165860" y="29590"/>
                </a:lnTo>
                <a:close/>
              </a:path>
              <a:path w="2969895" h="78105">
                <a:moveTo>
                  <a:pt x="1217675" y="29463"/>
                </a:moveTo>
                <a:lnTo>
                  <a:pt x="1191767" y="29463"/>
                </a:lnTo>
                <a:lnTo>
                  <a:pt x="1191767" y="55371"/>
                </a:lnTo>
                <a:lnTo>
                  <a:pt x="1217675" y="55371"/>
                </a:lnTo>
                <a:lnTo>
                  <a:pt x="1217675" y="29463"/>
                </a:lnTo>
                <a:close/>
              </a:path>
              <a:path w="2969895" h="78105">
                <a:moveTo>
                  <a:pt x="1269491" y="29337"/>
                </a:moveTo>
                <a:lnTo>
                  <a:pt x="1243584" y="29463"/>
                </a:lnTo>
                <a:lnTo>
                  <a:pt x="1243584" y="55371"/>
                </a:lnTo>
                <a:lnTo>
                  <a:pt x="1269491" y="55244"/>
                </a:lnTo>
                <a:lnTo>
                  <a:pt x="1269491" y="29337"/>
                </a:lnTo>
                <a:close/>
              </a:path>
              <a:path w="2969895" h="78105">
                <a:moveTo>
                  <a:pt x="1321308" y="29209"/>
                </a:moveTo>
                <a:lnTo>
                  <a:pt x="1295399" y="29337"/>
                </a:lnTo>
                <a:lnTo>
                  <a:pt x="1295399" y="55244"/>
                </a:lnTo>
                <a:lnTo>
                  <a:pt x="1321308" y="55117"/>
                </a:lnTo>
                <a:lnTo>
                  <a:pt x="1321308" y="29209"/>
                </a:lnTo>
                <a:close/>
              </a:path>
              <a:path w="2969895" h="78105">
                <a:moveTo>
                  <a:pt x="1373123" y="29209"/>
                </a:moveTo>
                <a:lnTo>
                  <a:pt x="1347215" y="29209"/>
                </a:lnTo>
                <a:lnTo>
                  <a:pt x="1347215" y="55117"/>
                </a:lnTo>
                <a:lnTo>
                  <a:pt x="1373123" y="55117"/>
                </a:lnTo>
                <a:lnTo>
                  <a:pt x="1373123" y="29209"/>
                </a:lnTo>
                <a:close/>
              </a:path>
              <a:path w="2969895" h="78105">
                <a:moveTo>
                  <a:pt x="1424939" y="29082"/>
                </a:moveTo>
                <a:lnTo>
                  <a:pt x="1399032" y="29082"/>
                </a:lnTo>
                <a:lnTo>
                  <a:pt x="1399032" y="54990"/>
                </a:lnTo>
                <a:lnTo>
                  <a:pt x="1424939" y="54990"/>
                </a:lnTo>
                <a:lnTo>
                  <a:pt x="1424939" y="29082"/>
                </a:lnTo>
                <a:close/>
              </a:path>
              <a:path w="2969895" h="78105">
                <a:moveTo>
                  <a:pt x="1476756" y="28955"/>
                </a:moveTo>
                <a:lnTo>
                  <a:pt x="1450847" y="28955"/>
                </a:lnTo>
                <a:lnTo>
                  <a:pt x="1450847" y="54863"/>
                </a:lnTo>
                <a:lnTo>
                  <a:pt x="1476756" y="54863"/>
                </a:lnTo>
                <a:lnTo>
                  <a:pt x="1476756" y="28955"/>
                </a:lnTo>
                <a:close/>
              </a:path>
              <a:path w="2969895" h="78105">
                <a:moveTo>
                  <a:pt x="1528571" y="28828"/>
                </a:moveTo>
                <a:lnTo>
                  <a:pt x="1502664" y="28828"/>
                </a:lnTo>
                <a:lnTo>
                  <a:pt x="1502664" y="54737"/>
                </a:lnTo>
                <a:lnTo>
                  <a:pt x="1528571" y="54737"/>
                </a:lnTo>
                <a:lnTo>
                  <a:pt x="1528571" y="28828"/>
                </a:lnTo>
                <a:close/>
              </a:path>
              <a:path w="2969895" h="78105">
                <a:moveTo>
                  <a:pt x="1580388" y="28701"/>
                </a:moveTo>
                <a:lnTo>
                  <a:pt x="1554480" y="28828"/>
                </a:lnTo>
                <a:lnTo>
                  <a:pt x="1554480" y="54737"/>
                </a:lnTo>
                <a:lnTo>
                  <a:pt x="1580388" y="54609"/>
                </a:lnTo>
                <a:lnTo>
                  <a:pt x="1580388" y="28701"/>
                </a:lnTo>
                <a:close/>
              </a:path>
              <a:path w="2969895" h="78105">
                <a:moveTo>
                  <a:pt x="1632204" y="28575"/>
                </a:moveTo>
                <a:lnTo>
                  <a:pt x="1606295" y="28701"/>
                </a:lnTo>
                <a:lnTo>
                  <a:pt x="1606295" y="54609"/>
                </a:lnTo>
                <a:lnTo>
                  <a:pt x="1632204" y="54482"/>
                </a:lnTo>
                <a:lnTo>
                  <a:pt x="1632204" y="28575"/>
                </a:lnTo>
                <a:close/>
              </a:path>
              <a:path w="2969895" h="78105">
                <a:moveTo>
                  <a:pt x="1684019" y="28448"/>
                </a:moveTo>
                <a:lnTo>
                  <a:pt x="1658112" y="28575"/>
                </a:lnTo>
                <a:lnTo>
                  <a:pt x="1658112" y="54482"/>
                </a:lnTo>
                <a:lnTo>
                  <a:pt x="1684019" y="54355"/>
                </a:lnTo>
                <a:lnTo>
                  <a:pt x="1684019" y="28448"/>
                </a:lnTo>
                <a:close/>
              </a:path>
              <a:path w="2969895" h="78105">
                <a:moveTo>
                  <a:pt x="1735836" y="28448"/>
                </a:moveTo>
                <a:lnTo>
                  <a:pt x="1709928" y="28448"/>
                </a:lnTo>
                <a:lnTo>
                  <a:pt x="1709928" y="54355"/>
                </a:lnTo>
                <a:lnTo>
                  <a:pt x="1735836" y="54355"/>
                </a:lnTo>
                <a:lnTo>
                  <a:pt x="1735836" y="28448"/>
                </a:lnTo>
                <a:close/>
              </a:path>
              <a:path w="2969895" h="78105">
                <a:moveTo>
                  <a:pt x="1787651" y="28320"/>
                </a:moveTo>
                <a:lnTo>
                  <a:pt x="1761743" y="28320"/>
                </a:lnTo>
                <a:lnTo>
                  <a:pt x="1761743" y="54228"/>
                </a:lnTo>
                <a:lnTo>
                  <a:pt x="1787651" y="54228"/>
                </a:lnTo>
                <a:lnTo>
                  <a:pt x="1787651" y="28320"/>
                </a:lnTo>
                <a:close/>
              </a:path>
              <a:path w="2969895" h="78105">
                <a:moveTo>
                  <a:pt x="1839467" y="28193"/>
                </a:moveTo>
                <a:lnTo>
                  <a:pt x="1813560" y="28193"/>
                </a:lnTo>
                <a:lnTo>
                  <a:pt x="1813560" y="54101"/>
                </a:lnTo>
                <a:lnTo>
                  <a:pt x="1839467" y="54101"/>
                </a:lnTo>
                <a:lnTo>
                  <a:pt x="1839467" y="28193"/>
                </a:lnTo>
                <a:close/>
              </a:path>
              <a:path w="2969895" h="78105">
                <a:moveTo>
                  <a:pt x="1891284" y="28066"/>
                </a:moveTo>
                <a:lnTo>
                  <a:pt x="1865375" y="28066"/>
                </a:lnTo>
                <a:lnTo>
                  <a:pt x="1865375" y="53975"/>
                </a:lnTo>
                <a:lnTo>
                  <a:pt x="1891284" y="53975"/>
                </a:lnTo>
                <a:lnTo>
                  <a:pt x="1891284" y="28066"/>
                </a:lnTo>
                <a:close/>
              </a:path>
              <a:path w="2969895" h="78105">
                <a:moveTo>
                  <a:pt x="1943099" y="27939"/>
                </a:moveTo>
                <a:lnTo>
                  <a:pt x="1917191" y="28066"/>
                </a:lnTo>
                <a:lnTo>
                  <a:pt x="1917191" y="53975"/>
                </a:lnTo>
                <a:lnTo>
                  <a:pt x="1943099" y="53848"/>
                </a:lnTo>
                <a:lnTo>
                  <a:pt x="1943099" y="27939"/>
                </a:lnTo>
                <a:close/>
              </a:path>
              <a:path w="2969895" h="78105">
                <a:moveTo>
                  <a:pt x="1994915" y="27812"/>
                </a:moveTo>
                <a:lnTo>
                  <a:pt x="1969008" y="27939"/>
                </a:lnTo>
                <a:lnTo>
                  <a:pt x="1969008" y="53848"/>
                </a:lnTo>
                <a:lnTo>
                  <a:pt x="1994915" y="53720"/>
                </a:lnTo>
                <a:lnTo>
                  <a:pt x="1994915" y="27812"/>
                </a:lnTo>
                <a:close/>
              </a:path>
              <a:path w="2969895" h="78105">
                <a:moveTo>
                  <a:pt x="2046732" y="27686"/>
                </a:moveTo>
                <a:lnTo>
                  <a:pt x="2020823" y="27812"/>
                </a:lnTo>
                <a:lnTo>
                  <a:pt x="2020823" y="53720"/>
                </a:lnTo>
                <a:lnTo>
                  <a:pt x="2046732" y="53593"/>
                </a:lnTo>
                <a:lnTo>
                  <a:pt x="2046732" y="27686"/>
                </a:lnTo>
                <a:close/>
              </a:path>
              <a:path w="2969895" h="78105">
                <a:moveTo>
                  <a:pt x="2098547" y="27686"/>
                </a:moveTo>
                <a:lnTo>
                  <a:pt x="2072639" y="27686"/>
                </a:lnTo>
                <a:lnTo>
                  <a:pt x="2072639" y="53593"/>
                </a:lnTo>
                <a:lnTo>
                  <a:pt x="2098547" y="53593"/>
                </a:lnTo>
                <a:lnTo>
                  <a:pt x="2098547" y="27686"/>
                </a:lnTo>
                <a:close/>
              </a:path>
              <a:path w="2969895" h="78105">
                <a:moveTo>
                  <a:pt x="2150364" y="27558"/>
                </a:moveTo>
                <a:lnTo>
                  <a:pt x="2124456" y="27558"/>
                </a:lnTo>
                <a:lnTo>
                  <a:pt x="2124456" y="53466"/>
                </a:lnTo>
                <a:lnTo>
                  <a:pt x="2150364" y="53466"/>
                </a:lnTo>
                <a:lnTo>
                  <a:pt x="2150364" y="27558"/>
                </a:lnTo>
                <a:close/>
              </a:path>
              <a:path w="2969895" h="78105">
                <a:moveTo>
                  <a:pt x="2202180" y="27431"/>
                </a:moveTo>
                <a:lnTo>
                  <a:pt x="2176271" y="27431"/>
                </a:lnTo>
                <a:lnTo>
                  <a:pt x="2176271" y="53339"/>
                </a:lnTo>
                <a:lnTo>
                  <a:pt x="2202180" y="53339"/>
                </a:lnTo>
                <a:lnTo>
                  <a:pt x="2202180" y="27431"/>
                </a:lnTo>
                <a:close/>
              </a:path>
              <a:path w="2969895" h="78105">
                <a:moveTo>
                  <a:pt x="2253995" y="27304"/>
                </a:moveTo>
                <a:lnTo>
                  <a:pt x="2228088" y="27431"/>
                </a:lnTo>
                <a:lnTo>
                  <a:pt x="2228088" y="53339"/>
                </a:lnTo>
                <a:lnTo>
                  <a:pt x="2253995" y="53212"/>
                </a:lnTo>
                <a:lnTo>
                  <a:pt x="2253995" y="27304"/>
                </a:lnTo>
                <a:close/>
              </a:path>
              <a:path w="2969895" h="78105">
                <a:moveTo>
                  <a:pt x="2305812" y="27177"/>
                </a:moveTo>
                <a:lnTo>
                  <a:pt x="2279904" y="27304"/>
                </a:lnTo>
                <a:lnTo>
                  <a:pt x="2279904" y="53212"/>
                </a:lnTo>
                <a:lnTo>
                  <a:pt x="2305812" y="53086"/>
                </a:lnTo>
                <a:lnTo>
                  <a:pt x="2305812" y="27177"/>
                </a:lnTo>
                <a:close/>
              </a:path>
              <a:path w="2969895" h="78105">
                <a:moveTo>
                  <a:pt x="2357628" y="27050"/>
                </a:moveTo>
                <a:lnTo>
                  <a:pt x="2331719" y="27177"/>
                </a:lnTo>
                <a:lnTo>
                  <a:pt x="2331719" y="53086"/>
                </a:lnTo>
                <a:lnTo>
                  <a:pt x="2357628" y="52958"/>
                </a:lnTo>
                <a:lnTo>
                  <a:pt x="2357628" y="27050"/>
                </a:lnTo>
                <a:close/>
              </a:path>
              <a:path w="2969895" h="78105">
                <a:moveTo>
                  <a:pt x="2409443" y="27050"/>
                </a:moveTo>
                <a:lnTo>
                  <a:pt x="2383536" y="27050"/>
                </a:lnTo>
                <a:lnTo>
                  <a:pt x="2383536" y="52958"/>
                </a:lnTo>
                <a:lnTo>
                  <a:pt x="2409443" y="52958"/>
                </a:lnTo>
                <a:lnTo>
                  <a:pt x="2409443" y="27050"/>
                </a:lnTo>
                <a:close/>
              </a:path>
              <a:path w="2969895" h="78105">
                <a:moveTo>
                  <a:pt x="2461260" y="26924"/>
                </a:moveTo>
                <a:lnTo>
                  <a:pt x="2435351" y="26924"/>
                </a:lnTo>
                <a:lnTo>
                  <a:pt x="2435351" y="52831"/>
                </a:lnTo>
                <a:lnTo>
                  <a:pt x="2461260" y="52831"/>
                </a:lnTo>
                <a:lnTo>
                  <a:pt x="2461260" y="26924"/>
                </a:lnTo>
                <a:close/>
              </a:path>
              <a:path w="2969895" h="78105">
                <a:moveTo>
                  <a:pt x="2513075" y="26796"/>
                </a:moveTo>
                <a:lnTo>
                  <a:pt x="2487167" y="26796"/>
                </a:lnTo>
                <a:lnTo>
                  <a:pt x="2487167" y="52704"/>
                </a:lnTo>
                <a:lnTo>
                  <a:pt x="2513075" y="52704"/>
                </a:lnTo>
                <a:lnTo>
                  <a:pt x="2513075" y="26796"/>
                </a:lnTo>
                <a:close/>
              </a:path>
              <a:path w="2969895" h="78105">
                <a:moveTo>
                  <a:pt x="2564891" y="26669"/>
                </a:moveTo>
                <a:lnTo>
                  <a:pt x="2538984" y="26669"/>
                </a:lnTo>
                <a:lnTo>
                  <a:pt x="2538984" y="52577"/>
                </a:lnTo>
                <a:lnTo>
                  <a:pt x="2564891" y="52577"/>
                </a:lnTo>
                <a:lnTo>
                  <a:pt x="2564891" y="26669"/>
                </a:lnTo>
                <a:close/>
              </a:path>
              <a:path w="2969895" h="78105">
                <a:moveTo>
                  <a:pt x="2616708" y="26542"/>
                </a:moveTo>
                <a:lnTo>
                  <a:pt x="2590799" y="26669"/>
                </a:lnTo>
                <a:lnTo>
                  <a:pt x="2590799" y="52577"/>
                </a:lnTo>
                <a:lnTo>
                  <a:pt x="2616708" y="52450"/>
                </a:lnTo>
                <a:lnTo>
                  <a:pt x="2616708" y="26542"/>
                </a:lnTo>
                <a:close/>
              </a:path>
              <a:path w="2969895" h="78105">
                <a:moveTo>
                  <a:pt x="2668523" y="26415"/>
                </a:moveTo>
                <a:lnTo>
                  <a:pt x="2642616" y="26542"/>
                </a:lnTo>
                <a:lnTo>
                  <a:pt x="2642616" y="52450"/>
                </a:lnTo>
                <a:lnTo>
                  <a:pt x="2668523" y="52324"/>
                </a:lnTo>
                <a:lnTo>
                  <a:pt x="2668523" y="26415"/>
                </a:lnTo>
                <a:close/>
              </a:path>
              <a:path w="2969895" h="78105">
                <a:moveTo>
                  <a:pt x="2720340" y="26288"/>
                </a:moveTo>
                <a:lnTo>
                  <a:pt x="2694432" y="26415"/>
                </a:lnTo>
                <a:lnTo>
                  <a:pt x="2694432" y="52324"/>
                </a:lnTo>
                <a:lnTo>
                  <a:pt x="2720340" y="52196"/>
                </a:lnTo>
                <a:lnTo>
                  <a:pt x="2720340" y="26288"/>
                </a:lnTo>
                <a:close/>
              </a:path>
              <a:path w="2969895" h="78105">
                <a:moveTo>
                  <a:pt x="2772156" y="26288"/>
                </a:moveTo>
                <a:lnTo>
                  <a:pt x="2746247" y="26288"/>
                </a:lnTo>
                <a:lnTo>
                  <a:pt x="2746247" y="52196"/>
                </a:lnTo>
                <a:lnTo>
                  <a:pt x="2772156" y="52196"/>
                </a:lnTo>
                <a:lnTo>
                  <a:pt x="2772156" y="26288"/>
                </a:lnTo>
                <a:close/>
              </a:path>
              <a:path w="2969895" h="78105">
                <a:moveTo>
                  <a:pt x="2823971" y="26162"/>
                </a:moveTo>
                <a:lnTo>
                  <a:pt x="2798064" y="26162"/>
                </a:lnTo>
                <a:lnTo>
                  <a:pt x="2798064" y="52069"/>
                </a:lnTo>
                <a:lnTo>
                  <a:pt x="2823971" y="52069"/>
                </a:lnTo>
                <a:lnTo>
                  <a:pt x="2823971" y="26162"/>
                </a:lnTo>
                <a:close/>
              </a:path>
              <a:path w="2969895" h="78105">
                <a:moveTo>
                  <a:pt x="2875788" y="26034"/>
                </a:moveTo>
                <a:lnTo>
                  <a:pt x="2849880" y="26034"/>
                </a:lnTo>
                <a:lnTo>
                  <a:pt x="2849880" y="51942"/>
                </a:lnTo>
                <a:lnTo>
                  <a:pt x="2875788" y="51942"/>
                </a:lnTo>
                <a:lnTo>
                  <a:pt x="2875788" y="26034"/>
                </a:lnTo>
                <a:close/>
              </a:path>
              <a:path w="2969895" h="78105">
                <a:moveTo>
                  <a:pt x="2930524" y="0"/>
                </a:moveTo>
                <a:lnTo>
                  <a:pt x="2915417" y="3073"/>
                </a:lnTo>
                <a:lnTo>
                  <a:pt x="2903108" y="11445"/>
                </a:lnTo>
                <a:lnTo>
                  <a:pt x="2894824" y="23842"/>
                </a:lnTo>
                <a:lnTo>
                  <a:pt x="2891790" y="38988"/>
                </a:lnTo>
                <a:lnTo>
                  <a:pt x="2894863" y="54096"/>
                </a:lnTo>
                <a:lnTo>
                  <a:pt x="2903235" y="66405"/>
                </a:lnTo>
                <a:lnTo>
                  <a:pt x="2915632" y="74689"/>
                </a:lnTo>
                <a:lnTo>
                  <a:pt x="2930779" y="77724"/>
                </a:lnTo>
                <a:lnTo>
                  <a:pt x="2945886" y="74650"/>
                </a:lnTo>
                <a:lnTo>
                  <a:pt x="2958195" y="66278"/>
                </a:lnTo>
                <a:lnTo>
                  <a:pt x="2966479" y="53881"/>
                </a:lnTo>
                <a:lnTo>
                  <a:pt x="2966893" y="51815"/>
                </a:lnTo>
                <a:lnTo>
                  <a:pt x="2901695" y="51815"/>
                </a:lnTo>
                <a:lnTo>
                  <a:pt x="2901695" y="25907"/>
                </a:lnTo>
                <a:lnTo>
                  <a:pt x="2966904" y="25907"/>
                </a:lnTo>
                <a:lnTo>
                  <a:pt x="2966440" y="23627"/>
                </a:lnTo>
                <a:lnTo>
                  <a:pt x="2958068" y="11318"/>
                </a:lnTo>
                <a:lnTo>
                  <a:pt x="2945671" y="3034"/>
                </a:lnTo>
                <a:lnTo>
                  <a:pt x="2930524" y="0"/>
                </a:lnTo>
                <a:close/>
              </a:path>
              <a:path w="2969895" h="78105">
                <a:moveTo>
                  <a:pt x="2927604" y="25907"/>
                </a:moveTo>
                <a:lnTo>
                  <a:pt x="2901695" y="25907"/>
                </a:lnTo>
                <a:lnTo>
                  <a:pt x="2901695" y="51815"/>
                </a:lnTo>
                <a:lnTo>
                  <a:pt x="2927604" y="51815"/>
                </a:lnTo>
                <a:lnTo>
                  <a:pt x="2927604" y="25907"/>
                </a:lnTo>
                <a:close/>
              </a:path>
              <a:path w="2969895" h="78105">
                <a:moveTo>
                  <a:pt x="2966904" y="25907"/>
                </a:moveTo>
                <a:lnTo>
                  <a:pt x="2927604" y="25907"/>
                </a:lnTo>
                <a:lnTo>
                  <a:pt x="2927604" y="51815"/>
                </a:lnTo>
                <a:lnTo>
                  <a:pt x="2966893" y="51815"/>
                </a:lnTo>
                <a:lnTo>
                  <a:pt x="2969514" y="38734"/>
                </a:lnTo>
                <a:lnTo>
                  <a:pt x="2966904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5361" y="935863"/>
            <a:ext cx="8569325" cy="435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152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Pengertian</a:t>
            </a:r>
            <a:r>
              <a:rPr sz="1800" b="1" spc="-4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Gerbang</a:t>
            </a:r>
            <a:r>
              <a:rPr sz="1800" b="1" spc="-5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Logika?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1800">
              <a:latin typeface="Arial"/>
              <a:cs typeface="Arial"/>
            </a:endParaRPr>
          </a:p>
          <a:p>
            <a:pPr marR="6985" algn="r">
              <a:lnSpc>
                <a:spcPct val="100000"/>
              </a:lnSpc>
            </a:pP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Gerbang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merupakan</a:t>
            </a:r>
            <a:r>
              <a:rPr sz="2400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rangkaian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dengan</a:t>
            </a:r>
            <a:r>
              <a:rPr sz="24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satu</a:t>
            </a:r>
            <a:r>
              <a:rPr sz="24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atau</a:t>
            </a:r>
            <a:r>
              <a:rPr sz="24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lebih</a:t>
            </a:r>
            <a:endParaRPr sz="2400">
              <a:latin typeface="Verdana"/>
              <a:cs typeface="Verdana"/>
            </a:endParaRPr>
          </a:p>
          <a:p>
            <a:pPr marR="10160" algn="r">
              <a:lnSpc>
                <a:spcPct val="100000"/>
              </a:lnSpc>
            </a:pP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sinyal</a:t>
            </a:r>
            <a:r>
              <a:rPr sz="2400" i="1" spc="-7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input,</a:t>
            </a:r>
            <a:r>
              <a:rPr sz="2400" i="1" spc="-7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tetapi</a:t>
            </a:r>
            <a:r>
              <a:rPr sz="2400" i="1" spc="-7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hanya</a:t>
            </a:r>
            <a:r>
              <a:rPr sz="2400" i="1" spc="-8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menghasilkan</a:t>
            </a:r>
            <a:r>
              <a:rPr sz="2400" i="1" spc="-7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satu</a:t>
            </a:r>
            <a:r>
              <a:rPr sz="2400" i="1" spc="-7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sinyal</a:t>
            </a:r>
            <a:endParaRPr sz="2400">
              <a:latin typeface="Verdana"/>
              <a:cs typeface="Verdana"/>
            </a:endParaRPr>
          </a:p>
          <a:p>
            <a:pPr marR="6350" algn="r">
              <a:lnSpc>
                <a:spcPct val="100000"/>
              </a:lnSpc>
            </a:pP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output</a:t>
            </a:r>
            <a:endParaRPr sz="2400">
              <a:latin typeface="Verdana"/>
              <a:cs typeface="Verdana"/>
            </a:endParaRPr>
          </a:p>
          <a:p>
            <a:pPr marL="128270" marR="5080" indent="633730" algn="r">
              <a:lnSpc>
                <a:spcPct val="100000"/>
              </a:lnSpc>
              <a:spcBef>
                <a:spcPts val="2880"/>
              </a:spcBef>
            </a:pP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Gerbang</a:t>
            </a:r>
            <a:r>
              <a:rPr sz="2400" b="1" i="1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Logika</a:t>
            </a:r>
            <a:r>
              <a:rPr sz="2400" b="1" i="1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dinyatakan</a:t>
            </a:r>
            <a:r>
              <a:rPr sz="2400" i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dengan</a:t>
            </a:r>
            <a:r>
              <a:rPr sz="2400" i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dua</a:t>
            </a:r>
            <a:r>
              <a:rPr sz="2400" i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keadaan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Tegangan</a:t>
            </a:r>
            <a:r>
              <a:rPr sz="2400" i="1" spc="-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Tinggi</a:t>
            </a:r>
            <a:r>
              <a:rPr sz="2400" i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/</a:t>
            </a:r>
            <a:r>
              <a:rPr sz="2400" i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Ada</a:t>
            </a:r>
            <a:r>
              <a:rPr sz="2400" i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Tegangan</a:t>
            </a:r>
            <a:r>
              <a:rPr sz="2400" i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=</a:t>
            </a:r>
            <a:r>
              <a:rPr sz="2400" i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00AF50"/>
                </a:solidFill>
                <a:latin typeface="Verdana"/>
                <a:cs typeface="Verdana"/>
              </a:rPr>
              <a:t>Logika</a:t>
            </a:r>
            <a:r>
              <a:rPr sz="2400" b="1" i="1" spc="-2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00AF50"/>
                </a:solidFill>
                <a:latin typeface="Verdana"/>
                <a:cs typeface="Verdana"/>
              </a:rPr>
              <a:t>1</a:t>
            </a:r>
            <a:r>
              <a:rPr sz="2400" b="1" i="1" spc="-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00" i="1" spc="-50" dirty="0">
                <a:solidFill>
                  <a:srgbClr val="181866"/>
                </a:solidFill>
                <a:latin typeface="Verdana"/>
                <a:cs typeface="Verdana"/>
              </a:rPr>
              <a:t>–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Tegangan</a:t>
            </a:r>
            <a:r>
              <a:rPr sz="2400" i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Rendah</a:t>
            </a:r>
            <a:r>
              <a:rPr sz="2400" i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/</a:t>
            </a:r>
            <a:r>
              <a:rPr sz="2400" i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Tidak</a:t>
            </a:r>
            <a:r>
              <a:rPr sz="2400" i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ada</a:t>
            </a:r>
            <a:r>
              <a:rPr sz="2400" i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Tegangan</a:t>
            </a:r>
            <a:r>
              <a:rPr sz="2400" i="1" spc="-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=</a:t>
            </a:r>
            <a:r>
              <a:rPr sz="2400" i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Logika</a:t>
            </a:r>
            <a:r>
              <a:rPr sz="2400" b="1" i="1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0</a:t>
            </a:r>
            <a:r>
              <a:rPr sz="2400" b="1" i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i="1" spc="-50" dirty="0">
                <a:solidFill>
                  <a:srgbClr val="181866"/>
                </a:solidFill>
                <a:latin typeface="Verdana"/>
                <a:cs typeface="Verdana"/>
              </a:rPr>
              <a:t>–</a:t>
            </a:r>
            <a:endParaRPr sz="2400">
              <a:latin typeface="Verdana"/>
              <a:cs typeface="Verdana"/>
            </a:endParaRPr>
          </a:p>
          <a:p>
            <a:pPr marR="5715" algn="r">
              <a:lnSpc>
                <a:spcPct val="100000"/>
              </a:lnSpc>
              <a:spcBef>
                <a:spcPts val="2885"/>
              </a:spcBef>
            </a:pP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Rangkaian</a:t>
            </a:r>
            <a:r>
              <a:rPr sz="2400" i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digital</a:t>
            </a:r>
            <a:r>
              <a:rPr sz="2400" i="1" spc="-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dirancang</a:t>
            </a:r>
            <a:r>
              <a:rPr sz="2400" i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dengan</a:t>
            </a:r>
            <a:r>
              <a:rPr sz="2400" i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menggunakan</a:t>
            </a:r>
            <a:endParaRPr sz="2400">
              <a:latin typeface="Verdana"/>
              <a:cs typeface="Verdana"/>
            </a:endParaRPr>
          </a:p>
          <a:p>
            <a:pPr marR="6350" algn="r">
              <a:lnSpc>
                <a:spcPct val="100000"/>
              </a:lnSpc>
            </a:pP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Aljabar</a:t>
            </a:r>
            <a:r>
              <a:rPr sz="2400" i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Boolean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1053" y="234442"/>
            <a:ext cx="4676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Aturan</a:t>
            </a:r>
            <a:r>
              <a:rPr spc="-105" dirty="0"/>
              <a:t> </a:t>
            </a:r>
            <a:r>
              <a:rPr dirty="0"/>
              <a:t>Aljabar</a:t>
            </a:r>
            <a:r>
              <a:rPr spc="-105" dirty="0"/>
              <a:t> </a:t>
            </a:r>
            <a:r>
              <a:rPr spc="-10" dirty="0"/>
              <a:t>Boolean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4087" y="1746307"/>
            <a:ext cx="6610814" cy="330044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31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1053" y="234442"/>
            <a:ext cx="4676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Aturan</a:t>
            </a:r>
            <a:r>
              <a:rPr spc="-105" dirty="0"/>
              <a:t> </a:t>
            </a:r>
            <a:r>
              <a:rPr dirty="0"/>
              <a:t>Aljabar</a:t>
            </a:r>
            <a:r>
              <a:rPr spc="-105" dirty="0"/>
              <a:t> </a:t>
            </a:r>
            <a:r>
              <a:rPr spc="-10" dirty="0"/>
              <a:t>Boolean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192" y="1409392"/>
            <a:ext cx="7306834" cy="463113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32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1990" y="234442"/>
            <a:ext cx="4050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Teorema</a:t>
            </a:r>
            <a:r>
              <a:rPr spc="-80" dirty="0"/>
              <a:t> </a:t>
            </a:r>
            <a:r>
              <a:rPr dirty="0"/>
              <a:t>De</a:t>
            </a:r>
            <a:r>
              <a:rPr spc="-75" dirty="0"/>
              <a:t> </a:t>
            </a:r>
            <a:r>
              <a:rPr spc="-10" dirty="0"/>
              <a:t>Morgan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462" y="1690031"/>
            <a:ext cx="8104790" cy="32142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33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1990" y="234442"/>
            <a:ext cx="4050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Teorema</a:t>
            </a:r>
            <a:r>
              <a:rPr spc="-80" dirty="0"/>
              <a:t> </a:t>
            </a:r>
            <a:r>
              <a:rPr dirty="0"/>
              <a:t>De</a:t>
            </a:r>
            <a:r>
              <a:rPr spc="-75" dirty="0"/>
              <a:t> </a:t>
            </a:r>
            <a:r>
              <a:rPr spc="-10" dirty="0"/>
              <a:t>Morgan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5122" y="1614672"/>
            <a:ext cx="4346319" cy="361913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34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4809" y="234442"/>
            <a:ext cx="4345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Rangkaian</a:t>
            </a:r>
            <a:r>
              <a:rPr spc="-120" dirty="0"/>
              <a:t> </a:t>
            </a:r>
            <a:r>
              <a:rPr spc="-10" dirty="0"/>
              <a:t>Kombinasi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7425" y="1084579"/>
            <a:ext cx="817816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8560" marR="5080" indent="-1166495" algn="r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Gerbang</a:t>
            </a:r>
            <a:r>
              <a:rPr sz="2400" b="1" i="1" spc="-9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Logika</a:t>
            </a:r>
            <a:r>
              <a:rPr sz="2400" b="1" i="1" spc="-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dapat</a:t>
            </a:r>
            <a:r>
              <a:rPr sz="2400" i="1" spc="-9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dikombinasikan</a:t>
            </a:r>
            <a:r>
              <a:rPr sz="2400" i="1" spc="-6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satu</a:t>
            </a:r>
            <a:r>
              <a:rPr sz="2400" i="1" spc="-9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dengan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2400" i="1" spc="-8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lainnya</a:t>
            </a:r>
            <a:r>
              <a:rPr sz="2400" i="1" spc="-7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untuk</a:t>
            </a:r>
            <a:r>
              <a:rPr sz="2400" i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mendapatkan</a:t>
            </a:r>
            <a:r>
              <a:rPr sz="2400" i="1" spc="-7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fungsi</a:t>
            </a:r>
            <a:r>
              <a:rPr sz="2400" i="1" spc="-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20" dirty="0">
                <a:solidFill>
                  <a:srgbClr val="181866"/>
                </a:solidFill>
                <a:latin typeface="Verdana"/>
                <a:cs typeface="Verdana"/>
              </a:rPr>
              <a:t>baru</a:t>
            </a:r>
            <a:endParaRPr sz="2400">
              <a:latin typeface="Verdana"/>
              <a:cs typeface="Verdana"/>
            </a:endParaRPr>
          </a:p>
          <a:p>
            <a:pPr marR="7620" algn="r">
              <a:lnSpc>
                <a:spcPct val="100000"/>
              </a:lnSpc>
              <a:spcBef>
                <a:spcPts val="2880"/>
              </a:spcBef>
            </a:pPr>
            <a:r>
              <a:rPr sz="2400" b="1" i="1" dirty="0">
                <a:solidFill>
                  <a:srgbClr val="33CC33"/>
                </a:solidFill>
                <a:latin typeface="Verdana"/>
                <a:cs typeface="Verdana"/>
              </a:rPr>
              <a:t>Contoh</a:t>
            </a:r>
            <a:r>
              <a:rPr sz="2400" b="1" i="1" spc="-65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33CC33"/>
                </a:solidFill>
                <a:latin typeface="Verdana"/>
                <a:cs typeface="Verdana"/>
              </a:rPr>
              <a:t>kombinasi</a:t>
            </a:r>
            <a:r>
              <a:rPr sz="2400" b="1" i="1" spc="-70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33CC33"/>
                </a:solidFill>
                <a:latin typeface="Verdana"/>
                <a:cs typeface="Verdana"/>
              </a:rPr>
              <a:t>2</a:t>
            </a:r>
            <a:r>
              <a:rPr sz="2400" b="1" i="1" spc="-80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33CC33"/>
                </a:solidFill>
                <a:latin typeface="Verdana"/>
                <a:cs typeface="Verdana"/>
              </a:rPr>
              <a:t>Gerbang</a:t>
            </a:r>
            <a:r>
              <a:rPr sz="2400" b="1" i="1" spc="-80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2400" b="1" i="1" spc="-50" dirty="0">
                <a:solidFill>
                  <a:srgbClr val="33CC33"/>
                </a:solidFill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5144" y="3104684"/>
            <a:ext cx="2875807" cy="91796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028182" y="2774569"/>
            <a:ext cx="0" cy="3322954"/>
          </a:xfrm>
          <a:custGeom>
            <a:avLst/>
            <a:gdLst/>
            <a:ahLst/>
            <a:cxnLst/>
            <a:rect l="l" t="t" r="r" b="b"/>
            <a:pathLst>
              <a:path h="3322954">
                <a:moveTo>
                  <a:pt x="0" y="0"/>
                </a:moveTo>
                <a:lnTo>
                  <a:pt x="0" y="33228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84491" y="2774569"/>
            <a:ext cx="0" cy="3322954"/>
          </a:xfrm>
          <a:custGeom>
            <a:avLst/>
            <a:gdLst/>
            <a:ahLst/>
            <a:cxnLst/>
            <a:rect l="l" t="t" r="r" b="b"/>
            <a:pathLst>
              <a:path h="3322954">
                <a:moveTo>
                  <a:pt x="0" y="0"/>
                </a:moveTo>
                <a:lnTo>
                  <a:pt x="0" y="33228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0" y="2774569"/>
            <a:ext cx="0" cy="3322954"/>
          </a:xfrm>
          <a:custGeom>
            <a:avLst/>
            <a:gdLst/>
            <a:ahLst/>
            <a:cxnLst/>
            <a:rect l="l" t="t" r="r" b="b"/>
            <a:pathLst>
              <a:path h="3322954">
                <a:moveTo>
                  <a:pt x="0" y="0"/>
                </a:moveTo>
                <a:lnTo>
                  <a:pt x="0" y="33228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40672" y="2774569"/>
            <a:ext cx="0" cy="3322954"/>
          </a:xfrm>
          <a:custGeom>
            <a:avLst/>
            <a:gdLst/>
            <a:ahLst/>
            <a:cxnLst/>
            <a:rect l="l" t="t" r="r" b="b"/>
            <a:pathLst>
              <a:path h="3322954">
                <a:moveTo>
                  <a:pt x="0" y="0"/>
                </a:moveTo>
                <a:lnTo>
                  <a:pt x="0" y="33228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572000" y="2774569"/>
          <a:ext cx="4369435" cy="3846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325"/>
                <a:gridCol w="1292860"/>
                <a:gridCol w="1304925"/>
                <a:gridCol w="314325"/>
              </a:tblGrid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333CC"/>
                    </a:solidFill>
                  </a:tcPr>
                </a:tc>
              </a:tr>
              <a:tr h="547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065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R="470534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065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47815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Q=A.B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065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</a:tr>
              <a:tr h="6280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7653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R="475615" algn="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7653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478155"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7653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7653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R="475615" algn="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7653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478155"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7653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6280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7653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R="475615" algn="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7653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478155"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7653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</a:tr>
              <a:tr h="6280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7653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R="475615" algn="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7653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478155"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7653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538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8460485" y="3028950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5989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35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4809" y="234442"/>
            <a:ext cx="4345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Rangkaian</a:t>
            </a:r>
            <a:r>
              <a:rPr spc="-120" dirty="0"/>
              <a:t> </a:t>
            </a:r>
            <a:r>
              <a:rPr spc="-10" dirty="0"/>
              <a:t>Kombinasi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6457" y="1084579"/>
            <a:ext cx="5206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33CC33"/>
                </a:solidFill>
                <a:latin typeface="Verdana"/>
                <a:cs typeface="Verdana"/>
              </a:rPr>
              <a:t>Contoh</a:t>
            </a:r>
            <a:r>
              <a:rPr sz="2400" b="1" i="1" spc="-65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33CC33"/>
                </a:solidFill>
                <a:latin typeface="Verdana"/>
                <a:cs typeface="Verdana"/>
              </a:rPr>
              <a:t>kombinasi</a:t>
            </a:r>
            <a:r>
              <a:rPr sz="2400" b="1" i="1" spc="-70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33CC33"/>
                </a:solidFill>
                <a:latin typeface="Verdana"/>
                <a:cs typeface="Verdana"/>
              </a:rPr>
              <a:t>3</a:t>
            </a:r>
            <a:r>
              <a:rPr sz="2400" b="1" i="1" spc="-80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33CC33"/>
                </a:solidFill>
                <a:latin typeface="Verdana"/>
                <a:cs typeface="Verdana"/>
              </a:rPr>
              <a:t>Gerbang</a:t>
            </a:r>
            <a:r>
              <a:rPr sz="2400" b="1" i="1" spc="-80" dirty="0">
                <a:solidFill>
                  <a:srgbClr val="33CC33"/>
                </a:solidFill>
                <a:latin typeface="Verdana"/>
                <a:cs typeface="Verdana"/>
              </a:rPr>
              <a:t> </a:t>
            </a:r>
            <a:r>
              <a:rPr sz="2400" b="1" i="1" spc="-50" dirty="0">
                <a:solidFill>
                  <a:srgbClr val="33CC33"/>
                </a:solidFill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709667" y="1815973"/>
          <a:ext cx="3449320" cy="4160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3195"/>
                <a:gridCol w="2016125"/>
              </a:tblGrid>
              <a:tr h="568960">
                <a:tc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  <a:spcBef>
                          <a:spcPts val="1150"/>
                        </a:spcBef>
                        <a:tabLst>
                          <a:tab pos="641350" algn="l"/>
                          <a:tab pos="964565" algn="l"/>
                        </a:tabLst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X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	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	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=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X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+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</a:tr>
              <a:tr h="448945"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680"/>
                        </a:spcBef>
                        <a:tabLst>
                          <a:tab pos="635635" algn="l"/>
                          <a:tab pos="953769" algn="l"/>
                        </a:tabLst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0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1800" b="1" spc="-50" dirty="0">
                          <a:latin typeface="Verdana"/>
                          <a:cs typeface="Verdana"/>
                        </a:rPr>
                        <a:t>0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1800" b="1" spc="-5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448945"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680"/>
                        </a:spcBef>
                        <a:tabLst>
                          <a:tab pos="635635" algn="l"/>
                          <a:tab pos="953769" algn="l"/>
                        </a:tabLst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0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1800" b="1" spc="-50" dirty="0">
                          <a:latin typeface="Verdana"/>
                          <a:cs typeface="Verdana"/>
                        </a:rPr>
                        <a:t>0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448945"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680"/>
                        </a:spcBef>
                        <a:tabLst>
                          <a:tab pos="635635" algn="l"/>
                          <a:tab pos="953769" algn="l"/>
                        </a:tabLst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0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1800" b="1" spc="-5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448945"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685"/>
                        </a:spcBef>
                        <a:tabLst>
                          <a:tab pos="635635" algn="l"/>
                          <a:tab pos="953769" algn="l"/>
                        </a:tabLst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0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448945"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685"/>
                        </a:spcBef>
                        <a:tabLst>
                          <a:tab pos="635635" algn="l"/>
                          <a:tab pos="953769" algn="l"/>
                        </a:tabLst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1800" b="1" spc="-50" dirty="0">
                          <a:latin typeface="Verdana"/>
                          <a:cs typeface="Verdana"/>
                        </a:rPr>
                        <a:t>0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1800" b="1" spc="-5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448945"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685"/>
                        </a:spcBef>
                        <a:tabLst>
                          <a:tab pos="635635" algn="l"/>
                          <a:tab pos="953769" algn="l"/>
                        </a:tabLst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1800" b="1" spc="-50" dirty="0">
                          <a:latin typeface="Verdana"/>
                          <a:cs typeface="Verdana"/>
                        </a:rPr>
                        <a:t>0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448945"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685"/>
                        </a:spcBef>
                        <a:tabLst>
                          <a:tab pos="635000" algn="l"/>
                          <a:tab pos="953769" algn="l"/>
                        </a:tabLst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1800" b="1" spc="-5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448945"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685"/>
                        </a:spcBef>
                        <a:tabLst>
                          <a:tab pos="635635" algn="l"/>
                          <a:tab pos="953769" algn="l"/>
                        </a:tabLst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800" b="1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191" y="1941079"/>
            <a:ext cx="3860908" cy="11478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36700" y="3556761"/>
            <a:ext cx="2261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181866"/>
                </a:solidFill>
                <a:latin typeface="Verdana"/>
                <a:cs typeface="Verdana"/>
              </a:rPr>
              <a:t>F</a:t>
            </a:r>
            <a:r>
              <a:rPr sz="2800" b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800" b="1" dirty="0">
                <a:solidFill>
                  <a:srgbClr val="181866"/>
                </a:solidFill>
                <a:latin typeface="Verdana"/>
                <a:cs typeface="Verdana"/>
              </a:rPr>
              <a:t>=</a:t>
            </a:r>
            <a:r>
              <a:rPr sz="2800" b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800" b="1" dirty="0">
                <a:solidFill>
                  <a:srgbClr val="181866"/>
                </a:solidFill>
                <a:latin typeface="Verdana"/>
                <a:cs typeface="Verdana"/>
              </a:rPr>
              <a:t>X</a:t>
            </a:r>
            <a:r>
              <a:rPr sz="2800" b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800" b="1" dirty="0">
                <a:solidFill>
                  <a:srgbClr val="181866"/>
                </a:solidFill>
                <a:latin typeface="Verdana"/>
                <a:cs typeface="Verdana"/>
              </a:rPr>
              <a:t>+</a:t>
            </a:r>
            <a:r>
              <a:rPr sz="2800" b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800" b="1" dirty="0">
                <a:solidFill>
                  <a:srgbClr val="181866"/>
                </a:solidFill>
                <a:latin typeface="Verdana"/>
                <a:cs typeface="Verdana"/>
              </a:rPr>
              <a:t>Y</a:t>
            </a:r>
            <a:r>
              <a:rPr sz="2800" b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800" b="1" spc="-50" dirty="0">
                <a:solidFill>
                  <a:srgbClr val="181866"/>
                </a:solidFill>
                <a:latin typeface="Verdana"/>
                <a:cs typeface="Verdana"/>
              </a:rPr>
              <a:t>Z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72917" y="3573017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602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81493" y="1917954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6026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47315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Latihan</a:t>
            </a:r>
            <a:r>
              <a:rPr spc="-385" dirty="0"/>
              <a:t> </a:t>
            </a:r>
            <a:r>
              <a:rPr sz="2100" spc="-37" baseline="73412" dirty="0">
                <a:solidFill>
                  <a:srgbClr val="336600"/>
                </a:solidFill>
                <a:latin typeface="Times New Roman"/>
                <a:cs typeface="Times New Roman"/>
              </a:rPr>
              <a:t>36</a:t>
            </a:r>
            <a:endParaRPr sz="2100" baseline="7341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7197" y="1084579"/>
            <a:ext cx="8052434" cy="414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7155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400" b="1" i="1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= 1</a:t>
            </a:r>
            <a:r>
              <a:rPr sz="2400" b="1" i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0 1</a:t>
            </a:r>
            <a:r>
              <a:rPr sz="2400" b="1" i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0 0</a:t>
            </a:r>
            <a:r>
              <a:rPr sz="2400" b="1" i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sz="2400" b="1" i="1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0</a:t>
            </a:r>
            <a:r>
              <a:rPr sz="2400" b="1" i="1" spc="-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spc="-50" dirty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  <a:p>
            <a:pPr marL="2637155" marR="2229485">
              <a:lnSpc>
                <a:spcPts val="2820"/>
              </a:lnSpc>
              <a:spcBef>
                <a:spcPts val="145"/>
              </a:spcBef>
            </a:pP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B</a:t>
            </a:r>
            <a:r>
              <a:rPr sz="2400" b="1" i="1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=</a:t>
            </a:r>
            <a:r>
              <a:rPr sz="2400" b="1" i="1" spc="-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sz="2400" b="1" i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0</a:t>
            </a:r>
            <a:r>
              <a:rPr sz="2400" b="1" i="1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0 1</a:t>
            </a:r>
            <a:r>
              <a:rPr sz="2400" b="1" i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1 1</a:t>
            </a:r>
            <a:r>
              <a:rPr sz="2400" b="1" i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0</a:t>
            </a:r>
            <a:r>
              <a:rPr sz="2400" b="1" i="1" spc="-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spc="-50" dirty="0">
                <a:solidFill>
                  <a:srgbClr val="FF0000"/>
                </a:solidFill>
                <a:latin typeface="Verdana"/>
                <a:cs typeface="Verdana"/>
              </a:rPr>
              <a:t>0 </a:t>
            </a: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Y</a:t>
            </a:r>
            <a:r>
              <a:rPr sz="2400" b="1" i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=</a:t>
            </a:r>
            <a:r>
              <a:rPr sz="2400" b="1" i="1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spc="-50" dirty="0">
                <a:solidFill>
                  <a:srgbClr val="FF0000"/>
                </a:solidFill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200" b="1" i="1" dirty="0">
                <a:solidFill>
                  <a:srgbClr val="FF0000"/>
                </a:solidFill>
                <a:latin typeface="Verdana"/>
                <a:cs typeface="Verdana"/>
              </a:rPr>
              <a:t>Buatkan</a:t>
            </a:r>
            <a:r>
              <a:rPr sz="2200" b="1" i="1" spc="-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b="1" i="1" dirty="0">
                <a:solidFill>
                  <a:srgbClr val="FF0000"/>
                </a:solidFill>
                <a:latin typeface="Verdana"/>
                <a:cs typeface="Verdana"/>
              </a:rPr>
              <a:t>tabel</a:t>
            </a:r>
            <a:r>
              <a:rPr sz="2200" b="1" i="1" spc="-9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b="1" i="1" dirty="0">
                <a:solidFill>
                  <a:srgbClr val="FF0000"/>
                </a:solidFill>
                <a:latin typeface="Verdana"/>
                <a:cs typeface="Verdana"/>
              </a:rPr>
              <a:t>kebenaran</a:t>
            </a:r>
            <a:r>
              <a:rPr sz="2200" b="1" i="1" spc="-1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b="1" i="1" dirty="0">
                <a:solidFill>
                  <a:srgbClr val="FF0000"/>
                </a:solidFill>
                <a:latin typeface="Verdana"/>
                <a:cs typeface="Verdana"/>
              </a:rPr>
              <a:t>Y</a:t>
            </a:r>
            <a:r>
              <a:rPr sz="2200" b="1" i="1" spc="-1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b="1" i="1" dirty="0">
                <a:solidFill>
                  <a:srgbClr val="FF0000"/>
                </a:solidFill>
                <a:latin typeface="Verdana"/>
                <a:cs typeface="Verdana"/>
              </a:rPr>
              <a:t>dengan</a:t>
            </a:r>
            <a:r>
              <a:rPr sz="2200" b="1" i="1" spc="-1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b="1" i="1" dirty="0">
                <a:solidFill>
                  <a:srgbClr val="FF0000"/>
                </a:solidFill>
                <a:latin typeface="Verdana"/>
                <a:cs typeface="Verdana"/>
              </a:rPr>
              <a:t>menggunakan</a:t>
            </a:r>
            <a:r>
              <a:rPr sz="2200" b="1" i="1" spc="-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b="1" i="1" spc="-50" dirty="0">
                <a:solidFill>
                  <a:srgbClr val="FF0000"/>
                </a:solidFill>
                <a:latin typeface="Verdana"/>
                <a:cs typeface="Verdana"/>
              </a:rPr>
              <a:t>:</a:t>
            </a:r>
            <a:endParaRPr sz="22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400" b="1" i="1" spc="-25" dirty="0">
                <a:solidFill>
                  <a:srgbClr val="FF0000"/>
                </a:solidFill>
                <a:latin typeface="Verdana"/>
                <a:cs typeface="Verdana"/>
              </a:rPr>
              <a:t>AND</a:t>
            </a:r>
            <a:endParaRPr sz="24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400" b="1" i="1" spc="-25" dirty="0">
                <a:solidFill>
                  <a:srgbClr val="FF0000"/>
                </a:solidFill>
                <a:latin typeface="Verdana"/>
                <a:cs typeface="Verdana"/>
              </a:rPr>
              <a:t>OR</a:t>
            </a:r>
            <a:endParaRPr sz="24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</a:tabLst>
            </a:pPr>
            <a:r>
              <a:rPr sz="2400" b="1" i="1" spc="-25" dirty="0">
                <a:solidFill>
                  <a:srgbClr val="FF0000"/>
                </a:solidFill>
                <a:latin typeface="Verdana"/>
                <a:cs typeface="Verdana"/>
              </a:rPr>
              <a:t>NOT</a:t>
            </a:r>
            <a:endParaRPr sz="24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400" b="1" i="1" spc="-20" dirty="0">
                <a:solidFill>
                  <a:srgbClr val="FF0000"/>
                </a:solidFill>
                <a:latin typeface="Verdana"/>
                <a:cs typeface="Verdana"/>
              </a:rPr>
              <a:t>NAND</a:t>
            </a:r>
            <a:endParaRPr sz="24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400" b="1" i="1" spc="-25" dirty="0">
                <a:solidFill>
                  <a:srgbClr val="FF0000"/>
                </a:solidFill>
                <a:latin typeface="Verdana"/>
                <a:cs typeface="Verdana"/>
              </a:rPr>
              <a:t>NOR</a:t>
            </a:r>
            <a:endParaRPr sz="24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400" b="1" i="1" spc="-10" dirty="0">
                <a:solidFill>
                  <a:srgbClr val="FF0000"/>
                </a:solidFill>
                <a:latin typeface="Verdana"/>
                <a:cs typeface="Verdana"/>
              </a:rPr>
              <a:t>EX-</a:t>
            </a:r>
            <a:r>
              <a:rPr sz="2400" b="1" i="1" spc="-25" dirty="0">
                <a:solidFill>
                  <a:srgbClr val="FF0000"/>
                </a:solidFill>
                <a:latin typeface="Verdana"/>
                <a:cs typeface="Verdana"/>
              </a:rPr>
              <a:t>OR</a:t>
            </a:r>
            <a:endParaRPr sz="24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400" b="1" i="1" spc="-10" dirty="0">
                <a:solidFill>
                  <a:srgbClr val="FF0000"/>
                </a:solidFill>
                <a:latin typeface="Verdana"/>
                <a:cs typeface="Verdana"/>
              </a:rPr>
              <a:t>EX-</a:t>
            </a:r>
            <a:r>
              <a:rPr sz="2400" b="1" i="1" spc="-25" dirty="0">
                <a:solidFill>
                  <a:srgbClr val="FF0000"/>
                </a:solidFill>
                <a:latin typeface="Verdana"/>
                <a:cs typeface="Verdana"/>
              </a:rPr>
              <a:t>NOR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026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Oleh-</a:t>
            </a:r>
            <a:r>
              <a:rPr dirty="0"/>
              <a:t>oleh</a:t>
            </a:r>
            <a:r>
              <a:rPr spc="35" dirty="0"/>
              <a:t> </a:t>
            </a:r>
            <a:r>
              <a:rPr spc="-25" dirty="0"/>
              <a:t>Kuliah</a:t>
            </a:r>
            <a:r>
              <a:rPr spc="-434" dirty="0"/>
              <a:t> </a:t>
            </a:r>
            <a:r>
              <a:rPr sz="2100" spc="-37" baseline="73412" dirty="0">
                <a:solidFill>
                  <a:srgbClr val="336600"/>
                </a:solidFill>
                <a:latin typeface="Times New Roman"/>
                <a:cs typeface="Times New Roman"/>
              </a:rPr>
              <a:t>37</a:t>
            </a:r>
            <a:endParaRPr sz="2100" baseline="73412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69514" y="1800907"/>
            <a:ext cx="5454015" cy="2218055"/>
            <a:chOff x="2369514" y="1800907"/>
            <a:chExt cx="5454015" cy="22180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9514" y="1800907"/>
              <a:ext cx="3642665" cy="11493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996690" y="3358134"/>
              <a:ext cx="792480" cy="647700"/>
            </a:xfrm>
            <a:custGeom>
              <a:avLst/>
              <a:gdLst/>
              <a:ahLst/>
              <a:cxnLst/>
              <a:rect l="l" t="t" r="r" b="b"/>
              <a:pathLst>
                <a:path w="792479" h="647700">
                  <a:moveTo>
                    <a:pt x="0" y="0"/>
                  </a:moveTo>
                  <a:lnTo>
                    <a:pt x="396239" y="0"/>
                  </a:lnTo>
                  <a:lnTo>
                    <a:pt x="450003" y="2957"/>
                  </a:lnTo>
                  <a:lnTo>
                    <a:pt x="501570" y="11571"/>
                  </a:lnTo>
                  <a:lnTo>
                    <a:pt x="550467" y="25455"/>
                  </a:lnTo>
                  <a:lnTo>
                    <a:pt x="596222" y="44224"/>
                  </a:lnTo>
                  <a:lnTo>
                    <a:pt x="638363" y="67490"/>
                  </a:lnTo>
                  <a:lnTo>
                    <a:pt x="676417" y="94868"/>
                  </a:lnTo>
                  <a:lnTo>
                    <a:pt x="709913" y="125972"/>
                  </a:lnTo>
                  <a:lnTo>
                    <a:pt x="738378" y="160415"/>
                  </a:lnTo>
                  <a:lnTo>
                    <a:pt x="761339" y="197810"/>
                  </a:lnTo>
                  <a:lnTo>
                    <a:pt x="778324" y="237772"/>
                  </a:lnTo>
                  <a:lnTo>
                    <a:pt x="788862" y="279914"/>
                  </a:lnTo>
                  <a:lnTo>
                    <a:pt x="792480" y="323849"/>
                  </a:lnTo>
                  <a:lnTo>
                    <a:pt x="788862" y="367785"/>
                  </a:lnTo>
                  <a:lnTo>
                    <a:pt x="778324" y="409927"/>
                  </a:lnTo>
                  <a:lnTo>
                    <a:pt x="761339" y="449889"/>
                  </a:lnTo>
                  <a:lnTo>
                    <a:pt x="738378" y="487284"/>
                  </a:lnTo>
                  <a:lnTo>
                    <a:pt x="709913" y="521727"/>
                  </a:lnTo>
                  <a:lnTo>
                    <a:pt x="676417" y="552830"/>
                  </a:lnTo>
                  <a:lnTo>
                    <a:pt x="638363" y="580209"/>
                  </a:lnTo>
                  <a:lnTo>
                    <a:pt x="596222" y="603475"/>
                  </a:lnTo>
                  <a:lnTo>
                    <a:pt x="550467" y="622244"/>
                  </a:lnTo>
                  <a:lnTo>
                    <a:pt x="501570" y="636128"/>
                  </a:lnTo>
                  <a:lnTo>
                    <a:pt x="450003" y="644742"/>
                  </a:lnTo>
                  <a:lnTo>
                    <a:pt x="396239" y="647699"/>
                  </a:lnTo>
                  <a:lnTo>
                    <a:pt x="0" y="647699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56510" y="2836926"/>
              <a:ext cx="3456940" cy="1043940"/>
            </a:xfrm>
            <a:custGeom>
              <a:avLst/>
              <a:gdLst/>
              <a:ahLst/>
              <a:cxnLst/>
              <a:rect l="l" t="t" r="r" b="b"/>
              <a:pathLst>
                <a:path w="3456940" h="1043939">
                  <a:moveTo>
                    <a:pt x="0" y="684276"/>
                  </a:moveTo>
                  <a:lnTo>
                    <a:pt x="1440179" y="684276"/>
                  </a:lnTo>
                </a:path>
                <a:path w="3456940" h="1043939">
                  <a:moveTo>
                    <a:pt x="0" y="1043940"/>
                  </a:moveTo>
                  <a:lnTo>
                    <a:pt x="1440179" y="1043940"/>
                  </a:lnTo>
                </a:path>
                <a:path w="3456940" h="1043939">
                  <a:moveTo>
                    <a:pt x="2232660" y="845057"/>
                  </a:moveTo>
                  <a:lnTo>
                    <a:pt x="2844673" y="845057"/>
                  </a:lnTo>
                  <a:lnTo>
                    <a:pt x="2844673" y="0"/>
                  </a:lnTo>
                  <a:lnTo>
                    <a:pt x="3456813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83045" y="2297430"/>
              <a:ext cx="792480" cy="647700"/>
            </a:xfrm>
            <a:custGeom>
              <a:avLst/>
              <a:gdLst/>
              <a:ahLst/>
              <a:cxnLst/>
              <a:rect l="l" t="t" r="r" b="b"/>
              <a:pathLst>
                <a:path w="792479" h="647700">
                  <a:moveTo>
                    <a:pt x="0" y="0"/>
                  </a:moveTo>
                  <a:lnTo>
                    <a:pt x="396239" y="0"/>
                  </a:lnTo>
                  <a:lnTo>
                    <a:pt x="450003" y="2957"/>
                  </a:lnTo>
                  <a:lnTo>
                    <a:pt x="501570" y="11571"/>
                  </a:lnTo>
                  <a:lnTo>
                    <a:pt x="550467" y="25455"/>
                  </a:lnTo>
                  <a:lnTo>
                    <a:pt x="596222" y="44224"/>
                  </a:lnTo>
                  <a:lnTo>
                    <a:pt x="638363" y="67490"/>
                  </a:lnTo>
                  <a:lnTo>
                    <a:pt x="676417" y="94868"/>
                  </a:lnTo>
                  <a:lnTo>
                    <a:pt x="709913" y="125972"/>
                  </a:lnTo>
                  <a:lnTo>
                    <a:pt x="738378" y="160415"/>
                  </a:lnTo>
                  <a:lnTo>
                    <a:pt x="761339" y="197810"/>
                  </a:lnTo>
                  <a:lnTo>
                    <a:pt x="778324" y="237772"/>
                  </a:lnTo>
                  <a:lnTo>
                    <a:pt x="788862" y="279914"/>
                  </a:lnTo>
                  <a:lnTo>
                    <a:pt x="792479" y="323850"/>
                  </a:lnTo>
                  <a:lnTo>
                    <a:pt x="788862" y="367785"/>
                  </a:lnTo>
                  <a:lnTo>
                    <a:pt x="778324" y="409927"/>
                  </a:lnTo>
                  <a:lnTo>
                    <a:pt x="761339" y="449889"/>
                  </a:lnTo>
                  <a:lnTo>
                    <a:pt x="738377" y="487284"/>
                  </a:lnTo>
                  <a:lnTo>
                    <a:pt x="709913" y="521727"/>
                  </a:lnTo>
                  <a:lnTo>
                    <a:pt x="676417" y="552831"/>
                  </a:lnTo>
                  <a:lnTo>
                    <a:pt x="638363" y="580209"/>
                  </a:lnTo>
                  <a:lnTo>
                    <a:pt x="596222" y="603475"/>
                  </a:lnTo>
                  <a:lnTo>
                    <a:pt x="550467" y="622244"/>
                  </a:lnTo>
                  <a:lnTo>
                    <a:pt x="501570" y="636128"/>
                  </a:lnTo>
                  <a:lnTo>
                    <a:pt x="450003" y="644742"/>
                  </a:lnTo>
                  <a:lnTo>
                    <a:pt x="396239" y="647700"/>
                  </a:lnTo>
                  <a:lnTo>
                    <a:pt x="0" y="64770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9524" y="2546604"/>
              <a:ext cx="242315" cy="24231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088886" y="2667762"/>
              <a:ext cx="720090" cy="8255"/>
            </a:xfrm>
            <a:custGeom>
              <a:avLst/>
              <a:gdLst/>
              <a:ahLst/>
              <a:cxnLst/>
              <a:rect l="l" t="t" r="r" b="b"/>
              <a:pathLst>
                <a:path w="720090" h="8255">
                  <a:moveTo>
                    <a:pt x="0" y="7874"/>
                  </a:moveTo>
                  <a:lnTo>
                    <a:pt x="72009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41601" y="3298317"/>
            <a:ext cx="4613275" cy="1678939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80975" marR="4210685">
              <a:lnSpc>
                <a:spcPct val="102600"/>
              </a:lnSpc>
              <a:spcBef>
                <a:spcPts val="25"/>
              </a:spcBef>
            </a:pPr>
            <a:r>
              <a:rPr sz="2400" b="1" spc="-50" dirty="0">
                <a:solidFill>
                  <a:srgbClr val="181866"/>
                </a:solidFill>
                <a:latin typeface="Verdana"/>
                <a:cs typeface="Verdana"/>
              </a:rPr>
              <a:t>a b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Buatkan</a:t>
            </a:r>
            <a:r>
              <a:rPr sz="2400" b="1" i="1" spc="-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tabel</a:t>
            </a:r>
            <a:r>
              <a:rPr sz="2400" b="1" i="1" spc="-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kebenaran</a:t>
            </a:r>
            <a:r>
              <a:rPr sz="2400" b="1" i="1" spc="-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spc="-50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855966" y="2461386"/>
            <a:ext cx="2051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181866"/>
                </a:solidFill>
                <a:latin typeface="Verdana"/>
                <a:cs typeface="Verdana"/>
              </a:rPr>
              <a:t>c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7911" y="234442"/>
            <a:ext cx="2133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Thank</a:t>
            </a:r>
            <a:r>
              <a:rPr spc="-65" dirty="0"/>
              <a:t> </a:t>
            </a:r>
            <a:r>
              <a:rPr spc="-25" dirty="0"/>
              <a:t>You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27221" y="3031058"/>
            <a:ext cx="2089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Verdana"/>
                <a:cs typeface="Verdana"/>
              </a:rPr>
              <a:t>To</a:t>
            </a:r>
            <a:r>
              <a:rPr sz="1800" i="1" spc="-25" dirty="0">
                <a:latin typeface="Verdana"/>
                <a:cs typeface="Verdana"/>
              </a:rPr>
              <a:t> </a:t>
            </a:r>
            <a:r>
              <a:rPr sz="1800" i="1" dirty="0">
                <a:latin typeface="Verdana"/>
                <a:cs typeface="Verdana"/>
              </a:rPr>
              <a:t>Be</a:t>
            </a:r>
            <a:r>
              <a:rPr sz="1800" i="1" spc="-15" dirty="0">
                <a:latin typeface="Verdana"/>
                <a:cs typeface="Verdana"/>
              </a:rPr>
              <a:t> </a:t>
            </a:r>
            <a:r>
              <a:rPr sz="1800" i="1" spc="-10" dirty="0">
                <a:latin typeface="Verdana"/>
                <a:cs typeface="Verdana"/>
              </a:rPr>
              <a:t>Continued..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66003" y="3183635"/>
            <a:ext cx="3598545" cy="2654935"/>
            <a:chOff x="5366003" y="3183635"/>
            <a:chExt cx="3598545" cy="265493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8683" y="3183635"/>
              <a:ext cx="1205483" cy="15956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1299" y="3669791"/>
              <a:ext cx="1129283" cy="14798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6003" y="4358639"/>
              <a:ext cx="1185672" cy="147980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3366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03370" y="234442"/>
            <a:ext cx="4436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Gerbang</a:t>
            </a:r>
            <a:r>
              <a:rPr spc="-85" dirty="0"/>
              <a:t> </a:t>
            </a:r>
            <a:r>
              <a:rPr dirty="0"/>
              <a:t>Logika</a:t>
            </a:r>
            <a:r>
              <a:rPr spc="-100" dirty="0"/>
              <a:t> </a:t>
            </a:r>
            <a:r>
              <a:rPr spc="-10" dirty="0"/>
              <a:t>Dasar</a:t>
            </a:r>
          </a:p>
        </p:txBody>
      </p:sp>
      <p:sp>
        <p:nvSpPr>
          <p:cNvPr id="4" name="object 4"/>
          <p:cNvSpPr/>
          <p:nvPr/>
        </p:nvSpPr>
        <p:spPr>
          <a:xfrm>
            <a:off x="5718809" y="1377696"/>
            <a:ext cx="2969895" cy="78105"/>
          </a:xfrm>
          <a:custGeom>
            <a:avLst/>
            <a:gdLst/>
            <a:ahLst/>
            <a:cxnLst/>
            <a:rect l="l" t="t" r="r" b="b"/>
            <a:pathLst>
              <a:path w="2969895" h="78105">
                <a:moveTo>
                  <a:pt x="25907" y="32003"/>
                </a:moveTo>
                <a:lnTo>
                  <a:pt x="0" y="32003"/>
                </a:lnTo>
                <a:lnTo>
                  <a:pt x="0" y="57912"/>
                </a:lnTo>
                <a:lnTo>
                  <a:pt x="25907" y="57912"/>
                </a:lnTo>
                <a:lnTo>
                  <a:pt x="25907" y="32003"/>
                </a:lnTo>
                <a:close/>
              </a:path>
              <a:path w="2969895" h="78105">
                <a:moveTo>
                  <a:pt x="77724" y="31876"/>
                </a:moveTo>
                <a:lnTo>
                  <a:pt x="51815" y="31876"/>
                </a:lnTo>
                <a:lnTo>
                  <a:pt x="51815" y="57784"/>
                </a:lnTo>
                <a:lnTo>
                  <a:pt x="77724" y="57784"/>
                </a:lnTo>
                <a:lnTo>
                  <a:pt x="77724" y="31876"/>
                </a:lnTo>
                <a:close/>
              </a:path>
              <a:path w="2969895" h="78105">
                <a:moveTo>
                  <a:pt x="129539" y="31750"/>
                </a:moveTo>
                <a:lnTo>
                  <a:pt x="103631" y="31750"/>
                </a:lnTo>
                <a:lnTo>
                  <a:pt x="103631" y="57657"/>
                </a:lnTo>
                <a:lnTo>
                  <a:pt x="129539" y="57657"/>
                </a:lnTo>
                <a:lnTo>
                  <a:pt x="129539" y="31750"/>
                </a:lnTo>
                <a:close/>
              </a:path>
              <a:path w="2969895" h="78105">
                <a:moveTo>
                  <a:pt x="181355" y="31623"/>
                </a:moveTo>
                <a:lnTo>
                  <a:pt x="155448" y="31623"/>
                </a:lnTo>
                <a:lnTo>
                  <a:pt x="155448" y="57530"/>
                </a:lnTo>
                <a:lnTo>
                  <a:pt x="181355" y="57530"/>
                </a:lnTo>
                <a:lnTo>
                  <a:pt x="181355" y="31623"/>
                </a:lnTo>
                <a:close/>
              </a:path>
              <a:path w="2969895" h="78105">
                <a:moveTo>
                  <a:pt x="233172" y="31495"/>
                </a:moveTo>
                <a:lnTo>
                  <a:pt x="207263" y="31623"/>
                </a:lnTo>
                <a:lnTo>
                  <a:pt x="207263" y="57530"/>
                </a:lnTo>
                <a:lnTo>
                  <a:pt x="233172" y="57403"/>
                </a:lnTo>
                <a:lnTo>
                  <a:pt x="233172" y="31495"/>
                </a:lnTo>
                <a:close/>
              </a:path>
              <a:path w="2969895" h="78105">
                <a:moveTo>
                  <a:pt x="284988" y="31368"/>
                </a:moveTo>
                <a:lnTo>
                  <a:pt x="259079" y="31495"/>
                </a:lnTo>
                <a:lnTo>
                  <a:pt x="259079" y="57403"/>
                </a:lnTo>
                <a:lnTo>
                  <a:pt x="284988" y="57276"/>
                </a:lnTo>
                <a:lnTo>
                  <a:pt x="284988" y="31368"/>
                </a:lnTo>
                <a:close/>
              </a:path>
              <a:path w="2969895" h="78105">
                <a:moveTo>
                  <a:pt x="336803" y="31241"/>
                </a:moveTo>
                <a:lnTo>
                  <a:pt x="310895" y="31368"/>
                </a:lnTo>
                <a:lnTo>
                  <a:pt x="310895" y="57276"/>
                </a:lnTo>
                <a:lnTo>
                  <a:pt x="336803" y="57150"/>
                </a:lnTo>
                <a:lnTo>
                  <a:pt x="336803" y="31241"/>
                </a:lnTo>
                <a:close/>
              </a:path>
              <a:path w="2969895" h="78105">
                <a:moveTo>
                  <a:pt x="388619" y="31241"/>
                </a:moveTo>
                <a:lnTo>
                  <a:pt x="362712" y="31241"/>
                </a:lnTo>
                <a:lnTo>
                  <a:pt x="362712" y="57150"/>
                </a:lnTo>
                <a:lnTo>
                  <a:pt x="388619" y="57150"/>
                </a:lnTo>
                <a:lnTo>
                  <a:pt x="388619" y="31241"/>
                </a:lnTo>
                <a:close/>
              </a:path>
              <a:path w="2969895" h="78105">
                <a:moveTo>
                  <a:pt x="440436" y="31114"/>
                </a:moveTo>
                <a:lnTo>
                  <a:pt x="414527" y="31114"/>
                </a:lnTo>
                <a:lnTo>
                  <a:pt x="414527" y="57023"/>
                </a:lnTo>
                <a:lnTo>
                  <a:pt x="440436" y="57023"/>
                </a:lnTo>
                <a:lnTo>
                  <a:pt x="440436" y="31114"/>
                </a:lnTo>
                <a:close/>
              </a:path>
              <a:path w="2969895" h="78105">
                <a:moveTo>
                  <a:pt x="492251" y="30987"/>
                </a:moveTo>
                <a:lnTo>
                  <a:pt x="466343" y="30987"/>
                </a:lnTo>
                <a:lnTo>
                  <a:pt x="466343" y="56895"/>
                </a:lnTo>
                <a:lnTo>
                  <a:pt x="492251" y="56895"/>
                </a:lnTo>
                <a:lnTo>
                  <a:pt x="492251" y="30987"/>
                </a:lnTo>
                <a:close/>
              </a:path>
              <a:path w="2969895" h="78105">
                <a:moveTo>
                  <a:pt x="544067" y="30861"/>
                </a:moveTo>
                <a:lnTo>
                  <a:pt x="518160" y="30987"/>
                </a:lnTo>
                <a:lnTo>
                  <a:pt x="518160" y="56895"/>
                </a:lnTo>
                <a:lnTo>
                  <a:pt x="544067" y="56768"/>
                </a:lnTo>
                <a:lnTo>
                  <a:pt x="544067" y="30861"/>
                </a:lnTo>
                <a:close/>
              </a:path>
              <a:path w="2969895" h="78105">
                <a:moveTo>
                  <a:pt x="595884" y="30733"/>
                </a:moveTo>
                <a:lnTo>
                  <a:pt x="569976" y="30861"/>
                </a:lnTo>
                <a:lnTo>
                  <a:pt x="569976" y="56768"/>
                </a:lnTo>
                <a:lnTo>
                  <a:pt x="595884" y="56641"/>
                </a:lnTo>
                <a:lnTo>
                  <a:pt x="595884" y="30733"/>
                </a:lnTo>
                <a:close/>
              </a:path>
              <a:path w="2969895" h="78105">
                <a:moveTo>
                  <a:pt x="647700" y="30606"/>
                </a:moveTo>
                <a:lnTo>
                  <a:pt x="621791" y="30733"/>
                </a:lnTo>
                <a:lnTo>
                  <a:pt x="621791" y="56641"/>
                </a:lnTo>
                <a:lnTo>
                  <a:pt x="647700" y="56514"/>
                </a:lnTo>
                <a:lnTo>
                  <a:pt x="647700" y="30606"/>
                </a:lnTo>
                <a:close/>
              </a:path>
              <a:path w="2969895" h="78105">
                <a:moveTo>
                  <a:pt x="699515" y="30606"/>
                </a:moveTo>
                <a:lnTo>
                  <a:pt x="673607" y="30606"/>
                </a:lnTo>
                <a:lnTo>
                  <a:pt x="673607" y="56514"/>
                </a:lnTo>
                <a:lnTo>
                  <a:pt x="699515" y="56514"/>
                </a:lnTo>
                <a:lnTo>
                  <a:pt x="699515" y="30606"/>
                </a:lnTo>
                <a:close/>
              </a:path>
              <a:path w="2969895" h="78105">
                <a:moveTo>
                  <a:pt x="751331" y="30479"/>
                </a:moveTo>
                <a:lnTo>
                  <a:pt x="725424" y="30479"/>
                </a:lnTo>
                <a:lnTo>
                  <a:pt x="725424" y="56387"/>
                </a:lnTo>
                <a:lnTo>
                  <a:pt x="751331" y="56387"/>
                </a:lnTo>
                <a:lnTo>
                  <a:pt x="751331" y="30479"/>
                </a:lnTo>
                <a:close/>
              </a:path>
              <a:path w="2969895" h="78105">
                <a:moveTo>
                  <a:pt x="803147" y="30352"/>
                </a:moveTo>
                <a:lnTo>
                  <a:pt x="777239" y="30352"/>
                </a:lnTo>
                <a:lnTo>
                  <a:pt x="777239" y="56261"/>
                </a:lnTo>
                <a:lnTo>
                  <a:pt x="803147" y="56261"/>
                </a:lnTo>
                <a:lnTo>
                  <a:pt x="803147" y="30352"/>
                </a:lnTo>
                <a:close/>
              </a:path>
              <a:path w="2969895" h="78105">
                <a:moveTo>
                  <a:pt x="854963" y="30225"/>
                </a:moveTo>
                <a:lnTo>
                  <a:pt x="829056" y="30225"/>
                </a:lnTo>
                <a:lnTo>
                  <a:pt x="829056" y="56133"/>
                </a:lnTo>
                <a:lnTo>
                  <a:pt x="854963" y="56133"/>
                </a:lnTo>
                <a:lnTo>
                  <a:pt x="854963" y="30225"/>
                </a:lnTo>
                <a:close/>
              </a:path>
              <a:path w="2969895" h="78105">
                <a:moveTo>
                  <a:pt x="906780" y="30099"/>
                </a:moveTo>
                <a:lnTo>
                  <a:pt x="880871" y="30225"/>
                </a:lnTo>
                <a:lnTo>
                  <a:pt x="880871" y="56133"/>
                </a:lnTo>
                <a:lnTo>
                  <a:pt x="906780" y="56006"/>
                </a:lnTo>
                <a:lnTo>
                  <a:pt x="906780" y="30099"/>
                </a:lnTo>
                <a:close/>
              </a:path>
              <a:path w="2969895" h="78105">
                <a:moveTo>
                  <a:pt x="958595" y="29971"/>
                </a:moveTo>
                <a:lnTo>
                  <a:pt x="932688" y="30099"/>
                </a:lnTo>
                <a:lnTo>
                  <a:pt x="932688" y="56006"/>
                </a:lnTo>
                <a:lnTo>
                  <a:pt x="958595" y="55879"/>
                </a:lnTo>
                <a:lnTo>
                  <a:pt x="958595" y="29971"/>
                </a:lnTo>
                <a:close/>
              </a:path>
              <a:path w="2969895" h="78105">
                <a:moveTo>
                  <a:pt x="1010412" y="29844"/>
                </a:moveTo>
                <a:lnTo>
                  <a:pt x="984504" y="29971"/>
                </a:lnTo>
                <a:lnTo>
                  <a:pt x="984504" y="55879"/>
                </a:lnTo>
                <a:lnTo>
                  <a:pt x="1010412" y="55752"/>
                </a:lnTo>
                <a:lnTo>
                  <a:pt x="1010412" y="29844"/>
                </a:lnTo>
                <a:close/>
              </a:path>
              <a:path w="2969895" h="78105">
                <a:moveTo>
                  <a:pt x="1062228" y="29844"/>
                </a:moveTo>
                <a:lnTo>
                  <a:pt x="1036319" y="29844"/>
                </a:lnTo>
                <a:lnTo>
                  <a:pt x="1036319" y="55752"/>
                </a:lnTo>
                <a:lnTo>
                  <a:pt x="1062228" y="55752"/>
                </a:lnTo>
                <a:lnTo>
                  <a:pt x="1062228" y="29844"/>
                </a:lnTo>
                <a:close/>
              </a:path>
              <a:path w="2969895" h="78105">
                <a:moveTo>
                  <a:pt x="1114043" y="29717"/>
                </a:moveTo>
                <a:lnTo>
                  <a:pt x="1088136" y="29717"/>
                </a:lnTo>
                <a:lnTo>
                  <a:pt x="1088136" y="55625"/>
                </a:lnTo>
                <a:lnTo>
                  <a:pt x="1114043" y="55625"/>
                </a:lnTo>
                <a:lnTo>
                  <a:pt x="1114043" y="29717"/>
                </a:lnTo>
                <a:close/>
              </a:path>
              <a:path w="2969895" h="78105">
                <a:moveTo>
                  <a:pt x="1165860" y="29590"/>
                </a:moveTo>
                <a:lnTo>
                  <a:pt x="1139951" y="29590"/>
                </a:lnTo>
                <a:lnTo>
                  <a:pt x="1139951" y="55499"/>
                </a:lnTo>
                <a:lnTo>
                  <a:pt x="1165860" y="55499"/>
                </a:lnTo>
                <a:lnTo>
                  <a:pt x="1165860" y="29590"/>
                </a:lnTo>
                <a:close/>
              </a:path>
              <a:path w="2969895" h="78105">
                <a:moveTo>
                  <a:pt x="1217675" y="29463"/>
                </a:moveTo>
                <a:lnTo>
                  <a:pt x="1191767" y="29463"/>
                </a:lnTo>
                <a:lnTo>
                  <a:pt x="1191767" y="55371"/>
                </a:lnTo>
                <a:lnTo>
                  <a:pt x="1217675" y="55371"/>
                </a:lnTo>
                <a:lnTo>
                  <a:pt x="1217675" y="29463"/>
                </a:lnTo>
                <a:close/>
              </a:path>
              <a:path w="2969895" h="78105">
                <a:moveTo>
                  <a:pt x="1269491" y="29337"/>
                </a:moveTo>
                <a:lnTo>
                  <a:pt x="1243584" y="29463"/>
                </a:lnTo>
                <a:lnTo>
                  <a:pt x="1243584" y="55371"/>
                </a:lnTo>
                <a:lnTo>
                  <a:pt x="1269491" y="55244"/>
                </a:lnTo>
                <a:lnTo>
                  <a:pt x="1269491" y="29337"/>
                </a:lnTo>
                <a:close/>
              </a:path>
              <a:path w="2969895" h="78105">
                <a:moveTo>
                  <a:pt x="1321308" y="29209"/>
                </a:moveTo>
                <a:lnTo>
                  <a:pt x="1295399" y="29337"/>
                </a:lnTo>
                <a:lnTo>
                  <a:pt x="1295399" y="55244"/>
                </a:lnTo>
                <a:lnTo>
                  <a:pt x="1321308" y="55117"/>
                </a:lnTo>
                <a:lnTo>
                  <a:pt x="1321308" y="29209"/>
                </a:lnTo>
                <a:close/>
              </a:path>
              <a:path w="2969895" h="78105">
                <a:moveTo>
                  <a:pt x="1373123" y="29209"/>
                </a:moveTo>
                <a:lnTo>
                  <a:pt x="1347215" y="29209"/>
                </a:lnTo>
                <a:lnTo>
                  <a:pt x="1347215" y="55117"/>
                </a:lnTo>
                <a:lnTo>
                  <a:pt x="1373123" y="55117"/>
                </a:lnTo>
                <a:lnTo>
                  <a:pt x="1373123" y="29209"/>
                </a:lnTo>
                <a:close/>
              </a:path>
              <a:path w="2969895" h="78105">
                <a:moveTo>
                  <a:pt x="1424939" y="29082"/>
                </a:moveTo>
                <a:lnTo>
                  <a:pt x="1399032" y="29082"/>
                </a:lnTo>
                <a:lnTo>
                  <a:pt x="1399032" y="54990"/>
                </a:lnTo>
                <a:lnTo>
                  <a:pt x="1424939" y="54990"/>
                </a:lnTo>
                <a:lnTo>
                  <a:pt x="1424939" y="29082"/>
                </a:lnTo>
                <a:close/>
              </a:path>
              <a:path w="2969895" h="78105">
                <a:moveTo>
                  <a:pt x="1476756" y="28955"/>
                </a:moveTo>
                <a:lnTo>
                  <a:pt x="1450847" y="28955"/>
                </a:lnTo>
                <a:lnTo>
                  <a:pt x="1450847" y="54863"/>
                </a:lnTo>
                <a:lnTo>
                  <a:pt x="1476756" y="54863"/>
                </a:lnTo>
                <a:lnTo>
                  <a:pt x="1476756" y="28955"/>
                </a:lnTo>
                <a:close/>
              </a:path>
              <a:path w="2969895" h="78105">
                <a:moveTo>
                  <a:pt x="1528571" y="28828"/>
                </a:moveTo>
                <a:lnTo>
                  <a:pt x="1502664" y="28828"/>
                </a:lnTo>
                <a:lnTo>
                  <a:pt x="1502664" y="54737"/>
                </a:lnTo>
                <a:lnTo>
                  <a:pt x="1528571" y="54737"/>
                </a:lnTo>
                <a:lnTo>
                  <a:pt x="1528571" y="28828"/>
                </a:lnTo>
                <a:close/>
              </a:path>
              <a:path w="2969895" h="78105">
                <a:moveTo>
                  <a:pt x="1580388" y="28701"/>
                </a:moveTo>
                <a:lnTo>
                  <a:pt x="1554480" y="28828"/>
                </a:lnTo>
                <a:lnTo>
                  <a:pt x="1554480" y="54737"/>
                </a:lnTo>
                <a:lnTo>
                  <a:pt x="1580388" y="54609"/>
                </a:lnTo>
                <a:lnTo>
                  <a:pt x="1580388" y="28701"/>
                </a:lnTo>
                <a:close/>
              </a:path>
              <a:path w="2969895" h="78105">
                <a:moveTo>
                  <a:pt x="1632204" y="28575"/>
                </a:moveTo>
                <a:lnTo>
                  <a:pt x="1606295" y="28701"/>
                </a:lnTo>
                <a:lnTo>
                  <a:pt x="1606295" y="54609"/>
                </a:lnTo>
                <a:lnTo>
                  <a:pt x="1632204" y="54482"/>
                </a:lnTo>
                <a:lnTo>
                  <a:pt x="1632204" y="28575"/>
                </a:lnTo>
                <a:close/>
              </a:path>
              <a:path w="2969895" h="78105">
                <a:moveTo>
                  <a:pt x="1684019" y="28448"/>
                </a:moveTo>
                <a:lnTo>
                  <a:pt x="1658112" y="28575"/>
                </a:lnTo>
                <a:lnTo>
                  <a:pt x="1658112" y="54482"/>
                </a:lnTo>
                <a:lnTo>
                  <a:pt x="1684019" y="54355"/>
                </a:lnTo>
                <a:lnTo>
                  <a:pt x="1684019" y="28448"/>
                </a:lnTo>
                <a:close/>
              </a:path>
              <a:path w="2969895" h="78105">
                <a:moveTo>
                  <a:pt x="1735836" y="28448"/>
                </a:moveTo>
                <a:lnTo>
                  <a:pt x="1709928" y="28448"/>
                </a:lnTo>
                <a:lnTo>
                  <a:pt x="1709928" y="54355"/>
                </a:lnTo>
                <a:lnTo>
                  <a:pt x="1735836" y="54355"/>
                </a:lnTo>
                <a:lnTo>
                  <a:pt x="1735836" y="28448"/>
                </a:lnTo>
                <a:close/>
              </a:path>
              <a:path w="2969895" h="78105">
                <a:moveTo>
                  <a:pt x="1787651" y="28320"/>
                </a:moveTo>
                <a:lnTo>
                  <a:pt x="1761743" y="28320"/>
                </a:lnTo>
                <a:lnTo>
                  <a:pt x="1761743" y="54228"/>
                </a:lnTo>
                <a:lnTo>
                  <a:pt x="1787651" y="54228"/>
                </a:lnTo>
                <a:lnTo>
                  <a:pt x="1787651" y="28320"/>
                </a:lnTo>
                <a:close/>
              </a:path>
              <a:path w="2969895" h="78105">
                <a:moveTo>
                  <a:pt x="1839467" y="28193"/>
                </a:moveTo>
                <a:lnTo>
                  <a:pt x="1813560" y="28193"/>
                </a:lnTo>
                <a:lnTo>
                  <a:pt x="1813560" y="54101"/>
                </a:lnTo>
                <a:lnTo>
                  <a:pt x="1839467" y="54101"/>
                </a:lnTo>
                <a:lnTo>
                  <a:pt x="1839467" y="28193"/>
                </a:lnTo>
                <a:close/>
              </a:path>
              <a:path w="2969895" h="78105">
                <a:moveTo>
                  <a:pt x="1891284" y="28066"/>
                </a:moveTo>
                <a:lnTo>
                  <a:pt x="1865375" y="28066"/>
                </a:lnTo>
                <a:lnTo>
                  <a:pt x="1865375" y="53975"/>
                </a:lnTo>
                <a:lnTo>
                  <a:pt x="1891284" y="53975"/>
                </a:lnTo>
                <a:lnTo>
                  <a:pt x="1891284" y="28066"/>
                </a:lnTo>
                <a:close/>
              </a:path>
              <a:path w="2969895" h="78105">
                <a:moveTo>
                  <a:pt x="1943099" y="27939"/>
                </a:moveTo>
                <a:lnTo>
                  <a:pt x="1917191" y="28066"/>
                </a:lnTo>
                <a:lnTo>
                  <a:pt x="1917191" y="53975"/>
                </a:lnTo>
                <a:lnTo>
                  <a:pt x="1943099" y="53848"/>
                </a:lnTo>
                <a:lnTo>
                  <a:pt x="1943099" y="27939"/>
                </a:lnTo>
                <a:close/>
              </a:path>
              <a:path w="2969895" h="78105">
                <a:moveTo>
                  <a:pt x="1994915" y="27812"/>
                </a:moveTo>
                <a:lnTo>
                  <a:pt x="1969008" y="27939"/>
                </a:lnTo>
                <a:lnTo>
                  <a:pt x="1969008" y="53848"/>
                </a:lnTo>
                <a:lnTo>
                  <a:pt x="1994915" y="53720"/>
                </a:lnTo>
                <a:lnTo>
                  <a:pt x="1994915" y="27812"/>
                </a:lnTo>
                <a:close/>
              </a:path>
              <a:path w="2969895" h="78105">
                <a:moveTo>
                  <a:pt x="2046732" y="27686"/>
                </a:moveTo>
                <a:lnTo>
                  <a:pt x="2020823" y="27812"/>
                </a:lnTo>
                <a:lnTo>
                  <a:pt x="2020823" y="53720"/>
                </a:lnTo>
                <a:lnTo>
                  <a:pt x="2046732" y="53593"/>
                </a:lnTo>
                <a:lnTo>
                  <a:pt x="2046732" y="27686"/>
                </a:lnTo>
                <a:close/>
              </a:path>
              <a:path w="2969895" h="78105">
                <a:moveTo>
                  <a:pt x="2098547" y="27686"/>
                </a:moveTo>
                <a:lnTo>
                  <a:pt x="2072639" y="27686"/>
                </a:lnTo>
                <a:lnTo>
                  <a:pt x="2072639" y="53593"/>
                </a:lnTo>
                <a:lnTo>
                  <a:pt x="2098547" y="53593"/>
                </a:lnTo>
                <a:lnTo>
                  <a:pt x="2098547" y="27686"/>
                </a:lnTo>
                <a:close/>
              </a:path>
              <a:path w="2969895" h="78105">
                <a:moveTo>
                  <a:pt x="2150364" y="27558"/>
                </a:moveTo>
                <a:lnTo>
                  <a:pt x="2124456" y="27558"/>
                </a:lnTo>
                <a:lnTo>
                  <a:pt x="2124456" y="53466"/>
                </a:lnTo>
                <a:lnTo>
                  <a:pt x="2150364" y="53466"/>
                </a:lnTo>
                <a:lnTo>
                  <a:pt x="2150364" y="27558"/>
                </a:lnTo>
                <a:close/>
              </a:path>
              <a:path w="2969895" h="78105">
                <a:moveTo>
                  <a:pt x="2202180" y="27431"/>
                </a:moveTo>
                <a:lnTo>
                  <a:pt x="2176271" y="27431"/>
                </a:lnTo>
                <a:lnTo>
                  <a:pt x="2176271" y="53339"/>
                </a:lnTo>
                <a:lnTo>
                  <a:pt x="2202180" y="53339"/>
                </a:lnTo>
                <a:lnTo>
                  <a:pt x="2202180" y="27431"/>
                </a:lnTo>
                <a:close/>
              </a:path>
              <a:path w="2969895" h="78105">
                <a:moveTo>
                  <a:pt x="2253995" y="27304"/>
                </a:moveTo>
                <a:lnTo>
                  <a:pt x="2228088" y="27431"/>
                </a:lnTo>
                <a:lnTo>
                  <a:pt x="2228088" y="53339"/>
                </a:lnTo>
                <a:lnTo>
                  <a:pt x="2253995" y="53212"/>
                </a:lnTo>
                <a:lnTo>
                  <a:pt x="2253995" y="27304"/>
                </a:lnTo>
                <a:close/>
              </a:path>
              <a:path w="2969895" h="78105">
                <a:moveTo>
                  <a:pt x="2305812" y="27177"/>
                </a:moveTo>
                <a:lnTo>
                  <a:pt x="2279904" y="27304"/>
                </a:lnTo>
                <a:lnTo>
                  <a:pt x="2279904" y="53212"/>
                </a:lnTo>
                <a:lnTo>
                  <a:pt x="2305812" y="53086"/>
                </a:lnTo>
                <a:lnTo>
                  <a:pt x="2305812" y="27177"/>
                </a:lnTo>
                <a:close/>
              </a:path>
              <a:path w="2969895" h="78105">
                <a:moveTo>
                  <a:pt x="2357628" y="27050"/>
                </a:moveTo>
                <a:lnTo>
                  <a:pt x="2331719" y="27177"/>
                </a:lnTo>
                <a:lnTo>
                  <a:pt x="2331719" y="53086"/>
                </a:lnTo>
                <a:lnTo>
                  <a:pt x="2357628" y="52958"/>
                </a:lnTo>
                <a:lnTo>
                  <a:pt x="2357628" y="27050"/>
                </a:lnTo>
                <a:close/>
              </a:path>
              <a:path w="2969895" h="78105">
                <a:moveTo>
                  <a:pt x="2409443" y="27050"/>
                </a:moveTo>
                <a:lnTo>
                  <a:pt x="2383536" y="27050"/>
                </a:lnTo>
                <a:lnTo>
                  <a:pt x="2383536" y="52958"/>
                </a:lnTo>
                <a:lnTo>
                  <a:pt x="2409443" y="52958"/>
                </a:lnTo>
                <a:lnTo>
                  <a:pt x="2409443" y="27050"/>
                </a:lnTo>
                <a:close/>
              </a:path>
              <a:path w="2969895" h="78105">
                <a:moveTo>
                  <a:pt x="2461260" y="26924"/>
                </a:moveTo>
                <a:lnTo>
                  <a:pt x="2435351" y="26924"/>
                </a:lnTo>
                <a:lnTo>
                  <a:pt x="2435351" y="52831"/>
                </a:lnTo>
                <a:lnTo>
                  <a:pt x="2461260" y="52831"/>
                </a:lnTo>
                <a:lnTo>
                  <a:pt x="2461260" y="26924"/>
                </a:lnTo>
                <a:close/>
              </a:path>
              <a:path w="2969895" h="78105">
                <a:moveTo>
                  <a:pt x="2513075" y="26796"/>
                </a:moveTo>
                <a:lnTo>
                  <a:pt x="2487167" y="26796"/>
                </a:lnTo>
                <a:lnTo>
                  <a:pt x="2487167" y="52704"/>
                </a:lnTo>
                <a:lnTo>
                  <a:pt x="2513075" y="52704"/>
                </a:lnTo>
                <a:lnTo>
                  <a:pt x="2513075" y="26796"/>
                </a:lnTo>
                <a:close/>
              </a:path>
              <a:path w="2969895" h="78105">
                <a:moveTo>
                  <a:pt x="2564891" y="26669"/>
                </a:moveTo>
                <a:lnTo>
                  <a:pt x="2538984" y="26669"/>
                </a:lnTo>
                <a:lnTo>
                  <a:pt x="2538984" y="52577"/>
                </a:lnTo>
                <a:lnTo>
                  <a:pt x="2564891" y="52577"/>
                </a:lnTo>
                <a:lnTo>
                  <a:pt x="2564891" y="26669"/>
                </a:lnTo>
                <a:close/>
              </a:path>
              <a:path w="2969895" h="78105">
                <a:moveTo>
                  <a:pt x="2616708" y="26542"/>
                </a:moveTo>
                <a:lnTo>
                  <a:pt x="2590799" y="26669"/>
                </a:lnTo>
                <a:lnTo>
                  <a:pt x="2590799" y="52577"/>
                </a:lnTo>
                <a:lnTo>
                  <a:pt x="2616708" y="52450"/>
                </a:lnTo>
                <a:lnTo>
                  <a:pt x="2616708" y="26542"/>
                </a:lnTo>
                <a:close/>
              </a:path>
              <a:path w="2969895" h="78105">
                <a:moveTo>
                  <a:pt x="2668523" y="26415"/>
                </a:moveTo>
                <a:lnTo>
                  <a:pt x="2642616" y="26542"/>
                </a:lnTo>
                <a:lnTo>
                  <a:pt x="2642616" y="52450"/>
                </a:lnTo>
                <a:lnTo>
                  <a:pt x="2668523" y="52324"/>
                </a:lnTo>
                <a:lnTo>
                  <a:pt x="2668523" y="26415"/>
                </a:lnTo>
                <a:close/>
              </a:path>
              <a:path w="2969895" h="78105">
                <a:moveTo>
                  <a:pt x="2720340" y="26288"/>
                </a:moveTo>
                <a:lnTo>
                  <a:pt x="2694432" y="26415"/>
                </a:lnTo>
                <a:lnTo>
                  <a:pt x="2694432" y="52324"/>
                </a:lnTo>
                <a:lnTo>
                  <a:pt x="2720340" y="52196"/>
                </a:lnTo>
                <a:lnTo>
                  <a:pt x="2720340" y="26288"/>
                </a:lnTo>
                <a:close/>
              </a:path>
              <a:path w="2969895" h="78105">
                <a:moveTo>
                  <a:pt x="2772156" y="26288"/>
                </a:moveTo>
                <a:lnTo>
                  <a:pt x="2746247" y="26288"/>
                </a:lnTo>
                <a:lnTo>
                  <a:pt x="2746247" y="52196"/>
                </a:lnTo>
                <a:lnTo>
                  <a:pt x="2772156" y="52196"/>
                </a:lnTo>
                <a:lnTo>
                  <a:pt x="2772156" y="26288"/>
                </a:lnTo>
                <a:close/>
              </a:path>
              <a:path w="2969895" h="78105">
                <a:moveTo>
                  <a:pt x="2823971" y="26162"/>
                </a:moveTo>
                <a:lnTo>
                  <a:pt x="2798064" y="26162"/>
                </a:lnTo>
                <a:lnTo>
                  <a:pt x="2798064" y="52069"/>
                </a:lnTo>
                <a:lnTo>
                  <a:pt x="2823971" y="52069"/>
                </a:lnTo>
                <a:lnTo>
                  <a:pt x="2823971" y="26162"/>
                </a:lnTo>
                <a:close/>
              </a:path>
              <a:path w="2969895" h="78105">
                <a:moveTo>
                  <a:pt x="2875788" y="26034"/>
                </a:moveTo>
                <a:lnTo>
                  <a:pt x="2849880" y="26034"/>
                </a:lnTo>
                <a:lnTo>
                  <a:pt x="2849880" y="51942"/>
                </a:lnTo>
                <a:lnTo>
                  <a:pt x="2875788" y="51942"/>
                </a:lnTo>
                <a:lnTo>
                  <a:pt x="2875788" y="26034"/>
                </a:lnTo>
                <a:close/>
              </a:path>
              <a:path w="2969895" h="78105">
                <a:moveTo>
                  <a:pt x="2930524" y="0"/>
                </a:moveTo>
                <a:lnTo>
                  <a:pt x="2915417" y="3073"/>
                </a:lnTo>
                <a:lnTo>
                  <a:pt x="2903108" y="11445"/>
                </a:lnTo>
                <a:lnTo>
                  <a:pt x="2894824" y="23842"/>
                </a:lnTo>
                <a:lnTo>
                  <a:pt x="2891790" y="38988"/>
                </a:lnTo>
                <a:lnTo>
                  <a:pt x="2894863" y="54096"/>
                </a:lnTo>
                <a:lnTo>
                  <a:pt x="2903235" y="66405"/>
                </a:lnTo>
                <a:lnTo>
                  <a:pt x="2915632" y="74689"/>
                </a:lnTo>
                <a:lnTo>
                  <a:pt x="2930779" y="77724"/>
                </a:lnTo>
                <a:lnTo>
                  <a:pt x="2945886" y="74650"/>
                </a:lnTo>
                <a:lnTo>
                  <a:pt x="2958195" y="66278"/>
                </a:lnTo>
                <a:lnTo>
                  <a:pt x="2966479" y="53881"/>
                </a:lnTo>
                <a:lnTo>
                  <a:pt x="2966893" y="51815"/>
                </a:lnTo>
                <a:lnTo>
                  <a:pt x="2901695" y="51815"/>
                </a:lnTo>
                <a:lnTo>
                  <a:pt x="2901695" y="25907"/>
                </a:lnTo>
                <a:lnTo>
                  <a:pt x="2966904" y="25907"/>
                </a:lnTo>
                <a:lnTo>
                  <a:pt x="2966440" y="23627"/>
                </a:lnTo>
                <a:lnTo>
                  <a:pt x="2958068" y="11318"/>
                </a:lnTo>
                <a:lnTo>
                  <a:pt x="2945671" y="3034"/>
                </a:lnTo>
                <a:lnTo>
                  <a:pt x="2930524" y="0"/>
                </a:lnTo>
                <a:close/>
              </a:path>
              <a:path w="2969895" h="78105">
                <a:moveTo>
                  <a:pt x="2927604" y="25907"/>
                </a:moveTo>
                <a:lnTo>
                  <a:pt x="2901695" y="25907"/>
                </a:lnTo>
                <a:lnTo>
                  <a:pt x="2901695" y="51815"/>
                </a:lnTo>
                <a:lnTo>
                  <a:pt x="2927604" y="51815"/>
                </a:lnTo>
                <a:lnTo>
                  <a:pt x="2927604" y="25907"/>
                </a:lnTo>
                <a:close/>
              </a:path>
              <a:path w="2969895" h="78105">
                <a:moveTo>
                  <a:pt x="2966904" y="25907"/>
                </a:moveTo>
                <a:lnTo>
                  <a:pt x="2927604" y="25907"/>
                </a:lnTo>
                <a:lnTo>
                  <a:pt x="2927604" y="51815"/>
                </a:lnTo>
                <a:lnTo>
                  <a:pt x="2966893" y="51815"/>
                </a:lnTo>
                <a:lnTo>
                  <a:pt x="2969514" y="38734"/>
                </a:lnTo>
                <a:lnTo>
                  <a:pt x="2966904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5978" y="935863"/>
            <a:ext cx="8279765" cy="2872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832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Tipe</a:t>
            </a:r>
            <a:r>
              <a:rPr sz="1800" b="1" spc="-4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Gerbang</a:t>
            </a:r>
            <a:r>
              <a:rPr sz="1800" b="1" spc="-4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Logika</a:t>
            </a:r>
            <a:r>
              <a:rPr sz="1800" b="1" spc="-5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16165D"/>
                </a:solidFill>
                <a:latin typeface="Arial"/>
                <a:cs typeface="Arial"/>
              </a:rPr>
              <a:t>Dasar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800">
              <a:latin typeface="Arial"/>
              <a:cs typeface="Arial"/>
            </a:endParaRPr>
          </a:p>
          <a:p>
            <a:pPr marR="7620" algn="r">
              <a:lnSpc>
                <a:spcPct val="100000"/>
              </a:lnSpc>
            </a:pP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Pada</a:t>
            </a:r>
            <a:r>
              <a:rPr sz="2400" i="1" spc="-7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sistem</a:t>
            </a:r>
            <a:r>
              <a:rPr sz="2400" i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digital</a:t>
            </a:r>
            <a:r>
              <a:rPr sz="2400" i="1" spc="-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hanya</a:t>
            </a:r>
            <a:r>
              <a:rPr sz="2400" i="1" spc="-7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terdapat</a:t>
            </a:r>
            <a:r>
              <a:rPr sz="2400" i="1" spc="-6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tiga</a:t>
            </a:r>
            <a:r>
              <a:rPr sz="2400" i="1" spc="-6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buah</a:t>
            </a:r>
            <a:r>
              <a:rPr sz="2400" i="1" spc="-6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gerbang</a:t>
            </a:r>
            <a:endParaRPr sz="24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logika</a:t>
            </a:r>
            <a:r>
              <a:rPr sz="2400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dasar</a:t>
            </a:r>
            <a:r>
              <a:rPr sz="2400" i="1" spc="-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yaitu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830"/>
              </a:spcBef>
            </a:pPr>
            <a:endParaRPr sz="2400">
              <a:latin typeface="Verdana"/>
              <a:cs typeface="Verdana"/>
            </a:endParaRPr>
          </a:p>
          <a:p>
            <a:pPr marL="680085">
              <a:lnSpc>
                <a:spcPct val="100000"/>
              </a:lnSpc>
              <a:spcBef>
                <a:spcPts val="5"/>
              </a:spcBef>
              <a:tabLst>
                <a:tab pos="3423920" algn="l"/>
                <a:tab pos="6342380" algn="l"/>
              </a:tabLst>
            </a:pPr>
            <a:r>
              <a:rPr sz="3600" b="1" spc="-25" dirty="0">
                <a:solidFill>
                  <a:srgbClr val="181866"/>
                </a:solidFill>
                <a:latin typeface="Verdana"/>
                <a:cs typeface="Verdana"/>
              </a:rPr>
              <a:t>AND</a:t>
            </a:r>
            <a:r>
              <a:rPr sz="3600" b="1" dirty="0">
                <a:solidFill>
                  <a:srgbClr val="181866"/>
                </a:solidFill>
                <a:latin typeface="Verdana"/>
                <a:cs typeface="Verdana"/>
              </a:rPr>
              <a:t>	</a:t>
            </a:r>
            <a:r>
              <a:rPr sz="3600" b="1" spc="-25" dirty="0">
                <a:solidFill>
                  <a:srgbClr val="181866"/>
                </a:solidFill>
                <a:latin typeface="Verdana"/>
                <a:cs typeface="Verdana"/>
              </a:rPr>
              <a:t>OR</a:t>
            </a:r>
            <a:r>
              <a:rPr sz="3600" b="1" dirty="0">
                <a:solidFill>
                  <a:srgbClr val="181866"/>
                </a:solidFill>
                <a:latin typeface="Verdana"/>
                <a:cs typeface="Verdana"/>
              </a:rPr>
              <a:t>	</a:t>
            </a:r>
            <a:r>
              <a:rPr sz="3600" b="1" spc="-25" dirty="0">
                <a:solidFill>
                  <a:srgbClr val="181866"/>
                </a:solidFill>
                <a:latin typeface="Verdana"/>
                <a:cs typeface="Verdana"/>
              </a:rPr>
              <a:t>NOT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4570" y="4419862"/>
            <a:ext cx="2312201" cy="80666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3862" y="4413751"/>
            <a:ext cx="1985676" cy="83620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15645" y="4438145"/>
            <a:ext cx="1906235" cy="79960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33660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18152" y="234442"/>
            <a:ext cx="4150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Gerbang</a:t>
            </a:r>
            <a:r>
              <a:rPr spc="-85" dirty="0"/>
              <a:t> </a:t>
            </a:r>
            <a:r>
              <a:rPr dirty="0"/>
              <a:t>Logika</a:t>
            </a:r>
            <a:r>
              <a:rPr spc="-100" dirty="0"/>
              <a:t> </a:t>
            </a:r>
            <a:r>
              <a:rPr spc="-25" dirty="0"/>
              <a:t>AND</a:t>
            </a:r>
          </a:p>
        </p:txBody>
      </p:sp>
      <p:sp>
        <p:nvSpPr>
          <p:cNvPr id="4" name="object 4"/>
          <p:cNvSpPr/>
          <p:nvPr/>
        </p:nvSpPr>
        <p:spPr>
          <a:xfrm>
            <a:off x="5718809" y="1377696"/>
            <a:ext cx="2969895" cy="78105"/>
          </a:xfrm>
          <a:custGeom>
            <a:avLst/>
            <a:gdLst/>
            <a:ahLst/>
            <a:cxnLst/>
            <a:rect l="l" t="t" r="r" b="b"/>
            <a:pathLst>
              <a:path w="2969895" h="78105">
                <a:moveTo>
                  <a:pt x="25907" y="32003"/>
                </a:moveTo>
                <a:lnTo>
                  <a:pt x="0" y="32003"/>
                </a:lnTo>
                <a:lnTo>
                  <a:pt x="0" y="57912"/>
                </a:lnTo>
                <a:lnTo>
                  <a:pt x="25907" y="57912"/>
                </a:lnTo>
                <a:lnTo>
                  <a:pt x="25907" y="32003"/>
                </a:lnTo>
                <a:close/>
              </a:path>
              <a:path w="2969895" h="78105">
                <a:moveTo>
                  <a:pt x="77724" y="31876"/>
                </a:moveTo>
                <a:lnTo>
                  <a:pt x="51815" y="31876"/>
                </a:lnTo>
                <a:lnTo>
                  <a:pt x="51815" y="57784"/>
                </a:lnTo>
                <a:lnTo>
                  <a:pt x="77724" y="57784"/>
                </a:lnTo>
                <a:lnTo>
                  <a:pt x="77724" y="31876"/>
                </a:lnTo>
                <a:close/>
              </a:path>
              <a:path w="2969895" h="78105">
                <a:moveTo>
                  <a:pt x="129539" y="31750"/>
                </a:moveTo>
                <a:lnTo>
                  <a:pt x="103631" y="31750"/>
                </a:lnTo>
                <a:lnTo>
                  <a:pt x="103631" y="57657"/>
                </a:lnTo>
                <a:lnTo>
                  <a:pt x="129539" y="57657"/>
                </a:lnTo>
                <a:lnTo>
                  <a:pt x="129539" y="31750"/>
                </a:lnTo>
                <a:close/>
              </a:path>
              <a:path w="2969895" h="78105">
                <a:moveTo>
                  <a:pt x="181355" y="31623"/>
                </a:moveTo>
                <a:lnTo>
                  <a:pt x="155448" y="31623"/>
                </a:lnTo>
                <a:lnTo>
                  <a:pt x="155448" y="57530"/>
                </a:lnTo>
                <a:lnTo>
                  <a:pt x="181355" y="57530"/>
                </a:lnTo>
                <a:lnTo>
                  <a:pt x="181355" y="31623"/>
                </a:lnTo>
                <a:close/>
              </a:path>
              <a:path w="2969895" h="78105">
                <a:moveTo>
                  <a:pt x="233172" y="31495"/>
                </a:moveTo>
                <a:lnTo>
                  <a:pt x="207263" y="31623"/>
                </a:lnTo>
                <a:lnTo>
                  <a:pt x="207263" y="57530"/>
                </a:lnTo>
                <a:lnTo>
                  <a:pt x="233172" y="57403"/>
                </a:lnTo>
                <a:lnTo>
                  <a:pt x="233172" y="31495"/>
                </a:lnTo>
                <a:close/>
              </a:path>
              <a:path w="2969895" h="78105">
                <a:moveTo>
                  <a:pt x="284988" y="31368"/>
                </a:moveTo>
                <a:lnTo>
                  <a:pt x="259079" y="31495"/>
                </a:lnTo>
                <a:lnTo>
                  <a:pt x="259079" y="57403"/>
                </a:lnTo>
                <a:lnTo>
                  <a:pt x="284988" y="57276"/>
                </a:lnTo>
                <a:lnTo>
                  <a:pt x="284988" y="31368"/>
                </a:lnTo>
                <a:close/>
              </a:path>
              <a:path w="2969895" h="78105">
                <a:moveTo>
                  <a:pt x="336803" y="31241"/>
                </a:moveTo>
                <a:lnTo>
                  <a:pt x="310895" y="31368"/>
                </a:lnTo>
                <a:lnTo>
                  <a:pt x="310895" y="57276"/>
                </a:lnTo>
                <a:lnTo>
                  <a:pt x="336803" y="57150"/>
                </a:lnTo>
                <a:lnTo>
                  <a:pt x="336803" y="31241"/>
                </a:lnTo>
                <a:close/>
              </a:path>
              <a:path w="2969895" h="78105">
                <a:moveTo>
                  <a:pt x="388619" y="31241"/>
                </a:moveTo>
                <a:lnTo>
                  <a:pt x="362712" y="31241"/>
                </a:lnTo>
                <a:lnTo>
                  <a:pt x="362712" y="57150"/>
                </a:lnTo>
                <a:lnTo>
                  <a:pt x="388619" y="57150"/>
                </a:lnTo>
                <a:lnTo>
                  <a:pt x="388619" y="31241"/>
                </a:lnTo>
                <a:close/>
              </a:path>
              <a:path w="2969895" h="78105">
                <a:moveTo>
                  <a:pt x="440436" y="31114"/>
                </a:moveTo>
                <a:lnTo>
                  <a:pt x="414527" y="31114"/>
                </a:lnTo>
                <a:lnTo>
                  <a:pt x="414527" y="57023"/>
                </a:lnTo>
                <a:lnTo>
                  <a:pt x="440436" y="57023"/>
                </a:lnTo>
                <a:lnTo>
                  <a:pt x="440436" y="31114"/>
                </a:lnTo>
                <a:close/>
              </a:path>
              <a:path w="2969895" h="78105">
                <a:moveTo>
                  <a:pt x="492251" y="30987"/>
                </a:moveTo>
                <a:lnTo>
                  <a:pt x="466343" y="30987"/>
                </a:lnTo>
                <a:lnTo>
                  <a:pt x="466343" y="56895"/>
                </a:lnTo>
                <a:lnTo>
                  <a:pt x="492251" y="56895"/>
                </a:lnTo>
                <a:lnTo>
                  <a:pt x="492251" y="30987"/>
                </a:lnTo>
                <a:close/>
              </a:path>
              <a:path w="2969895" h="78105">
                <a:moveTo>
                  <a:pt x="544067" y="30861"/>
                </a:moveTo>
                <a:lnTo>
                  <a:pt x="518160" y="30987"/>
                </a:lnTo>
                <a:lnTo>
                  <a:pt x="518160" y="56895"/>
                </a:lnTo>
                <a:lnTo>
                  <a:pt x="544067" y="56768"/>
                </a:lnTo>
                <a:lnTo>
                  <a:pt x="544067" y="30861"/>
                </a:lnTo>
                <a:close/>
              </a:path>
              <a:path w="2969895" h="78105">
                <a:moveTo>
                  <a:pt x="595884" y="30733"/>
                </a:moveTo>
                <a:lnTo>
                  <a:pt x="569976" y="30861"/>
                </a:lnTo>
                <a:lnTo>
                  <a:pt x="569976" y="56768"/>
                </a:lnTo>
                <a:lnTo>
                  <a:pt x="595884" y="56641"/>
                </a:lnTo>
                <a:lnTo>
                  <a:pt x="595884" y="30733"/>
                </a:lnTo>
                <a:close/>
              </a:path>
              <a:path w="2969895" h="78105">
                <a:moveTo>
                  <a:pt x="647700" y="30606"/>
                </a:moveTo>
                <a:lnTo>
                  <a:pt x="621791" y="30733"/>
                </a:lnTo>
                <a:lnTo>
                  <a:pt x="621791" y="56641"/>
                </a:lnTo>
                <a:lnTo>
                  <a:pt x="647700" y="56514"/>
                </a:lnTo>
                <a:lnTo>
                  <a:pt x="647700" y="30606"/>
                </a:lnTo>
                <a:close/>
              </a:path>
              <a:path w="2969895" h="78105">
                <a:moveTo>
                  <a:pt x="699515" y="30606"/>
                </a:moveTo>
                <a:lnTo>
                  <a:pt x="673607" y="30606"/>
                </a:lnTo>
                <a:lnTo>
                  <a:pt x="673607" y="56514"/>
                </a:lnTo>
                <a:lnTo>
                  <a:pt x="699515" y="56514"/>
                </a:lnTo>
                <a:lnTo>
                  <a:pt x="699515" y="30606"/>
                </a:lnTo>
                <a:close/>
              </a:path>
              <a:path w="2969895" h="78105">
                <a:moveTo>
                  <a:pt x="751331" y="30479"/>
                </a:moveTo>
                <a:lnTo>
                  <a:pt x="725424" y="30479"/>
                </a:lnTo>
                <a:lnTo>
                  <a:pt x="725424" y="56387"/>
                </a:lnTo>
                <a:lnTo>
                  <a:pt x="751331" y="56387"/>
                </a:lnTo>
                <a:lnTo>
                  <a:pt x="751331" y="30479"/>
                </a:lnTo>
                <a:close/>
              </a:path>
              <a:path w="2969895" h="78105">
                <a:moveTo>
                  <a:pt x="803147" y="30352"/>
                </a:moveTo>
                <a:lnTo>
                  <a:pt x="777239" y="30352"/>
                </a:lnTo>
                <a:lnTo>
                  <a:pt x="777239" y="56261"/>
                </a:lnTo>
                <a:lnTo>
                  <a:pt x="803147" y="56261"/>
                </a:lnTo>
                <a:lnTo>
                  <a:pt x="803147" y="30352"/>
                </a:lnTo>
                <a:close/>
              </a:path>
              <a:path w="2969895" h="78105">
                <a:moveTo>
                  <a:pt x="854963" y="30225"/>
                </a:moveTo>
                <a:lnTo>
                  <a:pt x="829056" y="30225"/>
                </a:lnTo>
                <a:lnTo>
                  <a:pt x="829056" y="56133"/>
                </a:lnTo>
                <a:lnTo>
                  <a:pt x="854963" y="56133"/>
                </a:lnTo>
                <a:lnTo>
                  <a:pt x="854963" y="30225"/>
                </a:lnTo>
                <a:close/>
              </a:path>
              <a:path w="2969895" h="78105">
                <a:moveTo>
                  <a:pt x="906780" y="30099"/>
                </a:moveTo>
                <a:lnTo>
                  <a:pt x="880871" y="30225"/>
                </a:lnTo>
                <a:lnTo>
                  <a:pt x="880871" y="56133"/>
                </a:lnTo>
                <a:lnTo>
                  <a:pt x="906780" y="56006"/>
                </a:lnTo>
                <a:lnTo>
                  <a:pt x="906780" y="30099"/>
                </a:lnTo>
                <a:close/>
              </a:path>
              <a:path w="2969895" h="78105">
                <a:moveTo>
                  <a:pt x="958595" y="29971"/>
                </a:moveTo>
                <a:lnTo>
                  <a:pt x="932688" y="30099"/>
                </a:lnTo>
                <a:lnTo>
                  <a:pt x="932688" y="56006"/>
                </a:lnTo>
                <a:lnTo>
                  <a:pt x="958595" y="55879"/>
                </a:lnTo>
                <a:lnTo>
                  <a:pt x="958595" y="29971"/>
                </a:lnTo>
                <a:close/>
              </a:path>
              <a:path w="2969895" h="78105">
                <a:moveTo>
                  <a:pt x="1010412" y="29844"/>
                </a:moveTo>
                <a:lnTo>
                  <a:pt x="984504" y="29971"/>
                </a:lnTo>
                <a:lnTo>
                  <a:pt x="984504" y="55879"/>
                </a:lnTo>
                <a:lnTo>
                  <a:pt x="1010412" y="55752"/>
                </a:lnTo>
                <a:lnTo>
                  <a:pt x="1010412" y="29844"/>
                </a:lnTo>
                <a:close/>
              </a:path>
              <a:path w="2969895" h="78105">
                <a:moveTo>
                  <a:pt x="1062228" y="29844"/>
                </a:moveTo>
                <a:lnTo>
                  <a:pt x="1036319" y="29844"/>
                </a:lnTo>
                <a:lnTo>
                  <a:pt x="1036319" y="55752"/>
                </a:lnTo>
                <a:lnTo>
                  <a:pt x="1062228" y="55752"/>
                </a:lnTo>
                <a:lnTo>
                  <a:pt x="1062228" y="29844"/>
                </a:lnTo>
                <a:close/>
              </a:path>
              <a:path w="2969895" h="78105">
                <a:moveTo>
                  <a:pt x="1114043" y="29717"/>
                </a:moveTo>
                <a:lnTo>
                  <a:pt x="1088136" y="29717"/>
                </a:lnTo>
                <a:lnTo>
                  <a:pt x="1088136" y="55625"/>
                </a:lnTo>
                <a:lnTo>
                  <a:pt x="1114043" y="55625"/>
                </a:lnTo>
                <a:lnTo>
                  <a:pt x="1114043" y="29717"/>
                </a:lnTo>
                <a:close/>
              </a:path>
              <a:path w="2969895" h="78105">
                <a:moveTo>
                  <a:pt x="1165860" y="29590"/>
                </a:moveTo>
                <a:lnTo>
                  <a:pt x="1139951" y="29590"/>
                </a:lnTo>
                <a:lnTo>
                  <a:pt x="1139951" y="55499"/>
                </a:lnTo>
                <a:lnTo>
                  <a:pt x="1165860" y="55499"/>
                </a:lnTo>
                <a:lnTo>
                  <a:pt x="1165860" y="29590"/>
                </a:lnTo>
                <a:close/>
              </a:path>
              <a:path w="2969895" h="78105">
                <a:moveTo>
                  <a:pt x="1217675" y="29463"/>
                </a:moveTo>
                <a:lnTo>
                  <a:pt x="1191767" y="29463"/>
                </a:lnTo>
                <a:lnTo>
                  <a:pt x="1191767" y="55371"/>
                </a:lnTo>
                <a:lnTo>
                  <a:pt x="1217675" y="55371"/>
                </a:lnTo>
                <a:lnTo>
                  <a:pt x="1217675" y="29463"/>
                </a:lnTo>
                <a:close/>
              </a:path>
              <a:path w="2969895" h="78105">
                <a:moveTo>
                  <a:pt x="1269491" y="29337"/>
                </a:moveTo>
                <a:lnTo>
                  <a:pt x="1243584" y="29463"/>
                </a:lnTo>
                <a:lnTo>
                  <a:pt x="1243584" y="55371"/>
                </a:lnTo>
                <a:lnTo>
                  <a:pt x="1269491" y="55244"/>
                </a:lnTo>
                <a:lnTo>
                  <a:pt x="1269491" y="29337"/>
                </a:lnTo>
                <a:close/>
              </a:path>
              <a:path w="2969895" h="78105">
                <a:moveTo>
                  <a:pt x="1321308" y="29209"/>
                </a:moveTo>
                <a:lnTo>
                  <a:pt x="1295399" y="29337"/>
                </a:lnTo>
                <a:lnTo>
                  <a:pt x="1295399" y="55244"/>
                </a:lnTo>
                <a:lnTo>
                  <a:pt x="1321308" y="55117"/>
                </a:lnTo>
                <a:lnTo>
                  <a:pt x="1321308" y="29209"/>
                </a:lnTo>
                <a:close/>
              </a:path>
              <a:path w="2969895" h="78105">
                <a:moveTo>
                  <a:pt x="1373123" y="29209"/>
                </a:moveTo>
                <a:lnTo>
                  <a:pt x="1347215" y="29209"/>
                </a:lnTo>
                <a:lnTo>
                  <a:pt x="1347215" y="55117"/>
                </a:lnTo>
                <a:lnTo>
                  <a:pt x="1373123" y="55117"/>
                </a:lnTo>
                <a:lnTo>
                  <a:pt x="1373123" y="29209"/>
                </a:lnTo>
                <a:close/>
              </a:path>
              <a:path w="2969895" h="78105">
                <a:moveTo>
                  <a:pt x="1424939" y="29082"/>
                </a:moveTo>
                <a:lnTo>
                  <a:pt x="1399032" y="29082"/>
                </a:lnTo>
                <a:lnTo>
                  <a:pt x="1399032" y="54990"/>
                </a:lnTo>
                <a:lnTo>
                  <a:pt x="1424939" y="54990"/>
                </a:lnTo>
                <a:lnTo>
                  <a:pt x="1424939" y="29082"/>
                </a:lnTo>
                <a:close/>
              </a:path>
              <a:path w="2969895" h="78105">
                <a:moveTo>
                  <a:pt x="1476756" y="28955"/>
                </a:moveTo>
                <a:lnTo>
                  <a:pt x="1450847" y="28955"/>
                </a:lnTo>
                <a:lnTo>
                  <a:pt x="1450847" y="54863"/>
                </a:lnTo>
                <a:lnTo>
                  <a:pt x="1476756" y="54863"/>
                </a:lnTo>
                <a:lnTo>
                  <a:pt x="1476756" y="28955"/>
                </a:lnTo>
                <a:close/>
              </a:path>
              <a:path w="2969895" h="78105">
                <a:moveTo>
                  <a:pt x="1528571" y="28828"/>
                </a:moveTo>
                <a:lnTo>
                  <a:pt x="1502664" y="28828"/>
                </a:lnTo>
                <a:lnTo>
                  <a:pt x="1502664" y="54737"/>
                </a:lnTo>
                <a:lnTo>
                  <a:pt x="1528571" y="54737"/>
                </a:lnTo>
                <a:lnTo>
                  <a:pt x="1528571" y="28828"/>
                </a:lnTo>
                <a:close/>
              </a:path>
              <a:path w="2969895" h="78105">
                <a:moveTo>
                  <a:pt x="1580388" y="28701"/>
                </a:moveTo>
                <a:lnTo>
                  <a:pt x="1554480" y="28828"/>
                </a:lnTo>
                <a:lnTo>
                  <a:pt x="1554480" y="54737"/>
                </a:lnTo>
                <a:lnTo>
                  <a:pt x="1580388" y="54609"/>
                </a:lnTo>
                <a:lnTo>
                  <a:pt x="1580388" y="28701"/>
                </a:lnTo>
                <a:close/>
              </a:path>
              <a:path w="2969895" h="78105">
                <a:moveTo>
                  <a:pt x="1632204" y="28575"/>
                </a:moveTo>
                <a:lnTo>
                  <a:pt x="1606295" y="28701"/>
                </a:lnTo>
                <a:lnTo>
                  <a:pt x="1606295" y="54609"/>
                </a:lnTo>
                <a:lnTo>
                  <a:pt x="1632204" y="54482"/>
                </a:lnTo>
                <a:lnTo>
                  <a:pt x="1632204" y="28575"/>
                </a:lnTo>
                <a:close/>
              </a:path>
              <a:path w="2969895" h="78105">
                <a:moveTo>
                  <a:pt x="1684019" y="28448"/>
                </a:moveTo>
                <a:lnTo>
                  <a:pt x="1658112" y="28575"/>
                </a:lnTo>
                <a:lnTo>
                  <a:pt x="1658112" y="54482"/>
                </a:lnTo>
                <a:lnTo>
                  <a:pt x="1684019" y="54355"/>
                </a:lnTo>
                <a:lnTo>
                  <a:pt x="1684019" y="28448"/>
                </a:lnTo>
                <a:close/>
              </a:path>
              <a:path w="2969895" h="78105">
                <a:moveTo>
                  <a:pt x="1735836" y="28448"/>
                </a:moveTo>
                <a:lnTo>
                  <a:pt x="1709928" y="28448"/>
                </a:lnTo>
                <a:lnTo>
                  <a:pt x="1709928" y="54355"/>
                </a:lnTo>
                <a:lnTo>
                  <a:pt x="1735836" y="54355"/>
                </a:lnTo>
                <a:lnTo>
                  <a:pt x="1735836" y="28448"/>
                </a:lnTo>
                <a:close/>
              </a:path>
              <a:path w="2969895" h="78105">
                <a:moveTo>
                  <a:pt x="1787651" y="28320"/>
                </a:moveTo>
                <a:lnTo>
                  <a:pt x="1761743" y="28320"/>
                </a:lnTo>
                <a:lnTo>
                  <a:pt x="1761743" y="54228"/>
                </a:lnTo>
                <a:lnTo>
                  <a:pt x="1787651" y="54228"/>
                </a:lnTo>
                <a:lnTo>
                  <a:pt x="1787651" y="28320"/>
                </a:lnTo>
                <a:close/>
              </a:path>
              <a:path w="2969895" h="78105">
                <a:moveTo>
                  <a:pt x="1839467" y="28193"/>
                </a:moveTo>
                <a:lnTo>
                  <a:pt x="1813560" y="28193"/>
                </a:lnTo>
                <a:lnTo>
                  <a:pt x="1813560" y="54101"/>
                </a:lnTo>
                <a:lnTo>
                  <a:pt x="1839467" y="54101"/>
                </a:lnTo>
                <a:lnTo>
                  <a:pt x="1839467" y="28193"/>
                </a:lnTo>
                <a:close/>
              </a:path>
              <a:path w="2969895" h="78105">
                <a:moveTo>
                  <a:pt x="1891284" y="28066"/>
                </a:moveTo>
                <a:lnTo>
                  <a:pt x="1865375" y="28066"/>
                </a:lnTo>
                <a:lnTo>
                  <a:pt x="1865375" y="53975"/>
                </a:lnTo>
                <a:lnTo>
                  <a:pt x="1891284" y="53975"/>
                </a:lnTo>
                <a:lnTo>
                  <a:pt x="1891284" y="28066"/>
                </a:lnTo>
                <a:close/>
              </a:path>
              <a:path w="2969895" h="78105">
                <a:moveTo>
                  <a:pt x="1943099" y="27939"/>
                </a:moveTo>
                <a:lnTo>
                  <a:pt x="1917191" y="28066"/>
                </a:lnTo>
                <a:lnTo>
                  <a:pt x="1917191" y="53975"/>
                </a:lnTo>
                <a:lnTo>
                  <a:pt x="1943099" y="53848"/>
                </a:lnTo>
                <a:lnTo>
                  <a:pt x="1943099" y="27939"/>
                </a:lnTo>
                <a:close/>
              </a:path>
              <a:path w="2969895" h="78105">
                <a:moveTo>
                  <a:pt x="1994915" y="27812"/>
                </a:moveTo>
                <a:lnTo>
                  <a:pt x="1969008" y="27939"/>
                </a:lnTo>
                <a:lnTo>
                  <a:pt x="1969008" y="53848"/>
                </a:lnTo>
                <a:lnTo>
                  <a:pt x="1994915" y="53720"/>
                </a:lnTo>
                <a:lnTo>
                  <a:pt x="1994915" y="27812"/>
                </a:lnTo>
                <a:close/>
              </a:path>
              <a:path w="2969895" h="78105">
                <a:moveTo>
                  <a:pt x="2046732" y="27686"/>
                </a:moveTo>
                <a:lnTo>
                  <a:pt x="2020823" y="27812"/>
                </a:lnTo>
                <a:lnTo>
                  <a:pt x="2020823" y="53720"/>
                </a:lnTo>
                <a:lnTo>
                  <a:pt x="2046732" y="53593"/>
                </a:lnTo>
                <a:lnTo>
                  <a:pt x="2046732" y="27686"/>
                </a:lnTo>
                <a:close/>
              </a:path>
              <a:path w="2969895" h="78105">
                <a:moveTo>
                  <a:pt x="2098547" y="27686"/>
                </a:moveTo>
                <a:lnTo>
                  <a:pt x="2072639" y="27686"/>
                </a:lnTo>
                <a:lnTo>
                  <a:pt x="2072639" y="53593"/>
                </a:lnTo>
                <a:lnTo>
                  <a:pt x="2098547" y="53593"/>
                </a:lnTo>
                <a:lnTo>
                  <a:pt x="2098547" y="27686"/>
                </a:lnTo>
                <a:close/>
              </a:path>
              <a:path w="2969895" h="78105">
                <a:moveTo>
                  <a:pt x="2150364" y="27558"/>
                </a:moveTo>
                <a:lnTo>
                  <a:pt x="2124456" y="27558"/>
                </a:lnTo>
                <a:lnTo>
                  <a:pt x="2124456" y="53466"/>
                </a:lnTo>
                <a:lnTo>
                  <a:pt x="2150364" y="53466"/>
                </a:lnTo>
                <a:lnTo>
                  <a:pt x="2150364" y="27558"/>
                </a:lnTo>
                <a:close/>
              </a:path>
              <a:path w="2969895" h="78105">
                <a:moveTo>
                  <a:pt x="2202180" y="27431"/>
                </a:moveTo>
                <a:lnTo>
                  <a:pt x="2176271" y="27431"/>
                </a:lnTo>
                <a:lnTo>
                  <a:pt x="2176271" y="53339"/>
                </a:lnTo>
                <a:lnTo>
                  <a:pt x="2202180" y="53339"/>
                </a:lnTo>
                <a:lnTo>
                  <a:pt x="2202180" y="27431"/>
                </a:lnTo>
                <a:close/>
              </a:path>
              <a:path w="2969895" h="78105">
                <a:moveTo>
                  <a:pt x="2253995" y="27304"/>
                </a:moveTo>
                <a:lnTo>
                  <a:pt x="2228088" y="27431"/>
                </a:lnTo>
                <a:lnTo>
                  <a:pt x="2228088" y="53339"/>
                </a:lnTo>
                <a:lnTo>
                  <a:pt x="2253995" y="53212"/>
                </a:lnTo>
                <a:lnTo>
                  <a:pt x="2253995" y="27304"/>
                </a:lnTo>
                <a:close/>
              </a:path>
              <a:path w="2969895" h="78105">
                <a:moveTo>
                  <a:pt x="2305812" y="27177"/>
                </a:moveTo>
                <a:lnTo>
                  <a:pt x="2279904" y="27304"/>
                </a:lnTo>
                <a:lnTo>
                  <a:pt x="2279904" y="53212"/>
                </a:lnTo>
                <a:lnTo>
                  <a:pt x="2305812" y="53086"/>
                </a:lnTo>
                <a:lnTo>
                  <a:pt x="2305812" y="27177"/>
                </a:lnTo>
                <a:close/>
              </a:path>
              <a:path w="2969895" h="78105">
                <a:moveTo>
                  <a:pt x="2357628" y="27050"/>
                </a:moveTo>
                <a:lnTo>
                  <a:pt x="2331719" y="27177"/>
                </a:lnTo>
                <a:lnTo>
                  <a:pt x="2331719" y="53086"/>
                </a:lnTo>
                <a:lnTo>
                  <a:pt x="2357628" y="52958"/>
                </a:lnTo>
                <a:lnTo>
                  <a:pt x="2357628" y="27050"/>
                </a:lnTo>
                <a:close/>
              </a:path>
              <a:path w="2969895" h="78105">
                <a:moveTo>
                  <a:pt x="2409443" y="27050"/>
                </a:moveTo>
                <a:lnTo>
                  <a:pt x="2383536" y="27050"/>
                </a:lnTo>
                <a:lnTo>
                  <a:pt x="2383536" y="52958"/>
                </a:lnTo>
                <a:lnTo>
                  <a:pt x="2409443" y="52958"/>
                </a:lnTo>
                <a:lnTo>
                  <a:pt x="2409443" y="27050"/>
                </a:lnTo>
                <a:close/>
              </a:path>
              <a:path w="2969895" h="78105">
                <a:moveTo>
                  <a:pt x="2461260" y="26924"/>
                </a:moveTo>
                <a:lnTo>
                  <a:pt x="2435351" y="26924"/>
                </a:lnTo>
                <a:lnTo>
                  <a:pt x="2435351" y="52831"/>
                </a:lnTo>
                <a:lnTo>
                  <a:pt x="2461260" y="52831"/>
                </a:lnTo>
                <a:lnTo>
                  <a:pt x="2461260" y="26924"/>
                </a:lnTo>
                <a:close/>
              </a:path>
              <a:path w="2969895" h="78105">
                <a:moveTo>
                  <a:pt x="2513075" y="26796"/>
                </a:moveTo>
                <a:lnTo>
                  <a:pt x="2487167" y="26796"/>
                </a:lnTo>
                <a:lnTo>
                  <a:pt x="2487167" y="52704"/>
                </a:lnTo>
                <a:lnTo>
                  <a:pt x="2513075" y="52704"/>
                </a:lnTo>
                <a:lnTo>
                  <a:pt x="2513075" y="26796"/>
                </a:lnTo>
                <a:close/>
              </a:path>
              <a:path w="2969895" h="78105">
                <a:moveTo>
                  <a:pt x="2564891" y="26669"/>
                </a:moveTo>
                <a:lnTo>
                  <a:pt x="2538984" y="26669"/>
                </a:lnTo>
                <a:lnTo>
                  <a:pt x="2538984" y="52577"/>
                </a:lnTo>
                <a:lnTo>
                  <a:pt x="2564891" y="52577"/>
                </a:lnTo>
                <a:lnTo>
                  <a:pt x="2564891" y="26669"/>
                </a:lnTo>
                <a:close/>
              </a:path>
              <a:path w="2969895" h="78105">
                <a:moveTo>
                  <a:pt x="2616708" y="26542"/>
                </a:moveTo>
                <a:lnTo>
                  <a:pt x="2590799" y="26669"/>
                </a:lnTo>
                <a:lnTo>
                  <a:pt x="2590799" y="52577"/>
                </a:lnTo>
                <a:lnTo>
                  <a:pt x="2616708" y="52450"/>
                </a:lnTo>
                <a:lnTo>
                  <a:pt x="2616708" y="26542"/>
                </a:lnTo>
                <a:close/>
              </a:path>
              <a:path w="2969895" h="78105">
                <a:moveTo>
                  <a:pt x="2668523" y="26415"/>
                </a:moveTo>
                <a:lnTo>
                  <a:pt x="2642616" y="26542"/>
                </a:lnTo>
                <a:lnTo>
                  <a:pt x="2642616" y="52450"/>
                </a:lnTo>
                <a:lnTo>
                  <a:pt x="2668523" y="52324"/>
                </a:lnTo>
                <a:lnTo>
                  <a:pt x="2668523" y="26415"/>
                </a:lnTo>
                <a:close/>
              </a:path>
              <a:path w="2969895" h="78105">
                <a:moveTo>
                  <a:pt x="2720340" y="26288"/>
                </a:moveTo>
                <a:lnTo>
                  <a:pt x="2694432" y="26415"/>
                </a:lnTo>
                <a:lnTo>
                  <a:pt x="2694432" y="52324"/>
                </a:lnTo>
                <a:lnTo>
                  <a:pt x="2720340" y="52196"/>
                </a:lnTo>
                <a:lnTo>
                  <a:pt x="2720340" y="26288"/>
                </a:lnTo>
                <a:close/>
              </a:path>
              <a:path w="2969895" h="78105">
                <a:moveTo>
                  <a:pt x="2772156" y="26288"/>
                </a:moveTo>
                <a:lnTo>
                  <a:pt x="2746247" y="26288"/>
                </a:lnTo>
                <a:lnTo>
                  <a:pt x="2746247" y="52196"/>
                </a:lnTo>
                <a:lnTo>
                  <a:pt x="2772156" y="52196"/>
                </a:lnTo>
                <a:lnTo>
                  <a:pt x="2772156" y="26288"/>
                </a:lnTo>
                <a:close/>
              </a:path>
              <a:path w="2969895" h="78105">
                <a:moveTo>
                  <a:pt x="2823971" y="26162"/>
                </a:moveTo>
                <a:lnTo>
                  <a:pt x="2798064" y="26162"/>
                </a:lnTo>
                <a:lnTo>
                  <a:pt x="2798064" y="52069"/>
                </a:lnTo>
                <a:lnTo>
                  <a:pt x="2823971" y="52069"/>
                </a:lnTo>
                <a:lnTo>
                  <a:pt x="2823971" y="26162"/>
                </a:lnTo>
                <a:close/>
              </a:path>
              <a:path w="2969895" h="78105">
                <a:moveTo>
                  <a:pt x="2875788" y="26034"/>
                </a:moveTo>
                <a:lnTo>
                  <a:pt x="2849880" y="26034"/>
                </a:lnTo>
                <a:lnTo>
                  <a:pt x="2849880" y="51942"/>
                </a:lnTo>
                <a:lnTo>
                  <a:pt x="2875788" y="51942"/>
                </a:lnTo>
                <a:lnTo>
                  <a:pt x="2875788" y="26034"/>
                </a:lnTo>
                <a:close/>
              </a:path>
              <a:path w="2969895" h="78105">
                <a:moveTo>
                  <a:pt x="2930524" y="0"/>
                </a:moveTo>
                <a:lnTo>
                  <a:pt x="2915417" y="3073"/>
                </a:lnTo>
                <a:lnTo>
                  <a:pt x="2903108" y="11445"/>
                </a:lnTo>
                <a:lnTo>
                  <a:pt x="2894824" y="23842"/>
                </a:lnTo>
                <a:lnTo>
                  <a:pt x="2891790" y="38988"/>
                </a:lnTo>
                <a:lnTo>
                  <a:pt x="2894863" y="54096"/>
                </a:lnTo>
                <a:lnTo>
                  <a:pt x="2903235" y="66405"/>
                </a:lnTo>
                <a:lnTo>
                  <a:pt x="2915632" y="74689"/>
                </a:lnTo>
                <a:lnTo>
                  <a:pt x="2930779" y="77724"/>
                </a:lnTo>
                <a:lnTo>
                  <a:pt x="2945886" y="74650"/>
                </a:lnTo>
                <a:lnTo>
                  <a:pt x="2958195" y="66278"/>
                </a:lnTo>
                <a:lnTo>
                  <a:pt x="2966479" y="53881"/>
                </a:lnTo>
                <a:lnTo>
                  <a:pt x="2966893" y="51815"/>
                </a:lnTo>
                <a:lnTo>
                  <a:pt x="2901695" y="51815"/>
                </a:lnTo>
                <a:lnTo>
                  <a:pt x="2901695" y="25907"/>
                </a:lnTo>
                <a:lnTo>
                  <a:pt x="2966904" y="25907"/>
                </a:lnTo>
                <a:lnTo>
                  <a:pt x="2966440" y="23627"/>
                </a:lnTo>
                <a:lnTo>
                  <a:pt x="2958068" y="11318"/>
                </a:lnTo>
                <a:lnTo>
                  <a:pt x="2945671" y="3034"/>
                </a:lnTo>
                <a:lnTo>
                  <a:pt x="2930524" y="0"/>
                </a:lnTo>
                <a:close/>
              </a:path>
              <a:path w="2969895" h="78105">
                <a:moveTo>
                  <a:pt x="2927604" y="25907"/>
                </a:moveTo>
                <a:lnTo>
                  <a:pt x="2901695" y="25907"/>
                </a:lnTo>
                <a:lnTo>
                  <a:pt x="2901695" y="51815"/>
                </a:lnTo>
                <a:lnTo>
                  <a:pt x="2927604" y="51815"/>
                </a:lnTo>
                <a:lnTo>
                  <a:pt x="2927604" y="25907"/>
                </a:lnTo>
                <a:close/>
              </a:path>
              <a:path w="2969895" h="78105">
                <a:moveTo>
                  <a:pt x="2966904" y="25907"/>
                </a:moveTo>
                <a:lnTo>
                  <a:pt x="2927604" y="25907"/>
                </a:lnTo>
                <a:lnTo>
                  <a:pt x="2927604" y="51815"/>
                </a:lnTo>
                <a:lnTo>
                  <a:pt x="2966893" y="51815"/>
                </a:lnTo>
                <a:lnTo>
                  <a:pt x="2969514" y="38734"/>
                </a:lnTo>
                <a:lnTo>
                  <a:pt x="2966904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7073" y="971803"/>
            <a:ext cx="8653145" cy="285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6443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Pengertian</a:t>
            </a:r>
            <a:r>
              <a:rPr sz="1800" b="1" spc="-3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Gerbang</a:t>
            </a:r>
            <a:r>
              <a:rPr sz="1800" b="1" spc="-4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Logika</a:t>
            </a:r>
            <a:r>
              <a:rPr sz="1800" b="1" spc="-6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16165D"/>
                </a:solidFill>
                <a:latin typeface="Arial"/>
                <a:cs typeface="Arial"/>
              </a:rPr>
              <a:t>AND?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1800">
              <a:latin typeface="Arial"/>
              <a:cs typeface="Arial"/>
            </a:endParaRPr>
          </a:p>
          <a:p>
            <a:pPr marR="65405" algn="r">
              <a:lnSpc>
                <a:spcPct val="100000"/>
              </a:lnSpc>
            </a:pP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Gerbang</a:t>
            </a:r>
            <a:r>
              <a:rPr sz="2400" b="1" i="1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Logika</a:t>
            </a:r>
            <a:r>
              <a:rPr sz="2400" b="1" i="1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AND</a:t>
            </a:r>
            <a:r>
              <a:rPr sz="2400" b="1" i="1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merupakan</a:t>
            </a:r>
            <a:r>
              <a:rPr sz="2400" i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gerbang</a:t>
            </a:r>
            <a:r>
              <a:rPr sz="2400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logika</a:t>
            </a:r>
            <a:endParaRPr sz="2400">
              <a:latin typeface="Verdana"/>
              <a:cs typeface="Verdana"/>
            </a:endParaRPr>
          </a:p>
          <a:p>
            <a:pPr marR="75565" algn="r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dasar</a:t>
            </a:r>
            <a:r>
              <a:rPr sz="2400" i="1" spc="-6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2400" i="1" spc="-6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memiliki</a:t>
            </a:r>
            <a:r>
              <a:rPr sz="2400" i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dua</a:t>
            </a:r>
            <a:r>
              <a:rPr sz="2400" i="1" spc="-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atau</a:t>
            </a:r>
            <a:r>
              <a:rPr sz="2400" i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lebih</a:t>
            </a:r>
            <a:r>
              <a:rPr sz="2400" i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sinyal</a:t>
            </a:r>
            <a:r>
              <a:rPr sz="2400" i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masukan</a:t>
            </a:r>
            <a:endParaRPr sz="2400">
              <a:latin typeface="Verdana"/>
              <a:cs typeface="Verdana"/>
            </a:endParaRPr>
          </a:p>
          <a:p>
            <a:pPr marR="73660" algn="r">
              <a:lnSpc>
                <a:spcPct val="100000"/>
              </a:lnSpc>
            </a:pP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dengan</a:t>
            </a:r>
            <a:r>
              <a:rPr sz="2400" i="1" spc="-8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satu</a:t>
            </a:r>
            <a:r>
              <a:rPr sz="2400" i="1" spc="-6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sinyal</a:t>
            </a:r>
            <a:r>
              <a:rPr sz="2400" i="1" spc="-7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keluaran</a:t>
            </a:r>
            <a:endParaRPr sz="2400">
              <a:latin typeface="Verdana"/>
              <a:cs typeface="Verdana"/>
            </a:endParaRPr>
          </a:p>
          <a:p>
            <a:pPr marR="71755" algn="r">
              <a:lnSpc>
                <a:spcPct val="100000"/>
              </a:lnSpc>
              <a:spcBef>
                <a:spcPts val="2880"/>
              </a:spcBef>
            </a:pP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Sinyal</a:t>
            </a:r>
            <a:r>
              <a:rPr sz="2400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keluaran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akan</a:t>
            </a:r>
            <a:r>
              <a:rPr sz="24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tinggi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jika </a:t>
            </a: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semua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sinyal</a:t>
            </a:r>
            <a:r>
              <a:rPr sz="2400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masukan</a:t>
            </a:r>
            <a:endParaRPr sz="2400">
              <a:latin typeface="Verdana"/>
              <a:cs typeface="Verdana"/>
            </a:endParaRPr>
          </a:p>
          <a:p>
            <a:pPr marR="71120" algn="r">
              <a:lnSpc>
                <a:spcPct val="100000"/>
              </a:lnSpc>
            </a:pP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tinggi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336600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18152" y="234442"/>
            <a:ext cx="4150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Gerbang</a:t>
            </a:r>
            <a:r>
              <a:rPr spc="-85" dirty="0"/>
              <a:t> </a:t>
            </a:r>
            <a:r>
              <a:rPr dirty="0"/>
              <a:t>Logika</a:t>
            </a:r>
            <a:r>
              <a:rPr spc="-100" dirty="0"/>
              <a:t> </a:t>
            </a:r>
            <a:r>
              <a:rPr spc="-25" dirty="0"/>
              <a:t>AND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7458" y="1266691"/>
            <a:ext cx="1985676" cy="836203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61361" y="3350640"/>
          <a:ext cx="4821554" cy="1852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185"/>
                <a:gridCol w="1607185"/>
                <a:gridCol w="1607184"/>
              </a:tblGrid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28594" y="2405633"/>
            <a:ext cx="2633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181866"/>
                </a:solidFill>
                <a:latin typeface="Verdana"/>
                <a:cs typeface="Verdana"/>
              </a:rPr>
              <a:t>Y</a:t>
            </a:r>
            <a:r>
              <a:rPr sz="3200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181866"/>
                </a:solidFill>
                <a:latin typeface="Verdana"/>
                <a:cs typeface="Verdana"/>
              </a:rPr>
              <a:t>=</a:t>
            </a:r>
            <a:r>
              <a:rPr sz="3200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181866"/>
                </a:solidFill>
                <a:latin typeface="Verdana"/>
                <a:cs typeface="Verdana"/>
              </a:rPr>
              <a:t>A</a:t>
            </a:r>
            <a:r>
              <a:rPr sz="3200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181866"/>
                </a:solidFill>
                <a:latin typeface="Verdana"/>
                <a:cs typeface="Verdana"/>
              </a:rPr>
              <a:t>AND</a:t>
            </a:r>
            <a:r>
              <a:rPr sz="3200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3200" spc="-50" dirty="0">
                <a:solidFill>
                  <a:srgbClr val="181866"/>
                </a:solidFill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336600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18152" y="234442"/>
            <a:ext cx="4150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Gerbang</a:t>
            </a:r>
            <a:r>
              <a:rPr spc="-85" dirty="0"/>
              <a:t> </a:t>
            </a:r>
            <a:r>
              <a:rPr dirty="0"/>
              <a:t>Logika</a:t>
            </a:r>
            <a:r>
              <a:rPr spc="-100" dirty="0"/>
              <a:t> </a:t>
            </a:r>
            <a:r>
              <a:rPr spc="-25" dirty="0"/>
              <a:t>AND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16855" y="1587245"/>
            <a:ext cx="3474720" cy="24561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sz="3200" i="1" dirty="0">
                <a:solidFill>
                  <a:srgbClr val="181866"/>
                </a:solidFill>
                <a:latin typeface="Verdana"/>
                <a:cs typeface="Verdana"/>
              </a:rPr>
              <a:t>Memiliki</a:t>
            </a:r>
            <a:r>
              <a:rPr sz="3200" i="1" spc="-6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3200" i="1" spc="-10" dirty="0">
                <a:solidFill>
                  <a:srgbClr val="181866"/>
                </a:solidFill>
                <a:latin typeface="Verdana"/>
                <a:cs typeface="Verdana"/>
              </a:rPr>
              <a:t>konsep </a:t>
            </a:r>
            <a:r>
              <a:rPr sz="3200" i="1" dirty="0">
                <a:solidFill>
                  <a:srgbClr val="181866"/>
                </a:solidFill>
                <a:latin typeface="Verdana"/>
                <a:cs typeface="Verdana"/>
              </a:rPr>
              <a:t>seperti</a:t>
            </a:r>
            <a:r>
              <a:rPr sz="3200" i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3200" i="1" dirty="0">
                <a:solidFill>
                  <a:srgbClr val="181866"/>
                </a:solidFill>
                <a:latin typeface="Verdana"/>
                <a:cs typeface="Verdana"/>
              </a:rPr>
              <a:t>dua</a:t>
            </a:r>
            <a:r>
              <a:rPr sz="3200" i="1" spc="-20" dirty="0">
                <a:solidFill>
                  <a:srgbClr val="181866"/>
                </a:solidFill>
                <a:latin typeface="Verdana"/>
                <a:cs typeface="Verdana"/>
              </a:rPr>
              <a:t> buah </a:t>
            </a:r>
            <a:r>
              <a:rPr sz="3200" i="1" dirty="0">
                <a:solidFill>
                  <a:srgbClr val="181866"/>
                </a:solidFill>
                <a:latin typeface="Verdana"/>
                <a:cs typeface="Verdana"/>
              </a:rPr>
              <a:t>saklar</a:t>
            </a:r>
            <a:r>
              <a:rPr sz="3200" i="1" spc="-20" dirty="0">
                <a:solidFill>
                  <a:srgbClr val="181866"/>
                </a:solidFill>
                <a:latin typeface="Verdana"/>
                <a:cs typeface="Verdana"/>
              </a:rPr>
              <a:t> yang </a:t>
            </a:r>
            <a:r>
              <a:rPr sz="3200" i="1" spc="-10" dirty="0">
                <a:solidFill>
                  <a:srgbClr val="181866"/>
                </a:solidFill>
                <a:latin typeface="Verdana"/>
                <a:cs typeface="Verdana"/>
              </a:rPr>
              <a:t>dipasangkan </a:t>
            </a:r>
            <a:r>
              <a:rPr sz="3200" i="1" dirty="0">
                <a:solidFill>
                  <a:srgbClr val="181866"/>
                </a:solidFill>
                <a:latin typeface="Verdana"/>
                <a:cs typeface="Verdana"/>
              </a:rPr>
              <a:t>secara</a:t>
            </a:r>
            <a:r>
              <a:rPr sz="3200" i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3200" b="1" i="1" spc="-20" dirty="0">
                <a:solidFill>
                  <a:srgbClr val="FF0000"/>
                </a:solidFill>
                <a:latin typeface="Verdana"/>
                <a:cs typeface="Verdana"/>
              </a:rPr>
              <a:t>seri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383" y="1728216"/>
            <a:ext cx="2447543" cy="244906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336600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18152" y="234442"/>
            <a:ext cx="4150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Gerbang</a:t>
            </a:r>
            <a:r>
              <a:rPr spc="-85" dirty="0"/>
              <a:t> </a:t>
            </a:r>
            <a:r>
              <a:rPr dirty="0"/>
              <a:t>Logika</a:t>
            </a:r>
            <a:r>
              <a:rPr spc="-100" dirty="0"/>
              <a:t> </a:t>
            </a:r>
            <a:r>
              <a:rPr spc="-25" dirty="0"/>
              <a:t>AND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438" y="1339977"/>
            <a:ext cx="3901294" cy="227130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02988" y="1500505"/>
          <a:ext cx="4088129" cy="1217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2710"/>
                <a:gridCol w="1362710"/>
                <a:gridCol w="1362709"/>
              </a:tblGrid>
              <a:tr h="60896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Lampu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Mati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336600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18152" y="234442"/>
            <a:ext cx="4150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Gerbang</a:t>
            </a:r>
            <a:r>
              <a:rPr spc="-85" dirty="0"/>
              <a:t> </a:t>
            </a:r>
            <a:r>
              <a:rPr dirty="0"/>
              <a:t>Logika</a:t>
            </a:r>
            <a:r>
              <a:rPr spc="-100" dirty="0"/>
              <a:t> </a:t>
            </a:r>
            <a:r>
              <a:rPr spc="-25" dirty="0"/>
              <a:t>AND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02988" y="1500505"/>
          <a:ext cx="4088129" cy="1826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2710"/>
                <a:gridCol w="1362710"/>
                <a:gridCol w="1362709"/>
              </a:tblGrid>
              <a:tr h="60896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Lampu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Mati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5" dirty="0">
                          <a:latin typeface="Verdana"/>
                          <a:cs typeface="Verdana"/>
                        </a:rPr>
                        <a:t>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Mati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209" y="1365994"/>
            <a:ext cx="3939307" cy="226301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861</Words>
  <Application>Microsoft Office PowerPoint</Application>
  <PresentationFormat>On-screen Show (4:3)</PresentationFormat>
  <Paragraphs>518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Organisasi &amp; Arsitektur Komputer</vt:lpstr>
      <vt:lpstr>Pendahuluan Gerbang Logika</vt:lpstr>
      <vt:lpstr>Gerbang Logika</vt:lpstr>
      <vt:lpstr>Gerbang Logika Dasar</vt:lpstr>
      <vt:lpstr>Gerbang Logika AND</vt:lpstr>
      <vt:lpstr>Gerbang Logika AND</vt:lpstr>
      <vt:lpstr>Gerbang Logika AND</vt:lpstr>
      <vt:lpstr>Gerbang Logika AND</vt:lpstr>
      <vt:lpstr>Gerbang Logika AND</vt:lpstr>
      <vt:lpstr>Gerbang Logika AND 10</vt:lpstr>
      <vt:lpstr>Gerbang Logika AND 11</vt:lpstr>
      <vt:lpstr>Gerbang Logika OR 12</vt:lpstr>
      <vt:lpstr>Gerbang Logika OR 13</vt:lpstr>
      <vt:lpstr>Gerbang Logika AND 14</vt:lpstr>
      <vt:lpstr>Gerbang Logika OR 15</vt:lpstr>
      <vt:lpstr>Gerbang Logika OR 16</vt:lpstr>
      <vt:lpstr>Gerbang Logika OR 17</vt:lpstr>
      <vt:lpstr>Gerbang Logika OR 18</vt:lpstr>
      <vt:lpstr>Gerbang Logika NOT 19</vt:lpstr>
      <vt:lpstr>Gerbang Logika NOT 20</vt:lpstr>
      <vt:lpstr>Gerbang Logika NOT 21</vt:lpstr>
      <vt:lpstr>Gerbang Logika NOT 22</vt:lpstr>
      <vt:lpstr>Gerbang Logika NOT 23</vt:lpstr>
      <vt:lpstr>Resume Logika Digital Dasar</vt:lpstr>
      <vt:lpstr>Resume Logika Digital Lain</vt:lpstr>
      <vt:lpstr>Resume Logika Digital Lain (Cont..)</vt:lpstr>
      <vt:lpstr>Menurunkan Tabel Kebenaran</vt:lpstr>
      <vt:lpstr>Menurunkan Tabel Kebenaran</vt:lpstr>
      <vt:lpstr>Menurunkan Tabel Kebenaran</vt:lpstr>
      <vt:lpstr>Aturan Aljabar Boolean</vt:lpstr>
      <vt:lpstr>Aturan Aljabar Boolean</vt:lpstr>
      <vt:lpstr>Teorema De Morgan</vt:lpstr>
      <vt:lpstr>Teorema De Morgan</vt:lpstr>
      <vt:lpstr>Rangkaian Kombinasi</vt:lpstr>
      <vt:lpstr>Rangkaian Kombinasi</vt:lpstr>
      <vt:lpstr>Latihan 36</vt:lpstr>
      <vt:lpstr>Oleh-oleh Kuliah 37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Organisasi &amp; Arsitektur Komputer</dc:title>
  <cp:lastModifiedBy>ADIFA</cp:lastModifiedBy>
  <cp:revision>7</cp:revision>
  <dcterms:created xsi:type="dcterms:W3CDTF">2023-11-09T14:19:02Z</dcterms:created>
  <dcterms:modified xsi:type="dcterms:W3CDTF">2023-11-09T15:24:10Z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2023-11-09T00:00:00Z</vt:filetime>
  </property>
  <property fmtid="{D5CDD505-2E9C-101B-9397-08002B2CF9AE}" pid="3" name="Producer">
    <vt:lpwstr>3-Heights™ PDF Merge Split Shell 6.12.1.11 (http://www.pdf-tools.com)</vt:lpwstr>
  </property>
</Properties>
</file>