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6089" y="1876805"/>
            <a:ext cx="3702685" cy="3865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30902" y="1870964"/>
            <a:ext cx="3723640" cy="365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6165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838961"/>
            <a:ext cx="8686165" cy="0"/>
          </a:xfrm>
          <a:custGeom>
            <a:avLst/>
            <a:gdLst/>
            <a:ahLst/>
            <a:cxnLst/>
            <a:rect l="l" t="t" r="r" b="b"/>
            <a:pathLst>
              <a:path w="8686165">
                <a:moveTo>
                  <a:pt x="0" y="0"/>
                </a:moveTo>
                <a:lnTo>
                  <a:pt x="8686038" y="0"/>
                </a:lnTo>
              </a:path>
            </a:pathLst>
          </a:custGeom>
          <a:ln w="19811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3399" y="0"/>
            <a:ext cx="0" cy="1219200"/>
          </a:xfrm>
          <a:custGeom>
            <a:avLst/>
            <a:gdLst/>
            <a:ahLst/>
            <a:cxnLst/>
            <a:rect l="l" t="t" r="r" b="b"/>
            <a:pathLst>
              <a:path h="1219200">
                <a:moveTo>
                  <a:pt x="0" y="0"/>
                </a:moveTo>
                <a:lnTo>
                  <a:pt x="0" y="12192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599" y="152400"/>
            <a:ext cx="609600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204" y="457200"/>
            <a:ext cx="304799" cy="3048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457199" y="457200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9599" y="914400"/>
            <a:ext cx="304800" cy="30480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86800" y="685800"/>
            <a:ext cx="304800" cy="3048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761" y="663016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19812">
            <a:solidFill>
              <a:srgbClr val="33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686799" y="6248400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779763" y="6248400"/>
            <a:ext cx="304800" cy="3048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8723375" y="6094476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761999"/>
                </a:moveTo>
                <a:lnTo>
                  <a:pt x="0" y="0"/>
                </a:lnTo>
              </a:path>
            </a:pathLst>
          </a:custGeom>
          <a:ln w="12192">
            <a:solidFill>
              <a:srgbClr val="66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458199" y="6400800"/>
            <a:ext cx="153924" cy="1539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0664" y="228346"/>
            <a:ext cx="7093458" cy="5302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81866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76704"/>
            <a:ext cx="5535930" cy="364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14235" y="6664549"/>
            <a:ext cx="1884045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781033" y="6662415"/>
            <a:ext cx="318134" cy="164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jpeg"/><Relationship Id="rId13" Type="http://schemas.openxmlformats.org/officeDocument/2006/relationships/image" Target="../media/image69.jpeg"/><Relationship Id="rId18" Type="http://schemas.openxmlformats.org/officeDocument/2006/relationships/image" Target="../media/image73.jpeg"/><Relationship Id="rId3" Type="http://schemas.openxmlformats.org/officeDocument/2006/relationships/image" Target="../media/image62.jpeg"/><Relationship Id="rId7" Type="http://schemas.openxmlformats.org/officeDocument/2006/relationships/hyperlink" Target="http://2.bp.blogspot.com/-cbSxtCuHabo/TcQOoRigjDI/AAAAAAAAAE4/hoc7VZgwR3I/s1600/Intel_Pentium_Processor_(frontside).jpg" TargetMode="External"/><Relationship Id="rId12" Type="http://schemas.openxmlformats.org/officeDocument/2006/relationships/hyperlink" Target="http://1.bp.blogspot.com/-JgY1QzpmYOI/TcQM6MtFLxI/AAAAAAAAAEk/myRXVTU63qo/s1600/8086_big.jpg" TargetMode="External"/><Relationship Id="rId17" Type="http://schemas.openxmlformats.org/officeDocument/2006/relationships/image" Target="../media/image72.png"/><Relationship Id="rId2" Type="http://schemas.openxmlformats.org/officeDocument/2006/relationships/hyperlink" Target="http://4.bp.blogspot.com/-eE4tpeYYTAY/TcQN-OhhRZI/AAAAAAAAAEw/aE_zl9hQ260/s1600/intel-386.jpg" TargetMode="External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8.jpeg"/><Relationship Id="rId5" Type="http://schemas.openxmlformats.org/officeDocument/2006/relationships/image" Target="../media/image64.png"/><Relationship Id="rId15" Type="http://schemas.openxmlformats.org/officeDocument/2006/relationships/image" Target="../media/image70.png"/><Relationship Id="rId10" Type="http://schemas.openxmlformats.org/officeDocument/2006/relationships/hyperlink" Target="http://2.bp.blogspot.com/-SFSZkVjJK5g/TcQPYLT-0JI/AAAAAAAAAFA/bSql7EblUvI/s1600/pentium2.jpg" TargetMode="External"/><Relationship Id="rId4" Type="http://schemas.openxmlformats.org/officeDocument/2006/relationships/image" Target="../media/image63.png"/><Relationship Id="rId9" Type="http://schemas.openxmlformats.org/officeDocument/2006/relationships/image" Target="../media/image67.png"/><Relationship Id="rId14" Type="http://schemas.openxmlformats.org/officeDocument/2006/relationships/hyperlink" Target="http://3.bp.blogspot.com/-JaQSHQ-j2eg/TcQNdL2IUTI/AAAAAAAAAEs/LjHBszsCkVc/s1600/286.png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1.png"/><Relationship Id="rId3" Type="http://schemas.openxmlformats.org/officeDocument/2006/relationships/image" Target="../media/image75.png"/><Relationship Id="rId7" Type="http://schemas.openxmlformats.org/officeDocument/2006/relationships/hyperlink" Target="http://1.bp.blogspot.com/-9uo3EYhx-8o/TcQQSeM9u7I/AAAAAAAAAFM/cBPW_lAF5EQ/s1600/57799.jpg" TargetMode="External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4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hyperlink" Target="http://4.bp.blogspot.com/-tZ5szaUjt6c/TcQTyMID3JI/AAAAAAAAAF4/tj8fqT2RWjU/s1600/intel-core2-quad-q6600.jpg" TargetMode="External"/><Relationship Id="rId5" Type="http://schemas.openxmlformats.org/officeDocument/2006/relationships/hyperlink" Target="http://1.bp.blogspot.com/-KB1ygb4fCPM/TcQP0UU0nQI/AAAAAAAAAFI/X2WyqUnEzRY/s1600/intel_celeron.jpg" TargetMode="External"/><Relationship Id="rId15" Type="http://schemas.openxmlformats.org/officeDocument/2006/relationships/image" Target="../media/image83.png"/><Relationship Id="rId10" Type="http://schemas.openxmlformats.org/officeDocument/2006/relationships/image" Target="../media/image79.png"/><Relationship Id="rId4" Type="http://schemas.openxmlformats.org/officeDocument/2006/relationships/image" Target="../media/image76.png"/><Relationship Id="rId9" Type="http://schemas.openxmlformats.org/officeDocument/2006/relationships/hyperlink" Target="http://1.bp.blogspot.com/-XWxOZJ0Jsoc/TcQQ1Ipnt3I/AAAAAAAAAFU/YXo3jKitrzc/s1600/Intel+Pentium+4++LGA775.jpg" TargetMode="External"/><Relationship Id="rId14" Type="http://schemas.openxmlformats.org/officeDocument/2006/relationships/image" Target="../media/image8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Organisasi</a:t>
            </a:r>
            <a:r>
              <a:rPr spc="-110" dirty="0"/>
              <a:t> </a:t>
            </a:r>
            <a:r>
              <a:rPr dirty="0"/>
              <a:t>&amp;</a:t>
            </a:r>
            <a:r>
              <a:rPr spc="-135" dirty="0"/>
              <a:t> </a:t>
            </a:r>
            <a:r>
              <a:rPr dirty="0"/>
              <a:t>Arsitektur</a:t>
            </a:r>
            <a:r>
              <a:rPr spc="-95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42945" y="5655360"/>
            <a:ext cx="45942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dirty="0" err="1" smtClean="0">
                <a:latin typeface="Verdana"/>
                <a:cs typeface="Verdana"/>
              </a:rPr>
              <a:t>Mardianto</a:t>
            </a:r>
            <a:r>
              <a:rPr sz="2200" smtClean="0">
                <a:latin typeface="Verdana"/>
                <a:cs typeface="Verdana"/>
              </a:rPr>
              <a:t>,</a:t>
            </a:r>
            <a:r>
              <a:rPr sz="2200" spc="-95" smtClean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S.Kom</a:t>
            </a:r>
            <a:r>
              <a:rPr sz="2200" spc="-25">
                <a:latin typeface="Verdana"/>
                <a:cs typeface="Verdana"/>
              </a:rPr>
              <a:t>.,</a:t>
            </a:r>
            <a:r>
              <a:rPr sz="2200" spc="-95">
                <a:latin typeface="Verdana"/>
                <a:cs typeface="Verdana"/>
              </a:rPr>
              <a:t> </a:t>
            </a:r>
            <a:r>
              <a:rPr sz="2200" spc="-20" smtClean="0">
                <a:latin typeface="Verdana"/>
                <a:cs typeface="Verdana"/>
              </a:rPr>
              <a:t>M.</a:t>
            </a:r>
            <a:r>
              <a:rPr lang="en-US" sz="2200" spc="-20" dirty="0" smtClean="0">
                <a:latin typeface="Verdana"/>
                <a:cs typeface="Verdana"/>
              </a:rPr>
              <a:t>Cs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3951" y="6276999"/>
            <a:ext cx="324612" cy="3119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95041" y="6336893"/>
            <a:ext cx="232029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latin typeface="Verdana"/>
                <a:cs typeface="Verdana"/>
              </a:rPr>
              <a:t>Mardianto.itsc@gmail.com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75232" y="1810511"/>
            <a:ext cx="2173605" cy="2923540"/>
            <a:chOff x="1475232" y="1810511"/>
            <a:chExt cx="2173605" cy="292354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0988" y="3308603"/>
              <a:ext cx="1077467" cy="14249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0988" y="1810511"/>
              <a:ext cx="1077467" cy="13472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5232" y="2673095"/>
              <a:ext cx="1080516" cy="134873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760091" y="1044066"/>
            <a:ext cx="3966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Evolusi</a:t>
            </a:r>
            <a:r>
              <a:rPr sz="2000" b="1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&amp;</a:t>
            </a:r>
            <a:r>
              <a:rPr sz="2000" b="1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181866"/>
                </a:solidFill>
                <a:latin typeface="Verdana"/>
                <a:cs typeface="Verdana"/>
              </a:rPr>
              <a:t>Kinerja</a:t>
            </a:r>
            <a:r>
              <a:rPr sz="2000" b="1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000" b="1" i="1" spc="-10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18559" y="1810511"/>
            <a:ext cx="3939540" cy="2923032"/>
          </a:xfrm>
          <a:prstGeom prst="rect">
            <a:avLst/>
          </a:prstGeom>
        </p:spPr>
      </p:pic>
      <p:sp>
        <p:nvSpPr>
          <p:cNvPr id="21" name="object 14"/>
          <p:cNvSpPr txBox="1">
            <a:spLocks noGrp="1"/>
          </p:cNvSpPr>
          <p:nvPr/>
        </p:nvSpPr>
        <p:spPr>
          <a:xfrm>
            <a:off x="6369434" y="660556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22" name="object 15"/>
          <p:cNvSpPr txBox="1">
            <a:spLocks noGrp="1"/>
          </p:cNvSpPr>
          <p:nvPr/>
        </p:nvSpPr>
        <p:spPr>
          <a:xfrm>
            <a:off x="8825866" y="663858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5796" y="936497"/>
            <a:ext cx="252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Alat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Hitung</a:t>
            </a:r>
            <a:r>
              <a:rPr sz="1800" b="1" spc="-5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Tradisional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7" y="1542288"/>
            <a:ext cx="3371087" cy="21396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251197" y="5543194"/>
            <a:ext cx="844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Abacus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2584" y="2275332"/>
            <a:ext cx="4440936" cy="31424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967" y="3994403"/>
            <a:ext cx="2496311" cy="1828800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16771" y="179324"/>
            <a:ext cx="187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solidFill>
                  <a:srgbClr val="336600"/>
                </a:solidFill>
                <a:latin typeface="Times New Roman"/>
                <a:cs typeface="Times New Roman"/>
              </a:rPr>
              <a:t>11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5796" y="936497"/>
            <a:ext cx="252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Alat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Hitung</a:t>
            </a:r>
            <a:r>
              <a:rPr sz="1800" b="1" spc="-5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Tradisional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2083" y="5261864"/>
            <a:ext cx="33235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233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Pascaline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(Numerical</a:t>
            </a:r>
            <a:r>
              <a:rPr sz="1800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wheel</a:t>
            </a:r>
            <a:r>
              <a:rPr sz="1800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calculator)</a:t>
            </a:r>
            <a:endParaRPr sz="1800">
              <a:latin typeface="Verdana"/>
              <a:cs typeface="Verdana"/>
            </a:endParaRPr>
          </a:p>
          <a:p>
            <a:pPr marL="173990">
              <a:lnSpc>
                <a:spcPct val="10000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Blaise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Pascal</a:t>
            </a:r>
            <a:r>
              <a:rPr sz="1800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1623</a:t>
            </a:r>
            <a:r>
              <a:rPr sz="1800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800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1662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751" y="1484375"/>
            <a:ext cx="5629656" cy="378714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3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5796" y="936497"/>
            <a:ext cx="252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Alat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Hitung</a:t>
            </a:r>
            <a:r>
              <a:rPr sz="1800" b="1" spc="-5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Tradisional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2447" y="5020183"/>
            <a:ext cx="37179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Analytical</a:t>
            </a:r>
            <a:r>
              <a:rPr sz="1800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Engine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Charles</a:t>
            </a:r>
            <a:r>
              <a:rPr sz="1800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Babbage</a:t>
            </a:r>
            <a:r>
              <a:rPr sz="1800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(1791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r>
              <a:rPr sz="1800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1871)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831" y="1691639"/>
            <a:ext cx="5096255" cy="39822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3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5796" y="936497"/>
            <a:ext cx="2528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Alat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Hitung</a:t>
            </a:r>
            <a:r>
              <a:rPr sz="1800" b="1" spc="-5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Tradisional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2029" y="5020183"/>
            <a:ext cx="2279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Tabulating</a:t>
            </a:r>
            <a:r>
              <a:rPr sz="1800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machine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Herman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Hollerith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(1860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–</a:t>
            </a:r>
            <a:r>
              <a:rPr sz="1800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1929)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755" y="1690116"/>
            <a:ext cx="5155692" cy="40767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2135" y="1690116"/>
            <a:ext cx="1743456" cy="2618231"/>
          </a:xfrm>
          <a:prstGeom prst="rect">
            <a:avLst/>
          </a:prstGeom>
        </p:spPr>
      </p:pic>
      <p:sp>
        <p:nvSpPr>
          <p:cNvPr id="12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65772" y="963929"/>
            <a:ext cx="1967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Generasi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Pertama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6730" y="2071191"/>
            <a:ext cx="218694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Colossus</a:t>
            </a:r>
            <a:r>
              <a:rPr sz="1800" b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(1943)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Memecahkan</a:t>
            </a:r>
            <a:r>
              <a:rPr sz="1800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Kode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240" y="1543786"/>
            <a:ext cx="3995068" cy="316747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72584" y="2819429"/>
            <a:ext cx="4066062" cy="28634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3890" y="4842509"/>
            <a:ext cx="371030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Z3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(1941)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Electromechanical</a:t>
            </a:r>
            <a:r>
              <a:rPr sz="1800" b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Computer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Konrad</a:t>
            </a:r>
            <a:r>
              <a:rPr sz="1800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Zuse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2401823"/>
            <a:ext cx="9144000" cy="4455160"/>
            <a:chOff x="761" y="2401823"/>
            <a:chExt cx="9144000" cy="44551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8407" y="2401823"/>
              <a:ext cx="3713988" cy="301904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7904" y="4920995"/>
              <a:ext cx="3204972" cy="11719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27904" y="4920995"/>
              <a:ext cx="3205480" cy="1172210"/>
            </a:xfrm>
            <a:custGeom>
              <a:avLst/>
              <a:gdLst/>
              <a:ahLst/>
              <a:cxnLst/>
              <a:rect l="l" t="t" r="r" b="b"/>
              <a:pathLst>
                <a:path w="3205479" h="1172210">
                  <a:moveTo>
                    <a:pt x="0" y="195325"/>
                  </a:moveTo>
                  <a:lnTo>
                    <a:pt x="5161" y="150556"/>
                  </a:lnTo>
                  <a:lnTo>
                    <a:pt x="19862" y="109449"/>
                  </a:lnTo>
                  <a:lnTo>
                    <a:pt x="42927" y="73181"/>
                  </a:lnTo>
                  <a:lnTo>
                    <a:pt x="73181" y="42927"/>
                  </a:lnTo>
                  <a:lnTo>
                    <a:pt x="109449" y="19862"/>
                  </a:lnTo>
                  <a:lnTo>
                    <a:pt x="150556" y="5161"/>
                  </a:lnTo>
                  <a:lnTo>
                    <a:pt x="195325" y="0"/>
                  </a:lnTo>
                  <a:lnTo>
                    <a:pt x="3009646" y="0"/>
                  </a:lnTo>
                  <a:lnTo>
                    <a:pt x="3054415" y="5161"/>
                  </a:lnTo>
                  <a:lnTo>
                    <a:pt x="3095522" y="19862"/>
                  </a:lnTo>
                  <a:lnTo>
                    <a:pt x="3131790" y="42927"/>
                  </a:lnTo>
                  <a:lnTo>
                    <a:pt x="3162044" y="73181"/>
                  </a:lnTo>
                  <a:lnTo>
                    <a:pt x="3185109" y="109449"/>
                  </a:lnTo>
                  <a:lnTo>
                    <a:pt x="3199810" y="150556"/>
                  </a:lnTo>
                  <a:lnTo>
                    <a:pt x="3204972" y="195325"/>
                  </a:lnTo>
                  <a:lnTo>
                    <a:pt x="3204972" y="976629"/>
                  </a:lnTo>
                  <a:lnTo>
                    <a:pt x="3199810" y="1021415"/>
                  </a:lnTo>
                  <a:lnTo>
                    <a:pt x="3185109" y="1062528"/>
                  </a:lnTo>
                  <a:lnTo>
                    <a:pt x="3162044" y="1098795"/>
                  </a:lnTo>
                  <a:lnTo>
                    <a:pt x="3131790" y="1129044"/>
                  </a:lnTo>
                  <a:lnTo>
                    <a:pt x="3095522" y="1152102"/>
                  </a:lnTo>
                  <a:lnTo>
                    <a:pt x="3054415" y="1166797"/>
                  </a:lnTo>
                  <a:lnTo>
                    <a:pt x="3009646" y="1171955"/>
                  </a:lnTo>
                  <a:lnTo>
                    <a:pt x="195325" y="1171955"/>
                  </a:lnTo>
                  <a:lnTo>
                    <a:pt x="150556" y="1166797"/>
                  </a:lnTo>
                  <a:lnTo>
                    <a:pt x="109449" y="1152102"/>
                  </a:lnTo>
                  <a:lnTo>
                    <a:pt x="73181" y="1129044"/>
                  </a:lnTo>
                  <a:lnTo>
                    <a:pt x="42927" y="1098795"/>
                  </a:lnTo>
                  <a:lnTo>
                    <a:pt x="19862" y="1062528"/>
                  </a:lnTo>
                  <a:lnTo>
                    <a:pt x="5161" y="1021415"/>
                  </a:lnTo>
                  <a:lnTo>
                    <a:pt x="0" y="976629"/>
                  </a:lnTo>
                  <a:lnTo>
                    <a:pt x="0" y="19532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8" name="object 8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32172" y="963929"/>
            <a:ext cx="4114165" cy="1385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3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Generasi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Pertama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065"/>
              </a:spcBef>
            </a:pP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ENIAC</a:t>
            </a:r>
            <a:endParaRPr sz="1800">
              <a:latin typeface="Verdana"/>
              <a:cs typeface="Verdana"/>
            </a:endParaRPr>
          </a:p>
          <a:p>
            <a:pPr marL="694055" marR="5080" indent="-681990">
              <a:lnSpc>
                <a:spcPct val="10000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John</a:t>
            </a:r>
            <a:r>
              <a:rPr sz="1800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Presper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Eckert</a:t>
            </a:r>
            <a:r>
              <a:rPr sz="1800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(1919-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1995)</a:t>
            </a:r>
            <a:r>
              <a:rPr sz="1800" spc="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16165D"/>
                </a:solidFill>
                <a:latin typeface="Verdana"/>
                <a:cs typeface="Verdana"/>
              </a:rPr>
              <a:t>&amp;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John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W.Mauchly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 (1907-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1980)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437" y="4576394"/>
            <a:ext cx="31711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Mark</a:t>
            </a:r>
            <a:r>
              <a:rPr sz="1800" b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</a:t>
            </a:r>
            <a:r>
              <a:rPr sz="1800" b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:</a:t>
            </a:r>
            <a:r>
              <a:rPr sz="1800" b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b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Relay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Howard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Aiken 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(1900-1973)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1586516"/>
            <a:ext cx="3527086" cy="295802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12053" y="5011292"/>
            <a:ext cx="2835910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18.000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tabung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vakum</a:t>
            </a:r>
            <a:endParaRPr sz="1600">
              <a:latin typeface="Verdana"/>
              <a:cs typeface="Verdana"/>
            </a:endParaRPr>
          </a:p>
          <a:p>
            <a:pPr marL="641985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70.000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resistor</a:t>
            </a:r>
            <a:endParaRPr sz="1600">
              <a:latin typeface="Verdana"/>
              <a:cs typeface="Verdana"/>
            </a:endParaRPr>
          </a:p>
          <a:p>
            <a:pPr marL="303530" marR="5080" indent="-291465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Panjang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30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M,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Berat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30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ton </a:t>
            </a:r>
            <a:r>
              <a:rPr sz="1600" dirty="0">
                <a:latin typeface="Verdana"/>
                <a:cs typeface="Verdana"/>
              </a:rPr>
              <a:t>Daya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sebesar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160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25" dirty="0">
                <a:latin typeface="Verdana"/>
                <a:cs typeface="Verdana"/>
              </a:rPr>
              <a:t>kW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7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8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6948" y="3052594"/>
            <a:ext cx="3993454" cy="30403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5" name="object 5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043042" y="963929"/>
            <a:ext cx="3504565" cy="2085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543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Generasi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Pertama</a:t>
            </a:r>
            <a:endParaRPr sz="1800">
              <a:latin typeface="Arial"/>
              <a:cs typeface="Arial"/>
            </a:endParaRPr>
          </a:p>
          <a:p>
            <a:pPr marL="1490980">
              <a:lnSpc>
                <a:spcPct val="100000"/>
              </a:lnSpc>
              <a:spcBef>
                <a:spcPts val="2065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UNIVAC</a:t>
            </a:r>
            <a:r>
              <a:rPr sz="1800" b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(1953)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ts val="216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Remingtong</a:t>
            </a:r>
            <a:r>
              <a:rPr sz="1800" spc="-114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Rand</a:t>
            </a:r>
            <a:endParaRPr sz="1800">
              <a:latin typeface="Verdana"/>
              <a:cs typeface="Verdana"/>
            </a:endParaRPr>
          </a:p>
          <a:p>
            <a:pPr marR="7620" algn="r">
              <a:lnSpc>
                <a:spcPts val="1920"/>
              </a:lnSpc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600" i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komersial</a:t>
            </a:r>
            <a:r>
              <a:rPr sz="1600" i="1" spc="-8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pertama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model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Von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Neumann</a:t>
            </a:r>
            <a:endParaRPr sz="16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  <a:tabLst>
                <a:tab pos="234315" algn="l"/>
              </a:tabLst>
            </a:pP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	Prediksi</a:t>
            </a:r>
            <a:r>
              <a:rPr sz="1600" i="1" spc="-1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kemenangan</a:t>
            </a:r>
            <a:r>
              <a:rPr sz="1600" i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pemilihan</a:t>
            </a:r>
            <a:endParaRPr sz="16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presiden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tahun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1952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655" y="4343145"/>
            <a:ext cx="39535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Edvac</a:t>
            </a:r>
            <a:r>
              <a:rPr sz="1800" b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(1945)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John</a:t>
            </a:r>
            <a:r>
              <a:rPr sz="1800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Von </a:t>
            </a:r>
            <a:r>
              <a:rPr sz="1800" spc="-10" dirty="0">
                <a:solidFill>
                  <a:srgbClr val="16165D"/>
                </a:solidFill>
                <a:latin typeface="Verdana"/>
                <a:cs typeface="Verdana"/>
              </a:rPr>
              <a:t>Neymann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Menampung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data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atau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Pemrosesan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25" dirty="0">
                <a:solidFill>
                  <a:srgbClr val="181866"/>
                </a:solidFill>
                <a:latin typeface="Verdana"/>
                <a:cs typeface="Verdana"/>
              </a:rPr>
              <a:t>CPU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088" y="1498064"/>
            <a:ext cx="3864116" cy="2795043"/>
          </a:xfrm>
          <a:prstGeom prst="rect">
            <a:avLst/>
          </a:prstGeom>
        </p:spPr>
      </p:pic>
      <p:sp>
        <p:nvSpPr>
          <p:cNvPr id="12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62166" y="1591055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1910715" h="78105">
                <a:moveTo>
                  <a:pt x="77724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1910715" h="78105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1910715" h="78105">
                <a:moveTo>
                  <a:pt x="181355" y="25908"/>
                </a:moveTo>
                <a:lnTo>
                  <a:pt x="155448" y="25908"/>
                </a:lnTo>
                <a:lnTo>
                  <a:pt x="155448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1910715" h="78105">
                <a:moveTo>
                  <a:pt x="233172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2" y="51816"/>
                </a:lnTo>
                <a:lnTo>
                  <a:pt x="233172" y="25908"/>
                </a:lnTo>
                <a:close/>
              </a:path>
              <a:path w="1910715" h="78105">
                <a:moveTo>
                  <a:pt x="284987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7" y="51816"/>
                </a:lnTo>
                <a:lnTo>
                  <a:pt x="284987" y="25908"/>
                </a:lnTo>
                <a:close/>
              </a:path>
              <a:path w="1910715" h="78105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1910715" h="78105">
                <a:moveTo>
                  <a:pt x="388619" y="25908"/>
                </a:moveTo>
                <a:lnTo>
                  <a:pt x="362711" y="25908"/>
                </a:lnTo>
                <a:lnTo>
                  <a:pt x="362711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1910715" h="78105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1910715" h="78105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1910715" h="78105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1910715" h="78105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1910715" h="78105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1910715" h="78105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1910715" h="78105">
                <a:moveTo>
                  <a:pt x="751331" y="25908"/>
                </a:moveTo>
                <a:lnTo>
                  <a:pt x="725424" y="25908"/>
                </a:lnTo>
                <a:lnTo>
                  <a:pt x="725424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1910715" h="78105">
                <a:moveTo>
                  <a:pt x="803148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8" y="51816"/>
                </a:lnTo>
                <a:lnTo>
                  <a:pt x="803148" y="25908"/>
                </a:lnTo>
                <a:close/>
              </a:path>
              <a:path w="1910715" h="78105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1910715" h="78105">
                <a:moveTo>
                  <a:pt x="906779" y="25908"/>
                </a:moveTo>
                <a:lnTo>
                  <a:pt x="880872" y="25908"/>
                </a:lnTo>
                <a:lnTo>
                  <a:pt x="880872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1910715" h="78105">
                <a:moveTo>
                  <a:pt x="958595" y="25908"/>
                </a:moveTo>
                <a:lnTo>
                  <a:pt x="932687" y="25908"/>
                </a:lnTo>
                <a:lnTo>
                  <a:pt x="932687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1910715" h="78105">
                <a:moveTo>
                  <a:pt x="1010411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1" y="51816"/>
                </a:lnTo>
                <a:lnTo>
                  <a:pt x="1010411" y="25908"/>
                </a:lnTo>
                <a:close/>
              </a:path>
              <a:path w="1910715" h="78105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1910715" h="78105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1910715" h="78105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1910715" h="78105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1910715" h="78105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1910715" h="78105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1910715" h="78105">
                <a:moveTo>
                  <a:pt x="1373124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4" y="51816"/>
                </a:lnTo>
                <a:lnTo>
                  <a:pt x="1373124" y="25908"/>
                </a:lnTo>
                <a:close/>
              </a:path>
              <a:path w="1910715" h="78105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1910715" h="78105">
                <a:moveTo>
                  <a:pt x="1476755" y="25908"/>
                </a:moveTo>
                <a:lnTo>
                  <a:pt x="1450848" y="25908"/>
                </a:lnTo>
                <a:lnTo>
                  <a:pt x="1450848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1910715" h="78105">
                <a:moveTo>
                  <a:pt x="1528572" y="25908"/>
                </a:moveTo>
                <a:lnTo>
                  <a:pt x="1502663" y="25908"/>
                </a:lnTo>
                <a:lnTo>
                  <a:pt x="1502663" y="51816"/>
                </a:lnTo>
                <a:lnTo>
                  <a:pt x="1528572" y="51816"/>
                </a:lnTo>
                <a:lnTo>
                  <a:pt x="1528572" y="25908"/>
                </a:lnTo>
                <a:close/>
              </a:path>
              <a:path w="1910715" h="78105">
                <a:moveTo>
                  <a:pt x="1580387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7" y="51816"/>
                </a:lnTo>
                <a:lnTo>
                  <a:pt x="1580387" y="25908"/>
                </a:lnTo>
                <a:close/>
              </a:path>
              <a:path w="1910715" h="78105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1910715" h="78105">
                <a:moveTo>
                  <a:pt x="1684019" y="25908"/>
                </a:moveTo>
                <a:lnTo>
                  <a:pt x="1658111" y="25908"/>
                </a:lnTo>
                <a:lnTo>
                  <a:pt x="1658111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1910715" h="78105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1910715" h="78105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09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6"/>
                </a:lnTo>
                <a:lnTo>
                  <a:pt x="1839467" y="51816"/>
                </a:lnTo>
                <a:lnTo>
                  <a:pt x="1839467" y="25908"/>
                </a:lnTo>
                <a:lnTo>
                  <a:pt x="1907718" y="25908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5225" y="51816"/>
                </a:lnTo>
                <a:lnTo>
                  <a:pt x="1832609" y="38862"/>
                </a:lnTo>
                <a:lnTo>
                  <a:pt x="1835225" y="25908"/>
                </a:lnTo>
                <a:close/>
              </a:path>
              <a:path w="1910715" h="78105">
                <a:moveTo>
                  <a:pt x="1865376" y="25908"/>
                </a:moveTo>
                <a:lnTo>
                  <a:pt x="1839467" y="25908"/>
                </a:lnTo>
                <a:lnTo>
                  <a:pt x="1839467" y="51816"/>
                </a:lnTo>
                <a:lnTo>
                  <a:pt x="1865376" y="51816"/>
                </a:lnTo>
                <a:lnTo>
                  <a:pt x="1865376" y="25908"/>
                </a:lnTo>
                <a:close/>
              </a:path>
              <a:path w="1910715" h="78105">
                <a:moveTo>
                  <a:pt x="1871472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71472" y="51816"/>
                </a:lnTo>
                <a:lnTo>
                  <a:pt x="1871472" y="25908"/>
                </a:lnTo>
                <a:close/>
              </a:path>
              <a:path w="1910715" h="78105">
                <a:moveTo>
                  <a:pt x="1907718" y="25908"/>
                </a:moveTo>
                <a:lnTo>
                  <a:pt x="1871472" y="25908"/>
                </a:lnTo>
                <a:lnTo>
                  <a:pt x="1871472" y="51816"/>
                </a:lnTo>
                <a:lnTo>
                  <a:pt x="1907718" y="51816"/>
                </a:lnTo>
                <a:lnTo>
                  <a:pt x="1910333" y="38862"/>
                </a:lnTo>
                <a:lnTo>
                  <a:pt x="190771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32119" y="963929"/>
            <a:ext cx="2567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775" marR="5080" indent="-60071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Karakteristik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Komputer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Generasi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Pertama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634" y="2514346"/>
            <a:ext cx="594741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Penggunaan</a:t>
            </a:r>
            <a:r>
              <a:rPr sz="18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Vacum</a:t>
            </a:r>
            <a:r>
              <a:rPr sz="18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Tube</a:t>
            </a:r>
            <a:r>
              <a:rPr sz="18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sebagai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penguat</a:t>
            </a:r>
            <a:r>
              <a:rPr sz="18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sinyal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Berukuran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sangat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besar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berat</a:t>
            </a:r>
            <a:endParaRPr sz="1800">
              <a:latin typeface="Verdana"/>
              <a:cs typeface="Verdana"/>
            </a:endParaRPr>
          </a:p>
          <a:p>
            <a:pPr marL="299085" marR="409575" indent="-287020">
              <a:lnSpc>
                <a:spcPct val="100000"/>
              </a:lnSpc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Instruksi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dibuat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18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spesifik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untuk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suatu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tugas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tertentu</a:t>
            </a:r>
            <a:endParaRPr sz="1800">
              <a:latin typeface="Verdana"/>
              <a:cs typeface="Verdana"/>
            </a:endParaRPr>
          </a:p>
          <a:p>
            <a:pPr marL="299085" marR="192405" indent="-287020">
              <a:lnSpc>
                <a:spcPct val="100000"/>
              </a:lnSpc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8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machine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language</a:t>
            </a:r>
            <a:r>
              <a:rPr sz="18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sulit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untuk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di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7313" y="2348483"/>
            <a:ext cx="2295858" cy="16862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9328" y="4125467"/>
            <a:ext cx="4210812" cy="1466088"/>
          </a:xfrm>
          <a:prstGeom prst="rect">
            <a:avLst/>
          </a:prstGeom>
        </p:spPr>
      </p:pic>
      <p:sp>
        <p:nvSpPr>
          <p:cNvPr id="12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65721" y="963929"/>
            <a:ext cx="176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Generasi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Kedua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83307" y="4541646"/>
            <a:ext cx="1680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LARC</a:t>
            </a:r>
            <a:r>
              <a:rPr sz="1800" b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(1960)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Sprery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– 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Rand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5012" y="5090540"/>
            <a:ext cx="36760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600" i="1" spc="-9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Mengganti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bahasa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mesin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84247" y="5578246"/>
            <a:ext cx="17773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bahasa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assembly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791" y="1668798"/>
            <a:ext cx="3320589" cy="26956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6403" y="1668779"/>
            <a:ext cx="3528059" cy="26959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40985" y="4539742"/>
            <a:ext cx="36703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IBM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1401</a:t>
            </a:r>
            <a:r>
              <a:rPr sz="1800" b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(1965)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6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By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16165D"/>
                </a:solidFill>
                <a:latin typeface="Verdana"/>
                <a:cs typeface="Verdana"/>
              </a:rPr>
              <a:t>IBM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20"/>
              </a:lnSpc>
              <a:spcBef>
                <a:spcPts val="60"/>
              </a:spcBef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difungsikan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printer,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penyimpanan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data,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memori,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sistem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7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19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62166" y="1591055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1910715" h="78105">
                <a:moveTo>
                  <a:pt x="77724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1910715" h="78105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1910715" h="78105">
                <a:moveTo>
                  <a:pt x="181355" y="25908"/>
                </a:moveTo>
                <a:lnTo>
                  <a:pt x="155448" y="25908"/>
                </a:lnTo>
                <a:lnTo>
                  <a:pt x="155448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1910715" h="78105">
                <a:moveTo>
                  <a:pt x="233172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2" y="51816"/>
                </a:lnTo>
                <a:lnTo>
                  <a:pt x="233172" y="25908"/>
                </a:lnTo>
                <a:close/>
              </a:path>
              <a:path w="1910715" h="78105">
                <a:moveTo>
                  <a:pt x="284987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7" y="51816"/>
                </a:lnTo>
                <a:lnTo>
                  <a:pt x="284987" y="25908"/>
                </a:lnTo>
                <a:close/>
              </a:path>
              <a:path w="1910715" h="78105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1910715" h="78105">
                <a:moveTo>
                  <a:pt x="388619" y="25908"/>
                </a:moveTo>
                <a:lnTo>
                  <a:pt x="362711" y="25908"/>
                </a:lnTo>
                <a:lnTo>
                  <a:pt x="362711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1910715" h="78105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1910715" h="78105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1910715" h="78105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1910715" h="78105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1910715" h="78105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1910715" h="78105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1910715" h="78105">
                <a:moveTo>
                  <a:pt x="751331" y="25908"/>
                </a:moveTo>
                <a:lnTo>
                  <a:pt x="725424" y="25908"/>
                </a:lnTo>
                <a:lnTo>
                  <a:pt x="725424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1910715" h="78105">
                <a:moveTo>
                  <a:pt x="803148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8" y="51816"/>
                </a:lnTo>
                <a:lnTo>
                  <a:pt x="803148" y="25908"/>
                </a:lnTo>
                <a:close/>
              </a:path>
              <a:path w="1910715" h="78105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1910715" h="78105">
                <a:moveTo>
                  <a:pt x="906779" y="25908"/>
                </a:moveTo>
                <a:lnTo>
                  <a:pt x="880872" y="25908"/>
                </a:lnTo>
                <a:lnTo>
                  <a:pt x="880872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1910715" h="78105">
                <a:moveTo>
                  <a:pt x="958595" y="25908"/>
                </a:moveTo>
                <a:lnTo>
                  <a:pt x="932687" y="25908"/>
                </a:lnTo>
                <a:lnTo>
                  <a:pt x="932687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1910715" h="78105">
                <a:moveTo>
                  <a:pt x="1010411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1" y="51816"/>
                </a:lnTo>
                <a:lnTo>
                  <a:pt x="1010411" y="25908"/>
                </a:lnTo>
                <a:close/>
              </a:path>
              <a:path w="1910715" h="78105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1910715" h="78105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1910715" h="78105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1910715" h="78105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1910715" h="78105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1910715" h="78105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1910715" h="78105">
                <a:moveTo>
                  <a:pt x="1373124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4" y="51816"/>
                </a:lnTo>
                <a:lnTo>
                  <a:pt x="1373124" y="25908"/>
                </a:lnTo>
                <a:close/>
              </a:path>
              <a:path w="1910715" h="78105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1910715" h="78105">
                <a:moveTo>
                  <a:pt x="1476755" y="25908"/>
                </a:moveTo>
                <a:lnTo>
                  <a:pt x="1450848" y="25908"/>
                </a:lnTo>
                <a:lnTo>
                  <a:pt x="1450848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1910715" h="78105">
                <a:moveTo>
                  <a:pt x="1528572" y="25908"/>
                </a:moveTo>
                <a:lnTo>
                  <a:pt x="1502663" y="25908"/>
                </a:lnTo>
                <a:lnTo>
                  <a:pt x="1502663" y="51816"/>
                </a:lnTo>
                <a:lnTo>
                  <a:pt x="1528572" y="51816"/>
                </a:lnTo>
                <a:lnTo>
                  <a:pt x="1528572" y="25908"/>
                </a:lnTo>
                <a:close/>
              </a:path>
              <a:path w="1910715" h="78105">
                <a:moveTo>
                  <a:pt x="1580387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7" y="51816"/>
                </a:lnTo>
                <a:lnTo>
                  <a:pt x="1580387" y="25908"/>
                </a:lnTo>
                <a:close/>
              </a:path>
              <a:path w="1910715" h="78105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1910715" h="78105">
                <a:moveTo>
                  <a:pt x="1684019" y="25908"/>
                </a:moveTo>
                <a:lnTo>
                  <a:pt x="1658111" y="25908"/>
                </a:lnTo>
                <a:lnTo>
                  <a:pt x="1658111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1910715" h="78105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1910715" h="78105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09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6"/>
                </a:lnTo>
                <a:lnTo>
                  <a:pt x="1839467" y="51816"/>
                </a:lnTo>
                <a:lnTo>
                  <a:pt x="1839467" y="25908"/>
                </a:lnTo>
                <a:lnTo>
                  <a:pt x="1907718" y="25908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5225" y="51816"/>
                </a:lnTo>
                <a:lnTo>
                  <a:pt x="1832609" y="38862"/>
                </a:lnTo>
                <a:lnTo>
                  <a:pt x="1835225" y="25908"/>
                </a:lnTo>
                <a:close/>
              </a:path>
              <a:path w="1910715" h="78105">
                <a:moveTo>
                  <a:pt x="1865376" y="25908"/>
                </a:moveTo>
                <a:lnTo>
                  <a:pt x="1839467" y="25908"/>
                </a:lnTo>
                <a:lnTo>
                  <a:pt x="1839467" y="51816"/>
                </a:lnTo>
                <a:lnTo>
                  <a:pt x="1865376" y="51816"/>
                </a:lnTo>
                <a:lnTo>
                  <a:pt x="1865376" y="25908"/>
                </a:lnTo>
                <a:close/>
              </a:path>
              <a:path w="1910715" h="78105">
                <a:moveTo>
                  <a:pt x="1871472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71472" y="51816"/>
                </a:lnTo>
                <a:lnTo>
                  <a:pt x="1871472" y="25908"/>
                </a:lnTo>
                <a:close/>
              </a:path>
              <a:path w="1910715" h="78105">
                <a:moveTo>
                  <a:pt x="1907718" y="25908"/>
                </a:moveTo>
                <a:lnTo>
                  <a:pt x="1871472" y="25908"/>
                </a:lnTo>
                <a:lnTo>
                  <a:pt x="1871472" y="51816"/>
                </a:lnTo>
                <a:lnTo>
                  <a:pt x="1907718" y="51816"/>
                </a:lnTo>
                <a:lnTo>
                  <a:pt x="1910333" y="38862"/>
                </a:lnTo>
                <a:lnTo>
                  <a:pt x="190771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0634" y="963929"/>
            <a:ext cx="8298180" cy="2753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Karakteristik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Generasi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Kedua</a:t>
            </a:r>
            <a:endParaRPr sz="1800">
              <a:latin typeface="Arial"/>
              <a:cs typeface="Arial"/>
            </a:endParaRPr>
          </a:p>
          <a:p>
            <a:pPr marL="299085" marR="2789555" indent="-287020">
              <a:lnSpc>
                <a:spcPct val="100000"/>
              </a:lnSpc>
              <a:spcBef>
                <a:spcPts val="2030"/>
              </a:spcBef>
              <a:tabLst>
                <a:tab pos="299085" algn="l"/>
              </a:tabLst>
            </a:pPr>
            <a:r>
              <a:rPr sz="18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Mengganti</a:t>
            </a:r>
            <a:r>
              <a:rPr sz="18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vacum</a:t>
            </a:r>
            <a:r>
              <a:rPr sz="18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tube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Transistor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sehingga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800" i="1" spc="-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kuat,</a:t>
            </a:r>
            <a:r>
              <a:rPr sz="18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mudah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pecah,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dan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tidak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cepat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panas.</a:t>
            </a:r>
            <a:endParaRPr sz="1800">
              <a:latin typeface="Verdana"/>
              <a:cs typeface="Verdana"/>
            </a:endParaRPr>
          </a:p>
          <a:p>
            <a:pPr marL="299085" marR="2804795" indent="-287020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Berukuran</a:t>
            </a:r>
            <a:r>
              <a:rPr sz="18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kecil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dari</a:t>
            </a:r>
            <a:r>
              <a:rPr sz="18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generasi pertama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8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diasosiasikan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dengan</a:t>
            </a:r>
            <a:r>
              <a:rPr sz="18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peralatan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lain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8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bahasa</a:t>
            </a:r>
            <a:r>
              <a:rPr sz="18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assembly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179820" y="1877567"/>
            <a:ext cx="2476500" cy="3106420"/>
            <a:chOff x="6179820" y="1877567"/>
            <a:chExt cx="2476500" cy="31064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79820" y="1877567"/>
              <a:ext cx="2476500" cy="18486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0922" y="3762755"/>
              <a:ext cx="1654093" cy="12207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735" y="4002132"/>
            <a:ext cx="5744609" cy="1847170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377696"/>
            <a:ext cx="9144000" cy="5478780"/>
            <a:chOff x="761" y="1377696"/>
            <a:chExt cx="9144000" cy="5478780"/>
          </a:xfrm>
        </p:grpSpPr>
        <p:sp>
          <p:nvSpPr>
            <p:cNvPr id="3" name="object 3"/>
            <p:cNvSpPr/>
            <p:nvPr/>
          </p:nvSpPr>
          <p:spPr>
            <a:xfrm>
              <a:off x="6820661" y="1377696"/>
              <a:ext cx="1724660" cy="78105"/>
            </a:xfrm>
            <a:custGeom>
              <a:avLst/>
              <a:gdLst/>
              <a:ahLst/>
              <a:cxnLst/>
              <a:rect l="l" t="t" r="r" b="b"/>
              <a:pathLst>
                <a:path w="1724659" h="78105">
                  <a:moveTo>
                    <a:pt x="25908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25908" y="51815"/>
                  </a:lnTo>
                  <a:lnTo>
                    <a:pt x="25908" y="25907"/>
                  </a:lnTo>
                  <a:close/>
                </a:path>
                <a:path w="1724659" h="78105">
                  <a:moveTo>
                    <a:pt x="77724" y="25907"/>
                  </a:moveTo>
                  <a:lnTo>
                    <a:pt x="51816" y="25907"/>
                  </a:lnTo>
                  <a:lnTo>
                    <a:pt x="51816" y="51815"/>
                  </a:lnTo>
                  <a:lnTo>
                    <a:pt x="77724" y="51815"/>
                  </a:lnTo>
                  <a:lnTo>
                    <a:pt x="77724" y="25907"/>
                  </a:lnTo>
                  <a:close/>
                </a:path>
                <a:path w="1724659" h="78105">
                  <a:moveTo>
                    <a:pt x="129540" y="25907"/>
                  </a:moveTo>
                  <a:lnTo>
                    <a:pt x="103632" y="25907"/>
                  </a:lnTo>
                  <a:lnTo>
                    <a:pt x="103632" y="51815"/>
                  </a:lnTo>
                  <a:lnTo>
                    <a:pt x="129540" y="51815"/>
                  </a:lnTo>
                  <a:lnTo>
                    <a:pt x="129540" y="25907"/>
                  </a:lnTo>
                  <a:close/>
                </a:path>
                <a:path w="1724659" h="78105">
                  <a:moveTo>
                    <a:pt x="181356" y="25907"/>
                  </a:moveTo>
                  <a:lnTo>
                    <a:pt x="155448" y="25907"/>
                  </a:lnTo>
                  <a:lnTo>
                    <a:pt x="155448" y="51815"/>
                  </a:lnTo>
                  <a:lnTo>
                    <a:pt x="181356" y="51815"/>
                  </a:lnTo>
                  <a:lnTo>
                    <a:pt x="181356" y="25907"/>
                  </a:lnTo>
                  <a:close/>
                </a:path>
                <a:path w="1724659" h="78105">
                  <a:moveTo>
                    <a:pt x="233172" y="25907"/>
                  </a:moveTo>
                  <a:lnTo>
                    <a:pt x="207264" y="25907"/>
                  </a:lnTo>
                  <a:lnTo>
                    <a:pt x="207264" y="51815"/>
                  </a:lnTo>
                  <a:lnTo>
                    <a:pt x="233172" y="51815"/>
                  </a:lnTo>
                  <a:lnTo>
                    <a:pt x="233172" y="25907"/>
                  </a:lnTo>
                  <a:close/>
                </a:path>
                <a:path w="1724659" h="78105">
                  <a:moveTo>
                    <a:pt x="284988" y="25907"/>
                  </a:moveTo>
                  <a:lnTo>
                    <a:pt x="259080" y="25907"/>
                  </a:lnTo>
                  <a:lnTo>
                    <a:pt x="259080" y="51815"/>
                  </a:lnTo>
                  <a:lnTo>
                    <a:pt x="284988" y="51815"/>
                  </a:lnTo>
                  <a:lnTo>
                    <a:pt x="284988" y="25907"/>
                  </a:lnTo>
                  <a:close/>
                </a:path>
                <a:path w="1724659" h="78105">
                  <a:moveTo>
                    <a:pt x="336804" y="25907"/>
                  </a:moveTo>
                  <a:lnTo>
                    <a:pt x="310896" y="25907"/>
                  </a:lnTo>
                  <a:lnTo>
                    <a:pt x="310896" y="51815"/>
                  </a:lnTo>
                  <a:lnTo>
                    <a:pt x="336804" y="51815"/>
                  </a:lnTo>
                  <a:lnTo>
                    <a:pt x="336804" y="25907"/>
                  </a:lnTo>
                  <a:close/>
                </a:path>
                <a:path w="1724659" h="78105">
                  <a:moveTo>
                    <a:pt x="388620" y="25907"/>
                  </a:moveTo>
                  <a:lnTo>
                    <a:pt x="362712" y="25907"/>
                  </a:lnTo>
                  <a:lnTo>
                    <a:pt x="362712" y="51815"/>
                  </a:lnTo>
                  <a:lnTo>
                    <a:pt x="388620" y="51815"/>
                  </a:lnTo>
                  <a:lnTo>
                    <a:pt x="388620" y="25907"/>
                  </a:lnTo>
                  <a:close/>
                </a:path>
                <a:path w="1724659" h="78105">
                  <a:moveTo>
                    <a:pt x="440436" y="25907"/>
                  </a:moveTo>
                  <a:lnTo>
                    <a:pt x="414528" y="25907"/>
                  </a:lnTo>
                  <a:lnTo>
                    <a:pt x="414528" y="51815"/>
                  </a:lnTo>
                  <a:lnTo>
                    <a:pt x="440436" y="51815"/>
                  </a:lnTo>
                  <a:lnTo>
                    <a:pt x="440436" y="25907"/>
                  </a:lnTo>
                  <a:close/>
                </a:path>
                <a:path w="1724659" h="78105">
                  <a:moveTo>
                    <a:pt x="492252" y="25907"/>
                  </a:moveTo>
                  <a:lnTo>
                    <a:pt x="466344" y="25907"/>
                  </a:lnTo>
                  <a:lnTo>
                    <a:pt x="466344" y="51815"/>
                  </a:lnTo>
                  <a:lnTo>
                    <a:pt x="492252" y="51815"/>
                  </a:lnTo>
                  <a:lnTo>
                    <a:pt x="492252" y="25907"/>
                  </a:lnTo>
                  <a:close/>
                </a:path>
                <a:path w="1724659" h="78105">
                  <a:moveTo>
                    <a:pt x="544068" y="25907"/>
                  </a:moveTo>
                  <a:lnTo>
                    <a:pt x="518160" y="25907"/>
                  </a:lnTo>
                  <a:lnTo>
                    <a:pt x="518160" y="51815"/>
                  </a:lnTo>
                  <a:lnTo>
                    <a:pt x="544068" y="51815"/>
                  </a:lnTo>
                  <a:lnTo>
                    <a:pt x="544068" y="25907"/>
                  </a:lnTo>
                  <a:close/>
                </a:path>
                <a:path w="1724659" h="78105">
                  <a:moveTo>
                    <a:pt x="595884" y="25907"/>
                  </a:moveTo>
                  <a:lnTo>
                    <a:pt x="569976" y="25907"/>
                  </a:lnTo>
                  <a:lnTo>
                    <a:pt x="569976" y="51815"/>
                  </a:lnTo>
                  <a:lnTo>
                    <a:pt x="595884" y="51815"/>
                  </a:lnTo>
                  <a:lnTo>
                    <a:pt x="595884" y="25907"/>
                  </a:lnTo>
                  <a:close/>
                </a:path>
                <a:path w="1724659" h="78105">
                  <a:moveTo>
                    <a:pt x="647700" y="25907"/>
                  </a:moveTo>
                  <a:lnTo>
                    <a:pt x="621792" y="25907"/>
                  </a:lnTo>
                  <a:lnTo>
                    <a:pt x="621792" y="51815"/>
                  </a:lnTo>
                  <a:lnTo>
                    <a:pt x="647700" y="51815"/>
                  </a:lnTo>
                  <a:lnTo>
                    <a:pt x="647700" y="25907"/>
                  </a:lnTo>
                  <a:close/>
                </a:path>
                <a:path w="1724659" h="78105">
                  <a:moveTo>
                    <a:pt x="699516" y="25907"/>
                  </a:moveTo>
                  <a:lnTo>
                    <a:pt x="673608" y="25907"/>
                  </a:lnTo>
                  <a:lnTo>
                    <a:pt x="673608" y="51815"/>
                  </a:lnTo>
                  <a:lnTo>
                    <a:pt x="699516" y="51815"/>
                  </a:lnTo>
                  <a:lnTo>
                    <a:pt x="699516" y="25907"/>
                  </a:lnTo>
                  <a:close/>
                </a:path>
                <a:path w="1724659" h="78105">
                  <a:moveTo>
                    <a:pt x="751332" y="25907"/>
                  </a:moveTo>
                  <a:lnTo>
                    <a:pt x="725424" y="25907"/>
                  </a:lnTo>
                  <a:lnTo>
                    <a:pt x="725424" y="51815"/>
                  </a:lnTo>
                  <a:lnTo>
                    <a:pt x="751332" y="51815"/>
                  </a:lnTo>
                  <a:lnTo>
                    <a:pt x="751332" y="25907"/>
                  </a:lnTo>
                  <a:close/>
                </a:path>
                <a:path w="1724659" h="78105">
                  <a:moveTo>
                    <a:pt x="803148" y="25907"/>
                  </a:moveTo>
                  <a:lnTo>
                    <a:pt x="777240" y="25907"/>
                  </a:lnTo>
                  <a:lnTo>
                    <a:pt x="777240" y="51815"/>
                  </a:lnTo>
                  <a:lnTo>
                    <a:pt x="803148" y="51815"/>
                  </a:lnTo>
                  <a:lnTo>
                    <a:pt x="803148" y="25907"/>
                  </a:lnTo>
                  <a:close/>
                </a:path>
                <a:path w="1724659" h="78105">
                  <a:moveTo>
                    <a:pt x="854964" y="25907"/>
                  </a:moveTo>
                  <a:lnTo>
                    <a:pt x="829056" y="25907"/>
                  </a:lnTo>
                  <a:lnTo>
                    <a:pt x="829056" y="51815"/>
                  </a:lnTo>
                  <a:lnTo>
                    <a:pt x="854964" y="51815"/>
                  </a:lnTo>
                  <a:lnTo>
                    <a:pt x="854964" y="25907"/>
                  </a:lnTo>
                  <a:close/>
                </a:path>
                <a:path w="1724659" h="78105">
                  <a:moveTo>
                    <a:pt x="906780" y="25907"/>
                  </a:moveTo>
                  <a:lnTo>
                    <a:pt x="880872" y="25907"/>
                  </a:lnTo>
                  <a:lnTo>
                    <a:pt x="880872" y="51815"/>
                  </a:lnTo>
                  <a:lnTo>
                    <a:pt x="906780" y="51815"/>
                  </a:lnTo>
                  <a:lnTo>
                    <a:pt x="906780" y="25907"/>
                  </a:lnTo>
                  <a:close/>
                </a:path>
                <a:path w="1724659" h="78105">
                  <a:moveTo>
                    <a:pt x="958596" y="25907"/>
                  </a:moveTo>
                  <a:lnTo>
                    <a:pt x="932688" y="25907"/>
                  </a:lnTo>
                  <a:lnTo>
                    <a:pt x="932688" y="51815"/>
                  </a:lnTo>
                  <a:lnTo>
                    <a:pt x="958596" y="51815"/>
                  </a:lnTo>
                  <a:lnTo>
                    <a:pt x="958596" y="25907"/>
                  </a:lnTo>
                  <a:close/>
                </a:path>
                <a:path w="1724659" h="78105">
                  <a:moveTo>
                    <a:pt x="1010412" y="25907"/>
                  </a:moveTo>
                  <a:lnTo>
                    <a:pt x="984504" y="25907"/>
                  </a:lnTo>
                  <a:lnTo>
                    <a:pt x="984504" y="51815"/>
                  </a:lnTo>
                  <a:lnTo>
                    <a:pt x="1010412" y="51815"/>
                  </a:lnTo>
                  <a:lnTo>
                    <a:pt x="1010412" y="25907"/>
                  </a:lnTo>
                  <a:close/>
                </a:path>
                <a:path w="1724659" h="78105">
                  <a:moveTo>
                    <a:pt x="1062228" y="25907"/>
                  </a:moveTo>
                  <a:lnTo>
                    <a:pt x="1036320" y="25907"/>
                  </a:lnTo>
                  <a:lnTo>
                    <a:pt x="1036320" y="51815"/>
                  </a:lnTo>
                  <a:lnTo>
                    <a:pt x="1062228" y="51815"/>
                  </a:lnTo>
                  <a:lnTo>
                    <a:pt x="1062228" y="25907"/>
                  </a:lnTo>
                  <a:close/>
                </a:path>
                <a:path w="1724659" h="78105">
                  <a:moveTo>
                    <a:pt x="1114044" y="25907"/>
                  </a:moveTo>
                  <a:lnTo>
                    <a:pt x="1088136" y="25907"/>
                  </a:lnTo>
                  <a:lnTo>
                    <a:pt x="1088136" y="51815"/>
                  </a:lnTo>
                  <a:lnTo>
                    <a:pt x="1114044" y="51815"/>
                  </a:lnTo>
                  <a:lnTo>
                    <a:pt x="1114044" y="25907"/>
                  </a:lnTo>
                  <a:close/>
                </a:path>
                <a:path w="1724659" h="78105">
                  <a:moveTo>
                    <a:pt x="1165860" y="25907"/>
                  </a:moveTo>
                  <a:lnTo>
                    <a:pt x="1139952" y="25907"/>
                  </a:lnTo>
                  <a:lnTo>
                    <a:pt x="1139952" y="51815"/>
                  </a:lnTo>
                  <a:lnTo>
                    <a:pt x="1165860" y="51815"/>
                  </a:lnTo>
                  <a:lnTo>
                    <a:pt x="1165860" y="25907"/>
                  </a:lnTo>
                  <a:close/>
                </a:path>
                <a:path w="1724659" h="78105">
                  <a:moveTo>
                    <a:pt x="1217676" y="25907"/>
                  </a:moveTo>
                  <a:lnTo>
                    <a:pt x="1191768" y="25907"/>
                  </a:lnTo>
                  <a:lnTo>
                    <a:pt x="1191768" y="51815"/>
                  </a:lnTo>
                  <a:lnTo>
                    <a:pt x="1217676" y="51815"/>
                  </a:lnTo>
                  <a:lnTo>
                    <a:pt x="1217676" y="25907"/>
                  </a:lnTo>
                  <a:close/>
                </a:path>
                <a:path w="1724659" h="78105">
                  <a:moveTo>
                    <a:pt x="1269492" y="25907"/>
                  </a:moveTo>
                  <a:lnTo>
                    <a:pt x="1243584" y="25907"/>
                  </a:lnTo>
                  <a:lnTo>
                    <a:pt x="1243584" y="51815"/>
                  </a:lnTo>
                  <a:lnTo>
                    <a:pt x="1269492" y="51815"/>
                  </a:lnTo>
                  <a:lnTo>
                    <a:pt x="1269492" y="25907"/>
                  </a:lnTo>
                  <a:close/>
                </a:path>
                <a:path w="1724659" h="78105">
                  <a:moveTo>
                    <a:pt x="1321308" y="25907"/>
                  </a:moveTo>
                  <a:lnTo>
                    <a:pt x="1295400" y="25907"/>
                  </a:lnTo>
                  <a:lnTo>
                    <a:pt x="1295400" y="51815"/>
                  </a:lnTo>
                  <a:lnTo>
                    <a:pt x="1321308" y="51815"/>
                  </a:lnTo>
                  <a:lnTo>
                    <a:pt x="1321308" y="25907"/>
                  </a:lnTo>
                  <a:close/>
                </a:path>
                <a:path w="1724659" h="78105">
                  <a:moveTo>
                    <a:pt x="1373124" y="25907"/>
                  </a:moveTo>
                  <a:lnTo>
                    <a:pt x="1347216" y="25907"/>
                  </a:lnTo>
                  <a:lnTo>
                    <a:pt x="1347216" y="51815"/>
                  </a:lnTo>
                  <a:lnTo>
                    <a:pt x="1373124" y="51815"/>
                  </a:lnTo>
                  <a:lnTo>
                    <a:pt x="1373124" y="25907"/>
                  </a:lnTo>
                  <a:close/>
                </a:path>
                <a:path w="1724659" h="78105">
                  <a:moveTo>
                    <a:pt x="1424940" y="25907"/>
                  </a:moveTo>
                  <a:lnTo>
                    <a:pt x="1399032" y="25907"/>
                  </a:lnTo>
                  <a:lnTo>
                    <a:pt x="1399032" y="51815"/>
                  </a:lnTo>
                  <a:lnTo>
                    <a:pt x="1424940" y="51815"/>
                  </a:lnTo>
                  <a:lnTo>
                    <a:pt x="1424940" y="25907"/>
                  </a:lnTo>
                  <a:close/>
                </a:path>
                <a:path w="1724659" h="78105">
                  <a:moveTo>
                    <a:pt x="1476756" y="25907"/>
                  </a:moveTo>
                  <a:lnTo>
                    <a:pt x="1450848" y="25907"/>
                  </a:lnTo>
                  <a:lnTo>
                    <a:pt x="1450848" y="51815"/>
                  </a:lnTo>
                  <a:lnTo>
                    <a:pt x="1476756" y="51815"/>
                  </a:lnTo>
                  <a:lnTo>
                    <a:pt x="1476756" y="25907"/>
                  </a:lnTo>
                  <a:close/>
                </a:path>
                <a:path w="1724659" h="78105">
                  <a:moveTo>
                    <a:pt x="1528572" y="25907"/>
                  </a:moveTo>
                  <a:lnTo>
                    <a:pt x="1502664" y="25907"/>
                  </a:lnTo>
                  <a:lnTo>
                    <a:pt x="1502664" y="51815"/>
                  </a:lnTo>
                  <a:lnTo>
                    <a:pt x="1528572" y="51815"/>
                  </a:lnTo>
                  <a:lnTo>
                    <a:pt x="1528572" y="25907"/>
                  </a:lnTo>
                  <a:close/>
                </a:path>
                <a:path w="1724659" h="78105">
                  <a:moveTo>
                    <a:pt x="1580388" y="25907"/>
                  </a:moveTo>
                  <a:lnTo>
                    <a:pt x="1554480" y="25907"/>
                  </a:lnTo>
                  <a:lnTo>
                    <a:pt x="1554480" y="51815"/>
                  </a:lnTo>
                  <a:lnTo>
                    <a:pt x="1580388" y="51815"/>
                  </a:lnTo>
                  <a:lnTo>
                    <a:pt x="1580388" y="25907"/>
                  </a:lnTo>
                  <a:close/>
                </a:path>
                <a:path w="1724659" h="78105">
                  <a:moveTo>
                    <a:pt x="1632204" y="25907"/>
                  </a:moveTo>
                  <a:lnTo>
                    <a:pt x="1606296" y="25907"/>
                  </a:lnTo>
                  <a:lnTo>
                    <a:pt x="1606296" y="51815"/>
                  </a:lnTo>
                  <a:lnTo>
                    <a:pt x="1632204" y="51815"/>
                  </a:lnTo>
                  <a:lnTo>
                    <a:pt x="1632204" y="25907"/>
                  </a:lnTo>
                  <a:close/>
                </a:path>
                <a:path w="1724659" h="78105">
                  <a:moveTo>
                    <a:pt x="1685544" y="0"/>
                  </a:moveTo>
                  <a:lnTo>
                    <a:pt x="1670417" y="3053"/>
                  </a:lnTo>
                  <a:lnTo>
                    <a:pt x="1658064" y="11382"/>
                  </a:lnTo>
                  <a:lnTo>
                    <a:pt x="1649735" y="23735"/>
                  </a:lnTo>
                  <a:lnTo>
                    <a:pt x="1646682" y="38862"/>
                  </a:lnTo>
                  <a:lnTo>
                    <a:pt x="1649735" y="53988"/>
                  </a:lnTo>
                  <a:lnTo>
                    <a:pt x="1658064" y="66341"/>
                  </a:lnTo>
                  <a:lnTo>
                    <a:pt x="1670417" y="74670"/>
                  </a:lnTo>
                  <a:lnTo>
                    <a:pt x="1685544" y="77724"/>
                  </a:lnTo>
                  <a:lnTo>
                    <a:pt x="1700670" y="74670"/>
                  </a:lnTo>
                  <a:lnTo>
                    <a:pt x="1713023" y="66341"/>
                  </a:lnTo>
                  <a:lnTo>
                    <a:pt x="1721352" y="53988"/>
                  </a:lnTo>
                  <a:lnTo>
                    <a:pt x="1721790" y="51815"/>
                  </a:lnTo>
                  <a:lnTo>
                    <a:pt x="1658112" y="51815"/>
                  </a:lnTo>
                  <a:lnTo>
                    <a:pt x="1658112" y="25907"/>
                  </a:lnTo>
                  <a:lnTo>
                    <a:pt x="1721790" y="25907"/>
                  </a:lnTo>
                  <a:lnTo>
                    <a:pt x="1721352" y="23735"/>
                  </a:lnTo>
                  <a:lnTo>
                    <a:pt x="1713023" y="11382"/>
                  </a:lnTo>
                  <a:lnTo>
                    <a:pt x="1700670" y="3053"/>
                  </a:lnTo>
                  <a:lnTo>
                    <a:pt x="1685544" y="0"/>
                  </a:lnTo>
                  <a:close/>
                </a:path>
                <a:path w="1724659" h="78105">
                  <a:moveTo>
                    <a:pt x="1684020" y="25907"/>
                  </a:moveTo>
                  <a:lnTo>
                    <a:pt x="1658112" y="25907"/>
                  </a:lnTo>
                  <a:lnTo>
                    <a:pt x="1658112" y="51815"/>
                  </a:lnTo>
                  <a:lnTo>
                    <a:pt x="1684020" y="51815"/>
                  </a:lnTo>
                  <a:lnTo>
                    <a:pt x="1684020" y="25907"/>
                  </a:lnTo>
                  <a:close/>
                </a:path>
                <a:path w="1724659" h="78105">
                  <a:moveTo>
                    <a:pt x="1721790" y="25907"/>
                  </a:moveTo>
                  <a:lnTo>
                    <a:pt x="1684020" y="25907"/>
                  </a:lnTo>
                  <a:lnTo>
                    <a:pt x="1684020" y="51815"/>
                  </a:lnTo>
                  <a:lnTo>
                    <a:pt x="1721790" y="51815"/>
                  </a:lnTo>
                  <a:lnTo>
                    <a:pt x="1724406" y="38862"/>
                  </a:lnTo>
                  <a:lnTo>
                    <a:pt x="1721790" y="25907"/>
                  </a:lnTo>
                  <a:close/>
                </a:path>
              </a:pathLst>
            </a:custGeom>
            <a:solidFill>
              <a:srgbClr val="5085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0792" y="5437631"/>
              <a:ext cx="509016" cy="66751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332" y="5652516"/>
              <a:ext cx="533400" cy="6675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7463" y="1488948"/>
              <a:ext cx="5760720" cy="436321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80435">
              <a:lnSpc>
                <a:spcPct val="100000"/>
              </a:lnSpc>
              <a:spcBef>
                <a:spcPts val="95"/>
              </a:spcBef>
            </a:pPr>
            <a:r>
              <a:rPr dirty="0"/>
              <a:t>Kinerja</a:t>
            </a:r>
            <a:r>
              <a:rPr spc="-105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606031" y="998601"/>
            <a:ext cx="194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Kinerja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8868" y="5244084"/>
            <a:ext cx="542544" cy="71932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67050" y="6272232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60520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/>
        </p:nvSpPr>
        <p:spPr>
          <a:xfrm>
            <a:off x="8825866" y="6693535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52590" y="963929"/>
            <a:ext cx="1765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Generasi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Ketiga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0396" y="4541646"/>
            <a:ext cx="32727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IBM</a:t>
            </a:r>
            <a:r>
              <a:rPr sz="1800" b="1" spc="-1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S-360</a:t>
            </a:r>
            <a:r>
              <a:rPr sz="1800" b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(1964)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ts val="216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By</a:t>
            </a:r>
            <a:r>
              <a:rPr sz="1800" spc="-25" dirty="0">
                <a:solidFill>
                  <a:srgbClr val="16165D"/>
                </a:solidFill>
                <a:latin typeface="Verdana"/>
                <a:cs typeface="Verdana"/>
              </a:rPr>
              <a:t> IBM</a:t>
            </a:r>
            <a:endParaRPr sz="1800">
              <a:latin typeface="Verdana"/>
              <a:cs typeface="Verdana"/>
            </a:endParaRPr>
          </a:p>
          <a:p>
            <a:pPr marR="6350" algn="r">
              <a:lnSpc>
                <a:spcPts val="1920"/>
              </a:lnSpc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IC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(Integrated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Circuit)</a:t>
            </a:r>
            <a:endParaRPr sz="1600">
              <a:latin typeface="Verdana"/>
              <a:cs typeface="Verdana"/>
            </a:endParaRPr>
          </a:p>
          <a:p>
            <a:pPr marR="7620" algn="r">
              <a:lnSpc>
                <a:spcPct val="100000"/>
              </a:lnSpc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Penggunaan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0985" y="4539742"/>
            <a:ext cx="2092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PDC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808</a:t>
            </a:r>
            <a:r>
              <a:rPr sz="1800" b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(1968)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0985" y="5057902"/>
            <a:ext cx="230759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Memiliki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memory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4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kB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Core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Memory</a:t>
            </a:r>
            <a:r>
              <a:rPr sz="1600" i="1" spc="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8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5" dirty="0">
                <a:solidFill>
                  <a:srgbClr val="16165D"/>
                </a:solidFill>
                <a:latin typeface="Verdana"/>
                <a:cs typeface="Verdana"/>
              </a:rPr>
              <a:t>bit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Dimensi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kecil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704" y="1668914"/>
            <a:ext cx="3836394" cy="26955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0976" y="1645906"/>
            <a:ext cx="4077578" cy="2750664"/>
          </a:xfrm>
          <a:prstGeom prst="rect">
            <a:avLst/>
          </a:prstGeom>
        </p:spPr>
      </p:pic>
      <p:sp>
        <p:nvSpPr>
          <p:cNvPr id="14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6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62166" y="1591055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7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25907" y="51816"/>
                </a:lnTo>
                <a:lnTo>
                  <a:pt x="25907" y="25908"/>
                </a:lnTo>
                <a:close/>
              </a:path>
              <a:path w="1910715" h="78105">
                <a:moveTo>
                  <a:pt x="77724" y="25908"/>
                </a:moveTo>
                <a:lnTo>
                  <a:pt x="51815" y="25908"/>
                </a:lnTo>
                <a:lnTo>
                  <a:pt x="51815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1910715" h="78105">
                <a:moveTo>
                  <a:pt x="129539" y="25908"/>
                </a:moveTo>
                <a:lnTo>
                  <a:pt x="103631" y="25908"/>
                </a:lnTo>
                <a:lnTo>
                  <a:pt x="103631" y="51816"/>
                </a:lnTo>
                <a:lnTo>
                  <a:pt x="129539" y="51816"/>
                </a:lnTo>
                <a:lnTo>
                  <a:pt x="129539" y="25908"/>
                </a:lnTo>
                <a:close/>
              </a:path>
              <a:path w="1910715" h="78105">
                <a:moveTo>
                  <a:pt x="181355" y="25908"/>
                </a:moveTo>
                <a:lnTo>
                  <a:pt x="155448" y="25908"/>
                </a:lnTo>
                <a:lnTo>
                  <a:pt x="155448" y="51816"/>
                </a:lnTo>
                <a:lnTo>
                  <a:pt x="181355" y="51816"/>
                </a:lnTo>
                <a:lnTo>
                  <a:pt x="181355" y="25908"/>
                </a:lnTo>
                <a:close/>
              </a:path>
              <a:path w="1910715" h="78105">
                <a:moveTo>
                  <a:pt x="233172" y="25908"/>
                </a:moveTo>
                <a:lnTo>
                  <a:pt x="207263" y="25908"/>
                </a:lnTo>
                <a:lnTo>
                  <a:pt x="207263" y="51816"/>
                </a:lnTo>
                <a:lnTo>
                  <a:pt x="233172" y="51816"/>
                </a:lnTo>
                <a:lnTo>
                  <a:pt x="233172" y="25908"/>
                </a:lnTo>
                <a:close/>
              </a:path>
              <a:path w="1910715" h="78105">
                <a:moveTo>
                  <a:pt x="284987" y="25908"/>
                </a:moveTo>
                <a:lnTo>
                  <a:pt x="259079" y="25908"/>
                </a:lnTo>
                <a:lnTo>
                  <a:pt x="259079" y="51816"/>
                </a:lnTo>
                <a:lnTo>
                  <a:pt x="284987" y="51816"/>
                </a:lnTo>
                <a:lnTo>
                  <a:pt x="284987" y="25908"/>
                </a:lnTo>
                <a:close/>
              </a:path>
              <a:path w="1910715" h="78105">
                <a:moveTo>
                  <a:pt x="336803" y="25908"/>
                </a:moveTo>
                <a:lnTo>
                  <a:pt x="310895" y="25908"/>
                </a:lnTo>
                <a:lnTo>
                  <a:pt x="310895" y="51816"/>
                </a:lnTo>
                <a:lnTo>
                  <a:pt x="336803" y="51816"/>
                </a:lnTo>
                <a:lnTo>
                  <a:pt x="336803" y="25908"/>
                </a:lnTo>
                <a:close/>
              </a:path>
              <a:path w="1910715" h="78105">
                <a:moveTo>
                  <a:pt x="388619" y="25908"/>
                </a:moveTo>
                <a:lnTo>
                  <a:pt x="362711" y="25908"/>
                </a:lnTo>
                <a:lnTo>
                  <a:pt x="362711" y="51816"/>
                </a:lnTo>
                <a:lnTo>
                  <a:pt x="388619" y="51816"/>
                </a:lnTo>
                <a:lnTo>
                  <a:pt x="388619" y="25908"/>
                </a:lnTo>
                <a:close/>
              </a:path>
              <a:path w="1910715" h="78105">
                <a:moveTo>
                  <a:pt x="440435" y="25908"/>
                </a:moveTo>
                <a:lnTo>
                  <a:pt x="414527" y="25908"/>
                </a:lnTo>
                <a:lnTo>
                  <a:pt x="414527" y="51816"/>
                </a:lnTo>
                <a:lnTo>
                  <a:pt x="440435" y="51816"/>
                </a:lnTo>
                <a:lnTo>
                  <a:pt x="440435" y="25908"/>
                </a:lnTo>
                <a:close/>
              </a:path>
              <a:path w="1910715" h="78105">
                <a:moveTo>
                  <a:pt x="492251" y="25908"/>
                </a:moveTo>
                <a:lnTo>
                  <a:pt x="466343" y="25908"/>
                </a:lnTo>
                <a:lnTo>
                  <a:pt x="466343" y="51816"/>
                </a:lnTo>
                <a:lnTo>
                  <a:pt x="492251" y="51816"/>
                </a:lnTo>
                <a:lnTo>
                  <a:pt x="492251" y="25908"/>
                </a:lnTo>
                <a:close/>
              </a:path>
              <a:path w="1910715" h="78105">
                <a:moveTo>
                  <a:pt x="544067" y="25908"/>
                </a:moveTo>
                <a:lnTo>
                  <a:pt x="518159" y="25908"/>
                </a:lnTo>
                <a:lnTo>
                  <a:pt x="518159" y="51816"/>
                </a:lnTo>
                <a:lnTo>
                  <a:pt x="544067" y="51816"/>
                </a:lnTo>
                <a:lnTo>
                  <a:pt x="544067" y="25908"/>
                </a:lnTo>
                <a:close/>
              </a:path>
              <a:path w="1910715" h="78105">
                <a:moveTo>
                  <a:pt x="595883" y="25908"/>
                </a:moveTo>
                <a:lnTo>
                  <a:pt x="569976" y="25908"/>
                </a:lnTo>
                <a:lnTo>
                  <a:pt x="569976" y="51816"/>
                </a:lnTo>
                <a:lnTo>
                  <a:pt x="595883" y="51816"/>
                </a:lnTo>
                <a:lnTo>
                  <a:pt x="595883" y="25908"/>
                </a:lnTo>
                <a:close/>
              </a:path>
              <a:path w="1910715" h="78105">
                <a:moveTo>
                  <a:pt x="647700" y="25908"/>
                </a:moveTo>
                <a:lnTo>
                  <a:pt x="621791" y="25908"/>
                </a:lnTo>
                <a:lnTo>
                  <a:pt x="621791" y="51816"/>
                </a:lnTo>
                <a:lnTo>
                  <a:pt x="647700" y="51816"/>
                </a:lnTo>
                <a:lnTo>
                  <a:pt x="647700" y="25908"/>
                </a:lnTo>
                <a:close/>
              </a:path>
              <a:path w="1910715" h="78105">
                <a:moveTo>
                  <a:pt x="699515" y="25908"/>
                </a:moveTo>
                <a:lnTo>
                  <a:pt x="673607" y="25908"/>
                </a:lnTo>
                <a:lnTo>
                  <a:pt x="673607" y="51816"/>
                </a:lnTo>
                <a:lnTo>
                  <a:pt x="699515" y="51816"/>
                </a:lnTo>
                <a:lnTo>
                  <a:pt x="699515" y="25908"/>
                </a:lnTo>
                <a:close/>
              </a:path>
              <a:path w="1910715" h="78105">
                <a:moveTo>
                  <a:pt x="751331" y="25908"/>
                </a:moveTo>
                <a:lnTo>
                  <a:pt x="725424" y="25908"/>
                </a:lnTo>
                <a:lnTo>
                  <a:pt x="725424" y="51816"/>
                </a:lnTo>
                <a:lnTo>
                  <a:pt x="751331" y="51816"/>
                </a:lnTo>
                <a:lnTo>
                  <a:pt x="751331" y="25908"/>
                </a:lnTo>
                <a:close/>
              </a:path>
              <a:path w="1910715" h="78105">
                <a:moveTo>
                  <a:pt x="803148" y="25908"/>
                </a:moveTo>
                <a:lnTo>
                  <a:pt x="777239" y="25908"/>
                </a:lnTo>
                <a:lnTo>
                  <a:pt x="777239" y="51816"/>
                </a:lnTo>
                <a:lnTo>
                  <a:pt x="803148" y="51816"/>
                </a:lnTo>
                <a:lnTo>
                  <a:pt x="803148" y="25908"/>
                </a:lnTo>
                <a:close/>
              </a:path>
              <a:path w="1910715" h="78105">
                <a:moveTo>
                  <a:pt x="854963" y="25908"/>
                </a:moveTo>
                <a:lnTo>
                  <a:pt x="829055" y="25908"/>
                </a:lnTo>
                <a:lnTo>
                  <a:pt x="829055" y="51816"/>
                </a:lnTo>
                <a:lnTo>
                  <a:pt x="854963" y="51816"/>
                </a:lnTo>
                <a:lnTo>
                  <a:pt x="854963" y="25908"/>
                </a:lnTo>
                <a:close/>
              </a:path>
              <a:path w="1910715" h="78105">
                <a:moveTo>
                  <a:pt x="906779" y="25908"/>
                </a:moveTo>
                <a:lnTo>
                  <a:pt x="880872" y="25908"/>
                </a:lnTo>
                <a:lnTo>
                  <a:pt x="880872" y="51816"/>
                </a:lnTo>
                <a:lnTo>
                  <a:pt x="906779" y="51816"/>
                </a:lnTo>
                <a:lnTo>
                  <a:pt x="906779" y="25908"/>
                </a:lnTo>
                <a:close/>
              </a:path>
              <a:path w="1910715" h="78105">
                <a:moveTo>
                  <a:pt x="958595" y="25908"/>
                </a:moveTo>
                <a:lnTo>
                  <a:pt x="932687" y="25908"/>
                </a:lnTo>
                <a:lnTo>
                  <a:pt x="932687" y="51816"/>
                </a:lnTo>
                <a:lnTo>
                  <a:pt x="958595" y="51816"/>
                </a:lnTo>
                <a:lnTo>
                  <a:pt x="958595" y="25908"/>
                </a:lnTo>
                <a:close/>
              </a:path>
              <a:path w="1910715" h="78105">
                <a:moveTo>
                  <a:pt x="1010411" y="25908"/>
                </a:moveTo>
                <a:lnTo>
                  <a:pt x="984503" y="25908"/>
                </a:lnTo>
                <a:lnTo>
                  <a:pt x="984503" y="51816"/>
                </a:lnTo>
                <a:lnTo>
                  <a:pt x="1010411" y="51816"/>
                </a:lnTo>
                <a:lnTo>
                  <a:pt x="1010411" y="25908"/>
                </a:lnTo>
                <a:close/>
              </a:path>
              <a:path w="1910715" h="78105">
                <a:moveTo>
                  <a:pt x="1062227" y="25908"/>
                </a:moveTo>
                <a:lnTo>
                  <a:pt x="1036319" y="25908"/>
                </a:lnTo>
                <a:lnTo>
                  <a:pt x="1036319" y="51816"/>
                </a:lnTo>
                <a:lnTo>
                  <a:pt x="1062227" y="51816"/>
                </a:lnTo>
                <a:lnTo>
                  <a:pt x="1062227" y="25908"/>
                </a:lnTo>
                <a:close/>
              </a:path>
              <a:path w="1910715" h="78105">
                <a:moveTo>
                  <a:pt x="1114043" y="25908"/>
                </a:moveTo>
                <a:lnTo>
                  <a:pt x="1088135" y="25908"/>
                </a:lnTo>
                <a:lnTo>
                  <a:pt x="1088135" y="51816"/>
                </a:lnTo>
                <a:lnTo>
                  <a:pt x="1114043" y="51816"/>
                </a:lnTo>
                <a:lnTo>
                  <a:pt x="1114043" y="25908"/>
                </a:lnTo>
                <a:close/>
              </a:path>
              <a:path w="1910715" h="78105">
                <a:moveTo>
                  <a:pt x="1165859" y="25908"/>
                </a:moveTo>
                <a:lnTo>
                  <a:pt x="1139952" y="25908"/>
                </a:lnTo>
                <a:lnTo>
                  <a:pt x="1139952" y="51816"/>
                </a:lnTo>
                <a:lnTo>
                  <a:pt x="1165859" y="51816"/>
                </a:lnTo>
                <a:lnTo>
                  <a:pt x="1165859" y="25908"/>
                </a:lnTo>
                <a:close/>
              </a:path>
              <a:path w="1910715" h="78105">
                <a:moveTo>
                  <a:pt x="1217676" y="25908"/>
                </a:moveTo>
                <a:lnTo>
                  <a:pt x="1191767" y="25908"/>
                </a:lnTo>
                <a:lnTo>
                  <a:pt x="1191767" y="51816"/>
                </a:lnTo>
                <a:lnTo>
                  <a:pt x="1217676" y="51816"/>
                </a:lnTo>
                <a:lnTo>
                  <a:pt x="1217676" y="25908"/>
                </a:lnTo>
                <a:close/>
              </a:path>
              <a:path w="1910715" h="78105">
                <a:moveTo>
                  <a:pt x="1269491" y="25908"/>
                </a:moveTo>
                <a:lnTo>
                  <a:pt x="1243583" y="25908"/>
                </a:lnTo>
                <a:lnTo>
                  <a:pt x="1243583" y="51816"/>
                </a:lnTo>
                <a:lnTo>
                  <a:pt x="1269491" y="51816"/>
                </a:lnTo>
                <a:lnTo>
                  <a:pt x="1269491" y="25908"/>
                </a:lnTo>
                <a:close/>
              </a:path>
              <a:path w="1910715" h="78105">
                <a:moveTo>
                  <a:pt x="1321307" y="25908"/>
                </a:moveTo>
                <a:lnTo>
                  <a:pt x="1295400" y="25908"/>
                </a:lnTo>
                <a:lnTo>
                  <a:pt x="1295400" y="51816"/>
                </a:lnTo>
                <a:lnTo>
                  <a:pt x="1321307" y="51816"/>
                </a:lnTo>
                <a:lnTo>
                  <a:pt x="1321307" y="25908"/>
                </a:lnTo>
                <a:close/>
              </a:path>
              <a:path w="1910715" h="78105">
                <a:moveTo>
                  <a:pt x="1373124" y="25908"/>
                </a:moveTo>
                <a:lnTo>
                  <a:pt x="1347215" y="25908"/>
                </a:lnTo>
                <a:lnTo>
                  <a:pt x="1347215" y="51816"/>
                </a:lnTo>
                <a:lnTo>
                  <a:pt x="1373124" y="51816"/>
                </a:lnTo>
                <a:lnTo>
                  <a:pt x="1373124" y="25908"/>
                </a:lnTo>
                <a:close/>
              </a:path>
              <a:path w="1910715" h="78105">
                <a:moveTo>
                  <a:pt x="1424939" y="25908"/>
                </a:moveTo>
                <a:lnTo>
                  <a:pt x="1399031" y="25908"/>
                </a:lnTo>
                <a:lnTo>
                  <a:pt x="1399031" y="51816"/>
                </a:lnTo>
                <a:lnTo>
                  <a:pt x="1424939" y="51816"/>
                </a:lnTo>
                <a:lnTo>
                  <a:pt x="1424939" y="25908"/>
                </a:lnTo>
                <a:close/>
              </a:path>
              <a:path w="1910715" h="78105">
                <a:moveTo>
                  <a:pt x="1476755" y="25908"/>
                </a:moveTo>
                <a:lnTo>
                  <a:pt x="1450848" y="25908"/>
                </a:lnTo>
                <a:lnTo>
                  <a:pt x="1450848" y="51816"/>
                </a:lnTo>
                <a:lnTo>
                  <a:pt x="1476755" y="51816"/>
                </a:lnTo>
                <a:lnTo>
                  <a:pt x="1476755" y="25908"/>
                </a:lnTo>
                <a:close/>
              </a:path>
              <a:path w="1910715" h="78105">
                <a:moveTo>
                  <a:pt x="1528572" y="25908"/>
                </a:moveTo>
                <a:lnTo>
                  <a:pt x="1502663" y="25908"/>
                </a:lnTo>
                <a:lnTo>
                  <a:pt x="1502663" y="51816"/>
                </a:lnTo>
                <a:lnTo>
                  <a:pt x="1528572" y="51816"/>
                </a:lnTo>
                <a:lnTo>
                  <a:pt x="1528572" y="25908"/>
                </a:lnTo>
                <a:close/>
              </a:path>
              <a:path w="1910715" h="78105">
                <a:moveTo>
                  <a:pt x="1580387" y="25908"/>
                </a:moveTo>
                <a:lnTo>
                  <a:pt x="1554479" y="25908"/>
                </a:lnTo>
                <a:lnTo>
                  <a:pt x="1554479" y="51816"/>
                </a:lnTo>
                <a:lnTo>
                  <a:pt x="1580387" y="51816"/>
                </a:lnTo>
                <a:lnTo>
                  <a:pt x="1580387" y="25908"/>
                </a:lnTo>
                <a:close/>
              </a:path>
              <a:path w="1910715" h="78105">
                <a:moveTo>
                  <a:pt x="1632203" y="25908"/>
                </a:moveTo>
                <a:lnTo>
                  <a:pt x="1606295" y="25908"/>
                </a:lnTo>
                <a:lnTo>
                  <a:pt x="1606295" y="51816"/>
                </a:lnTo>
                <a:lnTo>
                  <a:pt x="1632203" y="51816"/>
                </a:lnTo>
                <a:lnTo>
                  <a:pt x="1632203" y="25908"/>
                </a:lnTo>
                <a:close/>
              </a:path>
              <a:path w="1910715" h="78105">
                <a:moveTo>
                  <a:pt x="1684019" y="25908"/>
                </a:moveTo>
                <a:lnTo>
                  <a:pt x="1658111" y="25908"/>
                </a:lnTo>
                <a:lnTo>
                  <a:pt x="1658111" y="51816"/>
                </a:lnTo>
                <a:lnTo>
                  <a:pt x="1684019" y="51816"/>
                </a:lnTo>
                <a:lnTo>
                  <a:pt x="1684019" y="25908"/>
                </a:lnTo>
                <a:close/>
              </a:path>
              <a:path w="1910715" h="78105">
                <a:moveTo>
                  <a:pt x="1735835" y="25908"/>
                </a:moveTo>
                <a:lnTo>
                  <a:pt x="1709927" y="25908"/>
                </a:lnTo>
                <a:lnTo>
                  <a:pt x="1709927" y="51816"/>
                </a:lnTo>
                <a:lnTo>
                  <a:pt x="1735835" y="51816"/>
                </a:lnTo>
                <a:lnTo>
                  <a:pt x="1735835" y="25908"/>
                </a:lnTo>
                <a:close/>
              </a:path>
              <a:path w="1910715" h="78105">
                <a:moveTo>
                  <a:pt x="1787652" y="25908"/>
                </a:moveTo>
                <a:lnTo>
                  <a:pt x="1761743" y="25908"/>
                </a:lnTo>
                <a:lnTo>
                  <a:pt x="1761743" y="51816"/>
                </a:lnTo>
                <a:lnTo>
                  <a:pt x="1787652" y="51816"/>
                </a:lnTo>
                <a:lnTo>
                  <a:pt x="1787652" y="25908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09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6"/>
                </a:lnTo>
                <a:lnTo>
                  <a:pt x="1839467" y="51816"/>
                </a:lnTo>
                <a:lnTo>
                  <a:pt x="1839467" y="25908"/>
                </a:lnTo>
                <a:lnTo>
                  <a:pt x="1907718" y="25908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8"/>
                </a:moveTo>
                <a:lnTo>
                  <a:pt x="1813559" y="25908"/>
                </a:lnTo>
                <a:lnTo>
                  <a:pt x="1813559" y="51816"/>
                </a:lnTo>
                <a:lnTo>
                  <a:pt x="1835225" y="51816"/>
                </a:lnTo>
                <a:lnTo>
                  <a:pt x="1832609" y="38862"/>
                </a:lnTo>
                <a:lnTo>
                  <a:pt x="1835225" y="25908"/>
                </a:lnTo>
                <a:close/>
              </a:path>
              <a:path w="1910715" h="78105">
                <a:moveTo>
                  <a:pt x="1865376" y="25908"/>
                </a:moveTo>
                <a:lnTo>
                  <a:pt x="1839467" y="25908"/>
                </a:lnTo>
                <a:lnTo>
                  <a:pt x="1839467" y="51816"/>
                </a:lnTo>
                <a:lnTo>
                  <a:pt x="1865376" y="51816"/>
                </a:lnTo>
                <a:lnTo>
                  <a:pt x="1865376" y="25908"/>
                </a:lnTo>
                <a:close/>
              </a:path>
              <a:path w="1910715" h="78105">
                <a:moveTo>
                  <a:pt x="1871472" y="25908"/>
                </a:moveTo>
                <a:lnTo>
                  <a:pt x="1865376" y="25908"/>
                </a:lnTo>
                <a:lnTo>
                  <a:pt x="1865376" y="51816"/>
                </a:lnTo>
                <a:lnTo>
                  <a:pt x="1871472" y="51816"/>
                </a:lnTo>
                <a:lnTo>
                  <a:pt x="1871472" y="25908"/>
                </a:lnTo>
                <a:close/>
              </a:path>
              <a:path w="1910715" h="78105">
                <a:moveTo>
                  <a:pt x="1907718" y="25908"/>
                </a:moveTo>
                <a:lnTo>
                  <a:pt x="1871472" y="25908"/>
                </a:lnTo>
                <a:lnTo>
                  <a:pt x="1871472" y="51816"/>
                </a:lnTo>
                <a:lnTo>
                  <a:pt x="1907718" y="51816"/>
                </a:lnTo>
                <a:lnTo>
                  <a:pt x="1910333" y="38862"/>
                </a:lnTo>
                <a:lnTo>
                  <a:pt x="1907718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32119" y="963929"/>
            <a:ext cx="2566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77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Karakteristik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Generasi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Ketiga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78" y="2743022"/>
            <a:ext cx="53314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Menggunakan</a:t>
            </a:r>
            <a:r>
              <a:rPr sz="18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IC</a:t>
            </a:r>
            <a:r>
              <a:rPr sz="18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(Integrated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Circuit)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Penggunaan</a:t>
            </a:r>
            <a:r>
              <a:rPr sz="18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800" i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Operasi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00000"/>
              </a:lnSpc>
              <a:buFont typeface="Verdana"/>
              <a:buChar char="-"/>
              <a:tabLst>
                <a:tab pos="299085" algn="l"/>
              </a:tabLst>
            </a:pP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Dapat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menjalankan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berbagai</a:t>
            </a:r>
            <a:r>
              <a:rPr sz="1800" i="1" spc="-2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r>
              <a:rPr sz="18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16165D"/>
                </a:solidFill>
                <a:latin typeface="Verdana"/>
                <a:cs typeface="Verdana"/>
              </a:rPr>
              <a:t>yang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berbeda</a:t>
            </a:r>
            <a:r>
              <a:rPr sz="18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6165D"/>
                </a:solidFill>
                <a:latin typeface="Verdana"/>
                <a:cs typeface="Verdana"/>
              </a:rPr>
              <a:t>secara</a:t>
            </a:r>
            <a:r>
              <a:rPr sz="18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6165D"/>
                </a:solidFill>
                <a:latin typeface="Verdana"/>
                <a:cs typeface="Verdana"/>
              </a:rPr>
              <a:t>serentak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432803" y="2149043"/>
            <a:ext cx="2467610" cy="3258185"/>
            <a:chOff x="6432803" y="2149043"/>
            <a:chExt cx="2467610" cy="32581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3387" y="2149043"/>
              <a:ext cx="2133220" cy="14485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2803" y="3560063"/>
              <a:ext cx="2467355" cy="1847088"/>
            </a:xfrm>
            <a:prstGeom prst="rect">
              <a:avLst/>
            </a:prstGeom>
          </p:spPr>
        </p:pic>
      </p:grpSp>
      <p:sp>
        <p:nvSpPr>
          <p:cNvPr id="13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19113" y="963929"/>
            <a:ext cx="2030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Generasi</a:t>
            </a:r>
            <a:r>
              <a:rPr sz="1800" b="1" spc="-1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Keempat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692" y="4541646"/>
            <a:ext cx="35712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IBM</a:t>
            </a:r>
            <a:r>
              <a:rPr sz="1800" b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PC</a:t>
            </a:r>
            <a:r>
              <a:rPr sz="1800" b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(1981)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ts val="216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By</a:t>
            </a:r>
            <a:r>
              <a:rPr sz="1800" spc="-25" dirty="0">
                <a:solidFill>
                  <a:srgbClr val="16165D"/>
                </a:solidFill>
                <a:latin typeface="Verdana"/>
                <a:cs typeface="Verdana"/>
              </a:rPr>
              <a:t> IBM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1920"/>
              </a:lnSpc>
              <a:tabLst>
                <a:tab pos="2990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Menggabungkan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seluruh</a:t>
            </a:r>
            <a:r>
              <a:rPr sz="1600" i="1" spc="-8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bagian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4642" y="5334380"/>
            <a:ext cx="24263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CPU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dalam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sebuah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chip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868" y="5578246"/>
            <a:ext cx="39185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Bentuk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dan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ukuran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yang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lebih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kecil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40985" y="4539742"/>
            <a:ext cx="37128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Apple</a:t>
            </a:r>
            <a:r>
              <a:rPr sz="1800" b="1" spc="-1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Macintosh</a:t>
            </a:r>
            <a:r>
              <a:rPr sz="1800" b="1" spc="-10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(1982)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ts val="2160"/>
              </a:lnSpc>
            </a:pPr>
            <a:r>
              <a:rPr sz="1800" dirty="0">
                <a:solidFill>
                  <a:srgbClr val="16165D"/>
                </a:solidFill>
                <a:latin typeface="Verdana"/>
                <a:cs typeface="Verdana"/>
              </a:rPr>
              <a:t>By</a:t>
            </a:r>
            <a:r>
              <a:rPr sz="1800" spc="-20" dirty="0">
                <a:solidFill>
                  <a:srgbClr val="16165D"/>
                </a:solidFill>
                <a:latin typeface="Verdana"/>
                <a:cs typeface="Verdana"/>
              </a:rPr>
              <a:t> Apple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ts val="1920"/>
              </a:lnSpc>
              <a:spcBef>
                <a:spcPts val="60"/>
              </a:spcBef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Mempopulerkan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penggunaan</a:t>
            </a:r>
            <a:r>
              <a:rPr sz="1600" i="1" spc="-7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Mouse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Meningkatkan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sistem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grafis</a:t>
            </a:r>
            <a:r>
              <a:rPr sz="1600" i="1" spc="-7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pada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komputer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4544" y="1562100"/>
            <a:ext cx="2997708" cy="27721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1164" y="1580410"/>
            <a:ext cx="3215506" cy="275373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067050" y="6272232"/>
            <a:ext cx="3180715" cy="2425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>
                <a:latin typeface="Verdana"/>
                <a:cs typeface="Verdana"/>
              </a:rPr>
              <a:t>©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Eko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Budi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Setiawan,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S.Kom.,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M.T.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30" dirty="0"/>
              <a:t> </a:t>
            </a:r>
            <a:r>
              <a:rPr dirty="0"/>
              <a:t>Teknik</a:t>
            </a:r>
            <a:r>
              <a:rPr spc="-15" dirty="0"/>
              <a:t> </a:t>
            </a:r>
            <a:r>
              <a:rPr dirty="0"/>
              <a:t>Informatika</a:t>
            </a:r>
            <a:r>
              <a:rPr spc="-1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UNIKOM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2013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7251" y="963929"/>
            <a:ext cx="1786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Resume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Evolusi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2580">
              <a:lnSpc>
                <a:spcPct val="100000"/>
              </a:lnSpc>
              <a:spcBef>
                <a:spcPts val="100"/>
              </a:spcBef>
            </a:pPr>
            <a:r>
              <a:rPr dirty="0"/>
              <a:t>Processor</a:t>
            </a:r>
            <a:r>
              <a:rPr spc="-95" dirty="0"/>
              <a:t> </a:t>
            </a:r>
            <a:r>
              <a:rPr dirty="0"/>
              <a:t>Generasi</a:t>
            </a:r>
            <a:r>
              <a:rPr spc="-90" dirty="0"/>
              <a:t> </a:t>
            </a:r>
            <a:r>
              <a:rPr spc="-10" dirty="0"/>
              <a:t>Ketiga </a:t>
            </a:r>
            <a:r>
              <a:rPr dirty="0"/>
              <a:t>(1964-</a:t>
            </a:r>
            <a:r>
              <a:rPr spc="-10" dirty="0"/>
              <a:t>1970)</a:t>
            </a:r>
          </a:p>
          <a:p>
            <a:pPr marL="175260" indent="-162560">
              <a:lnSpc>
                <a:spcPts val="1920"/>
              </a:lnSpc>
              <a:buChar char="-"/>
              <a:tabLst>
                <a:tab pos="175260" algn="l"/>
              </a:tabLst>
            </a:pPr>
            <a:r>
              <a:rPr sz="1600" b="0" i="1" dirty="0">
                <a:latin typeface="Verdana"/>
                <a:cs typeface="Verdana"/>
              </a:rPr>
              <a:t>Multi</a:t>
            </a:r>
            <a:r>
              <a:rPr sz="1600" b="0" i="1" spc="-60" dirty="0">
                <a:latin typeface="Verdana"/>
                <a:cs typeface="Verdana"/>
              </a:rPr>
              <a:t> </a:t>
            </a:r>
            <a:r>
              <a:rPr sz="1600" b="0" i="1" spc="-10" dirty="0"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buChar char="-"/>
              <a:tabLst>
                <a:tab pos="175260" algn="l"/>
              </a:tabLst>
            </a:pPr>
            <a:r>
              <a:rPr sz="1600" b="0" i="1" dirty="0">
                <a:latin typeface="Verdana"/>
                <a:cs typeface="Verdana"/>
              </a:rPr>
              <a:t>Komponen</a:t>
            </a:r>
            <a:r>
              <a:rPr sz="1600" b="0" i="1" spc="-75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Integrated</a:t>
            </a:r>
            <a:r>
              <a:rPr sz="1600" b="0" i="1" spc="-90" dirty="0">
                <a:latin typeface="Verdana"/>
                <a:cs typeface="Verdana"/>
              </a:rPr>
              <a:t> </a:t>
            </a:r>
            <a:r>
              <a:rPr sz="1600" b="0" i="1" spc="-10" dirty="0">
                <a:latin typeface="Verdana"/>
                <a:cs typeface="Verdana"/>
              </a:rPr>
              <a:t>Circuit</a:t>
            </a:r>
            <a:endParaRPr sz="160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buChar char="-"/>
              <a:tabLst>
                <a:tab pos="175260" algn="l"/>
              </a:tabLst>
            </a:pPr>
            <a:r>
              <a:rPr sz="1600" b="0" i="1" dirty="0">
                <a:latin typeface="Verdana"/>
                <a:cs typeface="Verdana"/>
              </a:rPr>
              <a:t>High</a:t>
            </a:r>
            <a:r>
              <a:rPr sz="1600" b="0" i="1" spc="-45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level</a:t>
            </a:r>
            <a:r>
              <a:rPr sz="1600" b="0" i="1" spc="-40" dirty="0">
                <a:latin typeface="Verdana"/>
                <a:cs typeface="Verdana"/>
              </a:rPr>
              <a:t> </a:t>
            </a:r>
            <a:r>
              <a:rPr sz="1600" b="0" i="1" spc="-10" dirty="0"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buChar char="-"/>
              <a:tabLst>
                <a:tab pos="175260" algn="l"/>
              </a:tabLst>
            </a:pPr>
            <a:r>
              <a:rPr sz="1600" b="0" i="1" dirty="0">
                <a:latin typeface="Verdana"/>
                <a:cs typeface="Verdana"/>
              </a:rPr>
              <a:t>I/O</a:t>
            </a:r>
            <a:r>
              <a:rPr sz="1600" b="0" i="1" spc="-40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Audio,</a:t>
            </a:r>
            <a:r>
              <a:rPr sz="1600" b="0" i="1" spc="-35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Ink</a:t>
            </a:r>
            <a:r>
              <a:rPr sz="1600" b="0" i="1" spc="-40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Rader,</a:t>
            </a:r>
            <a:r>
              <a:rPr sz="1600" b="0" i="1" spc="-30" dirty="0">
                <a:latin typeface="Verdana"/>
                <a:cs typeface="Verdana"/>
              </a:rPr>
              <a:t> </a:t>
            </a:r>
            <a:r>
              <a:rPr sz="1600" b="0" i="1" spc="-10" dirty="0">
                <a:latin typeface="Verdana"/>
                <a:cs typeface="Verdana"/>
              </a:rPr>
              <a:t>Display</a:t>
            </a:r>
            <a:endParaRPr sz="160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buChar char="-"/>
              <a:tabLst>
                <a:tab pos="175260" algn="l"/>
              </a:tabLst>
            </a:pPr>
            <a:r>
              <a:rPr sz="1600" b="0" i="1" dirty="0">
                <a:latin typeface="Verdana"/>
                <a:cs typeface="Verdana"/>
              </a:rPr>
              <a:t>Removable</a:t>
            </a:r>
            <a:r>
              <a:rPr sz="1600" b="0" i="1" spc="-40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magnetic</a:t>
            </a:r>
            <a:r>
              <a:rPr sz="1600" b="0" i="1" spc="-50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tape</a:t>
            </a:r>
            <a:r>
              <a:rPr sz="1600" b="0" i="1" spc="-60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&amp;</a:t>
            </a:r>
            <a:r>
              <a:rPr sz="1600" b="0" i="1" spc="-65" dirty="0">
                <a:latin typeface="Verdana"/>
                <a:cs typeface="Verdana"/>
              </a:rPr>
              <a:t> </a:t>
            </a:r>
            <a:r>
              <a:rPr sz="1600" b="0" i="1" spc="-20" dirty="0">
                <a:latin typeface="Verdana"/>
                <a:cs typeface="Verdana"/>
              </a:rPr>
              <a:t>disc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16165D"/>
              </a:buClr>
              <a:buFont typeface="Verdana"/>
              <a:buChar char="-"/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/>
              <a:t>Processor</a:t>
            </a:r>
            <a:r>
              <a:rPr spc="-95" dirty="0"/>
              <a:t> </a:t>
            </a:r>
            <a:r>
              <a:rPr dirty="0"/>
              <a:t>Generasi</a:t>
            </a:r>
            <a:r>
              <a:rPr spc="-90" dirty="0"/>
              <a:t> </a:t>
            </a:r>
            <a:r>
              <a:rPr spc="-10" dirty="0"/>
              <a:t>Keempat (1970)</a:t>
            </a:r>
          </a:p>
          <a:p>
            <a:pPr marL="175260" indent="-162560">
              <a:lnSpc>
                <a:spcPts val="1914"/>
              </a:lnSpc>
              <a:buChar char="-"/>
              <a:tabLst>
                <a:tab pos="175260" algn="l"/>
              </a:tabLst>
            </a:pPr>
            <a:r>
              <a:rPr sz="1600" b="0" i="1" dirty="0">
                <a:latin typeface="Verdana"/>
                <a:cs typeface="Verdana"/>
              </a:rPr>
              <a:t>Multi</a:t>
            </a:r>
            <a:r>
              <a:rPr sz="1600" b="0" i="1" spc="-60" dirty="0">
                <a:latin typeface="Verdana"/>
                <a:cs typeface="Verdana"/>
              </a:rPr>
              <a:t> </a:t>
            </a:r>
            <a:r>
              <a:rPr sz="1600" b="0" i="1" spc="-10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buChar char="-"/>
              <a:tabLst>
                <a:tab pos="175260" algn="l"/>
              </a:tabLst>
            </a:pPr>
            <a:r>
              <a:rPr sz="1600" b="0" i="1" dirty="0">
                <a:latin typeface="Verdana"/>
                <a:cs typeface="Verdana"/>
              </a:rPr>
              <a:t>Kompnen</a:t>
            </a:r>
            <a:r>
              <a:rPr sz="1600" b="0" i="1" spc="-15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Large</a:t>
            </a:r>
            <a:r>
              <a:rPr sz="1600" b="0" i="1" spc="-50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Scale</a:t>
            </a:r>
            <a:r>
              <a:rPr sz="1600" b="0" i="1" spc="-25" dirty="0">
                <a:latin typeface="Verdana"/>
                <a:cs typeface="Verdana"/>
              </a:rPr>
              <a:t> </a:t>
            </a:r>
            <a:r>
              <a:rPr sz="1600" b="0" i="1" spc="-10" dirty="0">
                <a:latin typeface="Verdana"/>
                <a:cs typeface="Verdana"/>
              </a:rPr>
              <a:t>Integration</a:t>
            </a:r>
            <a:endParaRPr sz="160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buChar char="-"/>
              <a:tabLst>
                <a:tab pos="175260" algn="l"/>
              </a:tabLst>
            </a:pPr>
            <a:r>
              <a:rPr sz="1600" b="0" i="1" dirty="0">
                <a:latin typeface="Verdana"/>
                <a:cs typeface="Verdana"/>
              </a:rPr>
              <a:t>Sistem</a:t>
            </a:r>
            <a:r>
              <a:rPr sz="1600" b="0" i="1" spc="-70" dirty="0">
                <a:latin typeface="Verdana"/>
                <a:cs typeface="Verdana"/>
              </a:rPr>
              <a:t> </a:t>
            </a:r>
            <a:r>
              <a:rPr sz="1600" b="0" i="1" spc="-10" dirty="0">
                <a:latin typeface="Verdana"/>
                <a:cs typeface="Verdana"/>
              </a:rPr>
              <a:t>Operasi</a:t>
            </a:r>
            <a:endParaRPr sz="1600">
              <a:latin typeface="Verdana"/>
              <a:cs typeface="Verdana"/>
            </a:endParaRPr>
          </a:p>
          <a:p>
            <a:pPr marL="175260" indent="-162560">
              <a:lnSpc>
                <a:spcPct val="100000"/>
              </a:lnSpc>
              <a:spcBef>
                <a:spcPts val="5"/>
              </a:spcBef>
              <a:buChar char="-"/>
              <a:tabLst>
                <a:tab pos="175260" algn="l"/>
              </a:tabLst>
            </a:pPr>
            <a:r>
              <a:rPr sz="1600" b="0" i="1" dirty="0">
                <a:latin typeface="Verdana"/>
                <a:cs typeface="Verdana"/>
              </a:rPr>
              <a:t>Removable</a:t>
            </a:r>
            <a:r>
              <a:rPr sz="1600" b="0" i="1" spc="-40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magnetic</a:t>
            </a:r>
            <a:r>
              <a:rPr sz="1600" b="0" i="1" spc="-40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tape</a:t>
            </a:r>
            <a:r>
              <a:rPr sz="1600" b="0" i="1" spc="-55" dirty="0">
                <a:latin typeface="Verdana"/>
                <a:cs typeface="Verdana"/>
              </a:rPr>
              <a:t> </a:t>
            </a:r>
            <a:r>
              <a:rPr sz="1600" b="0" i="1" dirty="0">
                <a:latin typeface="Verdana"/>
                <a:cs typeface="Verdana"/>
              </a:rPr>
              <a:t>&amp;</a:t>
            </a:r>
            <a:r>
              <a:rPr sz="1600" b="0" i="1" spc="-60" dirty="0">
                <a:latin typeface="Verdana"/>
                <a:cs typeface="Verdana"/>
              </a:rPr>
              <a:t> </a:t>
            </a:r>
            <a:r>
              <a:rPr sz="1600" b="0" i="1" spc="-20" dirty="0">
                <a:latin typeface="Verdana"/>
                <a:cs typeface="Verdana"/>
              </a:rPr>
              <a:t>disc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08628" y="5229605"/>
            <a:ext cx="8591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Fortran)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089" y="1876805"/>
            <a:ext cx="3702685" cy="3865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0640" algn="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Processor</a:t>
            </a:r>
            <a:r>
              <a:rPr sz="1800" b="1" spc="-9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Generasi</a:t>
            </a:r>
            <a:r>
              <a:rPr sz="1800" b="1" spc="-9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Pertama</a:t>
            </a:r>
            <a:endParaRPr sz="1800">
              <a:latin typeface="Verdana"/>
              <a:cs typeface="Verdana"/>
            </a:endParaRPr>
          </a:p>
          <a:p>
            <a:pPr marR="38100" algn="r">
              <a:lnSpc>
                <a:spcPts val="216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(1946-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1959)</a:t>
            </a:r>
            <a:endParaRPr sz="1800">
              <a:latin typeface="Verdana"/>
              <a:cs typeface="Verdana"/>
            </a:endParaRPr>
          </a:p>
          <a:p>
            <a:pPr marR="39370" algn="r">
              <a:lnSpc>
                <a:spcPts val="1920"/>
              </a:lnSpc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Stored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  <a:p>
            <a:pPr marR="36195" algn="r">
              <a:lnSpc>
                <a:spcPct val="100000"/>
              </a:lnSpc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Komponen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Vacum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Tube</a:t>
            </a:r>
            <a:endParaRPr sz="1600">
              <a:latin typeface="Verdana"/>
              <a:cs typeface="Verdana"/>
            </a:endParaRPr>
          </a:p>
          <a:p>
            <a:pPr marR="39370" algn="r">
              <a:lnSpc>
                <a:spcPct val="100000"/>
              </a:lnSpc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Machine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Language</a:t>
            </a:r>
            <a:endParaRPr sz="1600">
              <a:latin typeface="Verdana"/>
              <a:cs typeface="Verdana"/>
            </a:endParaRPr>
          </a:p>
          <a:p>
            <a:pPr marL="286385" marR="39370" indent="-286385" algn="r">
              <a:lnSpc>
                <a:spcPct val="100000"/>
              </a:lnSpc>
              <a:buFont typeface="Verdana"/>
              <a:buChar char="-"/>
              <a:tabLst>
                <a:tab pos="286385" algn="l"/>
              </a:tabLst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Magnetic</a:t>
            </a:r>
            <a:r>
              <a:rPr sz="1600" i="1" spc="-3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tape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&amp;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disc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16165D"/>
              </a:buClr>
              <a:buFont typeface="Verdana"/>
              <a:buChar char="-"/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Clr>
                <a:srgbClr val="16165D"/>
              </a:buClr>
              <a:buFont typeface="Verdana"/>
              <a:buChar char="-"/>
            </a:pPr>
            <a:endParaRPr sz="16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Processor</a:t>
            </a:r>
            <a:r>
              <a:rPr sz="1800" b="1" spc="-9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Generasi</a:t>
            </a:r>
            <a:r>
              <a:rPr sz="1800" b="1" spc="-9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Kedua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ts val="2160"/>
              </a:lnSpc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(1959-</a:t>
            </a:r>
            <a:r>
              <a:rPr sz="1800" b="1" spc="-10" dirty="0">
                <a:solidFill>
                  <a:srgbClr val="16165D"/>
                </a:solidFill>
                <a:latin typeface="Verdana"/>
                <a:cs typeface="Verdana"/>
              </a:rPr>
              <a:t>1964)</a:t>
            </a:r>
            <a:endParaRPr sz="1800">
              <a:latin typeface="Verdana"/>
              <a:cs typeface="Verdana"/>
            </a:endParaRPr>
          </a:p>
          <a:p>
            <a:pPr marR="6350" algn="r">
              <a:lnSpc>
                <a:spcPts val="1920"/>
              </a:lnSpc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Stored</a:t>
            </a:r>
            <a:r>
              <a:rPr sz="1600" i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  <a:p>
            <a:pPr marL="286385" marR="6985" indent="-286385" algn="r">
              <a:lnSpc>
                <a:spcPct val="100000"/>
              </a:lnSpc>
              <a:buFont typeface="Verdana"/>
              <a:buChar char="-"/>
              <a:tabLst>
                <a:tab pos="286385" algn="l"/>
              </a:tabLst>
            </a:pP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Komponen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High</a:t>
            </a:r>
            <a:r>
              <a:rPr sz="1600" i="1" spc="-5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Level</a:t>
            </a:r>
            <a:r>
              <a:rPr sz="1600" i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Language</a:t>
            </a:r>
            <a:r>
              <a:rPr sz="1600" i="1" spc="-4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16165D"/>
                </a:solidFill>
                <a:latin typeface="Verdana"/>
                <a:cs typeface="Verdana"/>
              </a:rPr>
              <a:t>(Cobol,</a:t>
            </a:r>
            <a:endParaRPr sz="1600">
              <a:latin typeface="Verdana"/>
              <a:cs typeface="Verdana"/>
            </a:endParaRPr>
          </a:p>
          <a:p>
            <a:pPr marR="6985" algn="r">
              <a:lnSpc>
                <a:spcPct val="100000"/>
              </a:lnSpc>
              <a:spcBef>
                <a:spcPts val="1925"/>
              </a:spcBef>
              <a:tabLst>
                <a:tab pos="286385" algn="l"/>
              </a:tabLst>
            </a:pPr>
            <a:r>
              <a:rPr sz="1600" spc="-50" dirty="0">
                <a:solidFill>
                  <a:srgbClr val="16165D"/>
                </a:solidFill>
                <a:latin typeface="Verdana"/>
                <a:cs typeface="Verdana"/>
              </a:rPr>
              <a:t>-</a:t>
            </a:r>
            <a:r>
              <a:rPr sz="1600" dirty="0">
                <a:solidFill>
                  <a:srgbClr val="16165D"/>
                </a:solidFill>
                <a:latin typeface="Verdana"/>
                <a:cs typeface="Verdana"/>
              </a:rPr>
              <a:t>	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Removable</a:t>
            </a:r>
            <a:r>
              <a:rPr sz="1600" i="1" spc="-3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Manetic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tape</a:t>
            </a:r>
            <a:r>
              <a:rPr sz="1600" i="1" spc="-4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6165D"/>
                </a:solidFill>
                <a:latin typeface="Verdana"/>
                <a:cs typeface="Verdana"/>
              </a:rPr>
              <a:t>&amp;</a:t>
            </a:r>
            <a:r>
              <a:rPr sz="1600" i="1" spc="-65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600" i="1" spc="-20" dirty="0">
                <a:solidFill>
                  <a:srgbClr val="16165D"/>
                </a:solidFill>
                <a:latin typeface="Verdana"/>
                <a:cs typeface="Verdana"/>
              </a:rPr>
              <a:t>disc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106923"/>
            <a:ext cx="9144000" cy="1750060"/>
            <a:chOff x="761" y="5106923"/>
            <a:chExt cx="9144000" cy="17500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4463" y="5106923"/>
              <a:ext cx="769620" cy="1019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53883" y="5274563"/>
              <a:ext cx="720851" cy="944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86728" y="5454395"/>
              <a:ext cx="757427" cy="9464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169" rIns="0" bIns="0" rtlCol="0">
            <a:spAutoFit/>
          </a:bodyPr>
          <a:lstStyle/>
          <a:p>
            <a:pPr marL="2066289">
              <a:lnSpc>
                <a:spcPct val="100000"/>
              </a:lnSpc>
              <a:spcBef>
                <a:spcPts val="95"/>
              </a:spcBef>
            </a:pPr>
            <a:r>
              <a:rPr dirty="0"/>
              <a:t>Generations</a:t>
            </a:r>
            <a:r>
              <a:rPr spc="-90" dirty="0"/>
              <a:t> </a:t>
            </a:r>
            <a:r>
              <a:rPr dirty="0"/>
              <a:t>of</a:t>
            </a:r>
            <a:r>
              <a:rPr spc="-125" dirty="0"/>
              <a:t> </a:t>
            </a:r>
            <a:r>
              <a:rPr spc="-10" dirty="0"/>
              <a:t>Computer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20"/>
              </a:spcBef>
              <a:buChar char="•"/>
              <a:tabLst>
                <a:tab pos="354965" algn="l"/>
              </a:tabLst>
            </a:pPr>
            <a:r>
              <a:rPr dirty="0"/>
              <a:t>Vacuum</a:t>
            </a:r>
            <a:r>
              <a:rPr spc="-20" dirty="0"/>
              <a:t> </a:t>
            </a:r>
            <a:r>
              <a:rPr dirty="0"/>
              <a:t>tube</a:t>
            </a:r>
            <a:r>
              <a:rPr spc="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20" dirty="0"/>
              <a:t>1946-1957</a:t>
            </a: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har char="•"/>
              <a:tabLst>
                <a:tab pos="354965" algn="l"/>
              </a:tabLst>
            </a:pPr>
            <a:r>
              <a:rPr dirty="0"/>
              <a:t>Transistor</a:t>
            </a:r>
            <a:r>
              <a:rPr spc="5" dirty="0"/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pc="-20" dirty="0"/>
              <a:t>1958-1964</a:t>
            </a:r>
          </a:p>
          <a:p>
            <a:pPr marL="354965" indent="-342265">
              <a:lnSpc>
                <a:spcPct val="100000"/>
              </a:lnSpc>
              <a:spcBef>
                <a:spcPts val="219"/>
              </a:spcBef>
              <a:buChar char="•"/>
              <a:tabLst>
                <a:tab pos="354965" algn="l"/>
              </a:tabLst>
            </a:pPr>
            <a:r>
              <a:rPr dirty="0"/>
              <a:t>Small</a:t>
            </a:r>
            <a:r>
              <a:rPr spc="-55" dirty="0"/>
              <a:t> </a:t>
            </a:r>
            <a:r>
              <a:rPr dirty="0"/>
              <a:t>scale</a:t>
            </a:r>
            <a:r>
              <a:rPr spc="-40" dirty="0"/>
              <a:t> </a:t>
            </a:r>
            <a:r>
              <a:rPr dirty="0"/>
              <a:t>integration</a:t>
            </a:r>
            <a:r>
              <a:rPr spc="10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1965</a:t>
            </a:r>
            <a:r>
              <a:rPr spc="-15" dirty="0"/>
              <a:t> </a:t>
            </a:r>
            <a:r>
              <a:rPr spc="-25" dirty="0"/>
              <a:t>on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har char="–"/>
              <a:tabLst>
                <a:tab pos="756285" algn="l"/>
              </a:tabLst>
            </a:pPr>
            <a:r>
              <a:rPr sz="1800" dirty="0">
                <a:latin typeface="Verdana"/>
                <a:cs typeface="Verdana"/>
              </a:rPr>
              <a:t>Up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100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devices 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chip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har char="•"/>
              <a:tabLst>
                <a:tab pos="354965" algn="l"/>
              </a:tabLst>
            </a:pPr>
            <a:r>
              <a:rPr dirty="0"/>
              <a:t>Medium</a:t>
            </a:r>
            <a:r>
              <a:rPr spc="-20" dirty="0"/>
              <a:t> </a:t>
            </a:r>
            <a:r>
              <a:rPr dirty="0"/>
              <a:t>scale</a:t>
            </a:r>
            <a:r>
              <a:rPr spc="-30" dirty="0"/>
              <a:t> </a:t>
            </a:r>
            <a:r>
              <a:rPr dirty="0"/>
              <a:t>integration</a:t>
            </a:r>
            <a:r>
              <a:rPr spc="1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20" dirty="0"/>
              <a:t>1971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har char="–"/>
              <a:tabLst>
                <a:tab pos="756285" algn="l"/>
              </a:tabLst>
            </a:pPr>
            <a:r>
              <a:rPr sz="1800" spc="-25" dirty="0">
                <a:latin typeface="Verdana"/>
                <a:cs typeface="Verdana"/>
              </a:rPr>
              <a:t>100-</a:t>
            </a:r>
            <a:r>
              <a:rPr sz="1800" dirty="0">
                <a:latin typeface="Verdana"/>
                <a:cs typeface="Verdana"/>
              </a:rPr>
              <a:t>3,000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devices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chip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220"/>
              </a:spcBef>
              <a:buChar char="•"/>
              <a:tabLst>
                <a:tab pos="354965" algn="l"/>
              </a:tabLst>
            </a:pPr>
            <a:r>
              <a:rPr dirty="0"/>
              <a:t>Large</a:t>
            </a:r>
            <a:r>
              <a:rPr spc="-30" dirty="0"/>
              <a:t> </a:t>
            </a:r>
            <a:r>
              <a:rPr dirty="0"/>
              <a:t>scale</a:t>
            </a:r>
            <a:r>
              <a:rPr spc="-25" dirty="0"/>
              <a:t> </a:t>
            </a:r>
            <a:r>
              <a:rPr dirty="0"/>
              <a:t>integration</a:t>
            </a:r>
            <a:r>
              <a:rPr spc="1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0" dirty="0"/>
              <a:t>1971-1977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har char="–"/>
              <a:tabLst>
                <a:tab pos="756285" algn="l"/>
              </a:tabLst>
            </a:pPr>
            <a:r>
              <a:rPr sz="1800" dirty="0">
                <a:latin typeface="Verdana"/>
                <a:cs typeface="Verdana"/>
              </a:rPr>
              <a:t>3,000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100,000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devices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chip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215"/>
              </a:spcBef>
              <a:buChar char="•"/>
              <a:tabLst>
                <a:tab pos="354965" algn="l"/>
              </a:tabLst>
            </a:pPr>
            <a:r>
              <a:rPr dirty="0"/>
              <a:t>Very</a:t>
            </a:r>
            <a:r>
              <a:rPr spc="-40" dirty="0"/>
              <a:t> </a:t>
            </a:r>
            <a:r>
              <a:rPr dirty="0"/>
              <a:t>large</a:t>
            </a:r>
            <a:r>
              <a:rPr spc="-30" dirty="0"/>
              <a:t> </a:t>
            </a:r>
            <a:r>
              <a:rPr dirty="0"/>
              <a:t>scale</a:t>
            </a:r>
            <a:r>
              <a:rPr spc="-25" dirty="0"/>
              <a:t> </a:t>
            </a:r>
            <a:r>
              <a:rPr dirty="0"/>
              <a:t>integration -</a:t>
            </a:r>
            <a:r>
              <a:rPr spc="-25" dirty="0"/>
              <a:t> </a:t>
            </a:r>
            <a:r>
              <a:rPr dirty="0"/>
              <a:t>1978</a:t>
            </a:r>
            <a:r>
              <a:rPr spc="1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spc="-20" dirty="0"/>
              <a:t>date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har char="–"/>
              <a:tabLst>
                <a:tab pos="756285" algn="l"/>
              </a:tabLst>
            </a:pPr>
            <a:r>
              <a:rPr sz="1800" dirty="0">
                <a:latin typeface="Verdana"/>
                <a:cs typeface="Verdana"/>
              </a:rPr>
              <a:t>100,000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100,000,000 devices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chip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220"/>
              </a:spcBef>
              <a:buChar char="•"/>
              <a:tabLst>
                <a:tab pos="354965" algn="l"/>
              </a:tabLst>
            </a:pPr>
            <a:r>
              <a:rPr dirty="0"/>
              <a:t>Ultra</a:t>
            </a:r>
            <a:r>
              <a:rPr spc="-25" dirty="0"/>
              <a:t> </a:t>
            </a:r>
            <a:r>
              <a:rPr dirty="0"/>
              <a:t>large</a:t>
            </a:r>
            <a:r>
              <a:rPr spc="-20" dirty="0"/>
              <a:t> </a:t>
            </a:r>
            <a:r>
              <a:rPr dirty="0"/>
              <a:t>scale</a:t>
            </a:r>
            <a:r>
              <a:rPr spc="-10" dirty="0"/>
              <a:t> integration</a:t>
            </a: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har char="–"/>
              <a:tabLst>
                <a:tab pos="756285" algn="l"/>
              </a:tabLst>
            </a:pPr>
            <a:r>
              <a:rPr sz="1800" dirty="0">
                <a:latin typeface="Verdana"/>
                <a:cs typeface="Verdana"/>
              </a:rPr>
              <a:t>Over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100,000,000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devices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chip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1001267"/>
            <a:ext cx="9144000" cy="5855335"/>
            <a:chOff x="761" y="1001267"/>
            <a:chExt cx="9144000" cy="5855335"/>
          </a:xfrm>
        </p:grpSpPr>
        <p:pic>
          <p:nvPicPr>
            <p:cNvPr id="3" name="object 3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8440" y="5036820"/>
              <a:ext cx="1435608" cy="108813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4951" y="6237732"/>
              <a:ext cx="800100" cy="1813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14087" y="1005839"/>
              <a:ext cx="4445" cy="5656580"/>
            </a:xfrm>
            <a:custGeom>
              <a:avLst/>
              <a:gdLst/>
              <a:ahLst/>
              <a:cxnLst/>
              <a:rect l="l" t="t" r="r" b="b"/>
              <a:pathLst>
                <a:path w="4445" h="5656580">
                  <a:moveTo>
                    <a:pt x="4317" y="0"/>
                  </a:moveTo>
                  <a:lnTo>
                    <a:pt x="0" y="5656211"/>
                  </a:lnTo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31663" y="2406395"/>
              <a:ext cx="800100" cy="1813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4419" y="4232147"/>
              <a:ext cx="1037844" cy="184404"/>
            </a:xfrm>
            <a:prstGeom prst="rect">
              <a:avLst/>
            </a:prstGeom>
          </p:spPr>
        </p:pic>
        <p:pic>
          <p:nvPicPr>
            <p:cNvPr id="8" name="object 8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8304" y="3048000"/>
              <a:ext cx="1348739" cy="108813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68596" y="6234683"/>
              <a:ext cx="1371600" cy="184403"/>
            </a:xfrm>
            <a:prstGeom prst="rect">
              <a:avLst/>
            </a:prstGeom>
          </p:spPr>
        </p:pic>
        <p:pic>
          <p:nvPicPr>
            <p:cNvPr id="10" name="object 10">
              <a:hlinkClick r:id="rId10"/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8867" y="5036820"/>
              <a:ext cx="1379219" cy="103174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25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>
            <a:hlinkClick r:id="rId12"/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58439" y="1339596"/>
            <a:ext cx="1524000" cy="938784"/>
          </a:xfrm>
          <a:prstGeom prst="rect">
            <a:avLst/>
          </a:prstGeom>
        </p:spPr>
      </p:pic>
      <p:pic>
        <p:nvPicPr>
          <p:cNvPr id="13" name="object 13">
            <a:hlinkClick r:id="rId14"/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727960" y="3069335"/>
            <a:ext cx="1554480" cy="103784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51665" y="2411046"/>
            <a:ext cx="630902" cy="17670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89148" y="4235196"/>
            <a:ext cx="798576" cy="18135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693920" y="1335024"/>
            <a:ext cx="1367027" cy="95859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91413" y="1370736"/>
            <a:ext cx="193103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December</a:t>
            </a:r>
            <a:r>
              <a:rPr sz="1600" b="1" spc="-10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1974</a:t>
            </a:r>
            <a:endParaRPr sz="1600">
              <a:latin typeface="Verdana"/>
              <a:cs typeface="Verdana"/>
            </a:endParaRPr>
          </a:p>
          <a:p>
            <a:pPr marL="1221105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2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MHz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6.000</a:t>
            </a:r>
            <a:r>
              <a:rPr sz="1600" b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011" y="3295294"/>
            <a:ext cx="207708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September</a:t>
            </a:r>
            <a:r>
              <a:rPr sz="1600" b="1" spc="-1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1978</a:t>
            </a:r>
            <a:endParaRPr sz="1600">
              <a:latin typeface="Verdana"/>
              <a:cs typeface="Verdana"/>
            </a:endParaRPr>
          </a:p>
          <a:p>
            <a:pPr marL="122428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10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MHz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29.000</a:t>
            </a:r>
            <a:r>
              <a:rPr sz="1600" b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713" y="5086197"/>
            <a:ext cx="222504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64008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Oktober</a:t>
            </a:r>
            <a:r>
              <a:rPr sz="1600" b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1985</a:t>
            </a:r>
            <a:endParaRPr sz="1600">
              <a:latin typeface="Verdana"/>
              <a:cs typeface="Verdana"/>
            </a:endParaRPr>
          </a:p>
          <a:p>
            <a:pPr marL="1370330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16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MHz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275.000</a:t>
            </a:r>
            <a:r>
              <a:rPr sz="1600" b="1" spc="-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0051" y="1332636"/>
            <a:ext cx="2174875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Juni</a:t>
            </a:r>
            <a:r>
              <a:rPr sz="1600" b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1991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50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MHz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1,2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Juta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11951" y="3142894"/>
            <a:ext cx="282067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Maret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1993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Juni</a:t>
            </a:r>
            <a:r>
              <a:rPr sz="1600" b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1996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60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MHz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200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Mhz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1,2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3,3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Juta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12840" y="5028271"/>
            <a:ext cx="2659380" cy="9048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Mei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1997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Agust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1998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233</a:t>
            </a:r>
            <a:r>
              <a:rPr sz="16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MHz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450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Mhz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3,3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9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Juta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821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Processor</a:t>
            </a:r>
          </a:p>
        </p:txBody>
      </p:sp>
      <p:sp>
        <p:nvSpPr>
          <p:cNvPr id="30" name="object 11"/>
          <p:cNvSpPr txBox="1"/>
          <p:nvPr/>
        </p:nvSpPr>
        <p:spPr>
          <a:xfrm>
            <a:off x="2971800" y="662845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32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398" y="1001077"/>
            <a:ext cx="9164320" cy="5862320"/>
            <a:chOff x="-9398" y="1001077"/>
            <a:chExt cx="9164320" cy="58623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21508" y="6242304"/>
              <a:ext cx="1272540" cy="16459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514088" y="1005839"/>
              <a:ext cx="4445" cy="5656580"/>
            </a:xfrm>
            <a:custGeom>
              <a:avLst/>
              <a:gdLst/>
              <a:ahLst/>
              <a:cxnLst/>
              <a:rect l="l" t="t" r="r" b="b"/>
              <a:pathLst>
                <a:path w="4445" h="5656580">
                  <a:moveTo>
                    <a:pt x="4317" y="0"/>
                  </a:moveTo>
                  <a:lnTo>
                    <a:pt x="0" y="5656211"/>
                  </a:lnTo>
                </a:path>
              </a:pathLst>
            </a:custGeom>
            <a:ln w="914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3751" y="2400300"/>
              <a:ext cx="1165860" cy="44348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3356" y="6239345"/>
              <a:ext cx="557784" cy="153834"/>
            </a:xfrm>
            <a:prstGeom prst="rect">
              <a:avLst/>
            </a:prstGeom>
          </p:spPr>
        </p:pic>
        <p:pic>
          <p:nvPicPr>
            <p:cNvPr id="7" name="object 7">
              <a:hlinkClick r:id="rId5"/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8904" y="1234439"/>
              <a:ext cx="1311447" cy="1059179"/>
            </a:xfrm>
            <a:prstGeom prst="rect">
              <a:avLst/>
            </a:prstGeom>
          </p:spPr>
        </p:pic>
        <p:pic>
          <p:nvPicPr>
            <p:cNvPr id="8" name="object 8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1322" y="3076955"/>
              <a:ext cx="1369002" cy="976875"/>
            </a:xfrm>
            <a:prstGeom prst="rect">
              <a:avLst/>
            </a:prstGeom>
          </p:spPr>
        </p:pic>
        <p:pic>
          <p:nvPicPr>
            <p:cNvPr id="9" name="object 9">
              <a:hlinkClick r:id="rId9"/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30757" y="4924747"/>
              <a:ext cx="1426929" cy="1186961"/>
            </a:xfrm>
            <a:prstGeom prst="rect">
              <a:avLst/>
            </a:prstGeom>
          </p:spPr>
        </p:pic>
        <p:pic>
          <p:nvPicPr>
            <p:cNvPr id="10" name="object 10">
              <a:hlinkClick r:id="rId11"/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06340" y="1168194"/>
              <a:ext cx="1439665" cy="117164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26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73907" y="2397251"/>
            <a:ext cx="847344" cy="16459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36748" y="4239767"/>
            <a:ext cx="1328927" cy="16459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7533" y="3085617"/>
            <a:ext cx="274828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484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Agust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1999</a:t>
            </a:r>
            <a:r>
              <a:rPr sz="16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Mar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2000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600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Mhz -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GHz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9.5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28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Juta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 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192" y="5066422"/>
            <a:ext cx="2675255" cy="90424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489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Nov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2000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Feb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2004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1.5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3.4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GHz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42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–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55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Juta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82003" y="1320314"/>
            <a:ext cx="2244725" cy="9036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Juli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2006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-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...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L2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Cache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50" dirty="0">
                <a:solidFill>
                  <a:srgbClr val="181866"/>
                </a:solidFill>
                <a:latin typeface="Verdana"/>
                <a:cs typeface="Verdana"/>
              </a:rPr>
              <a:t>4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583</a:t>
            </a:r>
            <a:r>
              <a:rPr sz="1600" b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Juta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58203" y="5105603"/>
            <a:ext cx="1978660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L2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Cache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16</a:t>
            </a:r>
            <a:r>
              <a:rPr sz="16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MB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2,6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M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4333" y="1332636"/>
            <a:ext cx="159258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marR="5080" indent="152400" algn="r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April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1998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600</a:t>
            </a:r>
            <a:r>
              <a:rPr sz="1600" b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Mhz -</a:t>
            </a:r>
            <a:r>
              <a:rPr sz="1600" b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..</a:t>
            </a:r>
            <a:endParaRPr sz="1600">
              <a:latin typeface="Verdana"/>
              <a:cs typeface="Verdana"/>
            </a:endParaRPr>
          </a:p>
          <a:p>
            <a:pPr marR="5715" algn="r">
              <a:lnSpc>
                <a:spcPct val="100000"/>
              </a:lnSpc>
              <a:spcBef>
                <a:spcPts val="384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Cache</a:t>
            </a:r>
            <a:r>
              <a:rPr sz="1600" b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512</a:t>
            </a:r>
            <a:r>
              <a:rPr sz="1600" b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KB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8576" y="3084411"/>
            <a:ext cx="1624965" cy="3162935"/>
            <a:chOff x="4608576" y="3084411"/>
            <a:chExt cx="1624965" cy="3162935"/>
          </a:xfrm>
        </p:grpSpPr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33814" y="3084411"/>
              <a:ext cx="1374107" cy="109044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59452" y="4238243"/>
              <a:ext cx="1386839" cy="19354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608576" y="4799075"/>
              <a:ext cx="1624584" cy="144780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410959" y="3134639"/>
            <a:ext cx="224472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L2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Cache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1600" b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8</a:t>
            </a:r>
            <a:r>
              <a:rPr sz="1600" b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MB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624</a:t>
            </a:r>
            <a:r>
              <a:rPr sz="1600" b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81866"/>
                </a:solidFill>
                <a:latin typeface="Verdana"/>
                <a:cs typeface="Verdana"/>
              </a:rPr>
              <a:t>Juta</a:t>
            </a:r>
            <a:r>
              <a:rPr sz="1600" b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b="1" spc="-10" dirty="0">
                <a:solidFill>
                  <a:srgbClr val="181866"/>
                </a:solidFill>
                <a:latin typeface="Verdana"/>
                <a:cs typeface="Verdana"/>
              </a:rPr>
              <a:t>Transistor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821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Processor</a:t>
            </a:r>
          </a:p>
        </p:txBody>
      </p:sp>
      <p:sp>
        <p:nvSpPr>
          <p:cNvPr id="31" name="object 11"/>
          <p:cNvSpPr txBox="1"/>
          <p:nvPr/>
        </p:nvSpPr>
        <p:spPr>
          <a:xfrm>
            <a:off x="2971800" y="662845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2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33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981455"/>
            <a:ext cx="7720583" cy="528523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169" rIns="0" bIns="0" rtlCol="0">
            <a:spAutoFit/>
          </a:bodyPr>
          <a:lstStyle/>
          <a:p>
            <a:pPr marL="730885">
              <a:lnSpc>
                <a:spcPct val="100000"/>
              </a:lnSpc>
              <a:spcBef>
                <a:spcPts val="95"/>
              </a:spcBef>
            </a:pPr>
            <a:r>
              <a:rPr dirty="0"/>
              <a:t>Growth</a:t>
            </a:r>
            <a:r>
              <a:rPr spc="-8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dirty="0"/>
              <a:t>CPU</a:t>
            </a:r>
            <a:r>
              <a:rPr spc="-105" dirty="0"/>
              <a:t> </a:t>
            </a:r>
            <a:r>
              <a:rPr dirty="0"/>
              <a:t>Transistor</a:t>
            </a:r>
            <a:r>
              <a:rPr spc="-70" dirty="0"/>
              <a:t> </a:t>
            </a:r>
            <a:r>
              <a:rPr spc="-10" dirty="0"/>
              <a:t>Count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971800" y="662845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3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0169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95"/>
              </a:spcBef>
            </a:pPr>
            <a:r>
              <a:rPr b="0" dirty="0">
                <a:latin typeface="Verdana"/>
                <a:cs typeface="Verdana"/>
              </a:rPr>
              <a:t>DRAM</a:t>
            </a:r>
            <a:r>
              <a:rPr b="0" spc="-9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and</a:t>
            </a:r>
            <a:r>
              <a:rPr b="0" spc="-8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Processor</a:t>
            </a:r>
            <a:r>
              <a:rPr b="0" spc="-5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Characteristics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689" y="1065883"/>
            <a:ext cx="7619493" cy="495333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71800" y="662845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3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29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07251" y="963929"/>
            <a:ext cx="1786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Resume</a:t>
            </a:r>
            <a:r>
              <a:rPr sz="1800" b="1" spc="-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Evolusi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7690" y="3091941"/>
            <a:ext cx="233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Generasi</a:t>
            </a:r>
            <a:r>
              <a:rPr sz="1800" b="1" spc="-5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16165D"/>
                </a:solidFill>
                <a:latin typeface="Verdana"/>
                <a:cs typeface="Verdana"/>
              </a:rPr>
              <a:t>Kelima</a:t>
            </a:r>
            <a:r>
              <a:rPr sz="1800" b="1" spc="-60" dirty="0">
                <a:solidFill>
                  <a:srgbClr val="16165D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16165D"/>
                </a:solidFill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3627120"/>
            <a:ext cx="2133600" cy="214426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" y="1484375"/>
            <a:ext cx="5715000" cy="4287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27519" y="1543811"/>
            <a:ext cx="1484376" cy="1485900"/>
          </a:xfrm>
          <a:prstGeom prst="rect">
            <a:avLst/>
          </a:prstGeom>
        </p:spPr>
      </p:pic>
      <p:sp>
        <p:nvSpPr>
          <p:cNvPr id="13" name="object 11"/>
          <p:cNvSpPr txBox="1"/>
          <p:nvPr/>
        </p:nvSpPr>
        <p:spPr>
          <a:xfrm>
            <a:off x="2971800" y="662845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5437632"/>
            <a:ext cx="9144000" cy="1419225"/>
            <a:chOff x="761" y="5437632"/>
            <a:chExt cx="9144000" cy="1419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60792" y="5437632"/>
              <a:ext cx="509016" cy="6675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8332" y="5652516"/>
              <a:ext cx="533400" cy="6675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60400">
              <a:lnSpc>
                <a:spcPct val="100000"/>
              </a:lnSpc>
              <a:spcBef>
                <a:spcPts val="95"/>
              </a:spcBef>
            </a:pPr>
            <a:r>
              <a:rPr dirty="0"/>
              <a:t>Human</a:t>
            </a:r>
            <a:r>
              <a:rPr spc="-100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Computer</a:t>
            </a:r>
            <a:r>
              <a:rPr spc="-90" dirty="0"/>
              <a:t> </a:t>
            </a:r>
            <a:r>
              <a:rPr spc="-10" dirty="0"/>
              <a:t>Evolution</a:t>
            </a:r>
          </a:p>
        </p:txBody>
      </p:sp>
      <p:sp>
        <p:nvSpPr>
          <p:cNvPr id="7" name="object 7"/>
          <p:cNvSpPr/>
          <p:nvPr/>
        </p:nvSpPr>
        <p:spPr>
          <a:xfrm>
            <a:off x="6820661" y="1377696"/>
            <a:ext cx="1724660" cy="78105"/>
          </a:xfrm>
          <a:custGeom>
            <a:avLst/>
            <a:gdLst/>
            <a:ahLst/>
            <a:cxnLst/>
            <a:rect l="l" t="t" r="r" b="b"/>
            <a:pathLst>
              <a:path w="1724659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724659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724659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724659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724659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724659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724659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724659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724659" h="78105">
                <a:moveTo>
                  <a:pt x="440436" y="25907"/>
                </a:moveTo>
                <a:lnTo>
                  <a:pt x="414528" y="25907"/>
                </a:lnTo>
                <a:lnTo>
                  <a:pt x="414528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724659" h="78105">
                <a:moveTo>
                  <a:pt x="492252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2" y="51815"/>
                </a:lnTo>
                <a:lnTo>
                  <a:pt x="492252" y="25907"/>
                </a:lnTo>
                <a:close/>
              </a:path>
              <a:path w="1724659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724659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724659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724659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724659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724659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724659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724659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724659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724659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724659" h="78105">
                <a:moveTo>
                  <a:pt x="1062228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8" y="51815"/>
                </a:lnTo>
                <a:lnTo>
                  <a:pt x="1062228" y="25907"/>
                </a:lnTo>
                <a:close/>
              </a:path>
              <a:path w="1724659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724659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724659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724659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724659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724659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724659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724659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724659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724659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724659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724659" h="78105">
                <a:moveTo>
                  <a:pt x="1685544" y="0"/>
                </a:moveTo>
                <a:lnTo>
                  <a:pt x="1670417" y="3053"/>
                </a:lnTo>
                <a:lnTo>
                  <a:pt x="1658064" y="11382"/>
                </a:lnTo>
                <a:lnTo>
                  <a:pt x="1649735" y="23735"/>
                </a:lnTo>
                <a:lnTo>
                  <a:pt x="1646682" y="38862"/>
                </a:lnTo>
                <a:lnTo>
                  <a:pt x="1649735" y="53988"/>
                </a:lnTo>
                <a:lnTo>
                  <a:pt x="1658064" y="66341"/>
                </a:lnTo>
                <a:lnTo>
                  <a:pt x="1670417" y="74670"/>
                </a:lnTo>
                <a:lnTo>
                  <a:pt x="1685544" y="77724"/>
                </a:lnTo>
                <a:lnTo>
                  <a:pt x="1700670" y="74670"/>
                </a:lnTo>
                <a:lnTo>
                  <a:pt x="1713023" y="66341"/>
                </a:lnTo>
                <a:lnTo>
                  <a:pt x="1721352" y="53988"/>
                </a:lnTo>
                <a:lnTo>
                  <a:pt x="1721790" y="51815"/>
                </a:lnTo>
                <a:lnTo>
                  <a:pt x="1658112" y="51815"/>
                </a:lnTo>
                <a:lnTo>
                  <a:pt x="1658112" y="25907"/>
                </a:lnTo>
                <a:lnTo>
                  <a:pt x="1721790" y="25907"/>
                </a:lnTo>
                <a:lnTo>
                  <a:pt x="1721352" y="23735"/>
                </a:lnTo>
                <a:lnTo>
                  <a:pt x="1713023" y="11382"/>
                </a:lnTo>
                <a:lnTo>
                  <a:pt x="1700670" y="3053"/>
                </a:lnTo>
                <a:lnTo>
                  <a:pt x="1685544" y="0"/>
                </a:lnTo>
                <a:close/>
              </a:path>
              <a:path w="1724659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724659" h="78105">
                <a:moveTo>
                  <a:pt x="1721790" y="25907"/>
                </a:moveTo>
                <a:lnTo>
                  <a:pt x="1684020" y="25907"/>
                </a:lnTo>
                <a:lnTo>
                  <a:pt x="1684020" y="51815"/>
                </a:lnTo>
                <a:lnTo>
                  <a:pt x="1721790" y="51815"/>
                </a:lnTo>
                <a:lnTo>
                  <a:pt x="1724406" y="38862"/>
                </a:lnTo>
                <a:lnTo>
                  <a:pt x="1721790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53757" y="972058"/>
            <a:ext cx="1532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The</a:t>
            </a:r>
            <a:r>
              <a:rPr sz="1800" b="1" spc="-3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6165D"/>
                </a:solidFill>
                <a:latin typeface="Arial"/>
                <a:cs typeface="Arial"/>
              </a:rPr>
              <a:t>Evolution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8868" y="5244084"/>
            <a:ext cx="542544" cy="71932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35835" y="2197546"/>
            <a:ext cx="6001512" cy="2656393"/>
          </a:xfrm>
          <a:prstGeom prst="rect">
            <a:avLst/>
          </a:prstGeom>
        </p:spPr>
      </p:pic>
      <p:sp>
        <p:nvSpPr>
          <p:cNvPr id="14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5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6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07628" y="17932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336600"/>
                </a:solidFill>
                <a:latin typeface="Times New Roman"/>
                <a:cs typeface="Times New Roman"/>
              </a:rPr>
              <a:t>30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09820">
              <a:lnSpc>
                <a:spcPct val="100000"/>
              </a:lnSpc>
              <a:spcBef>
                <a:spcPts val="95"/>
              </a:spcBef>
            </a:pPr>
            <a:r>
              <a:rPr dirty="0"/>
              <a:t>Thank</a:t>
            </a:r>
            <a:r>
              <a:rPr spc="-65" dirty="0"/>
              <a:t> </a:t>
            </a:r>
            <a:r>
              <a:rPr spc="-25" dirty="0"/>
              <a:t>You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27221" y="3031058"/>
            <a:ext cx="2089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Verdana"/>
                <a:cs typeface="Verdana"/>
              </a:rPr>
              <a:t>To</a:t>
            </a:r>
            <a:r>
              <a:rPr sz="1800" i="1" spc="-25" dirty="0">
                <a:latin typeface="Verdana"/>
                <a:cs typeface="Verdana"/>
              </a:rPr>
              <a:t> </a:t>
            </a:r>
            <a:r>
              <a:rPr sz="1800" i="1" dirty="0">
                <a:latin typeface="Verdana"/>
                <a:cs typeface="Verdana"/>
              </a:rPr>
              <a:t>Be</a:t>
            </a:r>
            <a:r>
              <a:rPr sz="1800" i="1" spc="-15" dirty="0">
                <a:latin typeface="Verdana"/>
                <a:cs typeface="Verdana"/>
              </a:rPr>
              <a:t> </a:t>
            </a:r>
            <a:r>
              <a:rPr sz="1800" i="1" spc="-10" dirty="0">
                <a:latin typeface="Verdana"/>
                <a:cs typeface="Verdana"/>
              </a:rPr>
              <a:t>Continued..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66003" y="3183635"/>
            <a:ext cx="3598545" cy="2654935"/>
            <a:chOff x="5366003" y="3183635"/>
            <a:chExt cx="3598545" cy="26549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58683" y="3183635"/>
              <a:ext cx="1205483" cy="15956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1299" y="3669791"/>
              <a:ext cx="1129283" cy="147980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6003" y="4358639"/>
              <a:ext cx="1185672" cy="1479804"/>
            </a:xfrm>
            <a:prstGeom prst="rect">
              <a:avLst/>
            </a:prstGeom>
          </p:spPr>
        </p:pic>
      </p:grpSp>
      <p:sp>
        <p:nvSpPr>
          <p:cNvPr id="12" name="object 11"/>
          <p:cNvSpPr txBox="1"/>
          <p:nvPr/>
        </p:nvSpPr>
        <p:spPr>
          <a:xfrm>
            <a:off x="2971800" y="662845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4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850" y="1336547"/>
            <a:ext cx="7452567" cy="492861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95"/>
              </a:spcBef>
            </a:pPr>
            <a:r>
              <a:rPr dirty="0"/>
              <a:t>Human</a:t>
            </a:r>
            <a:r>
              <a:rPr spc="-100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Computer</a:t>
            </a:r>
            <a:r>
              <a:rPr spc="-90" dirty="0"/>
              <a:t> </a:t>
            </a:r>
            <a:r>
              <a:rPr spc="-10" dirty="0"/>
              <a:t>Evolution</a:t>
            </a:r>
          </a:p>
        </p:txBody>
      </p:sp>
      <p:sp>
        <p:nvSpPr>
          <p:cNvPr id="5" name="object 5"/>
          <p:cNvSpPr/>
          <p:nvPr/>
        </p:nvSpPr>
        <p:spPr>
          <a:xfrm>
            <a:off x="3565397" y="1202436"/>
            <a:ext cx="2708910" cy="78105"/>
          </a:xfrm>
          <a:custGeom>
            <a:avLst/>
            <a:gdLst/>
            <a:ahLst/>
            <a:cxnLst/>
            <a:rect l="l" t="t" r="r" b="b"/>
            <a:pathLst>
              <a:path w="2708910" h="78105">
                <a:moveTo>
                  <a:pt x="25907" y="25908"/>
                </a:moveTo>
                <a:lnTo>
                  <a:pt x="0" y="25908"/>
                </a:lnTo>
                <a:lnTo>
                  <a:pt x="0" y="51815"/>
                </a:lnTo>
                <a:lnTo>
                  <a:pt x="25907" y="51815"/>
                </a:lnTo>
                <a:lnTo>
                  <a:pt x="25907" y="25908"/>
                </a:lnTo>
                <a:close/>
              </a:path>
              <a:path w="2708910" h="78105">
                <a:moveTo>
                  <a:pt x="77724" y="25908"/>
                </a:moveTo>
                <a:lnTo>
                  <a:pt x="51815" y="25908"/>
                </a:lnTo>
                <a:lnTo>
                  <a:pt x="51815" y="51815"/>
                </a:lnTo>
                <a:lnTo>
                  <a:pt x="77724" y="51815"/>
                </a:lnTo>
                <a:lnTo>
                  <a:pt x="77724" y="25908"/>
                </a:lnTo>
                <a:close/>
              </a:path>
              <a:path w="2708910" h="78105">
                <a:moveTo>
                  <a:pt x="129539" y="25908"/>
                </a:moveTo>
                <a:lnTo>
                  <a:pt x="103631" y="25908"/>
                </a:lnTo>
                <a:lnTo>
                  <a:pt x="103631" y="51815"/>
                </a:lnTo>
                <a:lnTo>
                  <a:pt x="129539" y="51815"/>
                </a:lnTo>
                <a:lnTo>
                  <a:pt x="129539" y="25908"/>
                </a:lnTo>
                <a:close/>
              </a:path>
              <a:path w="2708910" h="78105">
                <a:moveTo>
                  <a:pt x="181355" y="25908"/>
                </a:moveTo>
                <a:lnTo>
                  <a:pt x="155448" y="25908"/>
                </a:lnTo>
                <a:lnTo>
                  <a:pt x="155448" y="51815"/>
                </a:lnTo>
                <a:lnTo>
                  <a:pt x="181355" y="51815"/>
                </a:lnTo>
                <a:lnTo>
                  <a:pt x="181355" y="25908"/>
                </a:lnTo>
                <a:close/>
              </a:path>
              <a:path w="2708910" h="78105">
                <a:moveTo>
                  <a:pt x="233172" y="25908"/>
                </a:moveTo>
                <a:lnTo>
                  <a:pt x="207263" y="25908"/>
                </a:lnTo>
                <a:lnTo>
                  <a:pt x="207263" y="51815"/>
                </a:lnTo>
                <a:lnTo>
                  <a:pt x="233172" y="51815"/>
                </a:lnTo>
                <a:lnTo>
                  <a:pt x="233172" y="25908"/>
                </a:lnTo>
                <a:close/>
              </a:path>
              <a:path w="2708910" h="78105">
                <a:moveTo>
                  <a:pt x="284988" y="25908"/>
                </a:moveTo>
                <a:lnTo>
                  <a:pt x="259079" y="25908"/>
                </a:lnTo>
                <a:lnTo>
                  <a:pt x="259079" y="51815"/>
                </a:lnTo>
                <a:lnTo>
                  <a:pt x="284988" y="51815"/>
                </a:lnTo>
                <a:lnTo>
                  <a:pt x="284988" y="25908"/>
                </a:lnTo>
                <a:close/>
              </a:path>
              <a:path w="2708910" h="78105">
                <a:moveTo>
                  <a:pt x="336803" y="25908"/>
                </a:moveTo>
                <a:lnTo>
                  <a:pt x="310896" y="25908"/>
                </a:lnTo>
                <a:lnTo>
                  <a:pt x="310896" y="51815"/>
                </a:lnTo>
                <a:lnTo>
                  <a:pt x="336803" y="51815"/>
                </a:lnTo>
                <a:lnTo>
                  <a:pt x="336803" y="25908"/>
                </a:lnTo>
                <a:close/>
              </a:path>
              <a:path w="2708910" h="78105">
                <a:moveTo>
                  <a:pt x="388619" y="25908"/>
                </a:moveTo>
                <a:lnTo>
                  <a:pt x="362712" y="25908"/>
                </a:lnTo>
                <a:lnTo>
                  <a:pt x="362712" y="51815"/>
                </a:lnTo>
                <a:lnTo>
                  <a:pt x="388619" y="51815"/>
                </a:lnTo>
                <a:lnTo>
                  <a:pt x="388619" y="25908"/>
                </a:lnTo>
                <a:close/>
              </a:path>
              <a:path w="2708910" h="78105">
                <a:moveTo>
                  <a:pt x="440436" y="25908"/>
                </a:moveTo>
                <a:lnTo>
                  <a:pt x="414527" y="25908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8"/>
                </a:lnTo>
                <a:close/>
              </a:path>
              <a:path w="2708910" h="78105">
                <a:moveTo>
                  <a:pt x="492251" y="25908"/>
                </a:moveTo>
                <a:lnTo>
                  <a:pt x="466343" y="25908"/>
                </a:lnTo>
                <a:lnTo>
                  <a:pt x="466343" y="51815"/>
                </a:lnTo>
                <a:lnTo>
                  <a:pt x="492251" y="51815"/>
                </a:lnTo>
                <a:lnTo>
                  <a:pt x="492251" y="25908"/>
                </a:lnTo>
                <a:close/>
              </a:path>
              <a:path w="2708910" h="78105">
                <a:moveTo>
                  <a:pt x="544067" y="25908"/>
                </a:moveTo>
                <a:lnTo>
                  <a:pt x="518160" y="25908"/>
                </a:lnTo>
                <a:lnTo>
                  <a:pt x="518160" y="51815"/>
                </a:lnTo>
                <a:lnTo>
                  <a:pt x="544067" y="51815"/>
                </a:lnTo>
                <a:lnTo>
                  <a:pt x="544067" y="25908"/>
                </a:lnTo>
                <a:close/>
              </a:path>
              <a:path w="2708910" h="78105">
                <a:moveTo>
                  <a:pt x="595884" y="25908"/>
                </a:moveTo>
                <a:lnTo>
                  <a:pt x="569976" y="25908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8"/>
                </a:lnTo>
                <a:close/>
              </a:path>
              <a:path w="2708910" h="78105">
                <a:moveTo>
                  <a:pt x="647700" y="25908"/>
                </a:moveTo>
                <a:lnTo>
                  <a:pt x="621791" y="25908"/>
                </a:lnTo>
                <a:lnTo>
                  <a:pt x="621791" y="51815"/>
                </a:lnTo>
                <a:lnTo>
                  <a:pt x="647700" y="51815"/>
                </a:lnTo>
                <a:lnTo>
                  <a:pt x="647700" y="25908"/>
                </a:lnTo>
                <a:close/>
              </a:path>
              <a:path w="2708910" h="78105">
                <a:moveTo>
                  <a:pt x="699515" y="25908"/>
                </a:moveTo>
                <a:lnTo>
                  <a:pt x="673607" y="25908"/>
                </a:lnTo>
                <a:lnTo>
                  <a:pt x="673607" y="51815"/>
                </a:lnTo>
                <a:lnTo>
                  <a:pt x="699515" y="51815"/>
                </a:lnTo>
                <a:lnTo>
                  <a:pt x="699515" y="25908"/>
                </a:lnTo>
                <a:close/>
              </a:path>
              <a:path w="2708910" h="78105">
                <a:moveTo>
                  <a:pt x="751331" y="25908"/>
                </a:moveTo>
                <a:lnTo>
                  <a:pt x="725424" y="25908"/>
                </a:lnTo>
                <a:lnTo>
                  <a:pt x="725424" y="51815"/>
                </a:lnTo>
                <a:lnTo>
                  <a:pt x="751331" y="51815"/>
                </a:lnTo>
                <a:lnTo>
                  <a:pt x="751331" y="25908"/>
                </a:lnTo>
                <a:close/>
              </a:path>
              <a:path w="2708910" h="78105">
                <a:moveTo>
                  <a:pt x="803148" y="25908"/>
                </a:moveTo>
                <a:lnTo>
                  <a:pt x="777239" y="25908"/>
                </a:lnTo>
                <a:lnTo>
                  <a:pt x="777239" y="51815"/>
                </a:lnTo>
                <a:lnTo>
                  <a:pt x="803148" y="51815"/>
                </a:lnTo>
                <a:lnTo>
                  <a:pt x="803148" y="25908"/>
                </a:lnTo>
                <a:close/>
              </a:path>
              <a:path w="2708910" h="78105">
                <a:moveTo>
                  <a:pt x="854963" y="25908"/>
                </a:moveTo>
                <a:lnTo>
                  <a:pt x="829055" y="25908"/>
                </a:lnTo>
                <a:lnTo>
                  <a:pt x="829055" y="51815"/>
                </a:lnTo>
                <a:lnTo>
                  <a:pt x="854963" y="51815"/>
                </a:lnTo>
                <a:lnTo>
                  <a:pt x="854963" y="25908"/>
                </a:lnTo>
                <a:close/>
              </a:path>
              <a:path w="2708910" h="78105">
                <a:moveTo>
                  <a:pt x="906779" y="25908"/>
                </a:moveTo>
                <a:lnTo>
                  <a:pt x="880872" y="25908"/>
                </a:lnTo>
                <a:lnTo>
                  <a:pt x="880872" y="51815"/>
                </a:lnTo>
                <a:lnTo>
                  <a:pt x="906779" y="51815"/>
                </a:lnTo>
                <a:lnTo>
                  <a:pt x="906779" y="25908"/>
                </a:lnTo>
                <a:close/>
              </a:path>
              <a:path w="2708910" h="78105">
                <a:moveTo>
                  <a:pt x="958596" y="25908"/>
                </a:moveTo>
                <a:lnTo>
                  <a:pt x="932688" y="25908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8"/>
                </a:lnTo>
                <a:close/>
              </a:path>
              <a:path w="2708910" h="78105">
                <a:moveTo>
                  <a:pt x="1010412" y="25908"/>
                </a:moveTo>
                <a:lnTo>
                  <a:pt x="984503" y="25908"/>
                </a:lnTo>
                <a:lnTo>
                  <a:pt x="984503" y="51815"/>
                </a:lnTo>
                <a:lnTo>
                  <a:pt x="1010412" y="51815"/>
                </a:lnTo>
                <a:lnTo>
                  <a:pt x="1010412" y="25908"/>
                </a:lnTo>
                <a:close/>
              </a:path>
              <a:path w="2708910" h="78105">
                <a:moveTo>
                  <a:pt x="1062227" y="25908"/>
                </a:moveTo>
                <a:lnTo>
                  <a:pt x="1036319" y="25908"/>
                </a:lnTo>
                <a:lnTo>
                  <a:pt x="1036319" y="51815"/>
                </a:lnTo>
                <a:lnTo>
                  <a:pt x="1062227" y="51815"/>
                </a:lnTo>
                <a:lnTo>
                  <a:pt x="1062227" y="25908"/>
                </a:lnTo>
                <a:close/>
              </a:path>
              <a:path w="2708910" h="78105">
                <a:moveTo>
                  <a:pt x="1114043" y="25908"/>
                </a:moveTo>
                <a:lnTo>
                  <a:pt x="1088136" y="25908"/>
                </a:lnTo>
                <a:lnTo>
                  <a:pt x="1088136" y="51815"/>
                </a:lnTo>
                <a:lnTo>
                  <a:pt x="1114043" y="51815"/>
                </a:lnTo>
                <a:lnTo>
                  <a:pt x="1114043" y="25908"/>
                </a:lnTo>
                <a:close/>
              </a:path>
              <a:path w="2708910" h="78105">
                <a:moveTo>
                  <a:pt x="1165860" y="25908"/>
                </a:moveTo>
                <a:lnTo>
                  <a:pt x="1139952" y="25908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8"/>
                </a:lnTo>
                <a:close/>
              </a:path>
              <a:path w="2708910" h="78105">
                <a:moveTo>
                  <a:pt x="1217676" y="25908"/>
                </a:moveTo>
                <a:lnTo>
                  <a:pt x="1191767" y="25908"/>
                </a:lnTo>
                <a:lnTo>
                  <a:pt x="1191767" y="51815"/>
                </a:lnTo>
                <a:lnTo>
                  <a:pt x="1217676" y="51815"/>
                </a:lnTo>
                <a:lnTo>
                  <a:pt x="1217676" y="25908"/>
                </a:lnTo>
                <a:close/>
              </a:path>
              <a:path w="2708910" h="78105">
                <a:moveTo>
                  <a:pt x="1269491" y="25908"/>
                </a:moveTo>
                <a:lnTo>
                  <a:pt x="1243584" y="25908"/>
                </a:lnTo>
                <a:lnTo>
                  <a:pt x="1243584" y="51815"/>
                </a:lnTo>
                <a:lnTo>
                  <a:pt x="1269491" y="51815"/>
                </a:lnTo>
                <a:lnTo>
                  <a:pt x="1269491" y="25908"/>
                </a:lnTo>
                <a:close/>
              </a:path>
              <a:path w="2708910" h="78105">
                <a:moveTo>
                  <a:pt x="1321307" y="25908"/>
                </a:moveTo>
                <a:lnTo>
                  <a:pt x="1295400" y="25908"/>
                </a:lnTo>
                <a:lnTo>
                  <a:pt x="1295400" y="51815"/>
                </a:lnTo>
                <a:lnTo>
                  <a:pt x="1321307" y="51815"/>
                </a:lnTo>
                <a:lnTo>
                  <a:pt x="1321307" y="25908"/>
                </a:lnTo>
                <a:close/>
              </a:path>
              <a:path w="2708910" h="78105">
                <a:moveTo>
                  <a:pt x="1373124" y="25908"/>
                </a:moveTo>
                <a:lnTo>
                  <a:pt x="1347215" y="25908"/>
                </a:lnTo>
                <a:lnTo>
                  <a:pt x="1347215" y="51815"/>
                </a:lnTo>
                <a:lnTo>
                  <a:pt x="1373124" y="51815"/>
                </a:lnTo>
                <a:lnTo>
                  <a:pt x="1373124" y="25908"/>
                </a:lnTo>
                <a:close/>
              </a:path>
              <a:path w="2708910" h="78105">
                <a:moveTo>
                  <a:pt x="1424939" y="25908"/>
                </a:moveTo>
                <a:lnTo>
                  <a:pt x="1399031" y="25908"/>
                </a:lnTo>
                <a:lnTo>
                  <a:pt x="1399031" y="51815"/>
                </a:lnTo>
                <a:lnTo>
                  <a:pt x="1424939" y="51815"/>
                </a:lnTo>
                <a:lnTo>
                  <a:pt x="1424939" y="25908"/>
                </a:lnTo>
                <a:close/>
              </a:path>
              <a:path w="2708910" h="78105">
                <a:moveTo>
                  <a:pt x="1476755" y="25908"/>
                </a:moveTo>
                <a:lnTo>
                  <a:pt x="1450848" y="25908"/>
                </a:lnTo>
                <a:lnTo>
                  <a:pt x="1450848" y="51815"/>
                </a:lnTo>
                <a:lnTo>
                  <a:pt x="1476755" y="51815"/>
                </a:lnTo>
                <a:lnTo>
                  <a:pt x="1476755" y="25908"/>
                </a:lnTo>
                <a:close/>
              </a:path>
              <a:path w="2708910" h="78105">
                <a:moveTo>
                  <a:pt x="1528572" y="25908"/>
                </a:moveTo>
                <a:lnTo>
                  <a:pt x="1502664" y="25908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8"/>
                </a:lnTo>
                <a:close/>
              </a:path>
              <a:path w="2708910" h="78105">
                <a:moveTo>
                  <a:pt x="1580388" y="25908"/>
                </a:moveTo>
                <a:lnTo>
                  <a:pt x="1554479" y="25908"/>
                </a:lnTo>
                <a:lnTo>
                  <a:pt x="1554479" y="51815"/>
                </a:lnTo>
                <a:lnTo>
                  <a:pt x="1580388" y="51815"/>
                </a:lnTo>
                <a:lnTo>
                  <a:pt x="1580388" y="25908"/>
                </a:lnTo>
                <a:close/>
              </a:path>
              <a:path w="2708910" h="78105">
                <a:moveTo>
                  <a:pt x="1632203" y="25908"/>
                </a:moveTo>
                <a:lnTo>
                  <a:pt x="1606296" y="25908"/>
                </a:lnTo>
                <a:lnTo>
                  <a:pt x="1606296" y="51815"/>
                </a:lnTo>
                <a:lnTo>
                  <a:pt x="1632203" y="51815"/>
                </a:lnTo>
                <a:lnTo>
                  <a:pt x="1632203" y="25908"/>
                </a:lnTo>
                <a:close/>
              </a:path>
              <a:path w="2708910" h="78105">
                <a:moveTo>
                  <a:pt x="1684019" y="25908"/>
                </a:moveTo>
                <a:lnTo>
                  <a:pt x="1658112" y="25908"/>
                </a:lnTo>
                <a:lnTo>
                  <a:pt x="1658112" y="51815"/>
                </a:lnTo>
                <a:lnTo>
                  <a:pt x="1684019" y="51815"/>
                </a:lnTo>
                <a:lnTo>
                  <a:pt x="1684019" y="25908"/>
                </a:lnTo>
                <a:close/>
              </a:path>
              <a:path w="2708910" h="78105">
                <a:moveTo>
                  <a:pt x="1735836" y="25908"/>
                </a:moveTo>
                <a:lnTo>
                  <a:pt x="1709927" y="25908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8"/>
                </a:lnTo>
                <a:close/>
              </a:path>
              <a:path w="2708910" h="78105">
                <a:moveTo>
                  <a:pt x="1787652" y="25908"/>
                </a:moveTo>
                <a:lnTo>
                  <a:pt x="1761743" y="25908"/>
                </a:lnTo>
                <a:lnTo>
                  <a:pt x="1761743" y="51815"/>
                </a:lnTo>
                <a:lnTo>
                  <a:pt x="1787652" y="51815"/>
                </a:lnTo>
                <a:lnTo>
                  <a:pt x="1787652" y="25908"/>
                </a:lnTo>
                <a:close/>
              </a:path>
              <a:path w="2708910" h="78105">
                <a:moveTo>
                  <a:pt x="1839467" y="25908"/>
                </a:moveTo>
                <a:lnTo>
                  <a:pt x="1813560" y="25908"/>
                </a:lnTo>
                <a:lnTo>
                  <a:pt x="1813560" y="51815"/>
                </a:lnTo>
                <a:lnTo>
                  <a:pt x="1839467" y="51815"/>
                </a:lnTo>
                <a:lnTo>
                  <a:pt x="1839467" y="25908"/>
                </a:lnTo>
                <a:close/>
              </a:path>
              <a:path w="2708910" h="78105">
                <a:moveTo>
                  <a:pt x="1891284" y="25908"/>
                </a:moveTo>
                <a:lnTo>
                  <a:pt x="1865376" y="25908"/>
                </a:lnTo>
                <a:lnTo>
                  <a:pt x="1865376" y="51815"/>
                </a:lnTo>
                <a:lnTo>
                  <a:pt x="1891284" y="51815"/>
                </a:lnTo>
                <a:lnTo>
                  <a:pt x="1891284" y="25908"/>
                </a:lnTo>
                <a:close/>
              </a:path>
              <a:path w="2708910" h="78105">
                <a:moveTo>
                  <a:pt x="1943100" y="25908"/>
                </a:moveTo>
                <a:lnTo>
                  <a:pt x="1917191" y="25908"/>
                </a:lnTo>
                <a:lnTo>
                  <a:pt x="1917191" y="51815"/>
                </a:lnTo>
                <a:lnTo>
                  <a:pt x="1943100" y="51815"/>
                </a:lnTo>
                <a:lnTo>
                  <a:pt x="1943100" y="25908"/>
                </a:lnTo>
                <a:close/>
              </a:path>
              <a:path w="2708910" h="78105">
                <a:moveTo>
                  <a:pt x="1994915" y="25908"/>
                </a:moveTo>
                <a:lnTo>
                  <a:pt x="1969007" y="25908"/>
                </a:lnTo>
                <a:lnTo>
                  <a:pt x="1969007" y="51815"/>
                </a:lnTo>
                <a:lnTo>
                  <a:pt x="1994915" y="51815"/>
                </a:lnTo>
                <a:lnTo>
                  <a:pt x="1994915" y="25908"/>
                </a:lnTo>
                <a:close/>
              </a:path>
              <a:path w="2708910" h="78105">
                <a:moveTo>
                  <a:pt x="2046731" y="25908"/>
                </a:moveTo>
                <a:lnTo>
                  <a:pt x="2020824" y="25908"/>
                </a:lnTo>
                <a:lnTo>
                  <a:pt x="2020824" y="51815"/>
                </a:lnTo>
                <a:lnTo>
                  <a:pt x="2046731" y="51815"/>
                </a:lnTo>
                <a:lnTo>
                  <a:pt x="2046731" y="25908"/>
                </a:lnTo>
                <a:close/>
              </a:path>
              <a:path w="2708910" h="78105">
                <a:moveTo>
                  <a:pt x="2098548" y="25908"/>
                </a:moveTo>
                <a:lnTo>
                  <a:pt x="2072639" y="25908"/>
                </a:lnTo>
                <a:lnTo>
                  <a:pt x="2072639" y="51815"/>
                </a:lnTo>
                <a:lnTo>
                  <a:pt x="2098548" y="51815"/>
                </a:lnTo>
                <a:lnTo>
                  <a:pt x="2098548" y="25908"/>
                </a:lnTo>
                <a:close/>
              </a:path>
              <a:path w="2708910" h="78105">
                <a:moveTo>
                  <a:pt x="2150364" y="25908"/>
                </a:moveTo>
                <a:lnTo>
                  <a:pt x="2124455" y="25908"/>
                </a:lnTo>
                <a:lnTo>
                  <a:pt x="2124455" y="51815"/>
                </a:lnTo>
                <a:lnTo>
                  <a:pt x="2150364" y="51815"/>
                </a:lnTo>
                <a:lnTo>
                  <a:pt x="2150364" y="25908"/>
                </a:lnTo>
                <a:close/>
              </a:path>
              <a:path w="2708910" h="78105">
                <a:moveTo>
                  <a:pt x="2202179" y="25908"/>
                </a:moveTo>
                <a:lnTo>
                  <a:pt x="2176272" y="25908"/>
                </a:lnTo>
                <a:lnTo>
                  <a:pt x="2176272" y="51815"/>
                </a:lnTo>
                <a:lnTo>
                  <a:pt x="2202179" y="51815"/>
                </a:lnTo>
                <a:lnTo>
                  <a:pt x="2202179" y="25908"/>
                </a:lnTo>
                <a:close/>
              </a:path>
              <a:path w="2708910" h="78105">
                <a:moveTo>
                  <a:pt x="2253996" y="25908"/>
                </a:moveTo>
                <a:lnTo>
                  <a:pt x="2228088" y="25908"/>
                </a:lnTo>
                <a:lnTo>
                  <a:pt x="2228088" y="51815"/>
                </a:lnTo>
                <a:lnTo>
                  <a:pt x="2253996" y="51815"/>
                </a:lnTo>
                <a:lnTo>
                  <a:pt x="2253996" y="25908"/>
                </a:lnTo>
                <a:close/>
              </a:path>
              <a:path w="2708910" h="78105">
                <a:moveTo>
                  <a:pt x="2305812" y="25908"/>
                </a:moveTo>
                <a:lnTo>
                  <a:pt x="2279904" y="25908"/>
                </a:lnTo>
                <a:lnTo>
                  <a:pt x="2279904" y="51815"/>
                </a:lnTo>
                <a:lnTo>
                  <a:pt x="2305812" y="51815"/>
                </a:lnTo>
                <a:lnTo>
                  <a:pt x="2305812" y="25908"/>
                </a:lnTo>
                <a:close/>
              </a:path>
              <a:path w="2708910" h="78105">
                <a:moveTo>
                  <a:pt x="2357628" y="25908"/>
                </a:moveTo>
                <a:lnTo>
                  <a:pt x="2331719" y="25908"/>
                </a:lnTo>
                <a:lnTo>
                  <a:pt x="2331719" y="51815"/>
                </a:lnTo>
                <a:lnTo>
                  <a:pt x="2357628" y="51815"/>
                </a:lnTo>
                <a:lnTo>
                  <a:pt x="2357628" y="25908"/>
                </a:lnTo>
                <a:close/>
              </a:path>
              <a:path w="2708910" h="78105">
                <a:moveTo>
                  <a:pt x="2409443" y="25908"/>
                </a:moveTo>
                <a:lnTo>
                  <a:pt x="2383536" y="25908"/>
                </a:lnTo>
                <a:lnTo>
                  <a:pt x="2383536" y="51815"/>
                </a:lnTo>
                <a:lnTo>
                  <a:pt x="2409443" y="51815"/>
                </a:lnTo>
                <a:lnTo>
                  <a:pt x="2409443" y="25908"/>
                </a:lnTo>
                <a:close/>
              </a:path>
              <a:path w="2708910" h="78105">
                <a:moveTo>
                  <a:pt x="2461260" y="25908"/>
                </a:moveTo>
                <a:lnTo>
                  <a:pt x="2435352" y="25908"/>
                </a:lnTo>
                <a:lnTo>
                  <a:pt x="2435352" y="51815"/>
                </a:lnTo>
                <a:lnTo>
                  <a:pt x="2461260" y="51815"/>
                </a:lnTo>
                <a:lnTo>
                  <a:pt x="2461260" y="25908"/>
                </a:lnTo>
                <a:close/>
              </a:path>
              <a:path w="2708910" h="78105">
                <a:moveTo>
                  <a:pt x="2513076" y="25908"/>
                </a:moveTo>
                <a:lnTo>
                  <a:pt x="2487167" y="25908"/>
                </a:lnTo>
                <a:lnTo>
                  <a:pt x="2487167" y="51815"/>
                </a:lnTo>
                <a:lnTo>
                  <a:pt x="2513076" y="51815"/>
                </a:lnTo>
                <a:lnTo>
                  <a:pt x="2513076" y="25908"/>
                </a:lnTo>
                <a:close/>
              </a:path>
              <a:path w="2708910" h="78105">
                <a:moveTo>
                  <a:pt x="2564891" y="25908"/>
                </a:moveTo>
                <a:lnTo>
                  <a:pt x="2538984" y="25908"/>
                </a:lnTo>
                <a:lnTo>
                  <a:pt x="2538984" y="51815"/>
                </a:lnTo>
                <a:lnTo>
                  <a:pt x="2564891" y="51815"/>
                </a:lnTo>
                <a:lnTo>
                  <a:pt x="2564891" y="25908"/>
                </a:lnTo>
                <a:close/>
              </a:path>
              <a:path w="2708910" h="78105">
                <a:moveTo>
                  <a:pt x="2616707" y="25908"/>
                </a:moveTo>
                <a:lnTo>
                  <a:pt x="2590800" y="25908"/>
                </a:lnTo>
                <a:lnTo>
                  <a:pt x="2590800" y="51815"/>
                </a:lnTo>
                <a:lnTo>
                  <a:pt x="2616707" y="51815"/>
                </a:lnTo>
                <a:lnTo>
                  <a:pt x="2616707" y="25908"/>
                </a:lnTo>
                <a:close/>
              </a:path>
              <a:path w="2708910" h="78105">
                <a:moveTo>
                  <a:pt x="2670048" y="0"/>
                </a:moveTo>
                <a:lnTo>
                  <a:pt x="2654921" y="3053"/>
                </a:lnTo>
                <a:lnTo>
                  <a:pt x="2642568" y="11382"/>
                </a:lnTo>
                <a:lnTo>
                  <a:pt x="2634239" y="23735"/>
                </a:lnTo>
                <a:lnTo>
                  <a:pt x="2631186" y="38862"/>
                </a:lnTo>
                <a:lnTo>
                  <a:pt x="2634239" y="53988"/>
                </a:lnTo>
                <a:lnTo>
                  <a:pt x="2642568" y="66341"/>
                </a:lnTo>
                <a:lnTo>
                  <a:pt x="2654921" y="74670"/>
                </a:lnTo>
                <a:lnTo>
                  <a:pt x="2670048" y="77724"/>
                </a:lnTo>
                <a:lnTo>
                  <a:pt x="2685174" y="74670"/>
                </a:lnTo>
                <a:lnTo>
                  <a:pt x="2697527" y="66341"/>
                </a:lnTo>
                <a:lnTo>
                  <a:pt x="2705856" y="53988"/>
                </a:lnTo>
                <a:lnTo>
                  <a:pt x="2706294" y="51815"/>
                </a:lnTo>
                <a:lnTo>
                  <a:pt x="2642616" y="51815"/>
                </a:lnTo>
                <a:lnTo>
                  <a:pt x="2642616" y="25908"/>
                </a:lnTo>
                <a:lnTo>
                  <a:pt x="2706294" y="25908"/>
                </a:lnTo>
                <a:lnTo>
                  <a:pt x="2705856" y="23735"/>
                </a:lnTo>
                <a:lnTo>
                  <a:pt x="2697527" y="11382"/>
                </a:lnTo>
                <a:lnTo>
                  <a:pt x="2685174" y="3053"/>
                </a:lnTo>
                <a:lnTo>
                  <a:pt x="2670048" y="0"/>
                </a:lnTo>
                <a:close/>
              </a:path>
              <a:path w="2708910" h="78105">
                <a:moveTo>
                  <a:pt x="2668524" y="25908"/>
                </a:moveTo>
                <a:lnTo>
                  <a:pt x="2642616" y="25908"/>
                </a:lnTo>
                <a:lnTo>
                  <a:pt x="2642616" y="51815"/>
                </a:lnTo>
                <a:lnTo>
                  <a:pt x="2668524" y="51815"/>
                </a:lnTo>
                <a:lnTo>
                  <a:pt x="2668524" y="25908"/>
                </a:lnTo>
                <a:close/>
              </a:path>
              <a:path w="2708910" h="78105">
                <a:moveTo>
                  <a:pt x="2706294" y="25908"/>
                </a:moveTo>
                <a:lnTo>
                  <a:pt x="2668524" y="25908"/>
                </a:lnTo>
                <a:lnTo>
                  <a:pt x="2668524" y="51815"/>
                </a:lnTo>
                <a:lnTo>
                  <a:pt x="2706294" y="51815"/>
                </a:lnTo>
                <a:lnTo>
                  <a:pt x="2708910" y="38862"/>
                </a:lnTo>
                <a:lnTo>
                  <a:pt x="2706294" y="25908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08628" y="872693"/>
            <a:ext cx="27578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TimeLine</a:t>
            </a:r>
            <a:r>
              <a:rPr sz="1800" b="1" spc="-25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of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Social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Media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2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95"/>
              </a:spcBef>
            </a:pPr>
            <a:r>
              <a:rPr dirty="0"/>
              <a:t>First</a:t>
            </a:r>
            <a:r>
              <a:rPr spc="-95" dirty="0"/>
              <a:t> </a:t>
            </a:r>
            <a:r>
              <a:rPr dirty="0"/>
              <a:t>Date</a:t>
            </a:r>
            <a:r>
              <a:rPr spc="-85" dirty="0"/>
              <a:t> </a:t>
            </a:r>
            <a:r>
              <a:rPr dirty="0"/>
              <a:t>With</a:t>
            </a:r>
            <a:r>
              <a:rPr spc="-90" dirty="0"/>
              <a:t> </a:t>
            </a:r>
            <a:r>
              <a:rPr dirty="0"/>
              <a:t>Technology</a:t>
            </a:r>
            <a:r>
              <a:rPr spc="-30" dirty="0"/>
              <a:t> </a:t>
            </a:r>
            <a:r>
              <a:rPr spc="-25" dirty="0"/>
              <a:t>^_*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26920" y="1603247"/>
            <a:ext cx="5293360" cy="3759835"/>
            <a:chOff x="2026920" y="1603247"/>
            <a:chExt cx="5293360" cy="3759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492" y="1670303"/>
              <a:ext cx="4751832" cy="36240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6920" y="1603247"/>
              <a:ext cx="5292852" cy="3759707"/>
            </a:xfrm>
            <a:prstGeom prst="rect">
              <a:avLst/>
            </a:prstGeom>
          </p:spPr>
        </p:pic>
      </p:grpSp>
      <p:sp>
        <p:nvSpPr>
          <p:cNvPr id="10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2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0075">
              <a:lnSpc>
                <a:spcPct val="100000"/>
              </a:lnSpc>
              <a:spcBef>
                <a:spcPts val="95"/>
              </a:spcBef>
            </a:pPr>
            <a:r>
              <a:rPr dirty="0"/>
              <a:t>Flash</a:t>
            </a:r>
            <a:r>
              <a:rPr spc="-60" dirty="0"/>
              <a:t> </a:t>
            </a:r>
            <a:r>
              <a:rPr dirty="0"/>
              <a:t>Back</a:t>
            </a:r>
            <a:r>
              <a:rPr spc="-55" dirty="0"/>
              <a:t> </a:t>
            </a:r>
            <a:r>
              <a:rPr b="0" spc="-50" dirty="0">
                <a:latin typeface="Wingdings"/>
                <a:cs typeface="Wingdings"/>
              </a:rPr>
              <a:t></a:t>
            </a:r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33896" y="1008126"/>
            <a:ext cx="268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-</a:t>
            </a:r>
            <a:r>
              <a:rPr sz="1800" b="1" spc="-50" dirty="0">
                <a:solidFill>
                  <a:srgbClr val="16165D"/>
                </a:solidFill>
                <a:latin typeface="Arial"/>
                <a:cs typeface="Arial"/>
              </a:rPr>
              <a:t> 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321" y="2025522"/>
            <a:ext cx="7210425" cy="3728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5080" indent="-344805" algn="r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18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sistem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elektronik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untuk</a:t>
            </a:r>
            <a:r>
              <a:rPr sz="18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memanipulasi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cepat</a:t>
            </a:r>
            <a:r>
              <a:rPr sz="18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tepat</a:t>
            </a:r>
            <a:r>
              <a:rPr sz="18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serta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dirancang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diorganisasikan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supaya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secara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otomatis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menerima</a:t>
            </a:r>
            <a:r>
              <a:rPr sz="18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menyimpan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data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input,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memprosesnya</a:t>
            </a:r>
            <a:r>
              <a:rPr sz="18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menghasilkan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dibawah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pengawasan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suatu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langkah-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langkah</a:t>
            </a:r>
            <a:r>
              <a:rPr sz="1800" i="1" spc="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instruksi-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ts val="2160"/>
              </a:lnSpc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1800" i="1" spc="-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tersimpan</a:t>
            </a:r>
            <a:r>
              <a:rPr sz="1800" i="1" spc="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di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 memori</a:t>
            </a:r>
            <a:r>
              <a:rPr sz="1600" i="1" spc="-10" dirty="0">
                <a:solidFill>
                  <a:srgbClr val="181866"/>
                </a:solidFill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R="5080" algn="r">
              <a:lnSpc>
                <a:spcPts val="1920"/>
              </a:lnSpc>
            </a:pPr>
            <a:r>
              <a:rPr sz="1600" i="1" dirty="0">
                <a:solidFill>
                  <a:srgbClr val="181866"/>
                </a:solidFill>
                <a:latin typeface="Verdana"/>
                <a:cs typeface="Verdana"/>
              </a:rPr>
              <a:t>(By</a:t>
            </a:r>
            <a:r>
              <a:rPr sz="16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16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600" i="1" dirty="0">
                <a:solidFill>
                  <a:srgbClr val="FF0000"/>
                </a:solidFill>
                <a:latin typeface="Verdana"/>
                <a:cs typeface="Verdana"/>
              </a:rPr>
              <a:t>Donald</a:t>
            </a:r>
            <a:r>
              <a:rPr sz="1600" i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i="1" spc="-10" dirty="0">
                <a:solidFill>
                  <a:srgbClr val="FF0000"/>
                </a:solidFill>
                <a:latin typeface="Verdana"/>
                <a:cs typeface="Verdana"/>
              </a:rPr>
              <a:t>H.Sanders</a:t>
            </a:r>
            <a:r>
              <a:rPr sz="1600" i="1" spc="-10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1600">
              <a:latin typeface="Verdana"/>
              <a:cs typeface="Verdana"/>
            </a:endParaRPr>
          </a:p>
          <a:p>
            <a:pPr marL="12700" marR="55244" indent="1120140" algn="r">
              <a:lnSpc>
                <a:spcPct val="100000"/>
              </a:lnSpc>
              <a:spcBef>
                <a:spcPts val="1425"/>
              </a:spcBef>
            </a:pP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18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suatu</a:t>
            </a:r>
            <a:r>
              <a:rPr sz="18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alat</a:t>
            </a:r>
            <a:r>
              <a:rPr sz="18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elektronik</a:t>
            </a:r>
            <a:r>
              <a:rPr sz="1800" i="1" spc="1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8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mampu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melakukan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beberapa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tugas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yaitu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menerima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input,</a:t>
            </a:r>
            <a:r>
              <a:rPr sz="1800" i="1" spc="50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memproses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input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sesuai</a:t>
            </a:r>
            <a:r>
              <a:rPr sz="18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instruksi</a:t>
            </a:r>
            <a:r>
              <a:rPr sz="1800" i="1" spc="-4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18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diberikan,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menyimpan</a:t>
            </a:r>
            <a:r>
              <a:rPr sz="18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perintah-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perintah</a:t>
            </a:r>
            <a:r>
              <a:rPr sz="18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18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hasil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pengolahannya,</a:t>
            </a:r>
            <a:r>
              <a:rPr sz="18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serta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menyediakan</a:t>
            </a:r>
            <a:r>
              <a:rPr sz="18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dalam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181866"/>
                </a:solidFill>
                <a:latin typeface="Verdana"/>
                <a:cs typeface="Verdana"/>
              </a:rPr>
              <a:t>bentuk</a:t>
            </a:r>
            <a:r>
              <a:rPr sz="1800" i="1" spc="-4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181866"/>
                </a:solidFill>
                <a:latin typeface="Verdana"/>
                <a:cs typeface="Verdana"/>
              </a:rPr>
              <a:t>informasi</a:t>
            </a:r>
            <a:endParaRPr sz="1800">
              <a:latin typeface="Verdana"/>
              <a:cs typeface="Verdana"/>
            </a:endParaRPr>
          </a:p>
          <a:p>
            <a:pPr marR="60960" algn="r">
              <a:lnSpc>
                <a:spcPct val="100000"/>
              </a:lnSpc>
              <a:spcBef>
                <a:spcPts val="10"/>
              </a:spcBef>
            </a:pPr>
            <a:r>
              <a:rPr sz="1700" i="1" dirty="0">
                <a:solidFill>
                  <a:srgbClr val="181866"/>
                </a:solidFill>
                <a:latin typeface="Verdana"/>
                <a:cs typeface="Verdana"/>
              </a:rPr>
              <a:t>(By</a:t>
            </a:r>
            <a:r>
              <a:rPr sz="17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7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17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1700" i="1" dirty="0">
                <a:solidFill>
                  <a:srgbClr val="FF0000"/>
                </a:solidFill>
                <a:latin typeface="Verdana"/>
                <a:cs typeface="Verdana"/>
              </a:rPr>
              <a:t>Robert</a:t>
            </a:r>
            <a:r>
              <a:rPr sz="1700" i="1" spc="-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i="1" dirty="0">
                <a:solidFill>
                  <a:srgbClr val="FF0000"/>
                </a:solidFill>
                <a:latin typeface="Verdana"/>
                <a:cs typeface="Verdana"/>
              </a:rPr>
              <a:t>Blissmer,</a:t>
            </a:r>
            <a:r>
              <a:rPr sz="1700" i="1" spc="-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i="1" spc="-20" dirty="0">
                <a:solidFill>
                  <a:srgbClr val="FF0000"/>
                </a:solidFill>
                <a:latin typeface="Verdana"/>
                <a:cs typeface="Verdana"/>
              </a:rPr>
              <a:t>1985</a:t>
            </a:r>
            <a:r>
              <a:rPr sz="1700" i="1" spc="-20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2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0075">
              <a:lnSpc>
                <a:spcPct val="100000"/>
              </a:lnSpc>
              <a:spcBef>
                <a:spcPts val="95"/>
              </a:spcBef>
            </a:pPr>
            <a:r>
              <a:rPr dirty="0"/>
              <a:t>Flash</a:t>
            </a:r>
            <a:r>
              <a:rPr spc="-60" dirty="0"/>
              <a:t> </a:t>
            </a:r>
            <a:r>
              <a:rPr dirty="0"/>
              <a:t>Back</a:t>
            </a:r>
            <a:r>
              <a:rPr spc="-55" dirty="0"/>
              <a:t> </a:t>
            </a:r>
            <a:r>
              <a:rPr b="0" spc="-50" dirty="0">
                <a:latin typeface="Wingdings"/>
                <a:cs typeface="Wingdings"/>
              </a:rPr>
              <a:t></a:t>
            </a:r>
          </a:p>
        </p:txBody>
      </p:sp>
      <p:sp>
        <p:nvSpPr>
          <p:cNvPr id="4" name="object 4"/>
          <p:cNvSpPr/>
          <p:nvPr/>
        </p:nvSpPr>
        <p:spPr>
          <a:xfrm>
            <a:off x="5941314" y="1377696"/>
            <a:ext cx="2747010" cy="78105"/>
          </a:xfrm>
          <a:custGeom>
            <a:avLst/>
            <a:gdLst/>
            <a:ahLst/>
            <a:cxnLst/>
            <a:rect l="l" t="t" r="r" b="b"/>
            <a:pathLst>
              <a:path w="2747009" h="78105">
                <a:moveTo>
                  <a:pt x="25908" y="22859"/>
                </a:moveTo>
                <a:lnTo>
                  <a:pt x="0" y="22859"/>
                </a:lnTo>
                <a:lnTo>
                  <a:pt x="0" y="48767"/>
                </a:lnTo>
                <a:lnTo>
                  <a:pt x="25908" y="48767"/>
                </a:lnTo>
                <a:lnTo>
                  <a:pt x="25908" y="22859"/>
                </a:lnTo>
                <a:close/>
              </a:path>
              <a:path w="2747009" h="78105">
                <a:moveTo>
                  <a:pt x="51815" y="22859"/>
                </a:moveTo>
                <a:lnTo>
                  <a:pt x="51815" y="48767"/>
                </a:lnTo>
                <a:lnTo>
                  <a:pt x="77724" y="48894"/>
                </a:lnTo>
                <a:lnTo>
                  <a:pt x="77724" y="22987"/>
                </a:lnTo>
                <a:lnTo>
                  <a:pt x="51815" y="22859"/>
                </a:lnTo>
                <a:close/>
              </a:path>
              <a:path w="2747009" h="78105">
                <a:moveTo>
                  <a:pt x="129539" y="22987"/>
                </a:moveTo>
                <a:lnTo>
                  <a:pt x="103632" y="22987"/>
                </a:lnTo>
                <a:lnTo>
                  <a:pt x="103632" y="48894"/>
                </a:lnTo>
                <a:lnTo>
                  <a:pt x="129539" y="48894"/>
                </a:lnTo>
                <a:lnTo>
                  <a:pt x="129539" y="22987"/>
                </a:lnTo>
                <a:close/>
              </a:path>
              <a:path w="2747009" h="78105">
                <a:moveTo>
                  <a:pt x="155448" y="22987"/>
                </a:moveTo>
                <a:lnTo>
                  <a:pt x="155448" y="48894"/>
                </a:lnTo>
                <a:lnTo>
                  <a:pt x="181356" y="49021"/>
                </a:lnTo>
                <a:lnTo>
                  <a:pt x="181356" y="23113"/>
                </a:lnTo>
                <a:lnTo>
                  <a:pt x="155448" y="22987"/>
                </a:lnTo>
                <a:close/>
              </a:path>
              <a:path w="2747009" h="78105">
                <a:moveTo>
                  <a:pt x="233172" y="23113"/>
                </a:moveTo>
                <a:lnTo>
                  <a:pt x="207263" y="23113"/>
                </a:lnTo>
                <a:lnTo>
                  <a:pt x="207263" y="49021"/>
                </a:lnTo>
                <a:lnTo>
                  <a:pt x="233172" y="49021"/>
                </a:lnTo>
                <a:lnTo>
                  <a:pt x="233172" y="23113"/>
                </a:lnTo>
                <a:close/>
              </a:path>
              <a:path w="2747009" h="78105">
                <a:moveTo>
                  <a:pt x="259080" y="23113"/>
                </a:moveTo>
                <a:lnTo>
                  <a:pt x="259080" y="49021"/>
                </a:lnTo>
                <a:lnTo>
                  <a:pt x="284988" y="49149"/>
                </a:lnTo>
                <a:lnTo>
                  <a:pt x="284988" y="23240"/>
                </a:lnTo>
                <a:lnTo>
                  <a:pt x="259080" y="23113"/>
                </a:lnTo>
                <a:close/>
              </a:path>
              <a:path w="2747009" h="78105">
                <a:moveTo>
                  <a:pt x="336803" y="23240"/>
                </a:moveTo>
                <a:lnTo>
                  <a:pt x="310896" y="23240"/>
                </a:lnTo>
                <a:lnTo>
                  <a:pt x="310896" y="49149"/>
                </a:lnTo>
                <a:lnTo>
                  <a:pt x="336803" y="49149"/>
                </a:lnTo>
                <a:lnTo>
                  <a:pt x="336803" y="23240"/>
                </a:lnTo>
                <a:close/>
              </a:path>
              <a:path w="2747009" h="78105">
                <a:moveTo>
                  <a:pt x="388620" y="23240"/>
                </a:moveTo>
                <a:lnTo>
                  <a:pt x="362712" y="23240"/>
                </a:lnTo>
                <a:lnTo>
                  <a:pt x="362712" y="49149"/>
                </a:lnTo>
                <a:lnTo>
                  <a:pt x="388620" y="49149"/>
                </a:lnTo>
                <a:lnTo>
                  <a:pt x="388620" y="23240"/>
                </a:lnTo>
                <a:close/>
              </a:path>
              <a:path w="2747009" h="78105">
                <a:moveTo>
                  <a:pt x="440436" y="23367"/>
                </a:moveTo>
                <a:lnTo>
                  <a:pt x="414527" y="23367"/>
                </a:lnTo>
                <a:lnTo>
                  <a:pt x="414527" y="49275"/>
                </a:lnTo>
                <a:lnTo>
                  <a:pt x="440436" y="49275"/>
                </a:lnTo>
                <a:lnTo>
                  <a:pt x="440436" y="23367"/>
                </a:lnTo>
                <a:close/>
              </a:path>
              <a:path w="2747009" h="78105">
                <a:moveTo>
                  <a:pt x="492251" y="23367"/>
                </a:moveTo>
                <a:lnTo>
                  <a:pt x="466344" y="23367"/>
                </a:lnTo>
                <a:lnTo>
                  <a:pt x="466344" y="49275"/>
                </a:lnTo>
                <a:lnTo>
                  <a:pt x="492251" y="49275"/>
                </a:lnTo>
                <a:lnTo>
                  <a:pt x="492251" y="23367"/>
                </a:lnTo>
                <a:close/>
              </a:path>
              <a:path w="2747009" h="78105">
                <a:moveTo>
                  <a:pt x="544068" y="23494"/>
                </a:moveTo>
                <a:lnTo>
                  <a:pt x="518160" y="23494"/>
                </a:lnTo>
                <a:lnTo>
                  <a:pt x="518160" y="49402"/>
                </a:lnTo>
                <a:lnTo>
                  <a:pt x="544068" y="49402"/>
                </a:lnTo>
                <a:lnTo>
                  <a:pt x="544068" y="23494"/>
                </a:lnTo>
                <a:close/>
              </a:path>
              <a:path w="2747009" h="78105">
                <a:moveTo>
                  <a:pt x="595884" y="23494"/>
                </a:moveTo>
                <a:lnTo>
                  <a:pt x="569976" y="23494"/>
                </a:lnTo>
                <a:lnTo>
                  <a:pt x="569976" y="49402"/>
                </a:lnTo>
                <a:lnTo>
                  <a:pt x="595884" y="49402"/>
                </a:lnTo>
                <a:lnTo>
                  <a:pt x="595884" y="23494"/>
                </a:lnTo>
                <a:close/>
              </a:path>
              <a:path w="2747009" h="78105">
                <a:moveTo>
                  <a:pt x="647700" y="23621"/>
                </a:moveTo>
                <a:lnTo>
                  <a:pt x="621791" y="23621"/>
                </a:lnTo>
                <a:lnTo>
                  <a:pt x="621791" y="49529"/>
                </a:lnTo>
                <a:lnTo>
                  <a:pt x="647700" y="49529"/>
                </a:lnTo>
                <a:lnTo>
                  <a:pt x="647700" y="23621"/>
                </a:lnTo>
                <a:close/>
              </a:path>
              <a:path w="2747009" h="78105">
                <a:moveTo>
                  <a:pt x="699515" y="23621"/>
                </a:moveTo>
                <a:lnTo>
                  <a:pt x="673608" y="23621"/>
                </a:lnTo>
                <a:lnTo>
                  <a:pt x="673608" y="49529"/>
                </a:lnTo>
                <a:lnTo>
                  <a:pt x="699515" y="49529"/>
                </a:lnTo>
                <a:lnTo>
                  <a:pt x="699515" y="23621"/>
                </a:lnTo>
                <a:close/>
              </a:path>
              <a:path w="2747009" h="78105">
                <a:moveTo>
                  <a:pt x="725424" y="23621"/>
                </a:moveTo>
                <a:lnTo>
                  <a:pt x="725424" y="49529"/>
                </a:lnTo>
                <a:lnTo>
                  <a:pt x="751332" y="49656"/>
                </a:lnTo>
                <a:lnTo>
                  <a:pt x="751332" y="23749"/>
                </a:lnTo>
                <a:lnTo>
                  <a:pt x="725424" y="23621"/>
                </a:lnTo>
                <a:close/>
              </a:path>
              <a:path w="2747009" h="78105">
                <a:moveTo>
                  <a:pt x="803147" y="23749"/>
                </a:moveTo>
                <a:lnTo>
                  <a:pt x="777239" y="23749"/>
                </a:lnTo>
                <a:lnTo>
                  <a:pt x="777239" y="49656"/>
                </a:lnTo>
                <a:lnTo>
                  <a:pt x="803147" y="49656"/>
                </a:lnTo>
                <a:lnTo>
                  <a:pt x="803147" y="23749"/>
                </a:lnTo>
                <a:close/>
              </a:path>
              <a:path w="2747009" h="78105">
                <a:moveTo>
                  <a:pt x="829056" y="23749"/>
                </a:moveTo>
                <a:lnTo>
                  <a:pt x="829056" y="49656"/>
                </a:lnTo>
                <a:lnTo>
                  <a:pt x="854963" y="49783"/>
                </a:lnTo>
                <a:lnTo>
                  <a:pt x="854963" y="23875"/>
                </a:lnTo>
                <a:lnTo>
                  <a:pt x="829056" y="23749"/>
                </a:lnTo>
                <a:close/>
              </a:path>
              <a:path w="2747009" h="78105">
                <a:moveTo>
                  <a:pt x="906780" y="23875"/>
                </a:moveTo>
                <a:lnTo>
                  <a:pt x="880871" y="23875"/>
                </a:lnTo>
                <a:lnTo>
                  <a:pt x="880871" y="49783"/>
                </a:lnTo>
                <a:lnTo>
                  <a:pt x="906780" y="49783"/>
                </a:lnTo>
                <a:lnTo>
                  <a:pt x="906780" y="23875"/>
                </a:lnTo>
                <a:close/>
              </a:path>
              <a:path w="2747009" h="78105">
                <a:moveTo>
                  <a:pt x="958595" y="23875"/>
                </a:moveTo>
                <a:lnTo>
                  <a:pt x="932688" y="23875"/>
                </a:lnTo>
                <a:lnTo>
                  <a:pt x="932688" y="49783"/>
                </a:lnTo>
                <a:lnTo>
                  <a:pt x="958595" y="49783"/>
                </a:lnTo>
                <a:lnTo>
                  <a:pt x="958595" y="23875"/>
                </a:lnTo>
                <a:close/>
              </a:path>
              <a:path w="2747009" h="78105">
                <a:moveTo>
                  <a:pt x="1010412" y="24002"/>
                </a:moveTo>
                <a:lnTo>
                  <a:pt x="984504" y="24002"/>
                </a:lnTo>
                <a:lnTo>
                  <a:pt x="984504" y="49911"/>
                </a:lnTo>
                <a:lnTo>
                  <a:pt x="1010412" y="49911"/>
                </a:lnTo>
                <a:lnTo>
                  <a:pt x="1010412" y="24002"/>
                </a:lnTo>
                <a:close/>
              </a:path>
              <a:path w="2747009" h="78105">
                <a:moveTo>
                  <a:pt x="1062228" y="24002"/>
                </a:moveTo>
                <a:lnTo>
                  <a:pt x="1036319" y="24002"/>
                </a:lnTo>
                <a:lnTo>
                  <a:pt x="1036319" y="49911"/>
                </a:lnTo>
                <a:lnTo>
                  <a:pt x="1062228" y="49911"/>
                </a:lnTo>
                <a:lnTo>
                  <a:pt x="1062228" y="24002"/>
                </a:lnTo>
                <a:close/>
              </a:path>
              <a:path w="2747009" h="78105">
                <a:moveTo>
                  <a:pt x="1114043" y="24129"/>
                </a:moveTo>
                <a:lnTo>
                  <a:pt x="1088136" y="24129"/>
                </a:lnTo>
                <a:lnTo>
                  <a:pt x="1088136" y="50037"/>
                </a:lnTo>
                <a:lnTo>
                  <a:pt x="1114043" y="50037"/>
                </a:lnTo>
                <a:lnTo>
                  <a:pt x="1114043" y="24129"/>
                </a:lnTo>
                <a:close/>
              </a:path>
              <a:path w="2747009" h="78105">
                <a:moveTo>
                  <a:pt x="1165860" y="24129"/>
                </a:moveTo>
                <a:lnTo>
                  <a:pt x="1139952" y="24129"/>
                </a:lnTo>
                <a:lnTo>
                  <a:pt x="1139952" y="50037"/>
                </a:lnTo>
                <a:lnTo>
                  <a:pt x="1165860" y="50037"/>
                </a:lnTo>
                <a:lnTo>
                  <a:pt x="1165860" y="24129"/>
                </a:lnTo>
                <a:close/>
              </a:path>
              <a:path w="2747009" h="78105">
                <a:moveTo>
                  <a:pt x="1217676" y="24256"/>
                </a:moveTo>
                <a:lnTo>
                  <a:pt x="1191767" y="24256"/>
                </a:lnTo>
                <a:lnTo>
                  <a:pt x="1191767" y="50164"/>
                </a:lnTo>
                <a:lnTo>
                  <a:pt x="1217676" y="50164"/>
                </a:lnTo>
                <a:lnTo>
                  <a:pt x="1217676" y="24256"/>
                </a:lnTo>
                <a:close/>
              </a:path>
              <a:path w="2747009" h="78105">
                <a:moveTo>
                  <a:pt x="1269491" y="24256"/>
                </a:moveTo>
                <a:lnTo>
                  <a:pt x="1243584" y="24256"/>
                </a:lnTo>
                <a:lnTo>
                  <a:pt x="1243584" y="50164"/>
                </a:lnTo>
                <a:lnTo>
                  <a:pt x="1269491" y="50164"/>
                </a:lnTo>
                <a:lnTo>
                  <a:pt x="1269491" y="24256"/>
                </a:lnTo>
                <a:close/>
              </a:path>
              <a:path w="2747009" h="78105">
                <a:moveTo>
                  <a:pt x="1295400" y="24256"/>
                </a:moveTo>
                <a:lnTo>
                  <a:pt x="1295400" y="50164"/>
                </a:lnTo>
                <a:lnTo>
                  <a:pt x="1321308" y="50291"/>
                </a:lnTo>
                <a:lnTo>
                  <a:pt x="1321308" y="24383"/>
                </a:lnTo>
                <a:lnTo>
                  <a:pt x="1295400" y="24256"/>
                </a:lnTo>
                <a:close/>
              </a:path>
              <a:path w="2747009" h="78105">
                <a:moveTo>
                  <a:pt x="1373124" y="24383"/>
                </a:moveTo>
                <a:lnTo>
                  <a:pt x="1347215" y="24383"/>
                </a:lnTo>
                <a:lnTo>
                  <a:pt x="1347215" y="50291"/>
                </a:lnTo>
                <a:lnTo>
                  <a:pt x="1373124" y="50291"/>
                </a:lnTo>
                <a:lnTo>
                  <a:pt x="1373124" y="24383"/>
                </a:lnTo>
                <a:close/>
              </a:path>
              <a:path w="2747009" h="78105">
                <a:moveTo>
                  <a:pt x="1399032" y="24383"/>
                </a:moveTo>
                <a:lnTo>
                  <a:pt x="1399032" y="50291"/>
                </a:lnTo>
                <a:lnTo>
                  <a:pt x="1424939" y="50418"/>
                </a:lnTo>
                <a:lnTo>
                  <a:pt x="1424939" y="24511"/>
                </a:lnTo>
                <a:lnTo>
                  <a:pt x="1399032" y="24383"/>
                </a:lnTo>
                <a:close/>
              </a:path>
              <a:path w="2747009" h="78105">
                <a:moveTo>
                  <a:pt x="1476756" y="24511"/>
                </a:moveTo>
                <a:lnTo>
                  <a:pt x="1450847" y="24511"/>
                </a:lnTo>
                <a:lnTo>
                  <a:pt x="1450847" y="50418"/>
                </a:lnTo>
                <a:lnTo>
                  <a:pt x="1476756" y="50418"/>
                </a:lnTo>
                <a:lnTo>
                  <a:pt x="1476756" y="24511"/>
                </a:lnTo>
                <a:close/>
              </a:path>
              <a:path w="2747009" h="78105">
                <a:moveTo>
                  <a:pt x="1502664" y="24511"/>
                </a:moveTo>
                <a:lnTo>
                  <a:pt x="1502664" y="50418"/>
                </a:lnTo>
                <a:lnTo>
                  <a:pt x="1528571" y="50545"/>
                </a:lnTo>
                <a:lnTo>
                  <a:pt x="1528571" y="24637"/>
                </a:lnTo>
                <a:lnTo>
                  <a:pt x="1502664" y="24511"/>
                </a:lnTo>
                <a:close/>
              </a:path>
              <a:path w="2747009" h="78105">
                <a:moveTo>
                  <a:pt x="1580388" y="24637"/>
                </a:moveTo>
                <a:lnTo>
                  <a:pt x="1554480" y="24637"/>
                </a:lnTo>
                <a:lnTo>
                  <a:pt x="1554480" y="50545"/>
                </a:lnTo>
                <a:lnTo>
                  <a:pt x="1580388" y="50545"/>
                </a:lnTo>
                <a:lnTo>
                  <a:pt x="1580388" y="24637"/>
                </a:lnTo>
                <a:close/>
              </a:path>
              <a:path w="2747009" h="78105">
                <a:moveTo>
                  <a:pt x="1632204" y="24637"/>
                </a:moveTo>
                <a:lnTo>
                  <a:pt x="1606295" y="24637"/>
                </a:lnTo>
                <a:lnTo>
                  <a:pt x="1606295" y="50545"/>
                </a:lnTo>
                <a:lnTo>
                  <a:pt x="1632204" y="50545"/>
                </a:lnTo>
                <a:lnTo>
                  <a:pt x="1632204" y="24637"/>
                </a:lnTo>
                <a:close/>
              </a:path>
              <a:path w="2747009" h="78105">
                <a:moveTo>
                  <a:pt x="1684019" y="24764"/>
                </a:moveTo>
                <a:lnTo>
                  <a:pt x="1658112" y="24764"/>
                </a:lnTo>
                <a:lnTo>
                  <a:pt x="1658112" y="50673"/>
                </a:lnTo>
                <a:lnTo>
                  <a:pt x="1684019" y="50673"/>
                </a:lnTo>
                <a:lnTo>
                  <a:pt x="1684019" y="24764"/>
                </a:lnTo>
                <a:close/>
              </a:path>
              <a:path w="2747009" h="78105">
                <a:moveTo>
                  <a:pt x="1735836" y="24764"/>
                </a:moveTo>
                <a:lnTo>
                  <a:pt x="1709928" y="24764"/>
                </a:lnTo>
                <a:lnTo>
                  <a:pt x="1709928" y="50673"/>
                </a:lnTo>
                <a:lnTo>
                  <a:pt x="1735836" y="50673"/>
                </a:lnTo>
                <a:lnTo>
                  <a:pt x="1735836" y="24764"/>
                </a:lnTo>
                <a:close/>
              </a:path>
              <a:path w="2747009" h="78105">
                <a:moveTo>
                  <a:pt x="1787652" y="24891"/>
                </a:moveTo>
                <a:lnTo>
                  <a:pt x="1761743" y="24891"/>
                </a:lnTo>
                <a:lnTo>
                  <a:pt x="1761743" y="50800"/>
                </a:lnTo>
                <a:lnTo>
                  <a:pt x="1787652" y="50800"/>
                </a:lnTo>
                <a:lnTo>
                  <a:pt x="1787652" y="24891"/>
                </a:lnTo>
                <a:close/>
              </a:path>
              <a:path w="2747009" h="78105">
                <a:moveTo>
                  <a:pt x="1839467" y="24891"/>
                </a:moveTo>
                <a:lnTo>
                  <a:pt x="1813560" y="24891"/>
                </a:lnTo>
                <a:lnTo>
                  <a:pt x="1813560" y="50800"/>
                </a:lnTo>
                <a:lnTo>
                  <a:pt x="1839467" y="50800"/>
                </a:lnTo>
                <a:lnTo>
                  <a:pt x="1839467" y="24891"/>
                </a:lnTo>
                <a:close/>
              </a:path>
              <a:path w="2747009" h="78105">
                <a:moveTo>
                  <a:pt x="1891284" y="25018"/>
                </a:moveTo>
                <a:lnTo>
                  <a:pt x="1865376" y="25018"/>
                </a:lnTo>
                <a:lnTo>
                  <a:pt x="1865376" y="50926"/>
                </a:lnTo>
                <a:lnTo>
                  <a:pt x="1891284" y="50926"/>
                </a:lnTo>
                <a:lnTo>
                  <a:pt x="1891284" y="25018"/>
                </a:lnTo>
                <a:close/>
              </a:path>
              <a:path w="2747009" h="78105">
                <a:moveTo>
                  <a:pt x="1943100" y="25018"/>
                </a:moveTo>
                <a:lnTo>
                  <a:pt x="1917191" y="25018"/>
                </a:lnTo>
                <a:lnTo>
                  <a:pt x="1917191" y="50926"/>
                </a:lnTo>
                <a:lnTo>
                  <a:pt x="1943100" y="50926"/>
                </a:lnTo>
                <a:lnTo>
                  <a:pt x="1943100" y="25018"/>
                </a:lnTo>
                <a:close/>
              </a:path>
              <a:path w="2747009" h="78105">
                <a:moveTo>
                  <a:pt x="1969008" y="25018"/>
                </a:moveTo>
                <a:lnTo>
                  <a:pt x="1969008" y="50926"/>
                </a:lnTo>
                <a:lnTo>
                  <a:pt x="1994915" y="51053"/>
                </a:lnTo>
                <a:lnTo>
                  <a:pt x="1994915" y="25145"/>
                </a:lnTo>
                <a:lnTo>
                  <a:pt x="1969008" y="25018"/>
                </a:lnTo>
                <a:close/>
              </a:path>
              <a:path w="2747009" h="78105">
                <a:moveTo>
                  <a:pt x="2046732" y="25145"/>
                </a:moveTo>
                <a:lnTo>
                  <a:pt x="2020824" y="25145"/>
                </a:lnTo>
                <a:lnTo>
                  <a:pt x="2020824" y="51053"/>
                </a:lnTo>
                <a:lnTo>
                  <a:pt x="2046732" y="51053"/>
                </a:lnTo>
                <a:lnTo>
                  <a:pt x="2046732" y="25145"/>
                </a:lnTo>
                <a:close/>
              </a:path>
              <a:path w="2747009" h="78105">
                <a:moveTo>
                  <a:pt x="2072639" y="25145"/>
                </a:moveTo>
                <a:lnTo>
                  <a:pt x="2072639" y="51053"/>
                </a:lnTo>
                <a:lnTo>
                  <a:pt x="2098547" y="51180"/>
                </a:lnTo>
                <a:lnTo>
                  <a:pt x="2098547" y="25273"/>
                </a:lnTo>
                <a:lnTo>
                  <a:pt x="2072639" y="25145"/>
                </a:lnTo>
                <a:close/>
              </a:path>
              <a:path w="2747009" h="78105">
                <a:moveTo>
                  <a:pt x="2150364" y="25273"/>
                </a:moveTo>
                <a:lnTo>
                  <a:pt x="2124456" y="25273"/>
                </a:lnTo>
                <a:lnTo>
                  <a:pt x="2124456" y="51180"/>
                </a:lnTo>
                <a:lnTo>
                  <a:pt x="2150364" y="51180"/>
                </a:lnTo>
                <a:lnTo>
                  <a:pt x="2150364" y="25273"/>
                </a:lnTo>
                <a:close/>
              </a:path>
              <a:path w="2747009" h="78105">
                <a:moveTo>
                  <a:pt x="2176271" y="25273"/>
                </a:moveTo>
                <a:lnTo>
                  <a:pt x="2176271" y="51180"/>
                </a:lnTo>
                <a:lnTo>
                  <a:pt x="2202180" y="51307"/>
                </a:lnTo>
                <a:lnTo>
                  <a:pt x="2202180" y="25400"/>
                </a:lnTo>
                <a:lnTo>
                  <a:pt x="2176271" y="25273"/>
                </a:lnTo>
                <a:close/>
              </a:path>
              <a:path w="2747009" h="78105">
                <a:moveTo>
                  <a:pt x="2253995" y="25400"/>
                </a:moveTo>
                <a:lnTo>
                  <a:pt x="2228088" y="25400"/>
                </a:lnTo>
                <a:lnTo>
                  <a:pt x="2228088" y="51307"/>
                </a:lnTo>
                <a:lnTo>
                  <a:pt x="2253995" y="51307"/>
                </a:lnTo>
                <a:lnTo>
                  <a:pt x="2253995" y="25400"/>
                </a:lnTo>
                <a:close/>
              </a:path>
              <a:path w="2747009" h="78105">
                <a:moveTo>
                  <a:pt x="2305812" y="25400"/>
                </a:moveTo>
                <a:lnTo>
                  <a:pt x="2279904" y="25400"/>
                </a:lnTo>
                <a:lnTo>
                  <a:pt x="2279904" y="51307"/>
                </a:lnTo>
                <a:lnTo>
                  <a:pt x="2305812" y="51307"/>
                </a:lnTo>
                <a:lnTo>
                  <a:pt x="2305812" y="25400"/>
                </a:lnTo>
                <a:close/>
              </a:path>
              <a:path w="2747009" h="78105">
                <a:moveTo>
                  <a:pt x="2357628" y="25526"/>
                </a:moveTo>
                <a:lnTo>
                  <a:pt x="2331719" y="25526"/>
                </a:lnTo>
                <a:lnTo>
                  <a:pt x="2331719" y="51434"/>
                </a:lnTo>
                <a:lnTo>
                  <a:pt x="2357628" y="51434"/>
                </a:lnTo>
                <a:lnTo>
                  <a:pt x="2357628" y="25526"/>
                </a:lnTo>
                <a:close/>
              </a:path>
              <a:path w="2747009" h="78105">
                <a:moveTo>
                  <a:pt x="2409443" y="25526"/>
                </a:moveTo>
                <a:lnTo>
                  <a:pt x="2383536" y="25526"/>
                </a:lnTo>
                <a:lnTo>
                  <a:pt x="2383536" y="51434"/>
                </a:lnTo>
                <a:lnTo>
                  <a:pt x="2409443" y="51434"/>
                </a:lnTo>
                <a:lnTo>
                  <a:pt x="2409443" y="25526"/>
                </a:lnTo>
                <a:close/>
              </a:path>
              <a:path w="2747009" h="78105">
                <a:moveTo>
                  <a:pt x="2461260" y="25653"/>
                </a:moveTo>
                <a:lnTo>
                  <a:pt x="2435352" y="25653"/>
                </a:lnTo>
                <a:lnTo>
                  <a:pt x="2435352" y="51562"/>
                </a:lnTo>
                <a:lnTo>
                  <a:pt x="2461260" y="51562"/>
                </a:lnTo>
                <a:lnTo>
                  <a:pt x="2461260" y="25653"/>
                </a:lnTo>
                <a:close/>
              </a:path>
              <a:path w="2747009" h="78105">
                <a:moveTo>
                  <a:pt x="2513076" y="25653"/>
                </a:moveTo>
                <a:lnTo>
                  <a:pt x="2487167" y="25653"/>
                </a:lnTo>
                <a:lnTo>
                  <a:pt x="2487167" y="51562"/>
                </a:lnTo>
                <a:lnTo>
                  <a:pt x="2513076" y="51562"/>
                </a:lnTo>
                <a:lnTo>
                  <a:pt x="2513076" y="25653"/>
                </a:lnTo>
                <a:close/>
              </a:path>
              <a:path w="2747009" h="78105">
                <a:moveTo>
                  <a:pt x="2538984" y="25653"/>
                </a:moveTo>
                <a:lnTo>
                  <a:pt x="2538984" y="51562"/>
                </a:lnTo>
                <a:lnTo>
                  <a:pt x="2564891" y="51688"/>
                </a:lnTo>
                <a:lnTo>
                  <a:pt x="2564891" y="25780"/>
                </a:lnTo>
                <a:lnTo>
                  <a:pt x="2538984" y="25653"/>
                </a:lnTo>
                <a:close/>
              </a:path>
              <a:path w="2747009" h="78105">
                <a:moveTo>
                  <a:pt x="2616708" y="25780"/>
                </a:moveTo>
                <a:lnTo>
                  <a:pt x="2590800" y="25780"/>
                </a:lnTo>
                <a:lnTo>
                  <a:pt x="2590800" y="51688"/>
                </a:lnTo>
                <a:lnTo>
                  <a:pt x="2616708" y="51688"/>
                </a:lnTo>
                <a:lnTo>
                  <a:pt x="2616708" y="25780"/>
                </a:lnTo>
                <a:close/>
              </a:path>
              <a:path w="2747009" h="78105">
                <a:moveTo>
                  <a:pt x="2642616" y="25780"/>
                </a:moveTo>
                <a:lnTo>
                  <a:pt x="2642616" y="51688"/>
                </a:lnTo>
                <a:lnTo>
                  <a:pt x="2668524" y="51815"/>
                </a:lnTo>
                <a:lnTo>
                  <a:pt x="2668524" y="25907"/>
                </a:lnTo>
                <a:lnTo>
                  <a:pt x="2642616" y="25780"/>
                </a:lnTo>
                <a:close/>
              </a:path>
              <a:path w="2747009" h="78105">
                <a:moveTo>
                  <a:pt x="2708147" y="0"/>
                </a:moveTo>
                <a:lnTo>
                  <a:pt x="2693021" y="3053"/>
                </a:lnTo>
                <a:lnTo>
                  <a:pt x="2680668" y="11382"/>
                </a:lnTo>
                <a:lnTo>
                  <a:pt x="2672339" y="23735"/>
                </a:lnTo>
                <a:lnTo>
                  <a:pt x="2669286" y="38862"/>
                </a:lnTo>
                <a:lnTo>
                  <a:pt x="2672339" y="53988"/>
                </a:lnTo>
                <a:lnTo>
                  <a:pt x="2680668" y="66341"/>
                </a:lnTo>
                <a:lnTo>
                  <a:pt x="2693021" y="74670"/>
                </a:lnTo>
                <a:lnTo>
                  <a:pt x="2708147" y="77724"/>
                </a:lnTo>
                <a:lnTo>
                  <a:pt x="2723274" y="74670"/>
                </a:lnTo>
                <a:lnTo>
                  <a:pt x="2735627" y="66341"/>
                </a:lnTo>
                <a:lnTo>
                  <a:pt x="2743956" y="53988"/>
                </a:lnTo>
                <a:lnTo>
                  <a:pt x="2744394" y="51815"/>
                </a:lnTo>
                <a:lnTo>
                  <a:pt x="2694432" y="51815"/>
                </a:lnTo>
                <a:lnTo>
                  <a:pt x="2694432" y="25907"/>
                </a:lnTo>
                <a:lnTo>
                  <a:pt x="2744394" y="25907"/>
                </a:lnTo>
                <a:lnTo>
                  <a:pt x="2743956" y="23735"/>
                </a:lnTo>
                <a:lnTo>
                  <a:pt x="2735627" y="11382"/>
                </a:lnTo>
                <a:lnTo>
                  <a:pt x="2723274" y="3053"/>
                </a:lnTo>
                <a:lnTo>
                  <a:pt x="2708147" y="0"/>
                </a:lnTo>
                <a:close/>
              </a:path>
              <a:path w="2747009" h="78105">
                <a:moveTo>
                  <a:pt x="2708147" y="25907"/>
                </a:moveTo>
                <a:lnTo>
                  <a:pt x="2694432" y="25907"/>
                </a:lnTo>
                <a:lnTo>
                  <a:pt x="2694432" y="51815"/>
                </a:lnTo>
                <a:lnTo>
                  <a:pt x="2708147" y="51815"/>
                </a:lnTo>
                <a:lnTo>
                  <a:pt x="2708147" y="25907"/>
                </a:lnTo>
                <a:close/>
              </a:path>
              <a:path w="2747009" h="78105">
                <a:moveTo>
                  <a:pt x="2744394" y="25907"/>
                </a:moveTo>
                <a:lnTo>
                  <a:pt x="2708147" y="25907"/>
                </a:lnTo>
                <a:lnTo>
                  <a:pt x="2708147" y="51815"/>
                </a:lnTo>
                <a:lnTo>
                  <a:pt x="2744394" y="51815"/>
                </a:lnTo>
                <a:lnTo>
                  <a:pt x="2747010" y="38862"/>
                </a:lnTo>
                <a:lnTo>
                  <a:pt x="2744394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8802" y="1008126"/>
            <a:ext cx="7235190" cy="4819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754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Pengertian</a:t>
            </a:r>
            <a:r>
              <a:rPr sz="1800" b="1" spc="-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Komputer</a:t>
            </a:r>
            <a:r>
              <a:rPr sz="1800" b="1" spc="-4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-</a:t>
            </a:r>
            <a:r>
              <a:rPr sz="1800" b="1" spc="-50" dirty="0">
                <a:solidFill>
                  <a:srgbClr val="16165D"/>
                </a:solidFill>
                <a:latin typeface="Arial"/>
                <a:cs typeface="Arial"/>
              </a:rPr>
              <a:t> 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1800">
              <a:latin typeface="Arial"/>
              <a:cs typeface="Arial"/>
            </a:endParaRPr>
          </a:p>
          <a:p>
            <a:pPr marL="12700" marR="5080" indent="696595" algn="r">
              <a:lnSpc>
                <a:spcPct val="100000"/>
              </a:lnSpc>
            </a:pP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22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mesin</a:t>
            </a:r>
            <a:r>
              <a:rPr sz="2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penghitung</a:t>
            </a:r>
            <a:r>
              <a:rPr sz="2200" i="1" spc="-8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elektronik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200" i="1" spc="-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cepat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200" i="1" spc="-6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menerima</a:t>
            </a:r>
            <a:r>
              <a:rPr sz="2200" i="1" spc="-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informasi,</a:t>
            </a:r>
            <a:r>
              <a:rPr sz="2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serta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memprosesnya</a:t>
            </a:r>
            <a:r>
              <a:rPr sz="2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sesuai</a:t>
            </a:r>
            <a:r>
              <a:rPr sz="2200" i="1" spc="-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dengan</a:t>
            </a:r>
            <a:r>
              <a:rPr sz="2200" i="1" spc="-9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suatu</a:t>
            </a:r>
            <a:r>
              <a:rPr sz="2200" i="1" spc="-10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program</a:t>
            </a:r>
            <a:r>
              <a:rPr sz="2200" i="1" spc="-9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20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tersimpan</a:t>
            </a:r>
            <a:r>
              <a:rPr sz="2200" i="1" spc="-5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di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memorinya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sehingga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menghasilkan</a:t>
            </a:r>
            <a:endParaRPr sz="2200">
              <a:latin typeface="Verdana"/>
              <a:cs typeface="Verdana"/>
            </a:endParaRPr>
          </a:p>
          <a:p>
            <a:pPr marR="10160" algn="r">
              <a:lnSpc>
                <a:spcPct val="100000"/>
              </a:lnSpc>
              <a:spcBef>
                <a:spcPts val="5"/>
              </a:spcBef>
            </a:pP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output</a:t>
            </a:r>
            <a:r>
              <a:rPr sz="2200" i="1" spc="-3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informasi</a:t>
            </a:r>
            <a:endParaRPr sz="2200">
              <a:latin typeface="Verdana"/>
              <a:cs typeface="Verdana"/>
            </a:endParaRPr>
          </a:p>
          <a:p>
            <a:pPr marR="10795" algn="r">
              <a:lnSpc>
                <a:spcPct val="100000"/>
              </a:lnSpc>
            </a:pP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(By</a:t>
            </a:r>
            <a:r>
              <a:rPr sz="22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2200" i="1" spc="-2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FF0000"/>
                </a:solidFill>
                <a:latin typeface="Verdana"/>
                <a:cs typeface="Verdana"/>
              </a:rPr>
              <a:t>V.C.</a:t>
            </a:r>
            <a:r>
              <a:rPr sz="2200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Verdana"/>
                <a:cs typeface="Verdana"/>
              </a:rPr>
              <a:t>Hamacher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  <a:p>
            <a:pPr marL="376555" marR="6985" indent="433070" algn="r">
              <a:lnSpc>
                <a:spcPct val="100000"/>
              </a:lnSpc>
              <a:spcBef>
                <a:spcPts val="2640"/>
              </a:spcBef>
            </a:pP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Komputer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adalah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sebuah</a:t>
            </a:r>
            <a:r>
              <a:rPr sz="2200" i="1" spc="-6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alat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elektronik</a:t>
            </a:r>
            <a:r>
              <a:rPr sz="2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20" dirty="0">
                <a:solidFill>
                  <a:srgbClr val="181866"/>
                </a:solidFill>
                <a:latin typeface="Verdana"/>
                <a:cs typeface="Verdana"/>
              </a:rPr>
              <a:t>yang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dapat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menterjemahkan</a:t>
            </a:r>
            <a:r>
              <a:rPr sz="2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mengeksekusi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perintah</a:t>
            </a:r>
            <a:r>
              <a:rPr sz="2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yang</a:t>
            </a:r>
            <a:r>
              <a:rPr sz="2200" i="1" spc="-7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terprogram</a:t>
            </a:r>
            <a:r>
              <a:rPr sz="2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sebagai</a:t>
            </a:r>
            <a:r>
              <a:rPr sz="2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input,</a:t>
            </a:r>
            <a:r>
              <a:rPr sz="2200" i="1" spc="-7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output,</a:t>
            </a:r>
            <a:endParaRPr sz="2200">
              <a:latin typeface="Verdana"/>
              <a:cs typeface="Verdana"/>
            </a:endParaRPr>
          </a:p>
          <a:p>
            <a:pPr marL="3518535" marR="10795" indent="-657225" algn="r">
              <a:lnSpc>
                <a:spcPct val="100000"/>
              </a:lnSpc>
              <a:spcBef>
                <a:spcPts val="5"/>
              </a:spcBef>
            </a:pP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perhitungan</a:t>
            </a:r>
            <a:r>
              <a:rPr sz="2200" i="1" spc="-9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dan</a:t>
            </a:r>
            <a:r>
              <a:rPr sz="2200" i="1" spc="-8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operasi</a:t>
            </a:r>
            <a:r>
              <a:rPr sz="2200" i="1" spc="-55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logika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(By</a:t>
            </a:r>
            <a:r>
              <a:rPr sz="2200" i="1" spc="-2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181866"/>
                </a:solidFill>
                <a:latin typeface="Verdana"/>
                <a:cs typeface="Verdana"/>
              </a:rPr>
              <a:t>:</a:t>
            </a:r>
            <a:r>
              <a:rPr sz="2200" i="1" spc="-30" dirty="0">
                <a:solidFill>
                  <a:srgbClr val="181866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FF0000"/>
                </a:solidFill>
                <a:latin typeface="Verdana"/>
                <a:cs typeface="Verdana"/>
              </a:rPr>
              <a:t>Larry</a:t>
            </a:r>
            <a:r>
              <a:rPr sz="2200" i="1" spc="-1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FF0000"/>
                </a:solidFill>
                <a:latin typeface="Verdana"/>
                <a:cs typeface="Verdana"/>
              </a:rPr>
              <a:t>Long</a:t>
            </a:r>
            <a:r>
              <a:rPr sz="2200" i="1" spc="-3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FF0000"/>
                </a:solidFill>
                <a:latin typeface="Verdana"/>
                <a:cs typeface="Verdana"/>
              </a:rPr>
              <a:t>&amp;</a:t>
            </a:r>
            <a:r>
              <a:rPr sz="2200" i="1" spc="-3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i="1" spc="-10" dirty="0">
                <a:solidFill>
                  <a:srgbClr val="FF0000"/>
                </a:solidFill>
                <a:latin typeface="Verdana"/>
                <a:cs typeface="Verdana"/>
              </a:rPr>
              <a:t>Nancy</a:t>
            </a:r>
            <a:r>
              <a:rPr sz="2200" i="1" spc="-10" dirty="0">
                <a:solidFill>
                  <a:srgbClr val="181866"/>
                </a:solidFill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1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0075">
              <a:lnSpc>
                <a:spcPct val="100000"/>
              </a:lnSpc>
              <a:spcBef>
                <a:spcPts val="95"/>
              </a:spcBef>
            </a:pPr>
            <a:r>
              <a:rPr dirty="0"/>
              <a:t>Flash</a:t>
            </a:r>
            <a:r>
              <a:rPr spc="-60" dirty="0"/>
              <a:t> </a:t>
            </a:r>
            <a:r>
              <a:rPr dirty="0"/>
              <a:t>Back</a:t>
            </a:r>
            <a:r>
              <a:rPr spc="-55" dirty="0"/>
              <a:t> </a:t>
            </a:r>
            <a:r>
              <a:rPr b="0" spc="-50" dirty="0">
                <a:latin typeface="Wingdings"/>
                <a:cs typeface="Wingdings"/>
              </a:rPr>
              <a:t>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183" y="1768549"/>
            <a:ext cx="6438899" cy="3187940"/>
          </a:xfrm>
          <a:prstGeom prst="rect">
            <a:avLst/>
          </a:prstGeom>
        </p:spPr>
      </p:pic>
      <p:sp>
        <p:nvSpPr>
          <p:cNvPr id="8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10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97543" y="17932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336600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5675">
              <a:lnSpc>
                <a:spcPct val="100000"/>
              </a:lnSpc>
              <a:spcBef>
                <a:spcPts val="95"/>
              </a:spcBef>
            </a:pPr>
            <a:r>
              <a:rPr dirty="0"/>
              <a:t>Evolusi</a:t>
            </a:r>
            <a:r>
              <a:rPr spc="-70" dirty="0"/>
              <a:t> </a:t>
            </a:r>
            <a:r>
              <a:rPr spc="-10" dirty="0"/>
              <a:t>Komputer</a:t>
            </a:r>
          </a:p>
        </p:txBody>
      </p:sp>
      <p:sp>
        <p:nvSpPr>
          <p:cNvPr id="4" name="object 4"/>
          <p:cNvSpPr/>
          <p:nvPr/>
        </p:nvSpPr>
        <p:spPr>
          <a:xfrm>
            <a:off x="6634733" y="1377696"/>
            <a:ext cx="1910714" cy="78105"/>
          </a:xfrm>
          <a:custGeom>
            <a:avLst/>
            <a:gdLst/>
            <a:ahLst/>
            <a:cxnLst/>
            <a:rect l="l" t="t" r="r" b="b"/>
            <a:pathLst>
              <a:path w="1910715" h="78105">
                <a:moveTo>
                  <a:pt x="25908" y="25907"/>
                </a:moveTo>
                <a:lnTo>
                  <a:pt x="0" y="25907"/>
                </a:lnTo>
                <a:lnTo>
                  <a:pt x="0" y="51815"/>
                </a:lnTo>
                <a:lnTo>
                  <a:pt x="25908" y="51815"/>
                </a:lnTo>
                <a:lnTo>
                  <a:pt x="25908" y="25907"/>
                </a:lnTo>
                <a:close/>
              </a:path>
              <a:path w="1910715" h="78105">
                <a:moveTo>
                  <a:pt x="77724" y="25907"/>
                </a:moveTo>
                <a:lnTo>
                  <a:pt x="51816" y="25907"/>
                </a:lnTo>
                <a:lnTo>
                  <a:pt x="51816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910715" h="78105">
                <a:moveTo>
                  <a:pt x="129540" y="25907"/>
                </a:moveTo>
                <a:lnTo>
                  <a:pt x="103632" y="25907"/>
                </a:lnTo>
                <a:lnTo>
                  <a:pt x="103632" y="51815"/>
                </a:lnTo>
                <a:lnTo>
                  <a:pt x="129540" y="51815"/>
                </a:lnTo>
                <a:lnTo>
                  <a:pt x="129540" y="25907"/>
                </a:lnTo>
                <a:close/>
              </a:path>
              <a:path w="1910715" h="78105">
                <a:moveTo>
                  <a:pt x="181356" y="25907"/>
                </a:moveTo>
                <a:lnTo>
                  <a:pt x="155448" y="25907"/>
                </a:lnTo>
                <a:lnTo>
                  <a:pt x="155448" y="51815"/>
                </a:lnTo>
                <a:lnTo>
                  <a:pt x="181356" y="51815"/>
                </a:lnTo>
                <a:lnTo>
                  <a:pt x="181356" y="25907"/>
                </a:lnTo>
                <a:close/>
              </a:path>
              <a:path w="1910715" h="78105">
                <a:moveTo>
                  <a:pt x="233172" y="25907"/>
                </a:moveTo>
                <a:lnTo>
                  <a:pt x="207264" y="25907"/>
                </a:lnTo>
                <a:lnTo>
                  <a:pt x="207264" y="51815"/>
                </a:lnTo>
                <a:lnTo>
                  <a:pt x="233172" y="51815"/>
                </a:lnTo>
                <a:lnTo>
                  <a:pt x="233172" y="25907"/>
                </a:lnTo>
                <a:close/>
              </a:path>
              <a:path w="1910715" h="78105">
                <a:moveTo>
                  <a:pt x="284988" y="25907"/>
                </a:moveTo>
                <a:lnTo>
                  <a:pt x="259080" y="25907"/>
                </a:lnTo>
                <a:lnTo>
                  <a:pt x="259080" y="51815"/>
                </a:lnTo>
                <a:lnTo>
                  <a:pt x="284988" y="51815"/>
                </a:lnTo>
                <a:lnTo>
                  <a:pt x="284988" y="25907"/>
                </a:lnTo>
                <a:close/>
              </a:path>
              <a:path w="1910715" h="78105">
                <a:moveTo>
                  <a:pt x="336804" y="25907"/>
                </a:moveTo>
                <a:lnTo>
                  <a:pt x="310896" y="25907"/>
                </a:lnTo>
                <a:lnTo>
                  <a:pt x="310896" y="51815"/>
                </a:lnTo>
                <a:lnTo>
                  <a:pt x="336804" y="51815"/>
                </a:lnTo>
                <a:lnTo>
                  <a:pt x="336804" y="25907"/>
                </a:lnTo>
                <a:close/>
              </a:path>
              <a:path w="1910715" h="78105">
                <a:moveTo>
                  <a:pt x="388620" y="25907"/>
                </a:moveTo>
                <a:lnTo>
                  <a:pt x="362712" y="25907"/>
                </a:lnTo>
                <a:lnTo>
                  <a:pt x="362712" y="51815"/>
                </a:lnTo>
                <a:lnTo>
                  <a:pt x="388620" y="51815"/>
                </a:lnTo>
                <a:lnTo>
                  <a:pt x="388620" y="25907"/>
                </a:lnTo>
                <a:close/>
              </a:path>
              <a:path w="1910715" h="78105">
                <a:moveTo>
                  <a:pt x="440436" y="25907"/>
                </a:moveTo>
                <a:lnTo>
                  <a:pt x="414527" y="25907"/>
                </a:lnTo>
                <a:lnTo>
                  <a:pt x="414527" y="51815"/>
                </a:lnTo>
                <a:lnTo>
                  <a:pt x="440436" y="51815"/>
                </a:lnTo>
                <a:lnTo>
                  <a:pt x="440436" y="25907"/>
                </a:lnTo>
                <a:close/>
              </a:path>
              <a:path w="1910715" h="78105">
                <a:moveTo>
                  <a:pt x="492251" y="25907"/>
                </a:moveTo>
                <a:lnTo>
                  <a:pt x="466344" y="25907"/>
                </a:lnTo>
                <a:lnTo>
                  <a:pt x="466344" y="51815"/>
                </a:lnTo>
                <a:lnTo>
                  <a:pt x="492251" y="51815"/>
                </a:lnTo>
                <a:lnTo>
                  <a:pt x="492251" y="25907"/>
                </a:lnTo>
                <a:close/>
              </a:path>
              <a:path w="1910715" h="78105">
                <a:moveTo>
                  <a:pt x="544068" y="25907"/>
                </a:moveTo>
                <a:lnTo>
                  <a:pt x="518160" y="25907"/>
                </a:lnTo>
                <a:lnTo>
                  <a:pt x="518160" y="51815"/>
                </a:lnTo>
                <a:lnTo>
                  <a:pt x="544068" y="51815"/>
                </a:lnTo>
                <a:lnTo>
                  <a:pt x="544068" y="25907"/>
                </a:lnTo>
                <a:close/>
              </a:path>
              <a:path w="1910715" h="78105">
                <a:moveTo>
                  <a:pt x="595884" y="25907"/>
                </a:moveTo>
                <a:lnTo>
                  <a:pt x="569976" y="25907"/>
                </a:lnTo>
                <a:lnTo>
                  <a:pt x="569976" y="51815"/>
                </a:lnTo>
                <a:lnTo>
                  <a:pt x="595884" y="51815"/>
                </a:lnTo>
                <a:lnTo>
                  <a:pt x="595884" y="25907"/>
                </a:lnTo>
                <a:close/>
              </a:path>
              <a:path w="1910715" h="78105">
                <a:moveTo>
                  <a:pt x="647700" y="25907"/>
                </a:moveTo>
                <a:lnTo>
                  <a:pt x="621792" y="25907"/>
                </a:lnTo>
                <a:lnTo>
                  <a:pt x="621792" y="51815"/>
                </a:lnTo>
                <a:lnTo>
                  <a:pt x="647700" y="51815"/>
                </a:lnTo>
                <a:lnTo>
                  <a:pt x="647700" y="25907"/>
                </a:lnTo>
                <a:close/>
              </a:path>
              <a:path w="1910715" h="78105">
                <a:moveTo>
                  <a:pt x="699516" y="25907"/>
                </a:moveTo>
                <a:lnTo>
                  <a:pt x="673608" y="25907"/>
                </a:lnTo>
                <a:lnTo>
                  <a:pt x="673608" y="51815"/>
                </a:lnTo>
                <a:lnTo>
                  <a:pt x="699516" y="51815"/>
                </a:lnTo>
                <a:lnTo>
                  <a:pt x="699516" y="25907"/>
                </a:lnTo>
                <a:close/>
              </a:path>
              <a:path w="1910715" h="78105">
                <a:moveTo>
                  <a:pt x="751332" y="25907"/>
                </a:moveTo>
                <a:lnTo>
                  <a:pt x="725424" y="25907"/>
                </a:lnTo>
                <a:lnTo>
                  <a:pt x="725424" y="51815"/>
                </a:lnTo>
                <a:lnTo>
                  <a:pt x="751332" y="51815"/>
                </a:lnTo>
                <a:lnTo>
                  <a:pt x="751332" y="25907"/>
                </a:lnTo>
                <a:close/>
              </a:path>
              <a:path w="1910715" h="78105">
                <a:moveTo>
                  <a:pt x="803148" y="25907"/>
                </a:moveTo>
                <a:lnTo>
                  <a:pt x="777240" y="25907"/>
                </a:lnTo>
                <a:lnTo>
                  <a:pt x="777240" y="51815"/>
                </a:lnTo>
                <a:lnTo>
                  <a:pt x="803148" y="51815"/>
                </a:lnTo>
                <a:lnTo>
                  <a:pt x="803148" y="25907"/>
                </a:lnTo>
                <a:close/>
              </a:path>
              <a:path w="1910715" h="78105">
                <a:moveTo>
                  <a:pt x="854964" y="25907"/>
                </a:moveTo>
                <a:lnTo>
                  <a:pt x="829056" y="25907"/>
                </a:lnTo>
                <a:lnTo>
                  <a:pt x="829056" y="51815"/>
                </a:lnTo>
                <a:lnTo>
                  <a:pt x="854964" y="51815"/>
                </a:lnTo>
                <a:lnTo>
                  <a:pt x="854964" y="25907"/>
                </a:lnTo>
                <a:close/>
              </a:path>
              <a:path w="1910715" h="78105">
                <a:moveTo>
                  <a:pt x="906780" y="25907"/>
                </a:moveTo>
                <a:lnTo>
                  <a:pt x="880872" y="25907"/>
                </a:lnTo>
                <a:lnTo>
                  <a:pt x="880872" y="51815"/>
                </a:lnTo>
                <a:lnTo>
                  <a:pt x="906780" y="51815"/>
                </a:lnTo>
                <a:lnTo>
                  <a:pt x="906780" y="25907"/>
                </a:lnTo>
                <a:close/>
              </a:path>
              <a:path w="1910715" h="78105">
                <a:moveTo>
                  <a:pt x="958596" y="25907"/>
                </a:moveTo>
                <a:lnTo>
                  <a:pt x="932688" y="25907"/>
                </a:lnTo>
                <a:lnTo>
                  <a:pt x="932688" y="51815"/>
                </a:lnTo>
                <a:lnTo>
                  <a:pt x="958596" y="51815"/>
                </a:lnTo>
                <a:lnTo>
                  <a:pt x="958596" y="25907"/>
                </a:lnTo>
                <a:close/>
              </a:path>
              <a:path w="1910715" h="78105">
                <a:moveTo>
                  <a:pt x="1010412" y="25907"/>
                </a:moveTo>
                <a:lnTo>
                  <a:pt x="984504" y="25907"/>
                </a:lnTo>
                <a:lnTo>
                  <a:pt x="984504" y="51815"/>
                </a:lnTo>
                <a:lnTo>
                  <a:pt x="1010412" y="51815"/>
                </a:lnTo>
                <a:lnTo>
                  <a:pt x="1010412" y="25907"/>
                </a:lnTo>
                <a:close/>
              </a:path>
              <a:path w="1910715" h="78105">
                <a:moveTo>
                  <a:pt x="1062227" y="25907"/>
                </a:moveTo>
                <a:lnTo>
                  <a:pt x="1036320" y="25907"/>
                </a:lnTo>
                <a:lnTo>
                  <a:pt x="1036320" y="51815"/>
                </a:lnTo>
                <a:lnTo>
                  <a:pt x="1062227" y="51815"/>
                </a:lnTo>
                <a:lnTo>
                  <a:pt x="1062227" y="25907"/>
                </a:lnTo>
                <a:close/>
              </a:path>
              <a:path w="1910715" h="78105">
                <a:moveTo>
                  <a:pt x="1114044" y="25907"/>
                </a:moveTo>
                <a:lnTo>
                  <a:pt x="1088136" y="25907"/>
                </a:lnTo>
                <a:lnTo>
                  <a:pt x="1088136" y="51815"/>
                </a:lnTo>
                <a:lnTo>
                  <a:pt x="1114044" y="51815"/>
                </a:lnTo>
                <a:lnTo>
                  <a:pt x="1114044" y="25907"/>
                </a:lnTo>
                <a:close/>
              </a:path>
              <a:path w="1910715" h="78105">
                <a:moveTo>
                  <a:pt x="1165860" y="25907"/>
                </a:moveTo>
                <a:lnTo>
                  <a:pt x="1139952" y="25907"/>
                </a:lnTo>
                <a:lnTo>
                  <a:pt x="1139952" y="51815"/>
                </a:lnTo>
                <a:lnTo>
                  <a:pt x="1165860" y="51815"/>
                </a:lnTo>
                <a:lnTo>
                  <a:pt x="1165860" y="25907"/>
                </a:lnTo>
                <a:close/>
              </a:path>
              <a:path w="1910715" h="78105">
                <a:moveTo>
                  <a:pt x="1217676" y="25907"/>
                </a:moveTo>
                <a:lnTo>
                  <a:pt x="1191768" y="25907"/>
                </a:lnTo>
                <a:lnTo>
                  <a:pt x="1191768" y="51815"/>
                </a:lnTo>
                <a:lnTo>
                  <a:pt x="1217676" y="51815"/>
                </a:lnTo>
                <a:lnTo>
                  <a:pt x="1217676" y="25907"/>
                </a:lnTo>
                <a:close/>
              </a:path>
              <a:path w="1910715" h="78105">
                <a:moveTo>
                  <a:pt x="1269492" y="25907"/>
                </a:moveTo>
                <a:lnTo>
                  <a:pt x="1243584" y="25907"/>
                </a:lnTo>
                <a:lnTo>
                  <a:pt x="1243584" y="51815"/>
                </a:lnTo>
                <a:lnTo>
                  <a:pt x="1269492" y="51815"/>
                </a:lnTo>
                <a:lnTo>
                  <a:pt x="1269492" y="25907"/>
                </a:lnTo>
                <a:close/>
              </a:path>
              <a:path w="1910715" h="78105">
                <a:moveTo>
                  <a:pt x="1321308" y="25907"/>
                </a:moveTo>
                <a:lnTo>
                  <a:pt x="1295400" y="25907"/>
                </a:lnTo>
                <a:lnTo>
                  <a:pt x="1295400" y="51815"/>
                </a:lnTo>
                <a:lnTo>
                  <a:pt x="1321308" y="51815"/>
                </a:lnTo>
                <a:lnTo>
                  <a:pt x="1321308" y="25907"/>
                </a:lnTo>
                <a:close/>
              </a:path>
              <a:path w="1910715" h="78105">
                <a:moveTo>
                  <a:pt x="1373124" y="25907"/>
                </a:moveTo>
                <a:lnTo>
                  <a:pt x="1347216" y="25907"/>
                </a:lnTo>
                <a:lnTo>
                  <a:pt x="1347216" y="51815"/>
                </a:lnTo>
                <a:lnTo>
                  <a:pt x="1373124" y="51815"/>
                </a:lnTo>
                <a:lnTo>
                  <a:pt x="1373124" y="25907"/>
                </a:lnTo>
                <a:close/>
              </a:path>
              <a:path w="1910715" h="78105">
                <a:moveTo>
                  <a:pt x="1424940" y="25907"/>
                </a:moveTo>
                <a:lnTo>
                  <a:pt x="1399032" y="25907"/>
                </a:lnTo>
                <a:lnTo>
                  <a:pt x="1399032" y="51815"/>
                </a:lnTo>
                <a:lnTo>
                  <a:pt x="1424940" y="51815"/>
                </a:lnTo>
                <a:lnTo>
                  <a:pt x="1424940" y="25907"/>
                </a:lnTo>
                <a:close/>
              </a:path>
              <a:path w="1910715" h="78105">
                <a:moveTo>
                  <a:pt x="1476756" y="25907"/>
                </a:moveTo>
                <a:lnTo>
                  <a:pt x="1450848" y="25907"/>
                </a:lnTo>
                <a:lnTo>
                  <a:pt x="1450848" y="51815"/>
                </a:lnTo>
                <a:lnTo>
                  <a:pt x="1476756" y="51815"/>
                </a:lnTo>
                <a:lnTo>
                  <a:pt x="1476756" y="25907"/>
                </a:lnTo>
                <a:close/>
              </a:path>
              <a:path w="1910715" h="78105">
                <a:moveTo>
                  <a:pt x="1528572" y="25907"/>
                </a:moveTo>
                <a:lnTo>
                  <a:pt x="1502664" y="25907"/>
                </a:lnTo>
                <a:lnTo>
                  <a:pt x="1502664" y="51815"/>
                </a:lnTo>
                <a:lnTo>
                  <a:pt x="1528572" y="51815"/>
                </a:lnTo>
                <a:lnTo>
                  <a:pt x="1528572" y="25907"/>
                </a:lnTo>
                <a:close/>
              </a:path>
              <a:path w="1910715" h="78105">
                <a:moveTo>
                  <a:pt x="1580388" y="25907"/>
                </a:moveTo>
                <a:lnTo>
                  <a:pt x="1554480" y="25907"/>
                </a:lnTo>
                <a:lnTo>
                  <a:pt x="1554480" y="51815"/>
                </a:lnTo>
                <a:lnTo>
                  <a:pt x="1580388" y="51815"/>
                </a:lnTo>
                <a:lnTo>
                  <a:pt x="1580388" y="25907"/>
                </a:lnTo>
                <a:close/>
              </a:path>
              <a:path w="1910715" h="78105">
                <a:moveTo>
                  <a:pt x="1632204" y="25907"/>
                </a:moveTo>
                <a:lnTo>
                  <a:pt x="1606296" y="25907"/>
                </a:lnTo>
                <a:lnTo>
                  <a:pt x="1606296" y="51815"/>
                </a:lnTo>
                <a:lnTo>
                  <a:pt x="1632204" y="51815"/>
                </a:lnTo>
                <a:lnTo>
                  <a:pt x="1632204" y="25907"/>
                </a:lnTo>
                <a:close/>
              </a:path>
              <a:path w="1910715" h="78105">
                <a:moveTo>
                  <a:pt x="1684020" y="25907"/>
                </a:moveTo>
                <a:lnTo>
                  <a:pt x="1658112" y="25907"/>
                </a:lnTo>
                <a:lnTo>
                  <a:pt x="1658112" y="51815"/>
                </a:lnTo>
                <a:lnTo>
                  <a:pt x="1684020" y="51815"/>
                </a:lnTo>
                <a:lnTo>
                  <a:pt x="1684020" y="25907"/>
                </a:lnTo>
                <a:close/>
              </a:path>
              <a:path w="1910715" h="78105">
                <a:moveTo>
                  <a:pt x="1735836" y="25907"/>
                </a:moveTo>
                <a:lnTo>
                  <a:pt x="1709927" y="25907"/>
                </a:lnTo>
                <a:lnTo>
                  <a:pt x="1709927" y="51815"/>
                </a:lnTo>
                <a:lnTo>
                  <a:pt x="1735836" y="51815"/>
                </a:lnTo>
                <a:lnTo>
                  <a:pt x="1735836" y="25907"/>
                </a:lnTo>
                <a:close/>
              </a:path>
              <a:path w="1910715" h="78105">
                <a:moveTo>
                  <a:pt x="1787652" y="25907"/>
                </a:moveTo>
                <a:lnTo>
                  <a:pt x="1761744" y="25907"/>
                </a:lnTo>
                <a:lnTo>
                  <a:pt x="1761744" y="51815"/>
                </a:lnTo>
                <a:lnTo>
                  <a:pt x="1787652" y="51815"/>
                </a:lnTo>
                <a:lnTo>
                  <a:pt x="1787652" y="25907"/>
                </a:lnTo>
                <a:close/>
              </a:path>
              <a:path w="1910715" h="78105">
                <a:moveTo>
                  <a:pt x="1871472" y="0"/>
                </a:moveTo>
                <a:lnTo>
                  <a:pt x="1856345" y="3053"/>
                </a:lnTo>
                <a:lnTo>
                  <a:pt x="1843992" y="11382"/>
                </a:lnTo>
                <a:lnTo>
                  <a:pt x="1835663" y="23735"/>
                </a:lnTo>
                <a:lnTo>
                  <a:pt x="1832610" y="38862"/>
                </a:lnTo>
                <a:lnTo>
                  <a:pt x="1835663" y="53988"/>
                </a:lnTo>
                <a:lnTo>
                  <a:pt x="1843992" y="66341"/>
                </a:lnTo>
                <a:lnTo>
                  <a:pt x="1856345" y="74670"/>
                </a:lnTo>
                <a:lnTo>
                  <a:pt x="1871472" y="77724"/>
                </a:lnTo>
                <a:lnTo>
                  <a:pt x="1886598" y="74670"/>
                </a:lnTo>
                <a:lnTo>
                  <a:pt x="1898951" y="66341"/>
                </a:lnTo>
                <a:lnTo>
                  <a:pt x="1907280" y="53988"/>
                </a:lnTo>
                <a:lnTo>
                  <a:pt x="1907718" y="51815"/>
                </a:lnTo>
                <a:lnTo>
                  <a:pt x="1839468" y="51815"/>
                </a:lnTo>
                <a:lnTo>
                  <a:pt x="1839468" y="25907"/>
                </a:lnTo>
                <a:lnTo>
                  <a:pt x="1907718" y="25907"/>
                </a:lnTo>
                <a:lnTo>
                  <a:pt x="1907280" y="23735"/>
                </a:lnTo>
                <a:lnTo>
                  <a:pt x="1898951" y="11382"/>
                </a:lnTo>
                <a:lnTo>
                  <a:pt x="1886598" y="3053"/>
                </a:lnTo>
                <a:lnTo>
                  <a:pt x="1871472" y="0"/>
                </a:lnTo>
                <a:close/>
              </a:path>
              <a:path w="1910715" h="78105">
                <a:moveTo>
                  <a:pt x="1835225" y="25907"/>
                </a:moveTo>
                <a:lnTo>
                  <a:pt x="1813560" y="25907"/>
                </a:lnTo>
                <a:lnTo>
                  <a:pt x="1813560" y="51815"/>
                </a:lnTo>
                <a:lnTo>
                  <a:pt x="1835225" y="51815"/>
                </a:lnTo>
                <a:lnTo>
                  <a:pt x="1832610" y="38862"/>
                </a:lnTo>
                <a:lnTo>
                  <a:pt x="1835225" y="25907"/>
                </a:lnTo>
                <a:close/>
              </a:path>
              <a:path w="1910715" h="78105">
                <a:moveTo>
                  <a:pt x="1865376" y="25907"/>
                </a:moveTo>
                <a:lnTo>
                  <a:pt x="1839468" y="25907"/>
                </a:lnTo>
                <a:lnTo>
                  <a:pt x="1839468" y="51815"/>
                </a:lnTo>
                <a:lnTo>
                  <a:pt x="1865376" y="51815"/>
                </a:lnTo>
                <a:lnTo>
                  <a:pt x="1865376" y="25907"/>
                </a:lnTo>
                <a:close/>
              </a:path>
              <a:path w="1910715" h="78105">
                <a:moveTo>
                  <a:pt x="1871472" y="25907"/>
                </a:moveTo>
                <a:lnTo>
                  <a:pt x="1865376" y="25907"/>
                </a:lnTo>
                <a:lnTo>
                  <a:pt x="1865376" y="51815"/>
                </a:lnTo>
                <a:lnTo>
                  <a:pt x="1871472" y="51815"/>
                </a:lnTo>
                <a:lnTo>
                  <a:pt x="1871472" y="25907"/>
                </a:lnTo>
                <a:close/>
              </a:path>
              <a:path w="1910715" h="78105">
                <a:moveTo>
                  <a:pt x="1907718" y="25907"/>
                </a:moveTo>
                <a:lnTo>
                  <a:pt x="1871472" y="25907"/>
                </a:lnTo>
                <a:lnTo>
                  <a:pt x="1871472" y="51815"/>
                </a:lnTo>
                <a:lnTo>
                  <a:pt x="1907718" y="51815"/>
                </a:lnTo>
                <a:lnTo>
                  <a:pt x="1910334" y="38862"/>
                </a:lnTo>
                <a:lnTo>
                  <a:pt x="1907718" y="25907"/>
                </a:lnTo>
                <a:close/>
              </a:path>
            </a:pathLst>
          </a:custGeom>
          <a:solidFill>
            <a:srgbClr val="5085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36766" y="972058"/>
            <a:ext cx="1879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6165D"/>
                </a:solidFill>
                <a:latin typeface="Arial"/>
                <a:cs typeface="Arial"/>
              </a:rPr>
              <a:t>Pengolahan</a:t>
            </a:r>
            <a:r>
              <a:rPr sz="1800" b="1" spc="-6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16165D"/>
                </a:solidFill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4" y="1591055"/>
            <a:ext cx="7147571" cy="7818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96313" y="1693545"/>
            <a:ext cx="60667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Penggolongan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Pengolahan</a:t>
            </a:r>
            <a:r>
              <a:rPr sz="3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Data</a:t>
            </a:r>
            <a:endParaRPr sz="300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403" y="2264664"/>
            <a:ext cx="1860804" cy="30647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30477" y="3653790"/>
            <a:ext cx="6921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003366"/>
                </a:solidFill>
                <a:latin typeface="Verdana"/>
                <a:cs typeface="Verdana"/>
              </a:rPr>
              <a:t>Manual</a:t>
            </a:r>
            <a:endParaRPr sz="1300">
              <a:latin typeface="Verdana"/>
              <a:cs typeface="Verdan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8816" y="2264664"/>
            <a:ext cx="1859280" cy="30647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252342" y="3653790"/>
            <a:ext cx="79438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10" dirty="0">
                <a:solidFill>
                  <a:srgbClr val="003366"/>
                </a:solidFill>
                <a:latin typeface="Verdana"/>
                <a:cs typeface="Verdana"/>
              </a:rPr>
              <a:t>Mekanik</a:t>
            </a:r>
            <a:endParaRPr sz="13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489703" y="2264664"/>
            <a:ext cx="3632200" cy="3065145"/>
            <a:chOff x="4489703" y="2264664"/>
            <a:chExt cx="3632200" cy="306514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9703" y="2264664"/>
              <a:ext cx="1860803" cy="30647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0591" y="2264664"/>
              <a:ext cx="1860804" cy="306476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743445" y="3660775"/>
            <a:ext cx="897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3366"/>
                </a:solidFill>
                <a:latin typeface="Verdana"/>
                <a:cs typeface="Verdana"/>
              </a:rPr>
              <a:t>Elektronik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6403" y="2697289"/>
            <a:ext cx="7175500" cy="3008630"/>
            <a:chOff x="946403" y="2697289"/>
            <a:chExt cx="7175500" cy="300863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6403" y="5286755"/>
              <a:ext cx="7174992" cy="4191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514855" y="2714243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7"/>
                  </a:lnTo>
                  <a:lnTo>
                    <a:pt x="189102" y="653795"/>
                  </a:lnTo>
                  <a:lnTo>
                    <a:pt x="566801" y="653795"/>
                  </a:lnTo>
                  <a:lnTo>
                    <a:pt x="755904" y="326897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08759" y="2702051"/>
              <a:ext cx="754379" cy="65379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08759" y="2702051"/>
              <a:ext cx="754380" cy="654050"/>
            </a:xfrm>
            <a:custGeom>
              <a:avLst/>
              <a:gdLst/>
              <a:ahLst/>
              <a:cxnLst/>
              <a:rect l="l" t="t" r="r" b="b"/>
              <a:pathLst>
                <a:path w="754380" h="654050">
                  <a:moveTo>
                    <a:pt x="0" y="326898"/>
                  </a:moveTo>
                  <a:lnTo>
                    <a:pt x="189103" y="0"/>
                  </a:lnTo>
                  <a:lnTo>
                    <a:pt x="565277" y="0"/>
                  </a:lnTo>
                  <a:lnTo>
                    <a:pt x="754379" y="326898"/>
                  </a:lnTo>
                  <a:lnTo>
                    <a:pt x="565277" y="653796"/>
                  </a:lnTo>
                  <a:lnTo>
                    <a:pt x="189103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52955" y="2741675"/>
              <a:ext cx="662939" cy="5745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52955" y="2741675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39" h="574675">
                  <a:moveTo>
                    <a:pt x="0" y="287274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4"/>
                  </a:lnTo>
                  <a:lnTo>
                    <a:pt x="496950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806067" y="28282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71837" y="2691193"/>
            <a:ext cx="767080" cy="671195"/>
            <a:chOff x="3271837" y="2691193"/>
            <a:chExt cx="767080" cy="671195"/>
          </a:xfrm>
        </p:grpSpPr>
        <p:sp>
          <p:nvSpPr>
            <p:cNvPr id="25" name="object 25"/>
            <p:cNvSpPr/>
            <p:nvPr/>
          </p:nvSpPr>
          <p:spPr>
            <a:xfrm>
              <a:off x="3282696" y="2708147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3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6600" y="2695955"/>
              <a:ext cx="755903" cy="65379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76600" y="2695955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8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8"/>
                  </a:lnTo>
                  <a:lnTo>
                    <a:pt x="566801" y="653796"/>
                  </a:lnTo>
                  <a:lnTo>
                    <a:pt x="189102" y="653796"/>
                  </a:lnTo>
                  <a:lnTo>
                    <a:pt x="0" y="326898"/>
                  </a:lnTo>
                  <a:close/>
                </a:path>
              </a:pathLst>
            </a:custGeom>
            <a:ln w="9144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0796" y="2737103"/>
              <a:ext cx="662939" cy="57454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20796" y="2737103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39" h="574675">
                  <a:moveTo>
                    <a:pt x="0" y="287274"/>
                  </a:moveTo>
                  <a:lnTo>
                    <a:pt x="165988" y="0"/>
                  </a:lnTo>
                  <a:lnTo>
                    <a:pt x="496950" y="0"/>
                  </a:lnTo>
                  <a:lnTo>
                    <a:pt x="662939" y="287274"/>
                  </a:lnTo>
                  <a:lnTo>
                    <a:pt x="496950" y="574548"/>
                  </a:lnTo>
                  <a:lnTo>
                    <a:pt x="165988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574796" y="282257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29009" y="2651569"/>
            <a:ext cx="767080" cy="671195"/>
            <a:chOff x="5029009" y="2651569"/>
            <a:chExt cx="767080" cy="671195"/>
          </a:xfrm>
        </p:grpSpPr>
        <p:sp>
          <p:nvSpPr>
            <p:cNvPr id="32" name="object 32"/>
            <p:cNvSpPr/>
            <p:nvPr/>
          </p:nvSpPr>
          <p:spPr>
            <a:xfrm>
              <a:off x="5039867" y="2668524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566801" y="0"/>
                  </a:moveTo>
                  <a:lnTo>
                    <a:pt x="189103" y="0"/>
                  </a:lnTo>
                  <a:lnTo>
                    <a:pt x="0" y="326898"/>
                  </a:lnTo>
                  <a:lnTo>
                    <a:pt x="189103" y="653796"/>
                  </a:lnTo>
                  <a:lnTo>
                    <a:pt x="566801" y="653796"/>
                  </a:lnTo>
                  <a:lnTo>
                    <a:pt x="755904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33771" y="2656332"/>
              <a:ext cx="755903" cy="65379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033771" y="2656332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5" h="654050">
                  <a:moveTo>
                    <a:pt x="0" y="326897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7"/>
                  </a:lnTo>
                  <a:lnTo>
                    <a:pt x="566801" y="653795"/>
                  </a:lnTo>
                  <a:lnTo>
                    <a:pt x="189102" y="653795"/>
                  </a:lnTo>
                  <a:lnTo>
                    <a:pt x="0" y="326897"/>
                  </a:lnTo>
                  <a:close/>
                </a:path>
              </a:pathLst>
            </a:custGeom>
            <a:ln w="9143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77967" y="2697480"/>
              <a:ext cx="664464" cy="5745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077967" y="2697480"/>
              <a:ext cx="664845" cy="574675"/>
            </a:xfrm>
            <a:custGeom>
              <a:avLst/>
              <a:gdLst/>
              <a:ahLst/>
              <a:cxnLst/>
              <a:rect l="l" t="t" r="r" b="b"/>
              <a:pathLst>
                <a:path w="664845" h="574675">
                  <a:moveTo>
                    <a:pt x="0" y="287274"/>
                  </a:moveTo>
                  <a:lnTo>
                    <a:pt x="165989" y="0"/>
                  </a:lnTo>
                  <a:lnTo>
                    <a:pt x="498475" y="0"/>
                  </a:lnTo>
                  <a:lnTo>
                    <a:pt x="664464" y="287274"/>
                  </a:lnTo>
                  <a:lnTo>
                    <a:pt x="498475" y="574548"/>
                  </a:lnTo>
                  <a:lnTo>
                    <a:pt x="165989" y="574548"/>
                  </a:lnTo>
                  <a:lnTo>
                    <a:pt x="0" y="287274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332603" y="278295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871716" y="2631948"/>
            <a:ext cx="767080" cy="670560"/>
            <a:chOff x="6871716" y="2631948"/>
            <a:chExt cx="767080" cy="670560"/>
          </a:xfrm>
        </p:grpSpPr>
        <p:sp>
          <p:nvSpPr>
            <p:cNvPr id="39" name="object 39"/>
            <p:cNvSpPr/>
            <p:nvPr/>
          </p:nvSpPr>
          <p:spPr>
            <a:xfrm>
              <a:off x="6882384" y="2648712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566801" y="0"/>
                  </a:moveTo>
                  <a:lnTo>
                    <a:pt x="189102" y="0"/>
                  </a:lnTo>
                  <a:lnTo>
                    <a:pt x="0" y="326898"/>
                  </a:lnTo>
                  <a:lnTo>
                    <a:pt x="189102" y="653796"/>
                  </a:lnTo>
                  <a:lnTo>
                    <a:pt x="566801" y="653796"/>
                  </a:lnTo>
                  <a:lnTo>
                    <a:pt x="755904" y="326898"/>
                  </a:lnTo>
                  <a:lnTo>
                    <a:pt x="566801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76288" y="2636520"/>
              <a:ext cx="755903" cy="65379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876288" y="2636520"/>
              <a:ext cx="756285" cy="654050"/>
            </a:xfrm>
            <a:custGeom>
              <a:avLst/>
              <a:gdLst/>
              <a:ahLst/>
              <a:cxnLst/>
              <a:rect l="l" t="t" r="r" b="b"/>
              <a:pathLst>
                <a:path w="756284" h="654050">
                  <a:moveTo>
                    <a:pt x="0" y="326897"/>
                  </a:moveTo>
                  <a:lnTo>
                    <a:pt x="189102" y="0"/>
                  </a:lnTo>
                  <a:lnTo>
                    <a:pt x="566801" y="0"/>
                  </a:lnTo>
                  <a:lnTo>
                    <a:pt x="755903" y="326897"/>
                  </a:lnTo>
                  <a:lnTo>
                    <a:pt x="566801" y="653795"/>
                  </a:lnTo>
                  <a:lnTo>
                    <a:pt x="189102" y="653795"/>
                  </a:lnTo>
                  <a:lnTo>
                    <a:pt x="0" y="326897"/>
                  </a:lnTo>
                  <a:close/>
                </a:path>
              </a:pathLst>
            </a:custGeom>
            <a:ln w="9143">
              <a:solidFill>
                <a:srgbClr val="C0C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20484" y="2676144"/>
              <a:ext cx="662940" cy="57454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20484" y="2676144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0" y="287273"/>
                  </a:moveTo>
                  <a:lnTo>
                    <a:pt x="165989" y="0"/>
                  </a:lnTo>
                  <a:lnTo>
                    <a:pt x="496950" y="0"/>
                  </a:lnTo>
                  <a:lnTo>
                    <a:pt x="662940" y="287273"/>
                  </a:lnTo>
                  <a:lnTo>
                    <a:pt x="496950" y="574547"/>
                  </a:lnTo>
                  <a:lnTo>
                    <a:pt x="165989" y="574547"/>
                  </a:lnTo>
                  <a:lnTo>
                    <a:pt x="0" y="287273"/>
                  </a:lnTo>
                  <a:close/>
                </a:path>
              </a:pathLst>
            </a:custGeom>
            <a:ln w="9144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175118" y="2762453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09573" y="4080509"/>
            <a:ext cx="15430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Pengolahan</a:t>
            </a:r>
            <a:r>
              <a:rPr sz="12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data</a:t>
            </a:r>
            <a:r>
              <a:rPr sz="12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003366"/>
                </a:solidFill>
                <a:latin typeface="Arial MT"/>
                <a:cs typeface="Arial MT"/>
              </a:rPr>
              <a:t>yang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sangat</a:t>
            </a:r>
            <a:r>
              <a:rPr sz="1200" spc="-5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sederhana, menggunakan</a:t>
            </a:r>
            <a:r>
              <a:rPr sz="1200" spc="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tenaga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tangan</a:t>
            </a:r>
            <a:r>
              <a:rPr sz="12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manusia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878963" y="4080509"/>
            <a:ext cx="15373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Peralatan</a:t>
            </a:r>
            <a:r>
              <a:rPr sz="1200" spc="-6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yang</a:t>
            </a:r>
            <a:r>
              <a:rPr sz="12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003366"/>
                </a:solidFill>
                <a:latin typeface="Arial MT"/>
                <a:cs typeface="Arial MT"/>
              </a:rPr>
              <a:t>sudah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berbentuk</a:t>
            </a:r>
            <a:r>
              <a:rPr sz="1200" spc="-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mekanik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dan</a:t>
            </a:r>
            <a:r>
              <a:rPr sz="1200" spc="-4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digerakan</a:t>
            </a:r>
            <a:r>
              <a:rPr sz="1200" spc="-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dengan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tangan</a:t>
            </a:r>
            <a:r>
              <a:rPr sz="1200" spc="-5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secara</a:t>
            </a:r>
            <a:r>
              <a:rPr sz="1200" spc="-3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manual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588509" y="3563492"/>
            <a:ext cx="1562100" cy="127444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361315" marR="250190" indent="86360">
              <a:lnSpc>
                <a:spcPts val="1420"/>
              </a:lnSpc>
              <a:spcBef>
                <a:spcPts val="259"/>
              </a:spcBef>
            </a:pPr>
            <a:r>
              <a:rPr sz="1300" b="1" spc="-10" dirty="0">
                <a:solidFill>
                  <a:srgbClr val="003366"/>
                </a:solidFill>
                <a:latin typeface="Verdana"/>
                <a:cs typeface="Verdana"/>
              </a:rPr>
              <a:t>Mekanik Elektronik</a:t>
            </a:r>
            <a:endParaRPr sz="1300">
              <a:latin typeface="Verdana"/>
              <a:cs typeface="Verdana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1070"/>
              </a:spcBef>
            </a:pP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Peralatan</a:t>
            </a:r>
            <a:r>
              <a:rPr sz="1200" spc="-6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mekanik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yang</a:t>
            </a:r>
            <a:r>
              <a:rPr sz="1200" spc="-3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digerakan</a:t>
            </a:r>
            <a:r>
              <a:rPr sz="12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secara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otomatis</a:t>
            </a:r>
            <a:r>
              <a:rPr sz="1200" spc="-4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oleh</a:t>
            </a:r>
            <a:r>
              <a:rPr sz="1200" spc="-2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003366"/>
                </a:solidFill>
                <a:latin typeface="Arial MT"/>
                <a:cs typeface="Arial MT"/>
              </a:rPr>
              <a:t>motor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elektronik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57009" y="4080509"/>
            <a:ext cx="1268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Peralatan</a:t>
            </a:r>
            <a:r>
              <a:rPr sz="1200" spc="-6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003366"/>
                </a:solidFill>
                <a:latin typeface="Arial MT"/>
                <a:cs typeface="Arial MT"/>
              </a:rPr>
              <a:t>yang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bekerjanya</a:t>
            </a:r>
            <a:r>
              <a:rPr sz="1200" spc="-65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secara </a:t>
            </a:r>
            <a:r>
              <a:rPr sz="1200" dirty="0">
                <a:solidFill>
                  <a:srgbClr val="003366"/>
                </a:solidFill>
                <a:latin typeface="Arial MT"/>
                <a:cs typeface="Arial MT"/>
              </a:rPr>
              <a:t>elektronik</a:t>
            </a:r>
            <a:r>
              <a:rPr sz="1200" spc="-50" dirty="0">
                <a:solidFill>
                  <a:srgbClr val="00336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003366"/>
                </a:solidFill>
                <a:latin typeface="Arial MT"/>
                <a:cs typeface="Arial MT"/>
              </a:rPr>
              <a:t>penuh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2" name="object 11"/>
          <p:cNvSpPr txBox="1"/>
          <p:nvPr/>
        </p:nvSpPr>
        <p:spPr>
          <a:xfrm>
            <a:off x="3067050" y="6248400"/>
            <a:ext cx="318071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>
                <a:latin typeface="Verdana"/>
                <a:cs typeface="Verdana"/>
              </a:rPr>
              <a:t>©</a:t>
            </a:r>
            <a:r>
              <a:rPr sz="1400" spc="-50">
                <a:latin typeface="Verdana"/>
                <a:cs typeface="Verdana"/>
              </a:rPr>
              <a:t> </a:t>
            </a:r>
            <a:r>
              <a:rPr lang="en-US" sz="1400" dirty="0" err="1" smtClean="0">
                <a:latin typeface="Verdana"/>
                <a:cs typeface="Verdana"/>
              </a:rPr>
              <a:t>Mardianto</a:t>
            </a:r>
            <a:r>
              <a:rPr sz="1400" smtClean="0">
                <a:latin typeface="Verdana"/>
                <a:cs typeface="Verdana"/>
              </a:rPr>
              <a:t>,</a:t>
            </a:r>
            <a:r>
              <a:rPr sz="1400" spc="-55" smtClean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S.Kom</a:t>
            </a:r>
            <a:r>
              <a:rPr sz="1400" spc="-20">
                <a:latin typeface="Verdana"/>
                <a:cs typeface="Verdana"/>
              </a:rPr>
              <a:t>.,</a:t>
            </a:r>
            <a:r>
              <a:rPr sz="1400" spc="-45">
                <a:latin typeface="Verdana"/>
                <a:cs typeface="Verdana"/>
              </a:rPr>
              <a:t> </a:t>
            </a:r>
            <a:r>
              <a:rPr sz="1400" spc="-20" smtClean="0">
                <a:latin typeface="Verdana"/>
                <a:cs typeface="Verdana"/>
              </a:rPr>
              <a:t>M.</a:t>
            </a:r>
            <a:r>
              <a:rPr lang="en-US" sz="1400" spc="-20" dirty="0" smtClean="0">
                <a:latin typeface="Verdana"/>
                <a:cs typeface="Verdana"/>
              </a:rPr>
              <a:t>Cs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3" name="object 14"/>
          <p:cNvSpPr txBox="1">
            <a:spLocks noGrp="1"/>
          </p:cNvSpPr>
          <p:nvPr/>
        </p:nvSpPr>
        <p:spPr>
          <a:xfrm>
            <a:off x="6369434" y="6636688"/>
            <a:ext cx="2273680" cy="151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 smtClean="0"/>
              <a:t>FTI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r>
              <a:rPr lang="en-US" dirty="0" smtClean="0"/>
              <a:t> –</a:t>
            </a:r>
            <a:r>
              <a:rPr spc="-20" smtClean="0"/>
              <a:t> </a:t>
            </a:r>
            <a:r>
              <a:rPr lang="en-US" spc="-5" dirty="0" smtClean="0"/>
              <a:t>USN </a:t>
            </a:r>
            <a:r>
              <a:rPr lang="en-US" spc="-5" dirty="0" err="1" smtClean="0"/>
              <a:t>Kokaja</a:t>
            </a:r>
            <a:endParaRPr spc="-5" dirty="0"/>
          </a:p>
        </p:txBody>
      </p:sp>
      <p:sp>
        <p:nvSpPr>
          <p:cNvPr id="54" name="object 15"/>
          <p:cNvSpPr txBox="1">
            <a:spLocks noGrp="1"/>
          </p:cNvSpPr>
          <p:nvPr/>
        </p:nvSpPr>
        <p:spPr>
          <a:xfrm>
            <a:off x="8825866" y="6669703"/>
            <a:ext cx="318134" cy="164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0" i="0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1269</Words>
  <Application>Microsoft Office PowerPoint</Application>
  <PresentationFormat>On-screen Show (4:3)</PresentationFormat>
  <Paragraphs>333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Organisasi &amp; Arsitektur Komputer</vt:lpstr>
      <vt:lpstr>Kinerja Komputer</vt:lpstr>
      <vt:lpstr>Human and Computer Evolution</vt:lpstr>
      <vt:lpstr>Human and Computer Evolution</vt:lpstr>
      <vt:lpstr>First Date With Technology ^_*</vt:lpstr>
      <vt:lpstr>Flash Back </vt:lpstr>
      <vt:lpstr>Flash Back </vt:lpstr>
      <vt:lpstr>Flash Back 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Evolusi Komputer</vt:lpstr>
      <vt:lpstr>Generations of Computer</vt:lpstr>
      <vt:lpstr>Evolusi Processor</vt:lpstr>
      <vt:lpstr>Evolusi Processor</vt:lpstr>
      <vt:lpstr>Growth in CPU Transistor Count</vt:lpstr>
      <vt:lpstr>DRAM and Processor Characteristics</vt:lpstr>
      <vt:lpstr>Evolusi Komputer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Organisasi &amp; Arsitektur Komputer</dc:title>
  <cp:lastModifiedBy>ADIFA</cp:lastModifiedBy>
  <cp:revision>4</cp:revision>
  <dcterms:created xsi:type="dcterms:W3CDTF">2023-11-09T14:14:09Z</dcterms:created>
  <dcterms:modified xsi:type="dcterms:W3CDTF">2023-11-09T14:41:05Z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2023-11-09T00:00:00Z</vt:filetime>
  </property>
  <property fmtid="{D5CDD505-2E9C-101B-9397-08002B2CF9AE}" pid="3" name="Producer">
    <vt:lpwstr>3-Heights™ PDF Merge Split Shell 6.12.1.11 (http://www.pdf-tools.com)</vt:lpwstr>
  </property>
</Properties>
</file>