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Teknik</a:t>
            </a:r>
            <a:r>
              <a:rPr spc="-15" dirty="0"/>
              <a:t> </a:t>
            </a:r>
            <a:r>
              <a:rPr dirty="0"/>
              <a:t>Informatika</a:t>
            </a:r>
            <a:r>
              <a:rPr spc="-1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Teknik</a:t>
            </a:r>
            <a:r>
              <a:rPr spc="-15" dirty="0"/>
              <a:t> </a:t>
            </a:r>
            <a:r>
              <a:rPr dirty="0"/>
              <a:t>Informatika</a:t>
            </a:r>
            <a:r>
              <a:rPr spc="-1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Teknik</a:t>
            </a:r>
            <a:r>
              <a:rPr spc="-15" dirty="0"/>
              <a:t> </a:t>
            </a:r>
            <a:r>
              <a:rPr dirty="0"/>
              <a:t>Informatika</a:t>
            </a:r>
            <a:r>
              <a:rPr spc="-1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UNIKOM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Teknik</a:t>
            </a:r>
            <a:r>
              <a:rPr spc="-15" dirty="0"/>
              <a:t> </a:t>
            </a:r>
            <a:r>
              <a:rPr dirty="0"/>
              <a:t>Informatika</a:t>
            </a:r>
            <a:r>
              <a:rPr spc="-1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UNIKOM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Teknik</a:t>
            </a:r>
            <a:r>
              <a:rPr spc="-15" dirty="0"/>
              <a:t> </a:t>
            </a:r>
            <a:r>
              <a:rPr dirty="0"/>
              <a:t>Informatika</a:t>
            </a:r>
            <a:r>
              <a:rPr spc="-1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UNIKOM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838961"/>
            <a:ext cx="8686165" cy="0"/>
          </a:xfrm>
          <a:custGeom>
            <a:avLst/>
            <a:gdLst/>
            <a:ahLst/>
            <a:cxnLst/>
            <a:rect l="l" t="t" r="r" b="b"/>
            <a:pathLst>
              <a:path w="8686165">
                <a:moveTo>
                  <a:pt x="0" y="0"/>
                </a:moveTo>
                <a:lnTo>
                  <a:pt x="8686038" y="0"/>
                </a:lnTo>
              </a:path>
            </a:pathLst>
          </a:custGeom>
          <a:ln w="19811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3399" y="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599" y="152400"/>
            <a:ext cx="609600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204" y="457200"/>
            <a:ext cx="304799" cy="3048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57199" y="4572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9599" y="914400"/>
            <a:ext cx="304800" cy="3048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86800" y="685800"/>
            <a:ext cx="304800" cy="3048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61" y="663016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86799" y="6248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79763" y="6248400"/>
            <a:ext cx="304800" cy="30480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723375" y="6094476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761999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58199" y="6400800"/>
            <a:ext cx="153924" cy="153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58817" y="31191"/>
            <a:ext cx="435990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540" y="1423873"/>
            <a:ext cx="7722234" cy="3757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14235" y="6664549"/>
            <a:ext cx="188404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Teknik</a:t>
            </a:r>
            <a:r>
              <a:rPr spc="-15" dirty="0"/>
              <a:t> </a:t>
            </a:r>
            <a:r>
              <a:rPr dirty="0"/>
              <a:t>Informatika</a:t>
            </a:r>
            <a:r>
              <a:rPr spc="-1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il@ekobudisetiawan.com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jpeg"/><Relationship Id="rId7" Type="http://schemas.openxmlformats.org/officeDocument/2006/relationships/image" Target="../media/image49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jpe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5.jpeg"/><Relationship Id="rId7" Type="http://schemas.openxmlformats.org/officeDocument/2006/relationships/image" Target="../media/image5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46.jpe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1.jpeg"/><Relationship Id="rId4" Type="http://schemas.openxmlformats.org/officeDocument/2006/relationships/image" Target="../media/image6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0664" y="233298"/>
            <a:ext cx="6809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181866"/>
                </a:solidFill>
              </a:rPr>
              <a:t>Organisasi</a:t>
            </a:r>
            <a:r>
              <a:rPr spc="-110" dirty="0">
                <a:solidFill>
                  <a:srgbClr val="181866"/>
                </a:solidFill>
              </a:rPr>
              <a:t> </a:t>
            </a:r>
            <a:r>
              <a:rPr dirty="0">
                <a:solidFill>
                  <a:srgbClr val="181866"/>
                </a:solidFill>
              </a:rPr>
              <a:t>&amp;</a:t>
            </a:r>
            <a:r>
              <a:rPr spc="-135" dirty="0">
                <a:solidFill>
                  <a:srgbClr val="181866"/>
                </a:solidFill>
              </a:rPr>
              <a:t> </a:t>
            </a:r>
            <a:r>
              <a:rPr dirty="0">
                <a:solidFill>
                  <a:srgbClr val="181866"/>
                </a:solidFill>
              </a:rPr>
              <a:t>Arsitektur</a:t>
            </a:r>
            <a:r>
              <a:rPr spc="-95" dirty="0">
                <a:solidFill>
                  <a:srgbClr val="181866"/>
                </a:solidFill>
              </a:rPr>
              <a:t> </a:t>
            </a:r>
            <a:r>
              <a:rPr spc="-10" dirty="0">
                <a:solidFill>
                  <a:srgbClr val="181866"/>
                </a:solidFill>
              </a:rPr>
              <a:t>Komputer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42945" y="5655360"/>
            <a:ext cx="459422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 err="1" smtClean="0">
                <a:latin typeface="Verdana"/>
                <a:cs typeface="Verdana"/>
              </a:rPr>
              <a:t>Mardianto</a:t>
            </a:r>
            <a:r>
              <a:rPr sz="2200" smtClean="0">
                <a:latin typeface="Verdana"/>
                <a:cs typeface="Verdana"/>
              </a:rPr>
              <a:t>,</a:t>
            </a:r>
            <a:r>
              <a:rPr sz="2200" spc="-95" smtClean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S.Kom</a:t>
            </a:r>
            <a:r>
              <a:rPr sz="2200" spc="-25">
                <a:latin typeface="Verdana"/>
                <a:cs typeface="Verdana"/>
              </a:rPr>
              <a:t>.,</a:t>
            </a:r>
            <a:r>
              <a:rPr sz="2200" spc="-95">
                <a:latin typeface="Verdana"/>
                <a:cs typeface="Verdana"/>
              </a:rPr>
              <a:t> </a:t>
            </a:r>
            <a:r>
              <a:rPr sz="2200" spc="-20" smtClean="0">
                <a:latin typeface="Verdana"/>
                <a:cs typeface="Verdana"/>
              </a:rPr>
              <a:t>M.</a:t>
            </a:r>
            <a:r>
              <a:rPr lang="en-US" sz="2200" spc="-20" dirty="0" smtClean="0">
                <a:latin typeface="Verdana"/>
                <a:cs typeface="Verdana"/>
              </a:rPr>
              <a:t>Cs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951" y="6276999"/>
            <a:ext cx="324612" cy="3119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995041" y="6336893"/>
            <a:ext cx="232029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10" dirty="0" err="1" smtClean="0">
                <a:latin typeface="Verdana"/>
                <a:cs typeface="Verdana"/>
                <a:hlinkClick r:id="rId3"/>
              </a:rPr>
              <a:t>Mardianto.itsc</a:t>
            </a:r>
            <a:r>
              <a:rPr sz="1300" spc="-10" smtClean="0">
                <a:latin typeface="Verdana"/>
                <a:cs typeface="Verdana"/>
                <a:hlinkClick r:id="rId3"/>
              </a:rPr>
              <a:t>@</a:t>
            </a:r>
            <a:r>
              <a:rPr lang="en-US" sz="1300" spc="-10" dirty="0" err="1" smtClean="0">
                <a:latin typeface="Verdana"/>
                <a:cs typeface="Verdana"/>
                <a:hlinkClick r:id="rId3"/>
              </a:rPr>
              <a:t>gmail</a:t>
            </a:r>
            <a:r>
              <a:rPr sz="1300" spc="-10" smtClean="0">
                <a:latin typeface="Verdana"/>
                <a:cs typeface="Verdana"/>
                <a:hlinkClick r:id="rId3"/>
              </a:rPr>
              <a:t>.com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25880" y="1978151"/>
            <a:ext cx="2039620" cy="2821305"/>
            <a:chOff x="1325880" y="1978151"/>
            <a:chExt cx="2039620" cy="282130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7524" y="3372611"/>
              <a:ext cx="1077468" cy="14264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7524" y="1978151"/>
              <a:ext cx="1077468" cy="13487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5880" y="2666999"/>
              <a:ext cx="1080516" cy="134873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797934" y="1044066"/>
            <a:ext cx="1889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181866"/>
                </a:solidFill>
                <a:latin typeface="Verdana"/>
                <a:cs typeface="Verdana"/>
              </a:rPr>
              <a:t>Struktur</a:t>
            </a:r>
            <a:r>
              <a:rPr sz="2000" b="1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b="1" i="1" spc="-25" dirty="0">
                <a:solidFill>
                  <a:srgbClr val="181866"/>
                </a:solidFill>
                <a:latin typeface="Verdana"/>
                <a:cs typeface="Verdana"/>
              </a:rPr>
              <a:t>CPU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86911" y="1869948"/>
            <a:ext cx="4733869" cy="3127030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2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3590" y="306450"/>
            <a:ext cx="4513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181866"/>
                </a:solidFill>
              </a:rPr>
              <a:t>Komponen</a:t>
            </a:r>
            <a:r>
              <a:rPr spc="-95" dirty="0">
                <a:solidFill>
                  <a:srgbClr val="181866"/>
                </a:solidFill>
              </a:rPr>
              <a:t> </a:t>
            </a:r>
            <a:r>
              <a:rPr dirty="0">
                <a:solidFill>
                  <a:srgbClr val="181866"/>
                </a:solidFill>
              </a:rPr>
              <a:t>Utama</a:t>
            </a:r>
            <a:r>
              <a:rPr spc="-114" dirty="0">
                <a:solidFill>
                  <a:srgbClr val="181866"/>
                </a:solidFill>
              </a:rPr>
              <a:t> </a:t>
            </a:r>
            <a:r>
              <a:rPr spc="-25" dirty="0">
                <a:solidFill>
                  <a:srgbClr val="181866"/>
                </a:solidFill>
              </a:rPr>
              <a:t>CPU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200" y="1299209"/>
            <a:ext cx="7536815" cy="417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2759" marR="51435" indent="-480695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492759" algn="l"/>
              </a:tabLst>
            </a:pPr>
            <a:r>
              <a:rPr sz="2000" b="1" dirty="0">
                <a:solidFill>
                  <a:srgbClr val="181866"/>
                </a:solidFill>
                <a:latin typeface="Verdana"/>
                <a:cs typeface="Verdana"/>
              </a:rPr>
              <a:t>Arithmetic</a:t>
            </a:r>
            <a:r>
              <a:rPr sz="2000" b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81866"/>
                </a:solidFill>
                <a:latin typeface="Verdana"/>
                <a:cs typeface="Verdana"/>
              </a:rPr>
              <a:t>and</a:t>
            </a:r>
            <a:r>
              <a:rPr sz="20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81866"/>
                </a:solidFill>
                <a:latin typeface="Verdana"/>
                <a:cs typeface="Verdana"/>
              </a:rPr>
              <a:t>Logic</a:t>
            </a:r>
            <a:r>
              <a:rPr sz="20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81866"/>
                </a:solidFill>
                <a:latin typeface="Verdana"/>
                <a:cs typeface="Verdana"/>
              </a:rPr>
              <a:t>Unit</a:t>
            </a:r>
            <a:r>
              <a:rPr sz="20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81866"/>
                </a:solidFill>
                <a:latin typeface="Verdana"/>
                <a:cs typeface="Verdana"/>
              </a:rPr>
              <a:t>(ALU)</a:t>
            </a:r>
            <a:r>
              <a:rPr sz="2000" dirty="0">
                <a:solidFill>
                  <a:srgbClr val="181866"/>
                </a:solidFill>
                <a:latin typeface="Verdana"/>
                <a:cs typeface="Verdana"/>
              </a:rPr>
              <a:t>,</a:t>
            </a:r>
            <a:r>
              <a:rPr sz="2000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181866"/>
                </a:solidFill>
                <a:latin typeface="Verdana"/>
                <a:cs typeface="Verdana"/>
              </a:rPr>
              <a:t>bertugas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membentuk</a:t>
            </a:r>
            <a:r>
              <a:rPr sz="20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fungsi</a:t>
            </a:r>
            <a:r>
              <a:rPr sz="20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-</a:t>
            </a:r>
            <a:r>
              <a:rPr sz="20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fungsi</a:t>
            </a:r>
            <a:r>
              <a:rPr sz="20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pengolahan</a:t>
            </a:r>
            <a:r>
              <a:rPr sz="20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r>
              <a:rPr sz="20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181866"/>
                </a:solidFill>
                <a:latin typeface="Verdana"/>
                <a:cs typeface="Verdana"/>
              </a:rPr>
              <a:t>komputer</a:t>
            </a:r>
            <a:endParaRPr sz="2000">
              <a:latin typeface="Verdana"/>
              <a:cs typeface="Verdana"/>
            </a:endParaRPr>
          </a:p>
          <a:p>
            <a:pPr marL="492759" marR="280670" indent="-480695">
              <a:lnSpc>
                <a:spcPct val="100000"/>
              </a:lnSpc>
              <a:spcBef>
                <a:spcPts val="480"/>
              </a:spcBef>
              <a:buFont typeface="Wingdings"/>
              <a:buChar char=""/>
              <a:tabLst>
                <a:tab pos="492759" algn="l"/>
              </a:tabLst>
            </a:pPr>
            <a:r>
              <a:rPr sz="2000" b="1" dirty="0">
                <a:solidFill>
                  <a:srgbClr val="181866"/>
                </a:solidFill>
                <a:latin typeface="Verdana"/>
                <a:cs typeface="Verdana"/>
              </a:rPr>
              <a:t>Control</a:t>
            </a:r>
            <a:r>
              <a:rPr sz="20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81866"/>
                </a:solidFill>
                <a:latin typeface="Verdana"/>
                <a:cs typeface="Verdana"/>
              </a:rPr>
              <a:t>Unit</a:t>
            </a:r>
            <a:r>
              <a:rPr sz="2000" dirty="0">
                <a:solidFill>
                  <a:srgbClr val="181866"/>
                </a:solidFill>
                <a:latin typeface="Verdana"/>
                <a:cs typeface="Verdana"/>
              </a:rPr>
              <a:t>,</a:t>
            </a:r>
            <a:r>
              <a:rPr sz="2000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bertugas</a:t>
            </a:r>
            <a:r>
              <a:rPr sz="20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mengontrol</a:t>
            </a:r>
            <a:r>
              <a:rPr sz="20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operasi</a:t>
            </a:r>
            <a:r>
              <a:rPr sz="20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CPU</a:t>
            </a:r>
            <a:r>
              <a:rPr sz="20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25" dirty="0">
                <a:solidFill>
                  <a:srgbClr val="181866"/>
                </a:solidFill>
                <a:latin typeface="Verdana"/>
                <a:cs typeface="Verdana"/>
              </a:rPr>
              <a:t>dan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secara</a:t>
            </a:r>
            <a:r>
              <a:rPr sz="20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keseluruhan</a:t>
            </a:r>
            <a:r>
              <a:rPr sz="2000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mengontrol</a:t>
            </a:r>
            <a:r>
              <a:rPr sz="20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komputer</a:t>
            </a:r>
            <a:r>
              <a:rPr sz="20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181866"/>
                </a:solidFill>
                <a:latin typeface="Verdana"/>
                <a:cs typeface="Verdana"/>
              </a:rPr>
              <a:t>sehingga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terjadi</a:t>
            </a:r>
            <a:r>
              <a:rPr sz="20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sinkronisasi</a:t>
            </a:r>
            <a:r>
              <a:rPr sz="20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kerja</a:t>
            </a:r>
            <a:r>
              <a:rPr sz="2000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antar</a:t>
            </a:r>
            <a:r>
              <a:rPr sz="20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komponen</a:t>
            </a:r>
            <a:r>
              <a:rPr sz="20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181866"/>
                </a:solidFill>
                <a:latin typeface="Verdana"/>
                <a:cs typeface="Verdana"/>
              </a:rPr>
              <a:t>dalam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menjalankan</a:t>
            </a:r>
            <a:r>
              <a:rPr sz="20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fungsi</a:t>
            </a:r>
            <a:r>
              <a:rPr sz="20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-</a:t>
            </a:r>
            <a:r>
              <a:rPr sz="2000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fungsi</a:t>
            </a:r>
            <a:r>
              <a:rPr sz="20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181866"/>
                </a:solidFill>
                <a:latin typeface="Verdana"/>
                <a:cs typeface="Verdana"/>
              </a:rPr>
              <a:t>operasinya</a:t>
            </a:r>
            <a:endParaRPr sz="2000">
              <a:latin typeface="Verdana"/>
              <a:cs typeface="Verdana"/>
            </a:endParaRPr>
          </a:p>
          <a:p>
            <a:pPr marL="492759" marR="628015" indent="-480695">
              <a:lnSpc>
                <a:spcPct val="100000"/>
              </a:lnSpc>
              <a:spcBef>
                <a:spcPts val="480"/>
              </a:spcBef>
              <a:buFont typeface="Wingdings"/>
              <a:buChar char=""/>
              <a:tabLst>
                <a:tab pos="492759" algn="l"/>
              </a:tabLst>
            </a:pPr>
            <a:r>
              <a:rPr sz="2000" b="1" dirty="0">
                <a:solidFill>
                  <a:srgbClr val="181866"/>
                </a:solidFill>
                <a:latin typeface="Verdana"/>
                <a:cs typeface="Verdana"/>
              </a:rPr>
              <a:t>Registers</a:t>
            </a:r>
            <a:r>
              <a:rPr sz="2000" dirty="0">
                <a:solidFill>
                  <a:srgbClr val="181866"/>
                </a:solidFill>
                <a:latin typeface="Verdana"/>
                <a:cs typeface="Verdana"/>
              </a:rPr>
              <a:t>,</a:t>
            </a:r>
            <a:r>
              <a:rPr sz="2000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adalah</a:t>
            </a:r>
            <a:r>
              <a:rPr sz="20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media</a:t>
            </a:r>
            <a:r>
              <a:rPr sz="20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penyimpan</a:t>
            </a:r>
            <a:r>
              <a:rPr sz="20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internal</a:t>
            </a:r>
            <a:r>
              <a:rPr sz="20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25" dirty="0">
                <a:solidFill>
                  <a:srgbClr val="181866"/>
                </a:solidFill>
                <a:latin typeface="Verdana"/>
                <a:cs typeface="Verdana"/>
              </a:rPr>
              <a:t>CPU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0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digunakan</a:t>
            </a:r>
            <a:r>
              <a:rPr sz="20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saat</a:t>
            </a:r>
            <a:r>
              <a:rPr sz="20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proses</a:t>
            </a:r>
            <a:r>
              <a:rPr sz="2000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pengolahan</a:t>
            </a:r>
            <a:r>
              <a:rPr sz="20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20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  <a:p>
            <a:pPr marL="492759" marR="5080" indent="-480695">
              <a:lnSpc>
                <a:spcPct val="100000"/>
              </a:lnSpc>
              <a:spcBef>
                <a:spcPts val="480"/>
              </a:spcBef>
              <a:buFont typeface="Wingdings"/>
              <a:buChar char=""/>
              <a:tabLst>
                <a:tab pos="492759" algn="l"/>
              </a:tabLst>
            </a:pPr>
            <a:r>
              <a:rPr sz="2000" b="1" dirty="0">
                <a:solidFill>
                  <a:srgbClr val="181866"/>
                </a:solidFill>
                <a:latin typeface="Verdana"/>
                <a:cs typeface="Verdana"/>
              </a:rPr>
              <a:t>CPU</a:t>
            </a:r>
            <a:r>
              <a:rPr sz="2000" b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81866"/>
                </a:solidFill>
                <a:latin typeface="Verdana"/>
                <a:cs typeface="Verdana"/>
              </a:rPr>
              <a:t>Interconnections</a:t>
            </a:r>
            <a:r>
              <a:rPr sz="2000" dirty="0">
                <a:solidFill>
                  <a:srgbClr val="181866"/>
                </a:solidFill>
                <a:latin typeface="Verdana"/>
                <a:cs typeface="Verdana"/>
              </a:rPr>
              <a:t>,</a:t>
            </a:r>
            <a:r>
              <a:rPr sz="2000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adalah</a:t>
            </a:r>
            <a:r>
              <a:rPr sz="20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sistem</a:t>
            </a:r>
            <a:r>
              <a:rPr sz="20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koneksi</a:t>
            </a:r>
            <a:r>
              <a:rPr sz="20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25" dirty="0">
                <a:solidFill>
                  <a:srgbClr val="181866"/>
                </a:solidFill>
                <a:latin typeface="Verdana"/>
                <a:cs typeface="Verdana"/>
              </a:rPr>
              <a:t>dan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bus</a:t>
            </a:r>
            <a:r>
              <a:rPr sz="20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0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menghubungkan</a:t>
            </a:r>
            <a:r>
              <a:rPr sz="20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komponen</a:t>
            </a:r>
            <a:r>
              <a:rPr sz="20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internal</a:t>
            </a:r>
            <a:r>
              <a:rPr sz="20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20" dirty="0">
                <a:solidFill>
                  <a:srgbClr val="181866"/>
                </a:solidFill>
                <a:latin typeface="Verdana"/>
                <a:cs typeface="Verdana"/>
              </a:rPr>
              <a:t>CPU,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yaitu</a:t>
            </a:r>
            <a:r>
              <a:rPr sz="2000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ALU,</a:t>
            </a:r>
            <a:r>
              <a:rPr sz="20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unit</a:t>
            </a:r>
            <a:r>
              <a:rPr sz="20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kontrol</a:t>
            </a:r>
            <a:r>
              <a:rPr sz="20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20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register</a:t>
            </a:r>
            <a:r>
              <a:rPr sz="20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-</a:t>
            </a:r>
            <a:r>
              <a:rPr sz="20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register</a:t>
            </a:r>
            <a:r>
              <a:rPr sz="20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20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20" dirty="0">
                <a:solidFill>
                  <a:srgbClr val="181866"/>
                </a:solidFill>
                <a:latin typeface="Verdana"/>
                <a:cs typeface="Verdana"/>
              </a:rPr>
              <a:t>juga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r>
              <a:rPr sz="20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bus</a:t>
            </a:r>
            <a:r>
              <a:rPr sz="2000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-</a:t>
            </a:r>
            <a:r>
              <a:rPr sz="20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bus</a:t>
            </a:r>
            <a:r>
              <a:rPr sz="2000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eksternal</a:t>
            </a:r>
            <a:r>
              <a:rPr sz="20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CPU</a:t>
            </a:r>
            <a:r>
              <a:rPr sz="20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0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181866"/>
                </a:solidFill>
                <a:latin typeface="Verdana"/>
                <a:cs typeface="Verdana"/>
              </a:rPr>
              <a:t>menghubungkan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r>
              <a:rPr sz="20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81866"/>
                </a:solidFill>
                <a:latin typeface="Verdana"/>
                <a:cs typeface="Verdana"/>
              </a:rPr>
              <a:t>sistem</a:t>
            </a:r>
            <a:r>
              <a:rPr sz="20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181866"/>
                </a:solidFill>
                <a:latin typeface="Verdana"/>
                <a:cs typeface="Verdana"/>
              </a:rPr>
              <a:t>lainnya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59880" y="5085588"/>
            <a:ext cx="2484120" cy="1490980"/>
            <a:chOff x="6659880" y="5085588"/>
            <a:chExt cx="2484120" cy="14909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085588"/>
              <a:ext cx="769619" cy="10180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988" y="5434584"/>
              <a:ext cx="720851" cy="9464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9880" y="5631180"/>
              <a:ext cx="757427" cy="944880"/>
            </a:xfrm>
            <a:prstGeom prst="rect">
              <a:avLst/>
            </a:prstGeom>
          </p:spPr>
        </p:pic>
      </p:grpSp>
      <p:sp>
        <p:nvSpPr>
          <p:cNvPr id="12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3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4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16771" y="179324"/>
            <a:ext cx="187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336600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6670" y="234442"/>
            <a:ext cx="4701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181866"/>
                </a:solidFill>
              </a:rPr>
              <a:t>Prinsip</a:t>
            </a:r>
            <a:r>
              <a:rPr spc="-85" dirty="0">
                <a:solidFill>
                  <a:srgbClr val="181866"/>
                </a:solidFill>
              </a:rPr>
              <a:t> </a:t>
            </a:r>
            <a:r>
              <a:rPr dirty="0">
                <a:solidFill>
                  <a:srgbClr val="181866"/>
                </a:solidFill>
              </a:rPr>
              <a:t>Kerja</a:t>
            </a:r>
            <a:r>
              <a:rPr spc="-100" dirty="0">
                <a:solidFill>
                  <a:srgbClr val="181866"/>
                </a:solidFill>
              </a:rPr>
              <a:t> </a:t>
            </a:r>
            <a:r>
              <a:rPr spc="-10" dirty="0">
                <a:solidFill>
                  <a:srgbClr val="181866"/>
                </a:solidFill>
              </a:rPr>
              <a:t>Komputer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67851" y="1673337"/>
            <a:ext cx="2296795" cy="977265"/>
            <a:chOff x="1767851" y="1673337"/>
            <a:chExt cx="2296795" cy="97726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7851" y="1673337"/>
              <a:ext cx="2296644" cy="9769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0760" y="1798319"/>
              <a:ext cx="1380743" cy="7894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38706" y="1706117"/>
              <a:ext cx="2174875" cy="871855"/>
            </a:xfrm>
            <a:custGeom>
              <a:avLst/>
              <a:gdLst/>
              <a:ahLst/>
              <a:cxnLst/>
              <a:rect l="l" t="t" r="r" b="b"/>
              <a:pathLst>
                <a:path w="2174875" h="871855">
                  <a:moveTo>
                    <a:pt x="1738883" y="0"/>
                  </a:moveTo>
                  <a:lnTo>
                    <a:pt x="0" y="0"/>
                  </a:lnTo>
                  <a:lnTo>
                    <a:pt x="435863" y="435864"/>
                  </a:lnTo>
                  <a:lnTo>
                    <a:pt x="0" y="871728"/>
                  </a:lnTo>
                  <a:lnTo>
                    <a:pt x="1738883" y="871728"/>
                  </a:lnTo>
                  <a:lnTo>
                    <a:pt x="2174747" y="435864"/>
                  </a:lnTo>
                  <a:lnTo>
                    <a:pt x="17388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38706" y="1706117"/>
              <a:ext cx="2174875" cy="871855"/>
            </a:xfrm>
            <a:custGeom>
              <a:avLst/>
              <a:gdLst/>
              <a:ahLst/>
              <a:cxnLst/>
              <a:rect l="l" t="t" r="r" b="b"/>
              <a:pathLst>
                <a:path w="2174875" h="871855">
                  <a:moveTo>
                    <a:pt x="0" y="0"/>
                  </a:moveTo>
                  <a:lnTo>
                    <a:pt x="1738883" y="0"/>
                  </a:lnTo>
                  <a:lnTo>
                    <a:pt x="2174747" y="435864"/>
                  </a:lnTo>
                  <a:lnTo>
                    <a:pt x="1738883" y="871728"/>
                  </a:lnTo>
                  <a:lnTo>
                    <a:pt x="0" y="871728"/>
                  </a:lnTo>
                  <a:lnTo>
                    <a:pt x="435863" y="43586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01645" y="1910333"/>
            <a:ext cx="91884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181866"/>
                </a:solidFill>
                <a:latin typeface="Verdana"/>
                <a:cs typeface="Verdana"/>
              </a:rPr>
              <a:t>Input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07891" y="1664207"/>
            <a:ext cx="2333625" cy="995680"/>
            <a:chOff x="3707891" y="1664207"/>
            <a:chExt cx="2333625" cy="99568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7891" y="1664207"/>
              <a:ext cx="2333243" cy="9951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31563" y="1798319"/>
              <a:ext cx="1571243" cy="78943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797045" y="1706117"/>
              <a:ext cx="2174875" cy="871855"/>
            </a:xfrm>
            <a:custGeom>
              <a:avLst/>
              <a:gdLst/>
              <a:ahLst/>
              <a:cxnLst/>
              <a:rect l="l" t="t" r="r" b="b"/>
              <a:pathLst>
                <a:path w="2174875" h="871855">
                  <a:moveTo>
                    <a:pt x="1738883" y="0"/>
                  </a:moveTo>
                  <a:lnTo>
                    <a:pt x="0" y="0"/>
                  </a:lnTo>
                  <a:lnTo>
                    <a:pt x="435863" y="435864"/>
                  </a:lnTo>
                  <a:lnTo>
                    <a:pt x="0" y="871728"/>
                  </a:lnTo>
                  <a:lnTo>
                    <a:pt x="1738883" y="871728"/>
                  </a:lnTo>
                  <a:lnTo>
                    <a:pt x="2174748" y="435864"/>
                  </a:lnTo>
                  <a:lnTo>
                    <a:pt x="17388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97045" y="1706117"/>
              <a:ext cx="2174875" cy="871855"/>
            </a:xfrm>
            <a:custGeom>
              <a:avLst/>
              <a:gdLst/>
              <a:ahLst/>
              <a:cxnLst/>
              <a:rect l="l" t="t" r="r" b="b"/>
              <a:pathLst>
                <a:path w="2174875" h="871855">
                  <a:moveTo>
                    <a:pt x="0" y="0"/>
                  </a:moveTo>
                  <a:lnTo>
                    <a:pt x="1738883" y="0"/>
                  </a:lnTo>
                  <a:lnTo>
                    <a:pt x="2174748" y="435864"/>
                  </a:lnTo>
                  <a:lnTo>
                    <a:pt x="1738883" y="871728"/>
                  </a:lnTo>
                  <a:lnTo>
                    <a:pt x="0" y="871728"/>
                  </a:lnTo>
                  <a:lnTo>
                    <a:pt x="435863" y="43586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64228" y="1910333"/>
            <a:ext cx="11093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181866"/>
                </a:solidFill>
                <a:latin typeface="Verdana"/>
                <a:cs typeface="Verdana"/>
              </a:rPr>
              <a:t>Proses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66232" y="1664207"/>
            <a:ext cx="2333625" cy="995680"/>
            <a:chOff x="5666232" y="1664207"/>
            <a:chExt cx="2333625" cy="99568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66232" y="1664207"/>
              <a:ext cx="2333243" cy="99517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9424" y="1798319"/>
              <a:ext cx="1633727" cy="78943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755386" y="1706117"/>
              <a:ext cx="2174875" cy="871855"/>
            </a:xfrm>
            <a:custGeom>
              <a:avLst/>
              <a:gdLst/>
              <a:ahLst/>
              <a:cxnLst/>
              <a:rect l="l" t="t" r="r" b="b"/>
              <a:pathLst>
                <a:path w="2174875" h="871855">
                  <a:moveTo>
                    <a:pt x="1738884" y="0"/>
                  </a:moveTo>
                  <a:lnTo>
                    <a:pt x="0" y="0"/>
                  </a:lnTo>
                  <a:lnTo>
                    <a:pt x="435863" y="435864"/>
                  </a:lnTo>
                  <a:lnTo>
                    <a:pt x="0" y="871728"/>
                  </a:lnTo>
                  <a:lnTo>
                    <a:pt x="1738884" y="871728"/>
                  </a:lnTo>
                  <a:lnTo>
                    <a:pt x="2174747" y="435864"/>
                  </a:lnTo>
                  <a:lnTo>
                    <a:pt x="17388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55386" y="1706117"/>
              <a:ext cx="2174875" cy="871855"/>
            </a:xfrm>
            <a:custGeom>
              <a:avLst/>
              <a:gdLst/>
              <a:ahLst/>
              <a:cxnLst/>
              <a:rect l="l" t="t" r="r" b="b"/>
              <a:pathLst>
                <a:path w="2174875" h="871855">
                  <a:moveTo>
                    <a:pt x="0" y="0"/>
                  </a:moveTo>
                  <a:lnTo>
                    <a:pt x="1738884" y="0"/>
                  </a:lnTo>
                  <a:lnTo>
                    <a:pt x="2174747" y="435864"/>
                  </a:lnTo>
                  <a:lnTo>
                    <a:pt x="1738884" y="871728"/>
                  </a:lnTo>
                  <a:lnTo>
                    <a:pt x="0" y="871728"/>
                  </a:lnTo>
                  <a:lnTo>
                    <a:pt x="435863" y="43586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92088" y="1910333"/>
            <a:ext cx="11709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181866"/>
                </a:solidFill>
                <a:latin typeface="Verdana"/>
                <a:cs typeface="Verdana"/>
              </a:rPr>
              <a:t>Output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275" y="3682365"/>
            <a:ext cx="252095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473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input</a:t>
            </a:r>
            <a:r>
              <a:rPr sz="1800" b="1" spc="50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Proses</a:t>
            </a:r>
            <a:r>
              <a:rPr sz="18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pemasukan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data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kedalam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r>
              <a:rPr sz="18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dengan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menggunakan</a:t>
            </a:r>
            <a:r>
              <a:rPr sz="18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alat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input</a:t>
            </a:r>
            <a:r>
              <a:rPr sz="18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terhubung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ports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84194" y="3677539"/>
            <a:ext cx="23888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2644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proses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Proses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pengolahan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18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sesuai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program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diberikan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menggunakan</a:t>
            </a:r>
            <a:r>
              <a:rPr sz="18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25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50584" y="3677539"/>
            <a:ext cx="24415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686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output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Proses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menghasilkan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keluaran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18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hasil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pengolahan</a:t>
            </a:r>
            <a:r>
              <a:rPr sz="18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data,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melalui</a:t>
            </a:r>
            <a:r>
              <a:rPr sz="18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alat</a:t>
            </a:r>
            <a:r>
              <a:rPr sz="18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163006" y="3736836"/>
            <a:ext cx="131445" cy="1831975"/>
            <a:chOff x="6163006" y="3736836"/>
            <a:chExt cx="131445" cy="1831975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63006" y="3736836"/>
              <a:ext cx="131162" cy="183187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228587" y="3788663"/>
              <a:ext cx="0" cy="1728470"/>
            </a:xfrm>
            <a:custGeom>
              <a:avLst/>
              <a:gdLst/>
              <a:ahLst/>
              <a:cxnLst/>
              <a:rect l="l" t="t" r="r" b="b"/>
              <a:pathLst>
                <a:path h="1728470">
                  <a:moveTo>
                    <a:pt x="0" y="0"/>
                  </a:moveTo>
                  <a:lnTo>
                    <a:pt x="0" y="172821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3282646" y="3736836"/>
            <a:ext cx="131445" cy="1831975"/>
            <a:chOff x="3282646" y="3736836"/>
            <a:chExt cx="131445" cy="1831975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82646" y="3736836"/>
              <a:ext cx="131162" cy="183187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348228" y="3788663"/>
              <a:ext cx="0" cy="1728470"/>
            </a:xfrm>
            <a:custGeom>
              <a:avLst/>
              <a:gdLst/>
              <a:ahLst/>
              <a:cxnLst/>
              <a:rect l="l" t="t" r="r" b="b"/>
              <a:pathLst>
                <a:path h="1728470">
                  <a:moveTo>
                    <a:pt x="0" y="0"/>
                  </a:moveTo>
                  <a:lnTo>
                    <a:pt x="0" y="172821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39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40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66740" y="306450"/>
            <a:ext cx="3442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181866"/>
                </a:solidFill>
              </a:rPr>
              <a:t>Fungsi</a:t>
            </a:r>
            <a:r>
              <a:rPr spc="-75" dirty="0">
                <a:solidFill>
                  <a:srgbClr val="181866"/>
                </a:solidFill>
              </a:rPr>
              <a:t> </a:t>
            </a:r>
            <a:r>
              <a:rPr spc="-10" dirty="0">
                <a:solidFill>
                  <a:srgbClr val="181866"/>
                </a:solidFill>
              </a:rPr>
              <a:t>Komputer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037588" y="1837944"/>
            <a:ext cx="5454650" cy="670560"/>
            <a:chOff x="2037588" y="1837944"/>
            <a:chExt cx="5454650" cy="670560"/>
          </a:xfrm>
        </p:grpSpPr>
        <p:sp>
          <p:nvSpPr>
            <p:cNvPr id="9" name="object 9"/>
            <p:cNvSpPr/>
            <p:nvPr/>
          </p:nvSpPr>
          <p:spPr>
            <a:xfrm>
              <a:off x="2048256" y="1854708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566801" y="0"/>
                  </a:moveTo>
                  <a:lnTo>
                    <a:pt x="189102" y="0"/>
                  </a:lnTo>
                  <a:lnTo>
                    <a:pt x="0" y="326897"/>
                  </a:lnTo>
                  <a:lnTo>
                    <a:pt x="189102" y="653795"/>
                  </a:lnTo>
                  <a:lnTo>
                    <a:pt x="566801" y="653795"/>
                  </a:lnTo>
                  <a:lnTo>
                    <a:pt x="755904" y="326897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2160" y="1842516"/>
              <a:ext cx="755903" cy="6537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42160" y="1842516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0" y="326898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8"/>
                  </a:lnTo>
                  <a:lnTo>
                    <a:pt x="566801" y="653796"/>
                  </a:lnTo>
                  <a:lnTo>
                    <a:pt x="189102" y="653796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86356" y="1883664"/>
              <a:ext cx="662939" cy="5745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86356" y="1883664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39" h="574675">
                  <a:moveTo>
                    <a:pt x="0" y="287274"/>
                  </a:moveTo>
                  <a:lnTo>
                    <a:pt x="165988" y="0"/>
                  </a:lnTo>
                  <a:lnTo>
                    <a:pt x="496950" y="0"/>
                  </a:lnTo>
                  <a:lnTo>
                    <a:pt x="662939" y="287274"/>
                  </a:lnTo>
                  <a:lnTo>
                    <a:pt x="496950" y="574548"/>
                  </a:lnTo>
                  <a:lnTo>
                    <a:pt x="165988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52522" y="2414016"/>
              <a:ext cx="4839970" cy="78105"/>
            </a:xfrm>
            <a:custGeom>
              <a:avLst/>
              <a:gdLst/>
              <a:ahLst/>
              <a:cxnLst/>
              <a:rect l="l" t="t" r="r" b="b"/>
              <a:pathLst>
                <a:path w="4839970" h="78105">
                  <a:moveTo>
                    <a:pt x="25907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25907" y="51816"/>
                  </a:lnTo>
                  <a:lnTo>
                    <a:pt x="25907" y="25908"/>
                  </a:lnTo>
                  <a:close/>
                </a:path>
                <a:path w="4839970" h="78105">
                  <a:moveTo>
                    <a:pt x="77723" y="25908"/>
                  </a:moveTo>
                  <a:lnTo>
                    <a:pt x="51815" y="25908"/>
                  </a:lnTo>
                  <a:lnTo>
                    <a:pt x="51815" y="51816"/>
                  </a:lnTo>
                  <a:lnTo>
                    <a:pt x="77723" y="51816"/>
                  </a:lnTo>
                  <a:lnTo>
                    <a:pt x="77723" y="25908"/>
                  </a:lnTo>
                  <a:close/>
                </a:path>
                <a:path w="4839970" h="78105">
                  <a:moveTo>
                    <a:pt x="129539" y="25908"/>
                  </a:moveTo>
                  <a:lnTo>
                    <a:pt x="103631" y="25908"/>
                  </a:lnTo>
                  <a:lnTo>
                    <a:pt x="103631" y="51816"/>
                  </a:lnTo>
                  <a:lnTo>
                    <a:pt x="129539" y="51816"/>
                  </a:lnTo>
                  <a:lnTo>
                    <a:pt x="129539" y="25908"/>
                  </a:lnTo>
                  <a:close/>
                </a:path>
                <a:path w="4839970" h="78105">
                  <a:moveTo>
                    <a:pt x="181355" y="25908"/>
                  </a:moveTo>
                  <a:lnTo>
                    <a:pt x="155447" y="25908"/>
                  </a:lnTo>
                  <a:lnTo>
                    <a:pt x="155447" y="51816"/>
                  </a:lnTo>
                  <a:lnTo>
                    <a:pt x="181355" y="51816"/>
                  </a:lnTo>
                  <a:lnTo>
                    <a:pt x="181355" y="25908"/>
                  </a:lnTo>
                  <a:close/>
                </a:path>
                <a:path w="4839970" h="78105">
                  <a:moveTo>
                    <a:pt x="233171" y="25908"/>
                  </a:moveTo>
                  <a:lnTo>
                    <a:pt x="207263" y="25908"/>
                  </a:lnTo>
                  <a:lnTo>
                    <a:pt x="207263" y="51816"/>
                  </a:lnTo>
                  <a:lnTo>
                    <a:pt x="233171" y="51816"/>
                  </a:lnTo>
                  <a:lnTo>
                    <a:pt x="233171" y="25908"/>
                  </a:lnTo>
                  <a:close/>
                </a:path>
                <a:path w="4839970" h="78105">
                  <a:moveTo>
                    <a:pt x="284988" y="25908"/>
                  </a:moveTo>
                  <a:lnTo>
                    <a:pt x="259079" y="25908"/>
                  </a:lnTo>
                  <a:lnTo>
                    <a:pt x="259079" y="51816"/>
                  </a:lnTo>
                  <a:lnTo>
                    <a:pt x="284988" y="51816"/>
                  </a:lnTo>
                  <a:lnTo>
                    <a:pt x="284988" y="25908"/>
                  </a:lnTo>
                  <a:close/>
                </a:path>
                <a:path w="4839970" h="78105">
                  <a:moveTo>
                    <a:pt x="336803" y="25908"/>
                  </a:moveTo>
                  <a:lnTo>
                    <a:pt x="310895" y="25908"/>
                  </a:lnTo>
                  <a:lnTo>
                    <a:pt x="310895" y="51816"/>
                  </a:lnTo>
                  <a:lnTo>
                    <a:pt x="336803" y="51816"/>
                  </a:lnTo>
                  <a:lnTo>
                    <a:pt x="336803" y="25908"/>
                  </a:lnTo>
                  <a:close/>
                </a:path>
                <a:path w="4839970" h="78105">
                  <a:moveTo>
                    <a:pt x="388619" y="25908"/>
                  </a:moveTo>
                  <a:lnTo>
                    <a:pt x="362711" y="25908"/>
                  </a:lnTo>
                  <a:lnTo>
                    <a:pt x="362711" y="51816"/>
                  </a:lnTo>
                  <a:lnTo>
                    <a:pt x="388619" y="51816"/>
                  </a:lnTo>
                  <a:lnTo>
                    <a:pt x="388619" y="25908"/>
                  </a:lnTo>
                  <a:close/>
                </a:path>
                <a:path w="4839970" h="78105">
                  <a:moveTo>
                    <a:pt x="440435" y="25908"/>
                  </a:moveTo>
                  <a:lnTo>
                    <a:pt x="414527" y="25908"/>
                  </a:lnTo>
                  <a:lnTo>
                    <a:pt x="414527" y="51816"/>
                  </a:lnTo>
                  <a:lnTo>
                    <a:pt x="440435" y="51816"/>
                  </a:lnTo>
                  <a:lnTo>
                    <a:pt x="440435" y="25908"/>
                  </a:lnTo>
                  <a:close/>
                </a:path>
                <a:path w="4839970" h="78105">
                  <a:moveTo>
                    <a:pt x="492251" y="25908"/>
                  </a:moveTo>
                  <a:lnTo>
                    <a:pt x="466344" y="25908"/>
                  </a:lnTo>
                  <a:lnTo>
                    <a:pt x="466344" y="51816"/>
                  </a:lnTo>
                  <a:lnTo>
                    <a:pt x="492251" y="51816"/>
                  </a:lnTo>
                  <a:lnTo>
                    <a:pt x="492251" y="25908"/>
                  </a:lnTo>
                  <a:close/>
                </a:path>
                <a:path w="4839970" h="78105">
                  <a:moveTo>
                    <a:pt x="544067" y="25908"/>
                  </a:moveTo>
                  <a:lnTo>
                    <a:pt x="518159" y="25908"/>
                  </a:lnTo>
                  <a:lnTo>
                    <a:pt x="518159" y="51816"/>
                  </a:lnTo>
                  <a:lnTo>
                    <a:pt x="544067" y="51816"/>
                  </a:lnTo>
                  <a:lnTo>
                    <a:pt x="544067" y="25908"/>
                  </a:lnTo>
                  <a:close/>
                </a:path>
                <a:path w="4839970" h="78105">
                  <a:moveTo>
                    <a:pt x="595883" y="25908"/>
                  </a:moveTo>
                  <a:lnTo>
                    <a:pt x="569976" y="25908"/>
                  </a:lnTo>
                  <a:lnTo>
                    <a:pt x="569976" y="51816"/>
                  </a:lnTo>
                  <a:lnTo>
                    <a:pt x="595883" y="51816"/>
                  </a:lnTo>
                  <a:lnTo>
                    <a:pt x="595883" y="25908"/>
                  </a:lnTo>
                  <a:close/>
                </a:path>
                <a:path w="4839970" h="78105">
                  <a:moveTo>
                    <a:pt x="647700" y="25908"/>
                  </a:moveTo>
                  <a:lnTo>
                    <a:pt x="621791" y="25908"/>
                  </a:lnTo>
                  <a:lnTo>
                    <a:pt x="621791" y="51816"/>
                  </a:lnTo>
                  <a:lnTo>
                    <a:pt x="647700" y="51816"/>
                  </a:lnTo>
                  <a:lnTo>
                    <a:pt x="647700" y="25908"/>
                  </a:lnTo>
                  <a:close/>
                </a:path>
                <a:path w="4839970" h="78105">
                  <a:moveTo>
                    <a:pt x="699515" y="25908"/>
                  </a:moveTo>
                  <a:lnTo>
                    <a:pt x="673607" y="25908"/>
                  </a:lnTo>
                  <a:lnTo>
                    <a:pt x="673607" y="51816"/>
                  </a:lnTo>
                  <a:lnTo>
                    <a:pt x="699515" y="51816"/>
                  </a:lnTo>
                  <a:lnTo>
                    <a:pt x="699515" y="25908"/>
                  </a:lnTo>
                  <a:close/>
                </a:path>
                <a:path w="4839970" h="78105">
                  <a:moveTo>
                    <a:pt x="751331" y="25908"/>
                  </a:moveTo>
                  <a:lnTo>
                    <a:pt x="725424" y="25908"/>
                  </a:lnTo>
                  <a:lnTo>
                    <a:pt x="725424" y="51816"/>
                  </a:lnTo>
                  <a:lnTo>
                    <a:pt x="751331" y="51816"/>
                  </a:lnTo>
                  <a:lnTo>
                    <a:pt x="751331" y="25908"/>
                  </a:lnTo>
                  <a:close/>
                </a:path>
                <a:path w="4839970" h="78105">
                  <a:moveTo>
                    <a:pt x="803148" y="25908"/>
                  </a:moveTo>
                  <a:lnTo>
                    <a:pt x="777239" y="25908"/>
                  </a:lnTo>
                  <a:lnTo>
                    <a:pt x="777239" y="51816"/>
                  </a:lnTo>
                  <a:lnTo>
                    <a:pt x="803148" y="51816"/>
                  </a:lnTo>
                  <a:lnTo>
                    <a:pt x="803148" y="25908"/>
                  </a:lnTo>
                  <a:close/>
                </a:path>
                <a:path w="4839970" h="78105">
                  <a:moveTo>
                    <a:pt x="854963" y="25908"/>
                  </a:moveTo>
                  <a:lnTo>
                    <a:pt x="829055" y="25908"/>
                  </a:lnTo>
                  <a:lnTo>
                    <a:pt x="829055" y="51816"/>
                  </a:lnTo>
                  <a:lnTo>
                    <a:pt x="854963" y="51816"/>
                  </a:lnTo>
                  <a:lnTo>
                    <a:pt x="854963" y="25908"/>
                  </a:lnTo>
                  <a:close/>
                </a:path>
                <a:path w="4839970" h="78105">
                  <a:moveTo>
                    <a:pt x="906779" y="25908"/>
                  </a:moveTo>
                  <a:lnTo>
                    <a:pt x="880872" y="25908"/>
                  </a:lnTo>
                  <a:lnTo>
                    <a:pt x="880872" y="51816"/>
                  </a:lnTo>
                  <a:lnTo>
                    <a:pt x="906779" y="51816"/>
                  </a:lnTo>
                  <a:lnTo>
                    <a:pt x="906779" y="25908"/>
                  </a:lnTo>
                  <a:close/>
                </a:path>
                <a:path w="4839970" h="78105">
                  <a:moveTo>
                    <a:pt x="958595" y="25908"/>
                  </a:moveTo>
                  <a:lnTo>
                    <a:pt x="932688" y="25908"/>
                  </a:lnTo>
                  <a:lnTo>
                    <a:pt x="932688" y="51816"/>
                  </a:lnTo>
                  <a:lnTo>
                    <a:pt x="958595" y="51816"/>
                  </a:lnTo>
                  <a:lnTo>
                    <a:pt x="958595" y="25908"/>
                  </a:lnTo>
                  <a:close/>
                </a:path>
                <a:path w="4839970" h="78105">
                  <a:moveTo>
                    <a:pt x="1010412" y="25908"/>
                  </a:moveTo>
                  <a:lnTo>
                    <a:pt x="984503" y="25908"/>
                  </a:lnTo>
                  <a:lnTo>
                    <a:pt x="984503" y="51816"/>
                  </a:lnTo>
                  <a:lnTo>
                    <a:pt x="1010412" y="51816"/>
                  </a:lnTo>
                  <a:lnTo>
                    <a:pt x="1010412" y="25908"/>
                  </a:lnTo>
                  <a:close/>
                </a:path>
                <a:path w="4839970" h="78105">
                  <a:moveTo>
                    <a:pt x="1062227" y="25908"/>
                  </a:moveTo>
                  <a:lnTo>
                    <a:pt x="1036319" y="25908"/>
                  </a:lnTo>
                  <a:lnTo>
                    <a:pt x="1036319" y="51816"/>
                  </a:lnTo>
                  <a:lnTo>
                    <a:pt x="1062227" y="51816"/>
                  </a:lnTo>
                  <a:lnTo>
                    <a:pt x="1062227" y="25908"/>
                  </a:lnTo>
                  <a:close/>
                </a:path>
                <a:path w="4839970" h="78105">
                  <a:moveTo>
                    <a:pt x="1114043" y="25908"/>
                  </a:moveTo>
                  <a:lnTo>
                    <a:pt x="1088136" y="25908"/>
                  </a:lnTo>
                  <a:lnTo>
                    <a:pt x="1088136" y="51816"/>
                  </a:lnTo>
                  <a:lnTo>
                    <a:pt x="1114043" y="51816"/>
                  </a:lnTo>
                  <a:lnTo>
                    <a:pt x="1114043" y="25908"/>
                  </a:lnTo>
                  <a:close/>
                </a:path>
                <a:path w="4839970" h="78105">
                  <a:moveTo>
                    <a:pt x="1165860" y="25908"/>
                  </a:moveTo>
                  <a:lnTo>
                    <a:pt x="1139952" y="25908"/>
                  </a:lnTo>
                  <a:lnTo>
                    <a:pt x="1139952" y="51816"/>
                  </a:lnTo>
                  <a:lnTo>
                    <a:pt x="1165860" y="51816"/>
                  </a:lnTo>
                  <a:lnTo>
                    <a:pt x="1165860" y="25908"/>
                  </a:lnTo>
                  <a:close/>
                </a:path>
                <a:path w="4839970" h="78105">
                  <a:moveTo>
                    <a:pt x="1217676" y="25908"/>
                  </a:moveTo>
                  <a:lnTo>
                    <a:pt x="1191767" y="25908"/>
                  </a:lnTo>
                  <a:lnTo>
                    <a:pt x="1191767" y="51816"/>
                  </a:lnTo>
                  <a:lnTo>
                    <a:pt x="1217676" y="51816"/>
                  </a:lnTo>
                  <a:lnTo>
                    <a:pt x="1217676" y="25908"/>
                  </a:lnTo>
                  <a:close/>
                </a:path>
                <a:path w="4839970" h="78105">
                  <a:moveTo>
                    <a:pt x="1269491" y="25908"/>
                  </a:moveTo>
                  <a:lnTo>
                    <a:pt x="1243583" y="25908"/>
                  </a:lnTo>
                  <a:lnTo>
                    <a:pt x="1243583" y="51816"/>
                  </a:lnTo>
                  <a:lnTo>
                    <a:pt x="1269491" y="51816"/>
                  </a:lnTo>
                  <a:lnTo>
                    <a:pt x="1269491" y="25908"/>
                  </a:lnTo>
                  <a:close/>
                </a:path>
                <a:path w="4839970" h="78105">
                  <a:moveTo>
                    <a:pt x="1321307" y="25908"/>
                  </a:moveTo>
                  <a:lnTo>
                    <a:pt x="1295400" y="25908"/>
                  </a:lnTo>
                  <a:lnTo>
                    <a:pt x="1295400" y="51816"/>
                  </a:lnTo>
                  <a:lnTo>
                    <a:pt x="1321307" y="51816"/>
                  </a:lnTo>
                  <a:lnTo>
                    <a:pt x="1321307" y="25908"/>
                  </a:lnTo>
                  <a:close/>
                </a:path>
                <a:path w="4839970" h="78105">
                  <a:moveTo>
                    <a:pt x="1373124" y="25908"/>
                  </a:moveTo>
                  <a:lnTo>
                    <a:pt x="1347215" y="25908"/>
                  </a:lnTo>
                  <a:lnTo>
                    <a:pt x="1347215" y="51816"/>
                  </a:lnTo>
                  <a:lnTo>
                    <a:pt x="1373124" y="51816"/>
                  </a:lnTo>
                  <a:lnTo>
                    <a:pt x="1373124" y="25908"/>
                  </a:lnTo>
                  <a:close/>
                </a:path>
                <a:path w="4839970" h="78105">
                  <a:moveTo>
                    <a:pt x="1424939" y="25908"/>
                  </a:moveTo>
                  <a:lnTo>
                    <a:pt x="1399031" y="25908"/>
                  </a:lnTo>
                  <a:lnTo>
                    <a:pt x="1399031" y="51816"/>
                  </a:lnTo>
                  <a:lnTo>
                    <a:pt x="1424939" y="51816"/>
                  </a:lnTo>
                  <a:lnTo>
                    <a:pt x="1424939" y="25908"/>
                  </a:lnTo>
                  <a:close/>
                </a:path>
                <a:path w="4839970" h="78105">
                  <a:moveTo>
                    <a:pt x="1476755" y="25908"/>
                  </a:moveTo>
                  <a:lnTo>
                    <a:pt x="1450848" y="25908"/>
                  </a:lnTo>
                  <a:lnTo>
                    <a:pt x="1450848" y="51816"/>
                  </a:lnTo>
                  <a:lnTo>
                    <a:pt x="1476755" y="51816"/>
                  </a:lnTo>
                  <a:lnTo>
                    <a:pt x="1476755" y="25908"/>
                  </a:lnTo>
                  <a:close/>
                </a:path>
                <a:path w="4839970" h="78105">
                  <a:moveTo>
                    <a:pt x="1528572" y="25908"/>
                  </a:moveTo>
                  <a:lnTo>
                    <a:pt x="1502664" y="25908"/>
                  </a:lnTo>
                  <a:lnTo>
                    <a:pt x="1502664" y="51816"/>
                  </a:lnTo>
                  <a:lnTo>
                    <a:pt x="1528572" y="51816"/>
                  </a:lnTo>
                  <a:lnTo>
                    <a:pt x="1528572" y="25908"/>
                  </a:lnTo>
                  <a:close/>
                </a:path>
                <a:path w="4839970" h="78105">
                  <a:moveTo>
                    <a:pt x="1580388" y="25908"/>
                  </a:moveTo>
                  <a:lnTo>
                    <a:pt x="1554479" y="25908"/>
                  </a:lnTo>
                  <a:lnTo>
                    <a:pt x="1554479" y="51816"/>
                  </a:lnTo>
                  <a:lnTo>
                    <a:pt x="1580388" y="51816"/>
                  </a:lnTo>
                  <a:lnTo>
                    <a:pt x="1580388" y="25908"/>
                  </a:lnTo>
                  <a:close/>
                </a:path>
                <a:path w="4839970" h="78105">
                  <a:moveTo>
                    <a:pt x="1632203" y="25908"/>
                  </a:moveTo>
                  <a:lnTo>
                    <a:pt x="1606295" y="25908"/>
                  </a:lnTo>
                  <a:lnTo>
                    <a:pt x="1606295" y="51816"/>
                  </a:lnTo>
                  <a:lnTo>
                    <a:pt x="1632203" y="51816"/>
                  </a:lnTo>
                  <a:lnTo>
                    <a:pt x="1632203" y="25908"/>
                  </a:lnTo>
                  <a:close/>
                </a:path>
                <a:path w="4839970" h="78105">
                  <a:moveTo>
                    <a:pt x="1684019" y="25908"/>
                  </a:moveTo>
                  <a:lnTo>
                    <a:pt x="1658112" y="25908"/>
                  </a:lnTo>
                  <a:lnTo>
                    <a:pt x="1658112" y="51816"/>
                  </a:lnTo>
                  <a:lnTo>
                    <a:pt x="1684019" y="51816"/>
                  </a:lnTo>
                  <a:lnTo>
                    <a:pt x="1684019" y="25908"/>
                  </a:lnTo>
                  <a:close/>
                </a:path>
                <a:path w="4839970" h="78105">
                  <a:moveTo>
                    <a:pt x="1735836" y="25908"/>
                  </a:moveTo>
                  <a:lnTo>
                    <a:pt x="1709927" y="25908"/>
                  </a:lnTo>
                  <a:lnTo>
                    <a:pt x="1709927" y="51816"/>
                  </a:lnTo>
                  <a:lnTo>
                    <a:pt x="1735836" y="51816"/>
                  </a:lnTo>
                  <a:lnTo>
                    <a:pt x="1735836" y="25908"/>
                  </a:lnTo>
                  <a:close/>
                </a:path>
                <a:path w="4839970" h="78105">
                  <a:moveTo>
                    <a:pt x="1787652" y="25908"/>
                  </a:moveTo>
                  <a:lnTo>
                    <a:pt x="1761743" y="25908"/>
                  </a:lnTo>
                  <a:lnTo>
                    <a:pt x="1761743" y="51816"/>
                  </a:lnTo>
                  <a:lnTo>
                    <a:pt x="1787652" y="51816"/>
                  </a:lnTo>
                  <a:lnTo>
                    <a:pt x="1787652" y="25908"/>
                  </a:lnTo>
                  <a:close/>
                </a:path>
                <a:path w="4839970" h="78105">
                  <a:moveTo>
                    <a:pt x="1839467" y="25908"/>
                  </a:moveTo>
                  <a:lnTo>
                    <a:pt x="1813560" y="25908"/>
                  </a:lnTo>
                  <a:lnTo>
                    <a:pt x="1813560" y="51816"/>
                  </a:lnTo>
                  <a:lnTo>
                    <a:pt x="1839467" y="51816"/>
                  </a:lnTo>
                  <a:lnTo>
                    <a:pt x="1839467" y="25908"/>
                  </a:lnTo>
                  <a:close/>
                </a:path>
                <a:path w="4839970" h="78105">
                  <a:moveTo>
                    <a:pt x="1891283" y="25908"/>
                  </a:moveTo>
                  <a:lnTo>
                    <a:pt x="1865376" y="25908"/>
                  </a:lnTo>
                  <a:lnTo>
                    <a:pt x="1865376" y="51816"/>
                  </a:lnTo>
                  <a:lnTo>
                    <a:pt x="1891283" y="51816"/>
                  </a:lnTo>
                  <a:lnTo>
                    <a:pt x="1891283" y="25908"/>
                  </a:lnTo>
                  <a:close/>
                </a:path>
                <a:path w="4839970" h="78105">
                  <a:moveTo>
                    <a:pt x="1943100" y="25908"/>
                  </a:moveTo>
                  <a:lnTo>
                    <a:pt x="1917191" y="25908"/>
                  </a:lnTo>
                  <a:lnTo>
                    <a:pt x="1917191" y="51816"/>
                  </a:lnTo>
                  <a:lnTo>
                    <a:pt x="1943100" y="51816"/>
                  </a:lnTo>
                  <a:lnTo>
                    <a:pt x="1943100" y="25908"/>
                  </a:lnTo>
                  <a:close/>
                </a:path>
                <a:path w="4839970" h="78105">
                  <a:moveTo>
                    <a:pt x="1994915" y="25908"/>
                  </a:moveTo>
                  <a:lnTo>
                    <a:pt x="1969007" y="25908"/>
                  </a:lnTo>
                  <a:lnTo>
                    <a:pt x="1969007" y="51816"/>
                  </a:lnTo>
                  <a:lnTo>
                    <a:pt x="1994915" y="51816"/>
                  </a:lnTo>
                  <a:lnTo>
                    <a:pt x="1994915" y="25908"/>
                  </a:lnTo>
                  <a:close/>
                </a:path>
                <a:path w="4839970" h="78105">
                  <a:moveTo>
                    <a:pt x="2046731" y="25908"/>
                  </a:moveTo>
                  <a:lnTo>
                    <a:pt x="2020824" y="25908"/>
                  </a:lnTo>
                  <a:lnTo>
                    <a:pt x="2020824" y="51816"/>
                  </a:lnTo>
                  <a:lnTo>
                    <a:pt x="2046731" y="51816"/>
                  </a:lnTo>
                  <a:lnTo>
                    <a:pt x="2046731" y="25908"/>
                  </a:lnTo>
                  <a:close/>
                </a:path>
                <a:path w="4839970" h="78105">
                  <a:moveTo>
                    <a:pt x="2098548" y="25908"/>
                  </a:moveTo>
                  <a:lnTo>
                    <a:pt x="2072639" y="25908"/>
                  </a:lnTo>
                  <a:lnTo>
                    <a:pt x="2072639" y="51816"/>
                  </a:lnTo>
                  <a:lnTo>
                    <a:pt x="2098548" y="51816"/>
                  </a:lnTo>
                  <a:lnTo>
                    <a:pt x="2098548" y="25908"/>
                  </a:lnTo>
                  <a:close/>
                </a:path>
                <a:path w="4839970" h="78105">
                  <a:moveTo>
                    <a:pt x="2150364" y="25908"/>
                  </a:moveTo>
                  <a:lnTo>
                    <a:pt x="2124455" y="25908"/>
                  </a:lnTo>
                  <a:lnTo>
                    <a:pt x="2124455" y="51816"/>
                  </a:lnTo>
                  <a:lnTo>
                    <a:pt x="2150364" y="51816"/>
                  </a:lnTo>
                  <a:lnTo>
                    <a:pt x="2150364" y="25908"/>
                  </a:lnTo>
                  <a:close/>
                </a:path>
                <a:path w="4839970" h="78105">
                  <a:moveTo>
                    <a:pt x="2202179" y="25908"/>
                  </a:moveTo>
                  <a:lnTo>
                    <a:pt x="2176272" y="25908"/>
                  </a:lnTo>
                  <a:lnTo>
                    <a:pt x="2176272" y="51816"/>
                  </a:lnTo>
                  <a:lnTo>
                    <a:pt x="2202179" y="51816"/>
                  </a:lnTo>
                  <a:lnTo>
                    <a:pt x="2202179" y="25908"/>
                  </a:lnTo>
                  <a:close/>
                </a:path>
                <a:path w="4839970" h="78105">
                  <a:moveTo>
                    <a:pt x="2253995" y="25908"/>
                  </a:moveTo>
                  <a:lnTo>
                    <a:pt x="2228088" y="25908"/>
                  </a:lnTo>
                  <a:lnTo>
                    <a:pt x="2228088" y="51816"/>
                  </a:lnTo>
                  <a:lnTo>
                    <a:pt x="2253995" y="51816"/>
                  </a:lnTo>
                  <a:lnTo>
                    <a:pt x="2253995" y="25908"/>
                  </a:lnTo>
                  <a:close/>
                </a:path>
                <a:path w="4839970" h="78105">
                  <a:moveTo>
                    <a:pt x="2305812" y="25908"/>
                  </a:moveTo>
                  <a:lnTo>
                    <a:pt x="2279904" y="25908"/>
                  </a:lnTo>
                  <a:lnTo>
                    <a:pt x="2279904" y="51816"/>
                  </a:lnTo>
                  <a:lnTo>
                    <a:pt x="2305812" y="51816"/>
                  </a:lnTo>
                  <a:lnTo>
                    <a:pt x="2305812" y="25908"/>
                  </a:lnTo>
                  <a:close/>
                </a:path>
                <a:path w="4839970" h="78105">
                  <a:moveTo>
                    <a:pt x="2357628" y="25908"/>
                  </a:moveTo>
                  <a:lnTo>
                    <a:pt x="2331719" y="25908"/>
                  </a:lnTo>
                  <a:lnTo>
                    <a:pt x="2331719" y="51816"/>
                  </a:lnTo>
                  <a:lnTo>
                    <a:pt x="2357628" y="51816"/>
                  </a:lnTo>
                  <a:lnTo>
                    <a:pt x="2357628" y="25908"/>
                  </a:lnTo>
                  <a:close/>
                </a:path>
                <a:path w="4839970" h="78105">
                  <a:moveTo>
                    <a:pt x="2409443" y="25908"/>
                  </a:moveTo>
                  <a:lnTo>
                    <a:pt x="2383536" y="25908"/>
                  </a:lnTo>
                  <a:lnTo>
                    <a:pt x="2383536" y="51816"/>
                  </a:lnTo>
                  <a:lnTo>
                    <a:pt x="2409443" y="51816"/>
                  </a:lnTo>
                  <a:lnTo>
                    <a:pt x="2409443" y="25908"/>
                  </a:lnTo>
                  <a:close/>
                </a:path>
                <a:path w="4839970" h="78105">
                  <a:moveTo>
                    <a:pt x="2461260" y="25908"/>
                  </a:moveTo>
                  <a:lnTo>
                    <a:pt x="2435352" y="25908"/>
                  </a:lnTo>
                  <a:lnTo>
                    <a:pt x="2435352" y="51816"/>
                  </a:lnTo>
                  <a:lnTo>
                    <a:pt x="2461260" y="51816"/>
                  </a:lnTo>
                  <a:lnTo>
                    <a:pt x="2461260" y="25908"/>
                  </a:lnTo>
                  <a:close/>
                </a:path>
                <a:path w="4839970" h="78105">
                  <a:moveTo>
                    <a:pt x="2513076" y="25908"/>
                  </a:moveTo>
                  <a:lnTo>
                    <a:pt x="2487167" y="25908"/>
                  </a:lnTo>
                  <a:lnTo>
                    <a:pt x="2487167" y="51816"/>
                  </a:lnTo>
                  <a:lnTo>
                    <a:pt x="2513076" y="51816"/>
                  </a:lnTo>
                  <a:lnTo>
                    <a:pt x="2513076" y="25908"/>
                  </a:lnTo>
                  <a:close/>
                </a:path>
                <a:path w="4839970" h="78105">
                  <a:moveTo>
                    <a:pt x="2564891" y="25908"/>
                  </a:moveTo>
                  <a:lnTo>
                    <a:pt x="2538983" y="25908"/>
                  </a:lnTo>
                  <a:lnTo>
                    <a:pt x="2538983" y="51816"/>
                  </a:lnTo>
                  <a:lnTo>
                    <a:pt x="2564891" y="51816"/>
                  </a:lnTo>
                  <a:lnTo>
                    <a:pt x="2564891" y="25908"/>
                  </a:lnTo>
                  <a:close/>
                </a:path>
                <a:path w="4839970" h="78105">
                  <a:moveTo>
                    <a:pt x="2616707" y="25908"/>
                  </a:moveTo>
                  <a:lnTo>
                    <a:pt x="2590800" y="25908"/>
                  </a:lnTo>
                  <a:lnTo>
                    <a:pt x="2590800" y="51816"/>
                  </a:lnTo>
                  <a:lnTo>
                    <a:pt x="2616707" y="51816"/>
                  </a:lnTo>
                  <a:lnTo>
                    <a:pt x="2616707" y="25908"/>
                  </a:lnTo>
                  <a:close/>
                </a:path>
                <a:path w="4839970" h="78105">
                  <a:moveTo>
                    <a:pt x="2668524" y="25908"/>
                  </a:moveTo>
                  <a:lnTo>
                    <a:pt x="2642616" y="25908"/>
                  </a:lnTo>
                  <a:lnTo>
                    <a:pt x="2642616" y="51816"/>
                  </a:lnTo>
                  <a:lnTo>
                    <a:pt x="2668524" y="51816"/>
                  </a:lnTo>
                  <a:lnTo>
                    <a:pt x="2668524" y="25908"/>
                  </a:lnTo>
                  <a:close/>
                </a:path>
                <a:path w="4839970" h="78105">
                  <a:moveTo>
                    <a:pt x="2720340" y="25908"/>
                  </a:moveTo>
                  <a:lnTo>
                    <a:pt x="2694431" y="25908"/>
                  </a:lnTo>
                  <a:lnTo>
                    <a:pt x="2694431" y="51816"/>
                  </a:lnTo>
                  <a:lnTo>
                    <a:pt x="2720340" y="51816"/>
                  </a:lnTo>
                  <a:lnTo>
                    <a:pt x="2720340" y="25908"/>
                  </a:lnTo>
                  <a:close/>
                </a:path>
                <a:path w="4839970" h="78105">
                  <a:moveTo>
                    <a:pt x="2772155" y="25908"/>
                  </a:moveTo>
                  <a:lnTo>
                    <a:pt x="2746248" y="25908"/>
                  </a:lnTo>
                  <a:lnTo>
                    <a:pt x="2746248" y="51816"/>
                  </a:lnTo>
                  <a:lnTo>
                    <a:pt x="2772155" y="51816"/>
                  </a:lnTo>
                  <a:lnTo>
                    <a:pt x="2772155" y="25908"/>
                  </a:lnTo>
                  <a:close/>
                </a:path>
                <a:path w="4839970" h="78105">
                  <a:moveTo>
                    <a:pt x="2823972" y="25908"/>
                  </a:moveTo>
                  <a:lnTo>
                    <a:pt x="2798064" y="25908"/>
                  </a:lnTo>
                  <a:lnTo>
                    <a:pt x="2798064" y="51816"/>
                  </a:lnTo>
                  <a:lnTo>
                    <a:pt x="2823972" y="51816"/>
                  </a:lnTo>
                  <a:lnTo>
                    <a:pt x="2823972" y="25908"/>
                  </a:lnTo>
                  <a:close/>
                </a:path>
                <a:path w="4839970" h="78105">
                  <a:moveTo>
                    <a:pt x="2875788" y="25908"/>
                  </a:moveTo>
                  <a:lnTo>
                    <a:pt x="2849879" y="25908"/>
                  </a:lnTo>
                  <a:lnTo>
                    <a:pt x="2849879" y="51816"/>
                  </a:lnTo>
                  <a:lnTo>
                    <a:pt x="2875788" y="51816"/>
                  </a:lnTo>
                  <a:lnTo>
                    <a:pt x="2875788" y="25908"/>
                  </a:lnTo>
                  <a:close/>
                </a:path>
                <a:path w="4839970" h="78105">
                  <a:moveTo>
                    <a:pt x="2927604" y="25908"/>
                  </a:moveTo>
                  <a:lnTo>
                    <a:pt x="2901695" y="25908"/>
                  </a:lnTo>
                  <a:lnTo>
                    <a:pt x="2901695" y="51816"/>
                  </a:lnTo>
                  <a:lnTo>
                    <a:pt x="2927604" y="51816"/>
                  </a:lnTo>
                  <a:lnTo>
                    <a:pt x="2927604" y="25908"/>
                  </a:lnTo>
                  <a:close/>
                </a:path>
                <a:path w="4839970" h="78105">
                  <a:moveTo>
                    <a:pt x="2979419" y="25908"/>
                  </a:moveTo>
                  <a:lnTo>
                    <a:pt x="2953512" y="25908"/>
                  </a:lnTo>
                  <a:lnTo>
                    <a:pt x="2953512" y="51816"/>
                  </a:lnTo>
                  <a:lnTo>
                    <a:pt x="2979419" y="51816"/>
                  </a:lnTo>
                  <a:lnTo>
                    <a:pt x="2979419" y="25908"/>
                  </a:lnTo>
                  <a:close/>
                </a:path>
                <a:path w="4839970" h="78105">
                  <a:moveTo>
                    <a:pt x="3031236" y="25908"/>
                  </a:moveTo>
                  <a:lnTo>
                    <a:pt x="3005328" y="25908"/>
                  </a:lnTo>
                  <a:lnTo>
                    <a:pt x="3005328" y="51816"/>
                  </a:lnTo>
                  <a:lnTo>
                    <a:pt x="3031236" y="51816"/>
                  </a:lnTo>
                  <a:lnTo>
                    <a:pt x="3031236" y="25908"/>
                  </a:lnTo>
                  <a:close/>
                </a:path>
                <a:path w="4839970" h="78105">
                  <a:moveTo>
                    <a:pt x="3083052" y="25908"/>
                  </a:moveTo>
                  <a:lnTo>
                    <a:pt x="3057143" y="25908"/>
                  </a:lnTo>
                  <a:lnTo>
                    <a:pt x="3057143" y="51816"/>
                  </a:lnTo>
                  <a:lnTo>
                    <a:pt x="3083052" y="51816"/>
                  </a:lnTo>
                  <a:lnTo>
                    <a:pt x="3083052" y="25908"/>
                  </a:lnTo>
                  <a:close/>
                </a:path>
                <a:path w="4839970" h="78105">
                  <a:moveTo>
                    <a:pt x="3134867" y="25908"/>
                  </a:moveTo>
                  <a:lnTo>
                    <a:pt x="3108960" y="25908"/>
                  </a:lnTo>
                  <a:lnTo>
                    <a:pt x="3108960" y="51816"/>
                  </a:lnTo>
                  <a:lnTo>
                    <a:pt x="3134867" y="51816"/>
                  </a:lnTo>
                  <a:lnTo>
                    <a:pt x="3134867" y="25908"/>
                  </a:lnTo>
                  <a:close/>
                </a:path>
                <a:path w="4839970" h="78105">
                  <a:moveTo>
                    <a:pt x="3186683" y="25908"/>
                  </a:moveTo>
                  <a:lnTo>
                    <a:pt x="3160776" y="25908"/>
                  </a:lnTo>
                  <a:lnTo>
                    <a:pt x="3160776" y="51816"/>
                  </a:lnTo>
                  <a:lnTo>
                    <a:pt x="3186683" y="51816"/>
                  </a:lnTo>
                  <a:lnTo>
                    <a:pt x="3186683" y="25908"/>
                  </a:lnTo>
                  <a:close/>
                </a:path>
                <a:path w="4839970" h="78105">
                  <a:moveTo>
                    <a:pt x="3238500" y="25908"/>
                  </a:moveTo>
                  <a:lnTo>
                    <a:pt x="3212591" y="25908"/>
                  </a:lnTo>
                  <a:lnTo>
                    <a:pt x="3212591" y="51816"/>
                  </a:lnTo>
                  <a:lnTo>
                    <a:pt x="3238500" y="51816"/>
                  </a:lnTo>
                  <a:lnTo>
                    <a:pt x="3238500" y="25908"/>
                  </a:lnTo>
                  <a:close/>
                </a:path>
                <a:path w="4839970" h="78105">
                  <a:moveTo>
                    <a:pt x="3290316" y="25908"/>
                  </a:moveTo>
                  <a:lnTo>
                    <a:pt x="3264407" y="25908"/>
                  </a:lnTo>
                  <a:lnTo>
                    <a:pt x="3264407" y="51816"/>
                  </a:lnTo>
                  <a:lnTo>
                    <a:pt x="3290316" y="51816"/>
                  </a:lnTo>
                  <a:lnTo>
                    <a:pt x="3290316" y="25908"/>
                  </a:lnTo>
                  <a:close/>
                </a:path>
                <a:path w="4839970" h="78105">
                  <a:moveTo>
                    <a:pt x="3342131" y="25908"/>
                  </a:moveTo>
                  <a:lnTo>
                    <a:pt x="3316224" y="25908"/>
                  </a:lnTo>
                  <a:lnTo>
                    <a:pt x="3316224" y="51816"/>
                  </a:lnTo>
                  <a:lnTo>
                    <a:pt x="3342131" y="51816"/>
                  </a:lnTo>
                  <a:lnTo>
                    <a:pt x="3342131" y="25908"/>
                  </a:lnTo>
                  <a:close/>
                </a:path>
                <a:path w="4839970" h="78105">
                  <a:moveTo>
                    <a:pt x="3393948" y="25908"/>
                  </a:moveTo>
                  <a:lnTo>
                    <a:pt x="3368040" y="25908"/>
                  </a:lnTo>
                  <a:lnTo>
                    <a:pt x="3368040" y="51816"/>
                  </a:lnTo>
                  <a:lnTo>
                    <a:pt x="3393948" y="51816"/>
                  </a:lnTo>
                  <a:lnTo>
                    <a:pt x="3393948" y="25908"/>
                  </a:lnTo>
                  <a:close/>
                </a:path>
                <a:path w="4839970" h="78105">
                  <a:moveTo>
                    <a:pt x="3445764" y="25908"/>
                  </a:moveTo>
                  <a:lnTo>
                    <a:pt x="3419855" y="25908"/>
                  </a:lnTo>
                  <a:lnTo>
                    <a:pt x="3419855" y="51816"/>
                  </a:lnTo>
                  <a:lnTo>
                    <a:pt x="3445764" y="51816"/>
                  </a:lnTo>
                  <a:lnTo>
                    <a:pt x="3445764" y="25908"/>
                  </a:lnTo>
                  <a:close/>
                </a:path>
                <a:path w="4839970" h="78105">
                  <a:moveTo>
                    <a:pt x="3497579" y="25908"/>
                  </a:moveTo>
                  <a:lnTo>
                    <a:pt x="3471672" y="25908"/>
                  </a:lnTo>
                  <a:lnTo>
                    <a:pt x="3471672" y="51816"/>
                  </a:lnTo>
                  <a:lnTo>
                    <a:pt x="3497579" y="51816"/>
                  </a:lnTo>
                  <a:lnTo>
                    <a:pt x="3497579" y="25908"/>
                  </a:lnTo>
                  <a:close/>
                </a:path>
                <a:path w="4839970" h="78105">
                  <a:moveTo>
                    <a:pt x="3549395" y="25908"/>
                  </a:moveTo>
                  <a:lnTo>
                    <a:pt x="3523488" y="25908"/>
                  </a:lnTo>
                  <a:lnTo>
                    <a:pt x="3523488" y="51816"/>
                  </a:lnTo>
                  <a:lnTo>
                    <a:pt x="3549395" y="51816"/>
                  </a:lnTo>
                  <a:lnTo>
                    <a:pt x="3549395" y="25908"/>
                  </a:lnTo>
                  <a:close/>
                </a:path>
                <a:path w="4839970" h="78105">
                  <a:moveTo>
                    <a:pt x="3601212" y="25908"/>
                  </a:moveTo>
                  <a:lnTo>
                    <a:pt x="3575304" y="25908"/>
                  </a:lnTo>
                  <a:lnTo>
                    <a:pt x="3575304" y="51816"/>
                  </a:lnTo>
                  <a:lnTo>
                    <a:pt x="3601212" y="51816"/>
                  </a:lnTo>
                  <a:lnTo>
                    <a:pt x="3601212" y="25908"/>
                  </a:lnTo>
                  <a:close/>
                </a:path>
                <a:path w="4839970" h="78105">
                  <a:moveTo>
                    <a:pt x="3653028" y="25908"/>
                  </a:moveTo>
                  <a:lnTo>
                    <a:pt x="3627119" y="25908"/>
                  </a:lnTo>
                  <a:lnTo>
                    <a:pt x="3627119" y="51816"/>
                  </a:lnTo>
                  <a:lnTo>
                    <a:pt x="3653028" y="51816"/>
                  </a:lnTo>
                  <a:lnTo>
                    <a:pt x="3653028" y="25908"/>
                  </a:lnTo>
                  <a:close/>
                </a:path>
                <a:path w="4839970" h="78105">
                  <a:moveTo>
                    <a:pt x="3704843" y="25908"/>
                  </a:moveTo>
                  <a:lnTo>
                    <a:pt x="3678936" y="25908"/>
                  </a:lnTo>
                  <a:lnTo>
                    <a:pt x="3678936" y="51816"/>
                  </a:lnTo>
                  <a:lnTo>
                    <a:pt x="3704843" y="51816"/>
                  </a:lnTo>
                  <a:lnTo>
                    <a:pt x="3704843" y="25908"/>
                  </a:lnTo>
                  <a:close/>
                </a:path>
                <a:path w="4839970" h="78105">
                  <a:moveTo>
                    <a:pt x="3756660" y="25908"/>
                  </a:moveTo>
                  <a:lnTo>
                    <a:pt x="3730752" y="25908"/>
                  </a:lnTo>
                  <a:lnTo>
                    <a:pt x="3730752" y="51816"/>
                  </a:lnTo>
                  <a:lnTo>
                    <a:pt x="3756660" y="51816"/>
                  </a:lnTo>
                  <a:lnTo>
                    <a:pt x="3756660" y="25908"/>
                  </a:lnTo>
                  <a:close/>
                </a:path>
                <a:path w="4839970" h="78105">
                  <a:moveTo>
                    <a:pt x="3808476" y="25908"/>
                  </a:moveTo>
                  <a:lnTo>
                    <a:pt x="3782567" y="25908"/>
                  </a:lnTo>
                  <a:lnTo>
                    <a:pt x="3782567" y="51816"/>
                  </a:lnTo>
                  <a:lnTo>
                    <a:pt x="3808476" y="51816"/>
                  </a:lnTo>
                  <a:lnTo>
                    <a:pt x="3808476" y="25908"/>
                  </a:lnTo>
                  <a:close/>
                </a:path>
                <a:path w="4839970" h="78105">
                  <a:moveTo>
                    <a:pt x="3860292" y="25908"/>
                  </a:moveTo>
                  <a:lnTo>
                    <a:pt x="3834383" y="25908"/>
                  </a:lnTo>
                  <a:lnTo>
                    <a:pt x="3834383" y="51816"/>
                  </a:lnTo>
                  <a:lnTo>
                    <a:pt x="3860292" y="51816"/>
                  </a:lnTo>
                  <a:lnTo>
                    <a:pt x="3860292" y="25908"/>
                  </a:lnTo>
                  <a:close/>
                </a:path>
                <a:path w="4839970" h="78105">
                  <a:moveTo>
                    <a:pt x="3912107" y="25908"/>
                  </a:moveTo>
                  <a:lnTo>
                    <a:pt x="3886200" y="25908"/>
                  </a:lnTo>
                  <a:lnTo>
                    <a:pt x="3886200" y="51816"/>
                  </a:lnTo>
                  <a:lnTo>
                    <a:pt x="3912107" y="51816"/>
                  </a:lnTo>
                  <a:lnTo>
                    <a:pt x="3912107" y="25908"/>
                  </a:lnTo>
                  <a:close/>
                </a:path>
                <a:path w="4839970" h="78105">
                  <a:moveTo>
                    <a:pt x="3963924" y="25908"/>
                  </a:moveTo>
                  <a:lnTo>
                    <a:pt x="3938016" y="25908"/>
                  </a:lnTo>
                  <a:lnTo>
                    <a:pt x="3938016" y="51816"/>
                  </a:lnTo>
                  <a:lnTo>
                    <a:pt x="3963924" y="51816"/>
                  </a:lnTo>
                  <a:lnTo>
                    <a:pt x="3963924" y="25908"/>
                  </a:lnTo>
                  <a:close/>
                </a:path>
                <a:path w="4839970" h="78105">
                  <a:moveTo>
                    <a:pt x="4015739" y="25908"/>
                  </a:moveTo>
                  <a:lnTo>
                    <a:pt x="3989831" y="25908"/>
                  </a:lnTo>
                  <a:lnTo>
                    <a:pt x="3989831" y="51816"/>
                  </a:lnTo>
                  <a:lnTo>
                    <a:pt x="4015739" y="51816"/>
                  </a:lnTo>
                  <a:lnTo>
                    <a:pt x="4015739" y="25908"/>
                  </a:lnTo>
                  <a:close/>
                </a:path>
                <a:path w="4839970" h="78105">
                  <a:moveTo>
                    <a:pt x="4067555" y="25908"/>
                  </a:moveTo>
                  <a:lnTo>
                    <a:pt x="4041648" y="25908"/>
                  </a:lnTo>
                  <a:lnTo>
                    <a:pt x="4041648" y="51816"/>
                  </a:lnTo>
                  <a:lnTo>
                    <a:pt x="4067555" y="51816"/>
                  </a:lnTo>
                  <a:lnTo>
                    <a:pt x="4067555" y="25908"/>
                  </a:lnTo>
                  <a:close/>
                </a:path>
                <a:path w="4839970" h="78105">
                  <a:moveTo>
                    <a:pt x="4119372" y="25908"/>
                  </a:moveTo>
                  <a:lnTo>
                    <a:pt x="4093463" y="25908"/>
                  </a:lnTo>
                  <a:lnTo>
                    <a:pt x="4093463" y="51816"/>
                  </a:lnTo>
                  <a:lnTo>
                    <a:pt x="4119372" y="51816"/>
                  </a:lnTo>
                  <a:lnTo>
                    <a:pt x="4119372" y="25908"/>
                  </a:lnTo>
                  <a:close/>
                </a:path>
                <a:path w="4839970" h="78105">
                  <a:moveTo>
                    <a:pt x="4171187" y="25908"/>
                  </a:moveTo>
                  <a:lnTo>
                    <a:pt x="4145279" y="25908"/>
                  </a:lnTo>
                  <a:lnTo>
                    <a:pt x="4145279" y="51816"/>
                  </a:lnTo>
                  <a:lnTo>
                    <a:pt x="4171187" y="51816"/>
                  </a:lnTo>
                  <a:lnTo>
                    <a:pt x="4171187" y="25908"/>
                  </a:lnTo>
                  <a:close/>
                </a:path>
                <a:path w="4839970" h="78105">
                  <a:moveTo>
                    <a:pt x="4223004" y="25908"/>
                  </a:moveTo>
                  <a:lnTo>
                    <a:pt x="4197096" y="25908"/>
                  </a:lnTo>
                  <a:lnTo>
                    <a:pt x="4197096" y="51816"/>
                  </a:lnTo>
                  <a:lnTo>
                    <a:pt x="4223004" y="51816"/>
                  </a:lnTo>
                  <a:lnTo>
                    <a:pt x="4223004" y="25908"/>
                  </a:lnTo>
                  <a:close/>
                </a:path>
                <a:path w="4839970" h="78105">
                  <a:moveTo>
                    <a:pt x="4274820" y="25908"/>
                  </a:moveTo>
                  <a:lnTo>
                    <a:pt x="4248911" y="25908"/>
                  </a:lnTo>
                  <a:lnTo>
                    <a:pt x="4248911" y="51816"/>
                  </a:lnTo>
                  <a:lnTo>
                    <a:pt x="4274820" y="51816"/>
                  </a:lnTo>
                  <a:lnTo>
                    <a:pt x="4274820" y="25908"/>
                  </a:lnTo>
                  <a:close/>
                </a:path>
                <a:path w="4839970" h="78105">
                  <a:moveTo>
                    <a:pt x="4326635" y="25908"/>
                  </a:moveTo>
                  <a:lnTo>
                    <a:pt x="4300728" y="25908"/>
                  </a:lnTo>
                  <a:lnTo>
                    <a:pt x="4300728" y="51816"/>
                  </a:lnTo>
                  <a:lnTo>
                    <a:pt x="4326635" y="51816"/>
                  </a:lnTo>
                  <a:lnTo>
                    <a:pt x="4326635" y="25908"/>
                  </a:lnTo>
                  <a:close/>
                </a:path>
                <a:path w="4839970" h="78105">
                  <a:moveTo>
                    <a:pt x="4378452" y="25908"/>
                  </a:moveTo>
                  <a:lnTo>
                    <a:pt x="4352544" y="25908"/>
                  </a:lnTo>
                  <a:lnTo>
                    <a:pt x="4352544" y="51816"/>
                  </a:lnTo>
                  <a:lnTo>
                    <a:pt x="4378452" y="51816"/>
                  </a:lnTo>
                  <a:lnTo>
                    <a:pt x="4378452" y="25908"/>
                  </a:lnTo>
                  <a:close/>
                </a:path>
                <a:path w="4839970" h="78105">
                  <a:moveTo>
                    <a:pt x="4430268" y="25908"/>
                  </a:moveTo>
                  <a:lnTo>
                    <a:pt x="4404359" y="25908"/>
                  </a:lnTo>
                  <a:lnTo>
                    <a:pt x="4404359" y="51816"/>
                  </a:lnTo>
                  <a:lnTo>
                    <a:pt x="4430268" y="51816"/>
                  </a:lnTo>
                  <a:lnTo>
                    <a:pt x="4430268" y="25908"/>
                  </a:lnTo>
                  <a:close/>
                </a:path>
                <a:path w="4839970" h="78105">
                  <a:moveTo>
                    <a:pt x="4482083" y="25908"/>
                  </a:moveTo>
                  <a:lnTo>
                    <a:pt x="4456176" y="25908"/>
                  </a:lnTo>
                  <a:lnTo>
                    <a:pt x="4456176" y="51816"/>
                  </a:lnTo>
                  <a:lnTo>
                    <a:pt x="4482083" y="51816"/>
                  </a:lnTo>
                  <a:lnTo>
                    <a:pt x="4482083" y="25908"/>
                  </a:lnTo>
                  <a:close/>
                </a:path>
                <a:path w="4839970" h="78105">
                  <a:moveTo>
                    <a:pt x="4533900" y="25908"/>
                  </a:moveTo>
                  <a:lnTo>
                    <a:pt x="4507992" y="25908"/>
                  </a:lnTo>
                  <a:lnTo>
                    <a:pt x="4507992" y="51816"/>
                  </a:lnTo>
                  <a:lnTo>
                    <a:pt x="4533900" y="51816"/>
                  </a:lnTo>
                  <a:lnTo>
                    <a:pt x="4533900" y="25908"/>
                  </a:lnTo>
                  <a:close/>
                </a:path>
                <a:path w="4839970" h="78105">
                  <a:moveTo>
                    <a:pt x="4585716" y="25908"/>
                  </a:moveTo>
                  <a:lnTo>
                    <a:pt x="4559808" y="25908"/>
                  </a:lnTo>
                  <a:lnTo>
                    <a:pt x="4559808" y="51816"/>
                  </a:lnTo>
                  <a:lnTo>
                    <a:pt x="4585716" y="51816"/>
                  </a:lnTo>
                  <a:lnTo>
                    <a:pt x="4585716" y="25908"/>
                  </a:lnTo>
                  <a:close/>
                </a:path>
                <a:path w="4839970" h="78105">
                  <a:moveTo>
                    <a:pt x="4637532" y="25908"/>
                  </a:moveTo>
                  <a:lnTo>
                    <a:pt x="4611624" y="25908"/>
                  </a:lnTo>
                  <a:lnTo>
                    <a:pt x="4611624" y="51816"/>
                  </a:lnTo>
                  <a:lnTo>
                    <a:pt x="4637532" y="51816"/>
                  </a:lnTo>
                  <a:lnTo>
                    <a:pt x="4637532" y="25908"/>
                  </a:lnTo>
                  <a:close/>
                </a:path>
                <a:path w="4839970" h="78105">
                  <a:moveTo>
                    <a:pt x="4689348" y="25908"/>
                  </a:moveTo>
                  <a:lnTo>
                    <a:pt x="4663439" y="25908"/>
                  </a:lnTo>
                  <a:lnTo>
                    <a:pt x="4663439" y="51816"/>
                  </a:lnTo>
                  <a:lnTo>
                    <a:pt x="4689348" y="51816"/>
                  </a:lnTo>
                  <a:lnTo>
                    <a:pt x="4689348" y="25908"/>
                  </a:lnTo>
                  <a:close/>
                </a:path>
                <a:path w="4839970" h="78105">
                  <a:moveTo>
                    <a:pt x="4741163" y="25908"/>
                  </a:moveTo>
                  <a:lnTo>
                    <a:pt x="4715256" y="25908"/>
                  </a:lnTo>
                  <a:lnTo>
                    <a:pt x="4715256" y="51816"/>
                  </a:lnTo>
                  <a:lnTo>
                    <a:pt x="4741163" y="51816"/>
                  </a:lnTo>
                  <a:lnTo>
                    <a:pt x="4741163" y="25908"/>
                  </a:lnTo>
                  <a:close/>
                </a:path>
                <a:path w="4839970" h="78105">
                  <a:moveTo>
                    <a:pt x="4800600" y="0"/>
                  </a:moveTo>
                  <a:lnTo>
                    <a:pt x="4785473" y="3053"/>
                  </a:lnTo>
                  <a:lnTo>
                    <a:pt x="4773120" y="11382"/>
                  </a:lnTo>
                  <a:lnTo>
                    <a:pt x="4764791" y="23735"/>
                  </a:lnTo>
                  <a:lnTo>
                    <a:pt x="4761737" y="38862"/>
                  </a:lnTo>
                  <a:lnTo>
                    <a:pt x="4764791" y="53988"/>
                  </a:lnTo>
                  <a:lnTo>
                    <a:pt x="4773120" y="66341"/>
                  </a:lnTo>
                  <a:lnTo>
                    <a:pt x="4785473" y="74670"/>
                  </a:lnTo>
                  <a:lnTo>
                    <a:pt x="4800600" y="77724"/>
                  </a:lnTo>
                  <a:lnTo>
                    <a:pt x="4815726" y="74670"/>
                  </a:lnTo>
                  <a:lnTo>
                    <a:pt x="4828079" y="66341"/>
                  </a:lnTo>
                  <a:lnTo>
                    <a:pt x="4836408" y="53988"/>
                  </a:lnTo>
                  <a:lnTo>
                    <a:pt x="4836846" y="51816"/>
                  </a:lnTo>
                  <a:lnTo>
                    <a:pt x="4767072" y="51816"/>
                  </a:lnTo>
                  <a:lnTo>
                    <a:pt x="4767072" y="25908"/>
                  </a:lnTo>
                  <a:lnTo>
                    <a:pt x="4836846" y="25908"/>
                  </a:lnTo>
                  <a:lnTo>
                    <a:pt x="4836408" y="23735"/>
                  </a:lnTo>
                  <a:lnTo>
                    <a:pt x="4828079" y="11382"/>
                  </a:lnTo>
                  <a:lnTo>
                    <a:pt x="4815726" y="3053"/>
                  </a:lnTo>
                  <a:lnTo>
                    <a:pt x="4800600" y="0"/>
                  </a:lnTo>
                  <a:close/>
                </a:path>
                <a:path w="4839970" h="78105">
                  <a:moveTo>
                    <a:pt x="4792980" y="25908"/>
                  </a:moveTo>
                  <a:lnTo>
                    <a:pt x="4767072" y="25908"/>
                  </a:lnTo>
                  <a:lnTo>
                    <a:pt x="4767072" y="51816"/>
                  </a:lnTo>
                  <a:lnTo>
                    <a:pt x="4792980" y="51816"/>
                  </a:lnTo>
                  <a:lnTo>
                    <a:pt x="4792980" y="25908"/>
                  </a:lnTo>
                  <a:close/>
                </a:path>
                <a:path w="4839970" h="78105">
                  <a:moveTo>
                    <a:pt x="4836846" y="25908"/>
                  </a:moveTo>
                  <a:lnTo>
                    <a:pt x="4792980" y="25908"/>
                  </a:lnTo>
                  <a:lnTo>
                    <a:pt x="4792980" y="51816"/>
                  </a:lnTo>
                  <a:lnTo>
                    <a:pt x="4836846" y="51816"/>
                  </a:lnTo>
                  <a:lnTo>
                    <a:pt x="4839461" y="38862"/>
                  </a:lnTo>
                  <a:lnTo>
                    <a:pt x="4836846" y="25908"/>
                  </a:lnTo>
                  <a:close/>
                </a:path>
              </a:pathLst>
            </a:custGeom>
            <a:solidFill>
              <a:srgbClr val="5085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037588" y="2752344"/>
            <a:ext cx="5454650" cy="670560"/>
            <a:chOff x="2037588" y="2752344"/>
            <a:chExt cx="5454650" cy="670560"/>
          </a:xfrm>
        </p:grpSpPr>
        <p:sp>
          <p:nvSpPr>
            <p:cNvPr id="16" name="object 16"/>
            <p:cNvSpPr/>
            <p:nvPr/>
          </p:nvSpPr>
          <p:spPr>
            <a:xfrm>
              <a:off x="2048256" y="2769108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566801" y="0"/>
                  </a:moveTo>
                  <a:lnTo>
                    <a:pt x="189102" y="0"/>
                  </a:lnTo>
                  <a:lnTo>
                    <a:pt x="0" y="326897"/>
                  </a:lnTo>
                  <a:lnTo>
                    <a:pt x="189102" y="653795"/>
                  </a:lnTo>
                  <a:lnTo>
                    <a:pt x="566801" y="653795"/>
                  </a:lnTo>
                  <a:lnTo>
                    <a:pt x="755904" y="326897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2160" y="2756916"/>
              <a:ext cx="755903" cy="6537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042160" y="2756916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0" y="326898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8"/>
                  </a:lnTo>
                  <a:lnTo>
                    <a:pt x="566801" y="653796"/>
                  </a:lnTo>
                  <a:lnTo>
                    <a:pt x="189102" y="653796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6356" y="2798064"/>
              <a:ext cx="662939" cy="5745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086356" y="2798064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39" h="574675">
                  <a:moveTo>
                    <a:pt x="0" y="287274"/>
                  </a:moveTo>
                  <a:lnTo>
                    <a:pt x="165988" y="0"/>
                  </a:lnTo>
                  <a:lnTo>
                    <a:pt x="496950" y="0"/>
                  </a:lnTo>
                  <a:lnTo>
                    <a:pt x="662939" y="287274"/>
                  </a:lnTo>
                  <a:lnTo>
                    <a:pt x="496950" y="574548"/>
                  </a:lnTo>
                  <a:lnTo>
                    <a:pt x="165988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52522" y="3328416"/>
              <a:ext cx="4839970" cy="78105"/>
            </a:xfrm>
            <a:custGeom>
              <a:avLst/>
              <a:gdLst/>
              <a:ahLst/>
              <a:cxnLst/>
              <a:rect l="l" t="t" r="r" b="b"/>
              <a:pathLst>
                <a:path w="4839970" h="78104">
                  <a:moveTo>
                    <a:pt x="25907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25907" y="51816"/>
                  </a:lnTo>
                  <a:lnTo>
                    <a:pt x="25907" y="25908"/>
                  </a:lnTo>
                  <a:close/>
                </a:path>
                <a:path w="4839970" h="78104">
                  <a:moveTo>
                    <a:pt x="77723" y="25908"/>
                  </a:moveTo>
                  <a:lnTo>
                    <a:pt x="51815" y="25908"/>
                  </a:lnTo>
                  <a:lnTo>
                    <a:pt x="51815" y="51816"/>
                  </a:lnTo>
                  <a:lnTo>
                    <a:pt x="77723" y="51816"/>
                  </a:lnTo>
                  <a:lnTo>
                    <a:pt x="77723" y="25908"/>
                  </a:lnTo>
                  <a:close/>
                </a:path>
                <a:path w="4839970" h="78104">
                  <a:moveTo>
                    <a:pt x="129539" y="25908"/>
                  </a:moveTo>
                  <a:lnTo>
                    <a:pt x="103631" y="25908"/>
                  </a:lnTo>
                  <a:lnTo>
                    <a:pt x="103631" y="51816"/>
                  </a:lnTo>
                  <a:lnTo>
                    <a:pt x="129539" y="51816"/>
                  </a:lnTo>
                  <a:lnTo>
                    <a:pt x="129539" y="25908"/>
                  </a:lnTo>
                  <a:close/>
                </a:path>
                <a:path w="4839970" h="78104">
                  <a:moveTo>
                    <a:pt x="181355" y="25908"/>
                  </a:moveTo>
                  <a:lnTo>
                    <a:pt x="155447" y="25908"/>
                  </a:lnTo>
                  <a:lnTo>
                    <a:pt x="155447" y="51816"/>
                  </a:lnTo>
                  <a:lnTo>
                    <a:pt x="181355" y="51816"/>
                  </a:lnTo>
                  <a:lnTo>
                    <a:pt x="181355" y="25908"/>
                  </a:lnTo>
                  <a:close/>
                </a:path>
                <a:path w="4839970" h="78104">
                  <a:moveTo>
                    <a:pt x="233171" y="25908"/>
                  </a:moveTo>
                  <a:lnTo>
                    <a:pt x="207263" y="25908"/>
                  </a:lnTo>
                  <a:lnTo>
                    <a:pt x="207263" y="51816"/>
                  </a:lnTo>
                  <a:lnTo>
                    <a:pt x="233171" y="51816"/>
                  </a:lnTo>
                  <a:lnTo>
                    <a:pt x="233171" y="25908"/>
                  </a:lnTo>
                  <a:close/>
                </a:path>
                <a:path w="4839970" h="78104">
                  <a:moveTo>
                    <a:pt x="284988" y="25908"/>
                  </a:moveTo>
                  <a:lnTo>
                    <a:pt x="259079" y="25908"/>
                  </a:lnTo>
                  <a:lnTo>
                    <a:pt x="259079" y="51816"/>
                  </a:lnTo>
                  <a:lnTo>
                    <a:pt x="284988" y="51816"/>
                  </a:lnTo>
                  <a:lnTo>
                    <a:pt x="284988" y="25908"/>
                  </a:lnTo>
                  <a:close/>
                </a:path>
                <a:path w="4839970" h="78104">
                  <a:moveTo>
                    <a:pt x="336803" y="25908"/>
                  </a:moveTo>
                  <a:lnTo>
                    <a:pt x="310895" y="25908"/>
                  </a:lnTo>
                  <a:lnTo>
                    <a:pt x="310895" y="51816"/>
                  </a:lnTo>
                  <a:lnTo>
                    <a:pt x="336803" y="51816"/>
                  </a:lnTo>
                  <a:lnTo>
                    <a:pt x="336803" y="25908"/>
                  </a:lnTo>
                  <a:close/>
                </a:path>
                <a:path w="4839970" h="78104">
                  <a:moveTo>
                    <a:pt x="388619" y="25908"/>
                  </a:moveTo>
                  <a:lnTo>
                    <a:pt x="362711" y="25908"/>
                  </a:lnTo>
                  <a:lnTo>
                    <a:pt x="362711" y="51816"/>
                  </a:lnTo>
                  <a:lnTo>
                    <a:pt x="388619" y="51816"/>
                  </a:lnTo>
                  <a:lnTo>
                    <a:pt x="388619" y="25908"/>
                  </a:lnTo>
                  <a:close/>
                </a:path>
                <a:path w="4839970" h="78104">
                  <a:moveTo>
                    <a:pt x="440435" y="25908"/>
                  </a:moveTo>
                  <a:lnTo>
                    <a:pt x="414527" y="25908"/>
                  </a:lnTo>
                  <a:lnTo>
                    <a:pt x="414527" y="51816"/>
                  </a:lnTo>
                  <a:lnTo>
                    <a:pt x="440435" y="51816"/>
                  </a:lnTo>
                  <a:lnTo>
                    <a:pt x="440435" y="25908"/>
                  </a:lnTo>
                  <a:close/>
                </a:path>
                <a:path w="4839970" h="78104">
                  <a:moveTo>
                    <a:pt x="492251" y="25908"/>
                  </a:moveTo>
                  <a:lnTo>
                    <a:pt x="466344" y="25908"/>
                  </a:lnTo>
                  <a:lnTo>
                    <a:pt x="466344" y="51816"/>
                  </a:lnTo>
                  <a:lnTo>
                    <a:pt x="492251" y="51816"/>
                  </a:lnTo>
                  <a:lnTo>
                    <a:pt x="492251" y="25908"/>
                  </a:lnTo>
                  <a:close/>
                </a:path>
                <a:path w="4839970" h="78104">
                  <a:moveTo>
                    <a:pt x="544067" y="25908"/>
                  </a:moveTo>
                  <a:lnTo>
                    <a:pt x="518159" y="25908"/>
                  </a:lnTo>
                  <a:lnTo>
                    <a:pt x="518159" y="51816"/>
                  </a:lnTo>
                  <a:lnTo>
                    <a:pt x="544067" y="51816"/>
                  </a:lnTo>
                  <a:lnTo>
                    <a:pt x="544067" y="25908"/>
                  </a:lnTo>
                  <a:close/>
                </a:path>
                <a:path w="4839970" h="78104">
                  <a:moveTo>
                    <a:pt x="595883" y="25908"/>
                  </a:moveTo>
                  <a:lnTo>
                    <a:pt x="569976" y="25908"/>
                  </a:lnTo>
                  <a:lnTo>
                    <a:pt x="569976" y="51816"/>
                  </a:lnTo>
                  <a:lnTo>
                    <a:pt x="595883" y="51816"/>
                  </a:lnTo>
                  <a:lnTo>
                    <a:pt x="595883" y="25908"/>
                  </a:lnTo>
                  <a:close/>
                </a:path>
                <a:path w="4839970" h="78104">
                  <a:moveTo>
                    <a:pt x="647700" y="25908"/>
                  </a:moveTo>
                  <a:lnTo>
                    <a:pt x="621791" y="25908"/>
                  </a:lnTo>
                  <a:lnTo>
                    <a:pt x="621791" y="51816"/>
                  </a:lnTo>
                  <a:lnTo>
                    <a:pt x="647700" y="51816"/>
                  </a:lnTo>
                  <a:lnTo>
                    <a:pt x="647700" y="25908"/>
                  </a:lnTo>
                  <a:close/>
                </a:path>
                <a:path w="4839970" h="78104">
                  <a:moveTo>
                    <a:pt x="699515" y="25908"/>
                  </a:moveTo>
                  <a:lnTo>
                    <a:pt x="673607" y="25908"/>
                  </a:lnTo>
                  <a:lnTo>
                    <a:pt x="673607" y="51816"/>
                  </a:lnTo>
                  <a:lnTo>
                    <a:pt x="699515" y="51816"/>
                  </a:lnTo>
                  <a:lnTo>
                    <a:pt x="699515" y="25908"/>
                  </a:lnTo>
                  <a:close/>
                </a:path>
                <a:path w="4839970" h="78104">
                  <a:moveTo>
                    <a:pt x="751331" y="25908"/>
                  </a:moveTo>
                  <a:lnTo>
                    <a:pt x="725424" y="25908"/>
                  </a:lnTo>
                  <a:lnTo>
                    <a:pt x="725424" y="51816"/>
                  </a:lnTo>
                  <a:lnTo>
                    <a:pt x="751331" y="51816"/>
                  </a:lnTo>
                  <a:lnTo>
                    <a:pt x="751331" y="25908"/>
                  </a:lnTo>
                  <a:close/>
                </a:path>
                <a:path w="4839970" h="78104">
                  <a:moveTo>
                    <a:pt x="803148" y="25908"/>
                  </a:moveTo>
                  <a:lnTo>
                    <a:pt x="777239" y="25908"/>
                  </a:lnTo>
                  <a:lnTo>
                    <a:pt x="777239" y="51816"/>
                  </a:lnTo>
                  <a:lnTo>
                    <a:pt x="803148" y="51816"/>
                  </a:lnTo>
                  <a:lnTo>
                    <a:pt x="803148" y="25908"/>
                  </a:lnTo>
                  <a:close/>
                </a:path>
                <a:path w="4839970" h="78104">
                  <a:moveTo>
                    <a:pt x="854963" y="25908"/>
                  </a:moveTo>
                  <a:lnTo>
                    <a:pt x="829055" y="25908"/>
                  </a:lnTo>
                  <a:lnTo>
                    <a:pt x="829055" y="51816"/>
                  </a:lnTo>
                  <a:lnTo>
                    <a:pt x="854963" y="51816"/>
                  </a:lnTo>
                  <a:lnTo>
                    <a:pt x="854963" y="25908"/>
                  </a:lnTo>
                  <a:close/>
                </a:path>
                <a:path w="4839970" h="78104">
                  <a:moveTo>
                    <a:pt x="906779" y="25908"/>
                  </a:moveTo>
                  <a:lnTo>
                    <a:pt x="880872" y="25908"/>
                  </a:lnTo>
                  <a:lnTo>
                    <a:pt x="880872" y="51816"/>
                  </a:lnTo>
                  <a:lnTo>
                    <a:pt x="906779" y="51816"/>
                  </a:lnTo>
                  <a:lnTo>
                    <a:pt x="906779" y="25908"/>
                  </a:lnTo>
                  <a:close/>
                </a:path>
                <a:path w="4839970" h="78104">
                  <a:moveTo>
                    <a:pt x="958595" y="25908"/>
                  </a:moveTo>
                  <a:lnTo>
                    <a:pt x="932688" y="25908"/>
                  </a:lnTo>
                  <a:lnTo>
                    <a:pt x="932688" y="51816"/>
                  </a:lnTo>
                  <a:lnTo>
                    <a:pt x="958595" y="51816"/>
                  </a:lnTo>
                  <a:lnTo>
                    <a:pt x="958595" y="25908"/>
                  </a:lnTo>
                  <a:close/>
                </a:path>
                <a:path w="4839970" h="78104">
                  <a:moveTo>
                    <a:pt x="1010412" y="25908"/>
                  </a:moveTo>
                  <a:lnTo>
                    <a:pt x="984503" y="25908"/>
                  </a:lnTo>
                  <a:lnTo>
                    <a:pt x="984503" y="51816"/>
                  </a:lnTo>
                  <a:lnTo>
                    <a:pt x="1010412" y="51816"/>
                  </a:lnTo>
                  <a:lnTo>
                    <a:pt x="1010412" y="25908"/>
                  </a:lnTo>
                  <a:close/>
                </a:path>
                <a:path w="4839970" h="78104">
                  <a:moveTo>
                    <a:pt x="1062227" y="25908"/>
                  </a:moveTo>
                  <a:lnTo>
                    <a:pt x="1036319" y="25908"/>
                  </a:lnTo>
                  <a:lnTo>
                    <a:pt x="1036319" y="51816"/>
                  </a:lnTo>
                  <a:lnTo>
                    <a:pt x="1062227" y="51816"/>
                  </a:lnTo>
                  <a:lnTo>
                    <a:pt x="1062227" y="25908"/>
                  </a:lnTo>
                  <a:close/>
                </a:path>
                <a:path w="4839970" h="78104">
                  <a:moveTo>
                    <a:pt x="1114043" y="25908"/>
                  </a:moveTo>
                  <a:lnTo>
                    <a:pt x="1088136" y="25908"/>
                  </a:lnTo>
                  <a:lnTo>
                    <a:pt x="1088136" y="51816"/>
                  </a:lnTo>
                  <a:lnTo>
                    <a:pt x="1114043" y="51816"/>
                  </a:lnTo>
                  <a:lnTo>
                    <a:pt x="1114043" y="25908"/>
                  </a:lnTo>
                  <a:close/>
                </a:path>
                <a:path w="4839970" h="78104">
                  <a:moveTo>
                    <a:pt x="1165860" y="25908"/>
                  </a:moveTo>
                  <a:lnTo>
                    <a:pt x="1139952" y="25908"/>
                  </a:lnTo>
                  <a:lnTo>
                    <a:pt x="1139952" y="51816"/>
                  </a:lnTo>
                  <a:lnTo>
                    <a:pt x="1165860" y="51816"/>
                  </a:lnTo>
                  <a:lnTo>
                    <a:pt x="1165860" y="25908"/>
                  </a:lnTo>
                  <a:close/>
                </a:path>
                <a:path w="4839970" h="78104">
                  <a:moveTo>
                    <a:pt x="1217676" y="25908"/>
                  </a:moveTo>
                  <a:lnTo>
                    <a:pt x="1191767" y="25908"/>
                  </a:lnTo>
                  <a:lnTo>
                    <a:pt x="1191767" y="51816"/>
                  </a:lnTo>
                  <a:lnTo>
                    <a:pt x="1217676" y="51816"/>
                  </a:lnTo>
                  <a:lnTo>
                    <a:pt x="1217676" y="25908"/>
                  </a:lnTo>
                  <a:close/>
                </a:path>
                <a:path w="4839970" h="78104">
                  <a:moveTo>
                    <a:pt x="1269491" y="25908"/>
                  </a:moveTo>
                  <a:lnTo>
                    <a:pt x="1243583" y="25908"/>
                  </a:lnTo>
                  <a:lnTo>
                    <a:pt x="1243583" y="51816"/>
                  </a:lnTo>
                  <a:lnTo>
                    <a:pt x="1269491" y="51816"/>
                  </a:lnTo>
                  <a:lnTo>
                    <a:pt x="1269491" y="25908"/>
                  </a:lnTo>
                  <a:close/>
                </a:path>
                <a:path w="4839970" h="78104">
                  <a:moveTo>
                    <a:pt x="1321307" y="25908"/>
                  </a:moveTo>
                  <a:lnTo>
                    <a:pt x="1295400" y="25908"/>
                  </a:lnTo>
                  <a:lnTo>
                    <a:pt x="1295400" y="51816"/>
                  </a:lnTo>
                  <a:lnTo>
                    <a:pt x="1321307" y="51816"/>
                  </a:lnTo>
                  <a:lnTo>
                    <a:pt x="1321307" y="25908"/>
                  </a:lnTo>
                  <a:close/>
                </a:path>
                <a:path w="4839970" h="78104">
                  <a:moveTo>
                    <a:pt x="1373124" y="25908"/>
                  </a:moveTo>
                  <a:lnTo>
                    <a:pt x="1347215" y="25908"/>
                  </a:lnTo>
                  <a:lnTo>
                    <a:pt x="1347215" y="51816"/>
                  </a:lnTo>
                  <a:lnTo>
                    <a:pt x="1373124" y="51816"/>
                  </a:lnTo>
                  <a:lnTo>
                    <a:pt x="1373124" y="25908"/>
                  </a:lnTo>
                  <a:close/>
                </a:path>
                <a:path w="4839970" h="78104">
                  <a:moveTo>
                    <a:pt x="1424939" y="25908"/>
                  </a:moveTo>
                  <a:lnTo>
                    <a:pt x="1399031" y="25908"/>
                  </a:lnTo>
                  <a:lnTo>
                    <a:pt x="1399031" y="51816"/>
                  </a:lnTo>
                  <a:lnTo>
                    <a:pt x="1424939" y="51816"/>
                  </a:lnTo>
                  <a:lnTo>
                    <a:pt x="1424939" y="25908"/>
                  </a:lnTo>
                  <a:close/>
                </a:path>
                <a:path w="4839970" h="78104">
                  <a:moveTo>
                    <a:pt x="1476755" y="25908"/>
                  </a:moveTo>
                  <a:lnTo>
                    <a:pt x="1450848" y="25908"/>
                  </a:lnTo>
                  <a:lnTo>
                    <a:pt x="1450848" y="51816"/>
                  </a:lnTo>
                  <a:lnTo>
                    <a:pt x="1476755" y="51816"/>
                  </a:lnTo>
                  <a:lnTo>
                    <a:pt x="1476755" y="25908"/>
                  </a:lnTo>
                  <a:close/>
                </a:path>
                <a:path w="4839970" h="78104">
                  <a:moveTo>
                    <a:pt x="1528572" y="25908"/>
                  </a:moveTo>
                  <a:lnTo>
                    <a:pt x="1502664" y="25908"/>
                  </a:lnTo>
                  <a:lnTo>
                    <a:pt x="1502664" y="51816"/>
                  </a:lnTo>
                  <a:lnTo>
                    <a:pt x="1528572" y="51816"/>
                  </a:lnTo>
                  <a:lnTo>
                    <a:pt x="1528572" y="25908"/>
                  </a:lnTo>
                  <a:close/>
                </a:path>
                <a:path w="4839970" h="78104">
                  <a:moveTo>
                    <a:pt x="1580388" y="25908"/>
                  </a:moveTo>
                  <a:lnTo>
                    <a:pt x="1554479" y="25908"/>
                  </a:lnTo>
                  <a:lnTo>
                    <a:pt x="1554479" y="51816"/>
                  </a:lnTo>
                  <a:lnTo>
                    <a:pt x="1580388" y="51816"/>
                  </a:lnTo>
                  <a:lnTo>
                    <a:pt x="1580388" y="25908"/>
                  </a:lnTo>
                  <a:close/>
                </a:path>
                <a:path w="4839970" h="78104">
                  <a:moveTo>
                    <a:pt x="1632203" y="25908"/>
                  </a:moveTo>
                  <a:lnTo>
                    <a:pt x="1606295" y="25908"/>
                  </a:lnTo>
                  <a:lnTo>
                    <a:pt x="1606295" y="51816"/>
                  </a:lnTo>
                  <a:lnTo>
                    <a:pt x="1632203" y="51816"/>
                  </a:lnTo>
                  <a:lnTo>
                    <a:pt x="1632203" y="25908"/>
                  </a:lnTo>
                  <a:close/>
                </a:path>
                <a:path w="4839970" h="78104">
                  <a:moveTo>
                    <a:pt x="1684019" y="25908"/>
                  </a:moveTo>
                  <a:lnTo>
                    <a:pt x="1658112" y="25908"/>
                  </a:lnTo>
                  <a:lnTo>
                    <a:pt x="1658112" y="51816"/>
                  </a:lnTo>
                  <a:lnTo>
                    <a:pt x="1684019" y="51816"/>
                  </a:lnTo>
                  <a:lnTo>
                    <a:pt x="1684019" y="25908"/>
                  </a:lnTo>
                  <a:close/>
                </a:path>
                <a:path w="4839970" h="78104">
                  <a:moveTo>
                    <a:pt x="1735836" y="25908"/>
                  </a:moveTo>
                  <a:lnTo>
                    <a:pt x="1709927" y="25908"/>
                  </a:lnTo>
                  <a:lnTo>
                    <a:pt x="1709927" y="51816"/>
                  </a:lnTo>
                  <a:lnTo>
                    <a:pt x="1735836" y="51816"/>
                  </a:lnTo>
                  <a:lnTo>
                    <a:pt x="1735836" y="25908"/>
                  </a:lnTo>
                  <a:close/>
                </a:path>
                <a:path w="4839970" h="78104">
                  <a:moveTo>
                    <a:pt x="1787652" y="25908"/>
                  </a:moveTo>
                  <a:lnTo>
                    <a:pt x="1761743" y="25908"/>
                  </a:lnTo>
                  <a:lnTo>
                    <a:pt x="1761743" y="51816"/>
                  </a:lnTo>
                  <a:lnTo>
                    <a:pt x="1787652" y="51816"/>
                  </a:lnTo>
                  <a:lnTo>
                    <a:pt x="1787652" y="25908"/>
                  </a:lnTo>
                  <a:close/>
                </a:path>
                <a:path w="4839970" h="78104">
                  <a:moveTo>
                    <a:pt x="1839467" y="25908"/>
                  </a:moveTo>
                  <a:lnTo>
                    <a:pt x="1813560" y="25908"/>
                  </a:lnTo>
                  <a:lnTo>
                    <a:pt x="1813560" y="51816"/>
                  </a:lnTo>
                  <a:lnTo>
                    <a:pt x="1839467" y="51816"/>
                  </a:lnTo>
                  <a:lnTo>
                    <a:pt x="1839467" y="25908"/>
                  </a:lnTo>
                  <a:close/>
                </a:path>
                <a:path w="4839970" h="78104">
                  <a:moveTo>
                    <a:pt x="1891283" y="25908"/>
                  </a:moveTo>
                  <a:lnTo>
                    <a:pt x="1865376" y="25908"/>
                  </a:lnTo>
                  <a:lnTo>
                    <a:pt x="1865376" y="51816"/>
                  </a:lnTo>
                  <a:lnTo>
                    <a:pt x="1891283" y="51816"/>
                  </a:lnTo>
                  <a:lnTo>
                    <a:pt x="1891283" y="25908"/>
                  </a:lnTo>
                  <a:close/>
                </a:path>
                <a:path w="4839970" h="78104">
                  <a:moveTo>
                    <a:pt x="1943100" y="25908"/>
                  </a:moveTo>
                  <a:lnTo>
                    <a:pt x="1917191" y="25908"/>
                  </a:lnTo>
                  <a:lnTo>
                    <a:pt x="1917191" y="51816"/>
                  </a:lnTo>
                  <a:lnTo>
                    <a:pt x="1943100" y="51816"/>
                  </a:lnTo>
                  <a:lnTo>
                    <a:pt x="1943100" y="25908"/>
                  </a:lnTo>
                  <a:close/>
                </a:path>
                <a:path w="4839970" h="78104">
                  <a:moveTo>
                    <a:pt x="1994915" y="25908"/>
                  </a:moveTo>
                  <a:lnTo>
                    <a:pt x="1969007" y="25908"/>
                  </a:lnTo>
                  <a:lnTo>
                    <a:pt x="1969007" y="51816"/>
                  </a:lnTo>
                  <a:lnTo>
                    <a:pt x="1994915" y="51816"/>
                  </a:lnTo>
                  <a:lnTo>
                    <a:pt x="1994915" y="25908"/>
                  </a:lnTo>
                  <a:close/>
                </a:path>
                <a:path w="4839970" h="78104">
                  <a:moveTo>
                    <a:pt x="2046731" y="25908"/>
                  </a:moveTo>
                  <a:lnTo>
                    <a:pt x="2020824" y="25908"/>
                  </a:lnTo>
                  <a:lnTo>
                    <a:pt x="2020824" y="51816"/>
                  </a:lnTo>
                  <a:lnTo>
                    <a:pt x="2046731" y="51816"/>
                  </a:lnTo>
                  <a:lnTo>
                    <a:pt x="2046731" y="25908"/>
                  </a:lnTo>
                  <a:close/>
                </a:path>
                <a:path w="4839970" h="78104">
                  <a:moveTo>
                    <a:pt x="2098548" y="25908"/>
                  </a:moveTo>
                  <a:lnTo>
                    <a:pt x="2072639" y="25908"/>
                  </a:lnTo>
                  <a:lnTo>
                    <a:pt x="2072639" y="51816"/>
                  </a:lnTo>
                  <a:lnTo>
                    <a:pt x="2098548" y="51816"/>
                  </a:lnTo>
                  <a:lnTo>
                    <a:pt x="2098548" y="25908"/>
                  </a:lnTo>
                  <a:close/>
                </a:path>
                <a:path w="4839970" h="78104">
                  <a:moveTo>
                    <a:pt x="2150364" y="25908"/>
                  </a:moveTo>
                  <a:lnTo>
                    <a:pt x="2124455" y="25908"/>
                  </a:lnTo>
                  <a:lnTo>
                    <a:pt x="2124455" y="51816"/>
                  </a:lnTo>
                  <a:lnTo>
                    <a:pt x="2150364" y="51816"/>
                  </a:lnTo>
                  <a:lnTo>
                    <a:pt x="2150364" y="25908"/>
                  </a:lnTo>
                  <a:close/>
                </a:path>
                <a:path w="4839970" h="78104">
                  <a:moveTo>
                    <a:pt x="2202179" y="25908"/>
                  </a:moveTo>
                  <a:lnTo>
                    <a:pt x="2176272" y="25908"/>
                  </a:lnTo>
                  <a:lnTo>
                    <a:pt x="2176272" y="51816"/>
                  </a:lnTo>
                  <a:lnTo>
                    <a:pt x="2202179" y="51816"/>
                  </a:lnTo>
                  <a:lnTo>
                    <a:pt x="2202179" y="25908"/>
                  </a:lnTo>
                  <a:close/>
                </a:path>
                <a:path w="4839970" h="78104">
                  <a:moveTo>
                    <a:pt x="2253995" y="25908"/>
                  </a:moveTo>
                  <a:lnTo>
                    <a:pt x="2228088" y="25908"/>
                  </a:lnTo>
                  <a:lnTo>
                    <a:pt x="2228088" y="51816"/>
                  </a:lnTo>
                  <a:lnTo>
                    <a:pt x="2253995" y="51816"/>
                  </a:lnTo>
                  <a:lnTo>
                    <a:pt x="2253995" y="25908"/>
                  </a:lnTo>
                  <a:close/>
                </a:path>
                <a:path w="4839970" h="78104">
                  <a:moveTo>
                    <a:pt x="2305812" y="25908"/>
                  </a:moveTo>
                  <a:lnTo>
                    <a:pt x="2279904" y="25908"/>
                  </a:lnTo>
                  <a:lnTo>
                    <a:pt x="2279904" y="51816"/>
                  </a:lnTo>
                  <a:lnTo>
                    <a:pt x="2305812" y="51816"/>
                  </a:lnTo>
                  <a:lnTo>
                    <a:pt x="2305812" y="25908"/>
                  </a:lnTo>
                  <a:close/>
                </a:path>
                <a:path w="4839970" h="78104">
                  <a:moveTo>
                    <a:pt x="2357628" y="25908"/>
                  </a:moveTo>
                  <a:lnTo>
                    <a:pt x="2331719" y="25908"/>
                  </a:lnTo>
                  <a:lnTo>
                    <a:pt x="2331719" y="51816"/>
                  </a:lnTo>
                  <a:lnTo>
                    <a:pt x="2357628" y="51816"/>
                  </a:lnTo>
                  <a:lnTo>
                    <a:pt x="2357628" y="25908"/>
                  </a:lnTo>
                  <a:close/>
                </a:path>
                <a:path w="4839970" h="78104">
                  <a:moveTo>
                    <a:pt x="2409443" y="25908"/>
                  </a:moveTo>
                  <a:lnTo>
                    <a:pt x="2383536" y="25908"/>
                  </a:lnTo>
                  <a:lnTo>
                    <a:pt x="2383536" y="51816"/>
                  </a:lnTo>
                  <a:lnTo>
                    <a:pt x="2409443" y="51816"/>
                  </a:lnTo>
                  <a:lnTo>
                    <a:pt x="2409443" y="25908"/>
                  </a:lnTo>
                  <a:close/>
                </a:path>
                <a:path w="4839970" h="78104">
                  <a:moveTo>
                    <a:pt x="2461260" y="25908"/>
                  </a:moveTo>
                  <a:lnTo>
                    <a:pt x="2435352" y="25908"/>
                  </a:lnTo>
                  <a:lnTo>
                    <a:pt x="2435352" y="51816"/>
                  </a:lnTo>
                  <a:lnTo>
                    <a:pt x="2461260" y="51816"/>
                  </a:lnTo>
                  <a:lnTo>
                    <a:pt x="2461260" y="25908"/>
                  </a:lnTo>
                  <a:close/>
                </a:path>
                <a:path w="4839970" h="78104">
                  <a:moveTo>
                    <a:pt x="2513076" y="25908"/>
                  </a:moveTo>
                  <a:lnTo>
                    <a:pt x="2487167" y="25908"/>
                  </a:lnTo>
                  <a:lnTo>
                    <a:pt x="2487167" y="51816"/>
                  </a:lnTo>
                  <a:lnTo>
                    <a:pt x="2513076" y="51816"/>
                  </a:lnTo>
                  <a:lnTo>
                    <a:pt x="2513076" y="25908"/>
                  </a:lnTo>
                  <a:close/>
                </a:path>
                <a:path w="4839970" h="78104">
                  <a:moveTo>
                    <a:pt x="2564891" y="25908"/>
                  </a:moveTo>
                  <a:lnTo>
                    <a:pt x="2538983" y="25908"/>
                  </a:lnTo>
                  <a:lnTo>
                    <a:pt x="2538983" y="51816"/>
                  </a:lnTo>
                  <a:lnTo>
                    <a:pt x="2564891" y="51816"/>
                  </a:lnTo>
                  <a:lnTo>
                    <a:pt x="2564891" y="25908"/>
                  </a:lnTo>
                  <a:close/>
                </a:path>
                <a:path w="4839970" h="78104">
                  <a:moveTo>
                    <a:pt x="2616707" y="25908"/>
                  </a:moveTo>
                  <a:lnTo>
                    <a:pt x="2590800" y="25908"/>
                  </a:lnTo>
                  <a:lnTo>
                    <a:pt x="2590800" y="51816"/>
                  </a:lnTo>
                  <a:lnTo>
                    <a:pt x="2616707" y="51816"/>
                  </a:lnTo>
                  <a:lnTo>
                    <a:pt x="2616707" y="25908"/>
                  </a:lnTo>
                  <a:close/>
                </a:path>
                <a:path w="4839970" h="78104">
                  <a:moveTo>
                    <a:pt x="2668524" y="25908"/>
                  </a:moveTo>
                  <a:lnTo>
                    <a:pt x="2642616" y="25908"/>
                  </a:lnTo>
                  <a:lnTo>
                    <a:pt x="2642616" y="51816"/>
                  </a:lnTo>
                  <a:lnTo>
                    <a:pt x="2668524" y="51816"/>
                  </a:lnTo>
                  <a:lnTo>
                    <a:pt x="2668524" y="25908"/>
                  </a:lnTo>
                  <a:close/>
                </a:path>
                <a:path w="4839970" h="78104">
                  <a:moveTo>
                    <a:pt x="2720340" y="25908"/>
                  </a:moveTo>
                  <a:lnTo>
                    <a:pt x="2694431" y="25908"/>
                  </a:lnTo>
                  <a:lnTo>
                    <a:pt x="2694431" y="51816"/>
                  </a:lnTo>
                  <a:lnTo>
                    <a:pt x="2720340" y="51816"/>
                  </a:lnTo>
                  <a:lnTo>
                    <a:pt x="2720340" y="25908"/>
                  </a:lnTo>
                  <a:close/>
                </a:path>
                <a:path w="4839970" h="78104">
                  <a:moveTo>
                    <a:pt x="2772155" y="25908"/>
                  </a:moveTo>
                  <a:lnTo>
                    <a:pt x="2746248" y="25908"/>
                  </a:lnTo>
                  <a:lnTo>
                    <a:pt x="2746248" y="51816"/>
                  </a:lnTo>
                  <a:lnTo>
                    <a:pt x="2772155" y="51816"/>
                  </a:lnTo>
                  <a:lnTo>
                    <a:pt x="2772155" y="25908"/>
                  </a:lnTo>
                  <a:close/>
                </a:path>
                <a:path w="4839970" h="78104">
                  <a:moveTo>
                    <a:pt x="2823972" y="25908"/>
                  </a:moveTo>
                  <a:lnTo>
                    <a:pt x="2798064" y="25908"/>
                  </a:lnTo>
                  <a:lnTo>
                    <a:pt x="2798064" y="51816"/>
                  </a:lnTo>
                  <a:lnTo>
                    <a:pt x="2823972" y="51816"/>
                  </a:lnTo>
                  <a:lnTo>
                    <a:pt x="2823972" y="25908"/>
                  </a:lnTo>
                  <a:close/>
                </a:path>
                <a:path w="4839970" h="78104">
                  <a:moveTo>
                    <a:pt x="2875788" y="25908"/>
                  </a:moveTo>
                  <a:lnTo>
                    <a:pt x="2849879" y="25908"/>
                  </a:lnTo>
                  <a:lnTo>
                    <a:pt x="2849879" y="51816"/>
                  </a:lnTo>
                  <a:lnTo>
                    <a:pt x="2875788" y="51816"/>
                  </a:lnTo>
                  <a:lnTo>
                    <a:pt x="2875788" y="25908"/>
                  </a:lnTo>
                  <a:close/>
                </a:path>
                <a:path w="4839970" h="78104">
                  <a:moveTo>
                    <a:pt x="2927604" y="25908"/>
                  </a:moveTo>
                  <a:lnTo>
                    <a:pt x="2901695" y="25908"/>
                  </a:lnTo>
                  <a:lnTo>
                    <a:pt x="2901695" y="51816"/>
                  </a:lnTo>
                  <a:lnTo>
                    <a:pt x="2927604" y="51816"/>
                  </a:lnTo>
                  <a:lnTo>
                    <a:pt x="2927604" y="25908"/>
                  </a:lnTo>
                  <a:close/>
                </a:path>
                <a:path w="4839970" h="78104">
                  <a:moveTo>
                    <a:pt x="2979419" y="25908"/>
                  </a:moveTo>
                  <a:lnTo>
                    <a:pt x="2953512" y="25908"/>
                  </a:lnTo>
                  <a:lnTo>
                    <a:pt x="2953512" y="51816"/>
                  </a:lnTo>
                  <a:lnTo>
                    <a:pt x="2979419" y="51816"/>
                  </a:lnTo>
                  <a:lnTo>
                    <a:pt x="2979419" y="25908"/>
                  </a:lnTo>
                  <a:close/>
                </a:path>
                <a:path w="4839970" h="78104">
                  <a:moveTo>
                    <a:pt x="3031236" y="25908"/>
                  </a:moveTo>
                  <a:lnTo>
                    <a:pt x="3005328" y="25908"/>
                  </a:lnTo>
                  <a:lnTo>
                    <a:pt x="3005328" y="51816"/>
                  </a:lnTo>
                  <a:lnTo>
                    <a:pt x="3031236" y="51816"/>
                  </a:lnTo>
                  <a:lnTo>
                    <a:pt x="3031236" y="25908"/>
                  </a:lnTo>
                  <a:close/>
                </a:path>
                <a:path w="4839970" h="78104">
                  <a:moveTo>
                    <a:pt x="3083052" y="25908"/>
                  </a:moveTo>
                  <a:lnTo>
                    <a:pt x="3057143" y="25908"/>
                  </a:lnTo>
                  <a:lnTo>
                    <a:pt x="3057143" y="51816"/>
                  </a:lnTo>
                  <a:lnTo>
                    <a:pt x="3083052" y="51816"/>
                  </a:lnTo>
                  <a:lnTo>
                    <a:pt x="3083052" y="25908"/>
                  </a:lnTo>
                  <a:close/>
                </a:path>
                <a:path w="4839970" h="78104">
                  <a:moveTo>
                    <a:pt x="3134867" y="25908"/>
                  </a:moveTo>
                  <a:lnTo>
                    <a:pt x="3108960" y="25908"/>
                  </a:lnTo>
                  <a:lnTo>
                    <a:pt x="3108960" y="51816"/>
                  </a:lnTo>
                  <a:lnTo>
                    <a:pt x="3134867" y="51816"/>
                  </a:lnTo>
                  <a:lnTo>
                    <a:pt x="3134867" y="25908"/>
                  </a:lnTo>
                  <a:close/>
                </a:path>
                <a:path w="4839970" h="78104">
                  <a:moveTo>
                    <a:pt x="3186683" y="25908"/>
                  </a:moveTo>
                  <a:lnTo>
                    <a:pt x="3160776" y="25908"/>
                  </a:lnTo>
                  <a:lnTo>
                    <a:pt x="3160776" y="51816"/>
                  </a:lnTo>
                  <a:lnTo>
                    <a:pt x="3186683" y="51816"/>
                  </a:lnTo>
                  <a:lnTo>
                    <a:pt x="3186683" y="25908"/>
                  </a:lnTo>
                  <a:close/>
                </a:path>
                <a:path w="4839970" h="78104">
                  <a:moveTo>
                    <a:pt x="3238500" y="25908"/>
                  </a:moveTo>
                  <a:lnTo>
                    <a:pt x="3212591" y="25908"/>
                  </a:lnTo>
                  <a:lnTo>
                    <a:pt x="3212591" y="51816"/>
                  </a:lnTo>
                  <a:lnTo>
                    <a:pt x="3238500" y="51816"/>
                  </a:lnTo>
                  <a:lnTo>
                    <a:pt x="3238500" y="25908"/>
                  </a:lnTo>
                  <a:close/>
                </a:path>
                <a:path w="4839970" h="78104">
                  <a:moveTo>
                    <a:pt x="3290316" y="25908"/>
                  </a:moveTo>
                  <a:lnTo>
                    <a:pt x="3264407" y="25908"/>
                  </a:lnTo>
                  <a:lnTo>
                    <a:pt x="3264407" y="51816"/>
                  </a:lnTo>
                  <a:lnTo>
                    <a:pt x="3290316" y="51816"/>
                  </a:lnTo>
                  <a:lnTo>
                    <a:pt x="3290316" y="25908"/>
                  </a:lnTo>
                  <a:close/>
                </a:path>
                <a:path w="4839970" h="78104">
                  <a:moveTo>
                    <a:pt x="3342131" y="25908"/>
                  </a:moveTo>
                  <a:lnTo>
                    <a:pt x="3316224" y="25908"/>
                  </a:lnTo>
                  <a:lnTo>
                    <a:pt x="3316224" y="51816"/>
                  </a:lnTo>
                  <a:lnTo>
                    <a:pt x="3342131" y="51816"/>
                  </a:lnTo>
                  <a:lnTo>
                    <a:pt x="3342131" y="25908"/>
                  </a:lnTo>
                  <a:close/>
                </a:path>
                <a:path w="4839970" h="78104">
                  <a:moveTo>
                    <a:pt x="3393948" y="25908"/>
                  </a:moveTo>
                  <a:lnTo>
                    <a:pt x="3368040" y="25908"/>
                  </a:lnTo>
                  <a:lnTo>
                    <a:pt x="3368040" y="51816"/>
                  </a:lnTo>
                  <a:lnTo>
                    <a:pt x="3393948" y="51816"/>
                  </a:lnTo>
                  <a:lnTo>
                    <a:pt x="3393948" y="25908"/>
                  </a:lnTo>
                  <a:close/>
                </a:path>
                <a:path w="4839970" h="78104">
                  <a:moveTo>
                    <a:pt x="3445764" y="25908"/>
                  </a:moveTo>
                  <a:lnTo>
                    <a:pt x="3419855" y="25908"/>
                  </a:lnTo>
                  <a:lnTo>
                    <a:pt x="3419855" y="51816"/>
                  </a:lnTo>
                  <a:lnTo>
                    <a:pt x="3445764" y="51816"/>
                  </a:lnTo>
                  <a:lnTo>
                    <a:pt x="3445764" y="25908"/>
                  </a:lnTo>
                  <a:close/>
                </a:path>
                <a:path w="4839970" h="78104">
                  <a:moveTo>
                    <a:pt x="3497579" y="25908"/>
                  </a:moveTo>
                  <a:lnTo>
                    <a:pt x="3471672" y="25908"/>
                  </a:lnTo>
                  <a:lnTo>
                    <a:pt x="3471672" y="51816"/>
                  </a:lnTo>
                  <a:lnTo>
                    <a:pt x="3497579" y="51816"/>
                  </a:lnTo>
                  <a:lnTo>
                    <a:pt x="3497579" y="25908"/>
                  </a:lnTo>
                  <a:close/>
                </a:path>
                <a:path w="4839970" h="78104">
                  <a:moveTo>
                    <a:pt x="3549395" y="25908"/>
                  </a:moveTo>
                  <a:lnTo>
                    <a:pt x="3523488" y="25908"/>
                  </a:lnTo>
                  <a:lnTo>
                    <a:pt x="3523488" y="51816"/>
                  </a:lnTo>
                  <a:lnTo>
                    <a:pt x="3549395" y="51816"/>
                  </a:lnTo>
                  <a:lnTo>
                    <a:pt x="3549395" y="25908"/>
                  </a:lnTo>
                  <a:close/>
                </a:path>
                <a:path w="4839970" h="78104">
                  <a:moveTo>
                    <a:pt x="3601212" y="25908"/>
                  </a:moveTo>
                  <a:lnTo>
                    <a:pt x="3575304" y="25908"/>
                  </a:lnTo>
                  <a:lnTo>
                    <a:pt x="3575304" y="51816"/>
                  </a:lnTo>
                  <a:lnTo>
                    <a:pt x="3601212" y="51816"/>
                  </a:lnTo>
                  <a:lnTo>
                    <a:pt x="3601212" y="25908"/>
                  </a:lnTo>
                  <a:close/>
                </a:path>
                <a:path w="4839970" h="78104">
                  <a:moveTo>
                    <a:pt x="3653028" y="25908"/>
                  </a:moveTo>
                  <a:lnTo>
                    <a:pt x="3627119" y="25908"/>
                  </a:lnTo>
                  <a:lnTo>
                    <a:pt x="3627119" y="51816"/>
                  </a:lnTo>
                  <a:lnTo>
                    <a:pt x="3653028" y="51816"/>
                  </a:lnTo>
                  <a:lnTo>
                    <a:pt x="3653028" y="25908"/>
                  </a:lnTo>
                  <a:close/>
                </a:path>
                <a:path w="4839970" h="78104">
                  <a:moveTo>
                    <a:pt x="3704843" y="25908"/>
                  </a:moveTo>
                  <a:lnTo>
                    <a:pt x="3678936" y="25908"/>
                  </a:lnTo>
                  <a:lnTo>
                    <a:pt x="3678936" y="51816"/>
                  </a:lnTo>
                  <a:lnTo>
                    <a:pt x="3704843" y="51816"/>
                  </a:lnTo>
                  <a:lnTo>
                    <a:pt x="3704843" y="25908"/>
                  </a:lnTo>
                  <a:close/>
                </a:path>
                <a:path w="4839970" h="78104">
                  <a:moveTo>
                    <a:pt x="3756660" y="25908"/>
                  </a:moveTo>
                  <a:lnTo>
                    <a:pt x="3730752" y="25908"/>
                  </a:lnTo>
                  <a:lnTo>
                    <a:pt x="3730752" y="51816"/>
                  </a:lnTo>
                  <a:lnTo>
                    <a:pt x="3756660" y="51816"/>
                  </a:lnTo>
                  <a:lnTo>
                    <a:pt x="3756660" y="25908"/>
                  </a:lnTo>
                  <a:close/>
                </a:path>
                <a:path w="4839970" h="78104">
                  <a:moveTo>
                    <a:pt x="3808476" y="25908"/>
                  </a:moveTo>
                  <a:lnTo>
                    <a:pt x="3782567" y="25908"/>
                  </a:lnTo>
                  <a:lnTo>
                    <a:pt x="3782567" y="51816"/>
                  </a:lnTo>
                  <a:lnTo>
                    <a:pt x="3808476" y="51816"/>
                  </a:lnTo>
                  <a:lnTo>
                    <a:pt x="3808476" y="25908"/>
                  </a:lnTo>
                  <a:close/>
                </a:path>
                <a:path w="4839970" h="78104">
                  <a:moveTo>
                    <a:pt x="3860292" y="25908"/>
                  </a:moveTo>
                  <a:lnTo>
                    <a:pt x="3834383" y="25908"/>
                  </a:lnTo>
                  <a:lnTo>
                    <a:pt x="3834383" y="51816"/>
                  </a:lnTo>
                  <a:lnTo>
                    <a:pt x="3860292" y="51816"/>
                  </a:lnTo>
                  <a:lnTo>
                    <a:pt x="3860292" y="25908"/>
                  </a:lnTo>
                  <a:close/>
                </a:path>
                <a:path w="4839970" h="78104">
                  <a:moveTo>
                    <a:pt x="3912107" y="25908"/>
                  </a:moveTo>
                  <a:lnTo>
                    <a:pt x="3886200" y="25908"/>
                  </a:lnTo>
                  <a:lnTo>
                    <a:pt x="3886200" y="51816"/>
                  </a:lnTo>
                  <a:lnTo>
                    <a:pt x="3912107" y="51816"/>
                  </a:lnTo>
                  <a:lnTo>
                    <a:pt x="3912107" y="25908"/>
                  </a:lnTo>
                  <a:close/>
                </a:path>
                <a:path w="4839970" h="78104">
                  <a:moveTo>
                    <a:pt x="3963924" y="25908"/>
                  </a:moveTo>
                  <a:lnTo>
                    <a:pt x="3938016" y="25908"/>
                  </a:lnTo>
                  <a:lnTo>
                    <a:pt x="3938016" y="51816"/>
                  </a:lnTo>
                  <a:lnTo>
                    <a:pt x="3963924" y="51816"/>
                  </a:lnTo>
                  <a:lnTo>
                    <a:pt x="3963924" y="25908"/>
                  </a:lnTo>
                  <a:close/>
                </a:path>
                <a:path w="4839970" h="78104">
                  <a:moveTo>
                    <a:pt x="4015739" y="25908"/>
                  </a:moveTo>
                  <a:lnTo>
                    <a:pt x="3989831" y="25908"/>
                  </a:lnTo>
                  <a:lnTo>
                    <a:pt x="3989831" y="51816"/>
                  </a:lnTo>
                  <a:lnTo>
                    <a:pt x="4015739" y="51816"/>
                  </a:lnTo>
                  <a:lnTo>
                    <a:pt x="4015739" y="25908"/>
                  </a:lnTo>
                  <a:close/>
                </a:path>
                <a:path w="4839970" h="78104">
                  <a:moveTo>
                    <a:pt x="4067555" y="25908"/>
                  </a:moveTo>
                  <a:lnTo>
                    <a:pt x="4041648" y="25908"/>
                  </a:lnTo>
                  <a:lnTo>
                    <a:pt x="4041648" y="51816"/>
                  </a:lnTo>
                  <a:lnTo>
                    <a:pt x="4067555" y="51816"/>
                  </a:lnTo>
                  <a:lnTo>
                    <a:pt x="4067555" y="25908"/>
                  </a:lnTo>
                  <a:close/>
                </a:path>
                <a:path w="4839970" h="78104">
                  <a:moveTo>
                    <a:pt x="4119372" y="25908"/>
                  </a:moveTo>
                  <a:lnTo>
                    <a:pt x="4093463" y="25908"/>
                  </a:lnTo>
                  <a:lnTo>
                    <a:pt x="4093463" y="51816"/>
                  </a:lnTo>
                  <a:lnTo>
                    <a:pt x="4119372" y="51816"/>
                  </a:lnTo>
                  <a:lnTo>
                    <a:pt x="4119372" y="25908"/>
                  </a:lnTo>
                  <a:close/>
                </a:path>
                <a:path w="4839970" h="78104">
                  <a:moveTo>
                    <a:pt x="4171187" y="25908"/>
                  </a:moveTo>
                  <a:lnTo>
                    <a:pt x="4145279" y="25908"/>
                  </a:lnTo>
                  <a:lnTo>
                    <a:pt x="4145279" y="51816"/>
                  </a:lnTo>
                  <a:lnTo>
                    <a:pt x="4171187" y="51816"/>
                  </a:lnTo>
                  <a:lnTo>
                    <a:pt x="4171187" y="25908"/>
                  </a:lnTo>
                  <a:close/>
                </a:path>
                <a:path w="4839970" h="78104">
                  <a:moveTo>
                    <a:pt x="4223004" y="25908"/>
                  </a:moveTo>
                  <a:lnTo>
                    <a:pt x="4197096" y="25908"/>
                  </a:lnTo>
                  <a:lnTo>
                    <a:pt x="4197096" y="51816"/>
                  </a:lnTo>
                  <a:lnTo>
                    <a:pt x="4223004" y="51816"/>
                  </a:lnTo>
                  <a:lnTo>
                    <a:pt x="4223004" y="25908"/>
                  </a:lnTo>
                  <a:close/>
                </a:path>
                <a:path w="4839970" h="78104">
                  <a:moveTo>
                    <a:pt x="4274820" y="25908"/>
                  </a:moveTo>
                  <a:lnTo>
                    <a:pt x="4248911" y="25908"/>
                  </a:lnTo>
                  <a:lnTo>
                    <a:pt x="4248911" y="51816"/>
                  </a:lnTo>
                  <a:lnTo>
                    <a:pt x="4274820" y="51816"/>
                  </a:lnTo>
                  <a:lnTo>
                    <a:pt x="4274820" y="25908"/>
                  </a:lnTo>
                  <a:close/>
                </a:path>
                <a:path w="4839970" h="78104">
                  <a:moveTo>
                    <a:pt x="4326635" y="25908"/>
                  </a:moveTo>
                  <a:lnTo>
                    <a:pt x="4300728" y="25908"/>
                  </a:lnTo>
                  <a:lnTo>
                    <a:pt x="4300728" y="51816"/>
                  </a:lnTo>
                  <a:lnTo>
                    <a:pt x="4326635" y="51816"/>
                  </a:lnTo>
                  <a:lnTo>
                    <a:pt x="4326635" y="25908"/>
                  </a:lnTo>
                  <a:close/>
                </a:path>
                <a:path w="4839970" h="78104">
                  <a:moveTo>
                    <a:pt x="4378452" y="25908"/>
                  </a:moveTo>
                  <a:lnTo>
                    <a:pt x="4352544" y="25908"/>
                  </a:lnTo>
                  <a:lnTo>
                    <a:pt x="4352544" y="51816"/>
                  </a:lnTo>
                  <a:lnTo>
                    <a:pt x="4378452" y="51816"/>
                  </a:lnTo>
                  <a:lnTo>
                    <a:pt x="4378452" y="25908"/>
                  </a:lnTo>
                  <a:close/>
                </a:path>
                <a:path w="4839970" h="78104">
                  <a:moveTo>
                    <a:pt x="4430268" y="25908"/>
                  </a:moveTo>
                  <a:lnTo>
                    <a:pt x="4404359" y="25908"/>
                  </a:lnTo>
                  <a:lnTo>
                    <a:pt x="4404359" y="51816"/>
                  </a:lnTo>
                  <a:lnTo>
                    <a:pt x="4430268" y="51816"/>
                  </a:lnTo>
                  <a:lnTo>
                    <a:pt x="4430268" y="25908"/>
                  </a:lnTo>
                  <a:close/>
                </a:path>
                <a:path w="4839970" h="78104">
                  <a:moveTo>
                    <a:pt x="4482083" y="25908"/>
                  </a:moveTo>
                  <a:lnTo>
                    <a:pt x="4456176" y="25908"/>
                  </a:lnTo>
                  <a:lnTo>
                    <a:pt x="4456176" y="51816"/>
                  </a:lnTo>
                  <a:lnTo>
                    <a:pt x="4482083" y="51816"/>
                  </a:lnTo>
                  <a:lnTo>
                    <a:pt x="4482083" y="25908"/>
                  </a:lnTo>
                  <a:close/>
                </a:path>
                <a:path w="4839970" h="78104">
                  <a:moveTo>
                    <a:pt x="4533900" y="25908"/>
                  </a:moveTo>
                  <a:lnTo>
                    <a:pt x="4507992" y="25908"/>
                  </a:lnTo>
                  <a:lnTo>
                    <a:pt x="4507992" y="51816"/>
                  </a:lnTo>
                  <a:lnTo>
                    <a:pt x="4533900" y="51816"/>
                  </a:lnTo>
                  <a:lnTo>
                    <a:pt x="4533900" y="25908"/>
                  </a:lnTo>
                  <a:close/>
                </a:path>
                <a:path w="4839970" h="78104">
                  <a:moveTo>
                    <a:pt x="4585716" y="25908"/>
                  </a:moveTo>
                  <a:lnTo>
                    <a:pt x="4559808" y="25908"/>
                  </a:lnTo>
                  <a:lnTo>
                    <a:pt x="4559808" y="51816"/>
                  </a:lnTo>
                  <a:lnTo>
                    <a:pt x="4585716" y="51816"/>
                  </a:lnTo>
                  <a:lnTo>
                    <a:pt x="4585716" y="25908"/>
                  </a:lnTo>
                  <a:close/>
                </a:path>
                <a:path w="4839970" h="78104">
                  <a:moveTo>
                    <a:pt x="4637532" y="25908"/>
                  </a:moveTo>
                  <a:lnTo>
                    <a:pt x="4611624" y="25908"/>
                  </a:lnTo>
                  <a:lnTo>
                    <a:pt x="4611624" y="51816"/>
                  </a:lnTo>
                  <a:lnTo>
                    <a:pt x="4637532" y="51816"/>
                  </a:lnTo>
                  <a:lnTo>
                    <a:pt x="4637532" y="25908"/>
                  </a:lnTo>
                  <a:close/>
                </a:path>
                <a:path w="4839970" h="78104">
                  <a:moveTo>
                    <a:pt x="4689348" y="25908"/>
                  </a:moveTo>
                  <a:lnTo>
                    <a:pt x="4663439" y="25908"/>
                  </a:lnTo>
                  <a:lnTo>
                    <a:pt x="4663439" y="51816"/>
                  </a:lnTo>
                  <a:lnTo>
                    <a:pt x="4689348" y="51816"/>
                  </a:lnTo>
                  <a:lnTo>
                    <a:pt x="4689348" y="25908"/>
                  </a:lnTo>
                  <a:close/>
                </a:path>
                <a:path w="4839970" h="78104">
                  <a:moveTo>
                    <a:pt x="4741163" y="25908"/>
                  </a:moveTo>
                  <a:lnTo>
                    <a:pt x="4715256" y="25908"/>
                  </a:lnTo>
                  <a:lnTo>
                    <a:pt x="4715256" y="51816"/>
                  </a:lnTo>
                  <a:lnTo>
                    <a:pt x="4741163" y="51816"/>
                  </a:lnTo>
                  <a:lnTo>
                    <a:pt x="4741163" y="25908"/>
                  </a:lnTo>
                  <a:close/>
                </a:path>
                <a:path w="4839970" h="78104">
                  <a:moveTo>
                    <a:pt x="4800600" y="0"/>
                  </a:moveTo>
                  <a:lnTo>
                    <a:pt x="4785473" y="3053"/>
                  </a:lnTo>
                  <a:lnTo>
                    <a:pt x="4773120" y="11382"/>
                  </a:lnTo>
                  <a:lnTo>
                    <a:pt x="4764791" y="23735"/>
                  </a:lnTo>
                  <a:lnTo>
                    <a:pt x="4761737" y="38862"/>
                  </a:lnTo>
                  <a:lnTo>
                    <a:pt x="4764791" y="53988"/>
                  </a:lnTo>
                  <a:lnTo>
                    <a:pt x="4773120" y="66341"/>
                  </a:lnTo>
                  <a:lnTo>
                    <a:pt x="4785473" y="74670"/>
                  </a:lnTo>
                  <a:lnTo>
                    <a:pt x="4800600" y="77724"/>
                  </a:lnTo>
                  <a:lnTo>
                    <a:pt x="4815726" y="74670"/>
                  </a:lnTo>
                  <a:lnTo>
                    <a:pt x="4828079" y="66341"/>
                  </a:lnTo>
                  <a:lnTo>
                    <a:pt x="4836408" y="53988"/>
                  </a:lnTo>
                  <a:lnTo>
                    <a:pt x="4836846" y="51816"/>
                  </a:lnTo>
                  <a:lnTo>
                    <a:pt x="4767072" y="51816"/>
                  </a:lnTo>
                  <a:lnTo>
                    <a:pt x="4767072" y="25908"/>
                  </a:lnTo>
                  <a:lnTo>
                    <a:pt x="4836846" y="25908"/>
                  </a:lnTo>
                  <a:lnTo>
                    <a:pt x="4836408" y="23735"/>
                  </a:lnTo>
                  <a:lnTo>
                    <a:pt x="4828079" y="11382"/>
                  </a:lnTo>
                  <a:lnTo>
                    <a:pt x="4815726" y="3053"/>
                  </a:lnTo>
                  <a:lnTo>
                    <a:pt x="4800600" y="0"/>
                  </a:lnTo>
                  <a:close/>
                </a:path>
                <a:path w="4839970" h="78104">
                  <a:moveTo>
                    <a:pt x="4792980" y="25908"/>
                  </a:moveTo>
                  <a:lnTo>
                    <a:pt x="4767072" y="25908"/>
                  </a:lnTo>
                  <a:lnTo>
                    <a:pt x="4767072" y="51816"/>
                  </a:lnTo>
                  <a:lnTo>
                    <a:pt x="4792980" y="51816"/>
                  </a:lnTo>
                  <a:lnTo>
                    <a:pt x="4792980" y="25908"/>
                  </a:lnTo>
                  <a:close/>
                </a:path>
                <a:path w="4839970" h="78104">
                  <a:moveTo>
                    <a:pt x="4836846" y="25908"/>
                  </a:moveTo>
                  <a:lnTo>
                    <a:pt x="4792980" y="25908"/>
                  </a:lnTo>
                  <a:lnTo>
                    <a:pt x="4792980" y="51816"/>
                  </a:lnTo>
                  <a:lnTo>
                    <a:pt x="4836846" y="51816"/>
                  </a:lnTo>
                  <a:lnTo>
                    <a:pt x="4839461" y="38862"/>
                  </a:lnTo>
                  <a:lnTo>
                    <a:pt x="4836846" y="25908"/>
                  </a:lnTo>
                  <a:close/>
                </a:path>
              </a:pathLst>
            </a:custGeom>
            <a:solidFill>
              <a:srgbClr val="5085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20389" y="1916125"/>
            <a:ext cx="1879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085C2"/>
                </a:solidFill>
                <a:latin typeface="Arial"/>
                <a:cs typeface="Arial"/>
              </a:rPr>
              <a:t>Pengolahan</a:t>
            </a:r>
            <a:r>
              <a:rPr sz="1800" b="1" spc="-40" dirty="0">
                <a:solidFill>
                  <a:srgbClr val="5085C2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5085C2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40101" y="196875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40101" y="288353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37588" y="3645408"/>
            <a:ext cx="5454650" cy="669290"/>
            <a:chOff x="2037588" y="3645408"/>
            <a:chExt cx="5454650" cy="669290"/>
          </a:xfrm>
        </p:grpSpPr>
        <p:sp>
          <p:nvSpPr>
            <p:cNvPr id="26" name="object 26"/>
            <p:cNvSpPr/>
            <p:nvPr/>
          </p:nvSpPr>
          <p:spPr>
            <a:xfrm>
              <a:off x="2048256" y="3660648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566801" y="0"/>
                  </a:moveTo>
                  <a:lnTo>
                    <a:pt x="189102" y="0"/>
                  </a:lnTo>
                  <a:lnTo>
                    <a:pt x="0" y="326897"/>
                  </a:lnTo>
                  <a:lnTo>
                    <a:pt x="189102" y="653795"/>
                  </a:lnTo>
                  <a:lnTo>
                    <a:pt x="566801" y="653795"/>
                  </a:lnTo>
                  <a:lnTo>
                    <a:pt x="755904" y="326897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2160" y="3649980"/>
              <a:ext cx="755903" cy="65379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042160" y="3649980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0" y="326898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8"/>
                  </a:lnTo>
                  <a:lnTo>
                    <a:pt x="566801" y="653796"/>
                  </a:lnTo>
                  <a:lnTo>
                    <a:pt x="189102" y="653796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86356" y="3689604"/>
              <a:ext cx="662939" cy="57454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086356" y="3689604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39" h="574675">
                  <a:moveTo>
                    <a:pt x="0" y="287274"/>
                  </a:moveTo>
                  <a:lnTo>
                    <a:pt x="165988" y="0"/>
                  </a:lnTo>
                  <a:lnTo>
                    <a:pt x="496950" y="0"/>
                  </a:lnTo>
                  <a:lnTo>
                    <a:pt x="662939" y="287274"/>
                  </a:lnTo>
                  <a:lnTo>
                    <a:pt x="496950" y="574548"/>
                  </a:lnTo>
                  <a:lnTo>
                    <a:pt x="165988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52395" y="4194048"/>
              <a:ext cx="4839970" cy="79375"/>
            </a:xfrm>
            <a:custGeom>
              <a:avLst/>
              <a:gdLst/>
              <a:ahLst/>
              <a:cxnLst/>
              <a:rect l="l" t="t" r="r" b="b"/>
              <a:pathLst>
                <a:path w="4839970" h="79375">
                  <a:moveTo>
                    <a:pt x="25907" y="53212"/>
                  </a:moveTo>
                  <a:lnTo>
                    <a:pt x="0" y="53339"/>
                  </a:lnTo>
                  <a:lnTo>
                    <a:pt x="254" y="79247"/>
                  </a:lnTo>
                  <a:lnTo>
                    <a:pt x="26162" y="79120"/>
                  </a:lnTo>
                  <a:lnTo>
                    <a:pt x="25907" y="53212"/>
                  </a:lnTo>
                  <a:close/>
                </a:path>
                <a:path w="4839970" h="79375">
                  <a:moveTo>
                    <a:pt x="77724" y="52958"/>
                  </a:moveTo>
                  <a:lnTo>
                    <a:pt x="51816" y="53085"/>
                  </a:lnTo>
                  <a:lnTo>
                    <a:pt x="52069" y="78993"/>
                  </a:lnTo>
                  <a:lnTo>
                    <a:pt x="77978" y="78866"/>
                  </a:lnTo>
                  <a:lnTo>
                    <a:pt x="77724" y="52958"/>
                  </a:lnTo>
                  <a:close/>
                </a:path>
                <a:path w="4839970" h="79375">
                  <a:moveTo>
                    <a:pt x="129540" y="52577"/>
                  </a:moveTo>
                  <a:lnTo>
                    <a:pt x="103631" y="52704"/>
                  </a:lnTo>
                  <a:lnTo>
                    <a:pt x="103886" y="78612"/>
                  </a:lnTo>
                  <a:lnTo>
                    <a:pt x="129793" y="78485"/>
                  </a:lnTo>
                  <a:lnTo>
                    <a:pt x="129540" y="52577"/>
                  </a:lnTo>
                  <a:close/>
                </a:path>
                <a:path w="4839970" h="79375">
                  <a:moveTo>
                    <a:pt x="181356" y="52324"/>
                  </a:moveTo>
                  <a:lnTo>
                    <a:pt x="155448" y="52450"/>
                  </a:lnTo>
                  <a:lnTo>
                    <a:pt x="155702" y="78358"/>
                  </a:lnTo>
                  <a:lnTo>
                    <a:pt x="181610" y="78231"/>
                  </a:lnTo>
                  <a:lnTo>
                    <a:pt x="181356" y="52324"/>
                  </a:lnTo>
                  <a:close/>
                </a:path>
                <a:path w="4839970" h="79375">
                  <a:moveTo>
                    <a:pt x="233172" y="52069"/>
                  </a:moveTo>
                  <a:lnTo>
                    <a:pt x="207263" y="52196"/>
                  </a:lnTo>
                  <a:lnTo>
                    <a:pt x="207518" y="78104"/>
                  </a:lnTo>
                  <a:lnTo>
                    <a:pt x="233425" y="77977"/>
                  </a:lnTo>
                  <a:lnTo>
                    <a:pt x="233172" y="52069"/>
                  </a:lnTo>
                  <a:close/>
                </a:path>
                <a:path w="4839970" h="79375">
                  <a:moveTo>
                    <a:pt x="284988" y="51688"/>
                  </a:moveTo>
                  <a:lnTo>
                    <a:pt x="259080" y="51815"/>
                  </a:lnTo>
                  <a:lnTo>
                    <a:pt x="259334" y="77724"/>
                  </a:lnTo>
                  <a:lnTo>
                    <a:pt x="285242" y="77596"/>
                  </a:lnTo>
                  <a:lnTo>
                    <a:pt x="284988" y="51688"/>
                  </a:lnTo>
                  <a:close/>
                </a:path>
                <a:path w="4839970" h="79375">
                  <a:moveTo>
                    <a:pt x="336804" y="51434"/>
                  </a:moveTo>
                  <a:lnTo>
                    <a:pt x="310896" y="51562"/>
                  </a:lnTo>
                  <a:lnTo>
                    <a:pt x="311150" y="77469"/>
                  </a:lnTo>
                  <a:lnTo>
                    <a:pt x="337057" y="77343"/>
                  </a:lnTo>
                  <a:lnTo>
                    <a:pt x="336804" y="51434"/>
                  </a:lnTo>
                  <a:close/>
                </a:path>
                <a:path w="4839970" h="79375">
                  <a:moveTo>
                    <a:pt x="388619" y="51181"/>
                  </a:moveTo>
                  <a:lnTo>
                    <a:pt x="362712" y="51307"/>
                  </a:lnTo>
                  <a:lnTo>
                    <a:pt x="362966" y="77215"/>
                  </a:lnTo>
                  <a:lnTo>
                    <a:pt x="388874" y="77088"/>
                  </a:lnTo>
                  <a:lnTo>
                    <a:pt x="388619" y="51181"/>
                  </a:lnTo>
                  <a:close/>
                </a:path>
                <a:path w="4839970" h="79375">
                  <a:moveTo>
                    <a:pt x="440436" y="50800"/>
                  </a:moveTo>
                  <a:lnTo>
                    <a:pt x="414528" y="50926"/>
                  </a:lnTo>
                  <a:lnTo>
                    <a:pt x="414781" y="76834"/>
                  </a:lnTo>
                  <a:lnTo>
                    <a:pt x="440690" y="76707"/>
                  </a:lnTo>
                  <a:lnTo>
                    <a:pt x="440436" y="50800"/>
                  </a:lnTo>
                  <a:close/>
                </a:path>
                <a:path w="4839970" h="79375">
                  <a:moveTo>
                    <a:pt x="492252" y="50545"/>
                  </a:moveTo>
                  <a:lnTo>
                    <a:pt x="466344" y="50672"/>
                  </a:lnTo>
                  <a:lnTo>
                    <a:pt x="466598" y="76581"/>
                  </a:lnTo>
                  <a:lnTo>
                    <a:pt x="492506" y="76453"/>
                  </a:lnTo>
                  <a:lnTo>
                    <a:pt x="492252" y="50545"/>
                  </a:lnTo>
                  <a:close/>
                </a:path>
                <a:path w="4839970" h="79375">
                  <a:moveTo>
                    <a:pt x="544068" y="50291"/>
                  </a:moveTo>
                  <a:lnTo>
                    <a:pt x="518160" y="50418"/>
                  </a:lnTo>
                  <a:lnTo>
                    <a:pt x="518413" y="76326"/>
                  </a:lnTo>
                  <a:lnTo>
                    <a:pt x="544322" y="76200"/>
                  </a:lnTo>
                  <a:lnTo>
                    <a:pt x="544068" y="50291"/>
                  </a:lnTo>
                  <a:close/>
                </a:path>
                <a:path w="4839970" h="79375">
                  <a:moveTo>
                    <a:pt x="595884" y="49910"/>
                  </a:moveTo>
                  <a:lnTo>
                    <a:pt x="569976" y="50037"/>
                  </a:lnTo>
                  <a:lnTo>
                    <a:pt x="570230" y="75945"/>
                  </a:lnTo>
                  <a:lnTo>
                    <a:pt x="596011" y="75818"/>
                  </a:lnTo>
                  <a:lnTo>
                    <a:pt x="595884" y="49910"/>
                  </a:lnTo>
                  <a:close/>
                </a:path>
                <a:path w="4839970" h="79375">
                  <a:moveTo>
                    <a:pt x="647700" y="49656"/>
                  </a:moveTo>
                  <a:lnTo>
                    <a:pt x="621792" y="49783"/>
                  </a:lnTo>
                  <a:lnTo>
                    <a:pt x="621919" y="75691"/>
                  </a:lnTo>
                  <a:lnTo>
                    <a:pt x="647827" y="75564"/>
                  </a:lnTo>
                  <a:lnTo>
                    <a:pt x="647700" y="49656"/>
                  </a:lnTo>
                  <a:close/>
                </a:path>
                <a:path w="4839970" h="79375">
                  <a:moveTo>
                    <a:pt x="699516" y="49402"/>
                  </a:moveTo>
                  <a:lnTo>
                    <a:pt x="673607" y="49529"/>
                  </a:lnTo>
                  <a:lnTo>
                    <a:pt x="673734" y="75437"/>
                  </a:lnTo>
                  <a:lnTo>
                    <a:pt x="699643" y="75310"/>
                  </a:lnTo>
                  <a:lnTo>
                    <a:pt x="699516" y="49402"/>
                  </a:lnTo>
                  <a:close/>
                </a:path>
                <a:path w="4839970" h="79375">
                  <a:moveTo>
                    <a:pt x="751332" y="49021"/>
                  </a:moveTo>
                  <a:lnTo>
                    <a:pt x="725424" y="49149"/>
                  </a:lnTo>
                  <a:lnTo>
                    <a:pt x="725551" y="75056"/>
                  </a:lnTo>
                  <a:lnTo>
                    <a:pt x="751458" y="74929"/>
                  </a:lnTo>
                  <a:lnTo>
                    <a:pt x="751332" y="49021"/>
                  </a:lnTo>
                  <a:close/>
                </a:path>
                <a:path w="4839970" h="79375">
                  <a:moveTo>
                    <a:pt x="803147" y="48768"/>
                  </a:moveTo>
                  <a:lnTo>
                    <a:pt x="777240" y="48894"/>
                  </a:lnTo>
                  <a:lnTo>
                    <a:pt x="777367" y="74802"/>
                  </a:lnTo>
                  <a:lnTo>
                    <a:pt x="803275" y="74675"/>
                  </a:lnTo>
                  <a:lnTo>
                    <a:pt x="803147" y="48768"/>
                  </a:lnTo>
                  <a:close/>
                </a:path>
                <a:path w="4839970" h="79375">
                  <a:moveTo>
                    <a:pt x="854964" y="48513"/>
                  </a:moveTo>
                  <a:lnTo>
                    <a:pt x="829056" y="48640"/>
                  </a:lnTo>
                  <a:lnTo>
                    <a:pt x="829182" y="74549"/>
                  </a:lnTo>
                  <a:lnTo>
                    <a:pt x="855091" y="74421"/>
                  </a:lnTo>
                  <a:lnTo>
                    <a:pt x="854964" y="48513"/>
                  </a:lnTo>
                  <a:close/>
                </a:path>
                <a:path w="4839970" h="79375">
                  <a:moveTo>
                    <a:pt x="906780" y="48132"/>
                  </a:moveTo>
                  <a:lnTo>
                    <a:pt x="880871" y="48259"/>
                  </a:lnTo>
                  <a:lnTo>
                    <a:pt x="880999" y="74168"/>
                  </a:lnTo>
                  <a:lnTo>
                    <a:pt x="906907" y="74040"/>
                  </a:lnTo>
                  <a:lnTo>
                    <a:pt x="906780" y="48132"/>
                  </a:lnTo>
                  <a:close/>
                </a:path>
                <a:path w="4839970" h="79375">
                  <a:moveTo>
                    <a:pt x="958595" y="47878"/>
                  </a:moveTo>
                  <a:lnTo>
                    <a:pt x="932688" y="48006"/>
                  </a:lnTo>
                  <a:lnTo>
                    <a:pt x="932815" y="73913"/>
                  </a:lnTo>
                  <a:lnTo>
                    <a:pt x="958722" y="73787"/>
                  </a:lnTo>
                  <a:lnTo>
                    <a:pt x="958595" y="47878"/>
                  </a:lnTo>
                  <a:close/>
                </a:path>
                <a:path w="4839970" h="79375">
                  <a:moveTo>
                    <a:pt x="1010412" y="47625"/>
                  </a:moveTo>
                  <a:lnTo>
                    <a:pt x="984504" y="47751"/>
                  </a:lnTo>
                  <a:lnTo>
                    <a:pt x="984631" y="73659"/>
                  </a:lnTo>
                  <a:lnTo>
                    <a:pt x="1010539" y="73532"/>
                  </a:lnTo>
                  <a:lnTo>
                    <a:pt x="1010412" y="47625"/>
                  </a:lnTo>
                  <a:close/>
                </a:path>
                <a:path w="4839970" h="79375">
                  <a:moveTo>
                    <a:pt x="1062228" y="47243"/>
                  </a:moveTo>
                  <a:lnTo>
                    <a:pt x="1036319" y="47370"/>
                  </a:lnTo>
                  <a:lnTo>
                    <a:pt x="1036446" y="73278"/>
                  </a:lnTo>
                  <a:lnTo>
                    <a:pt x="1062355" y="73151"/>
                  </a:lnTo>
                  <a:lnTo>
                    <a:pt x="1062228" y="47243"/>
                  </a:lnTo>
                  <a:close/>
                </a:path>
                <a:path w="4839970" h="79375">
                  <a:moveTo>
                    <a:pt x="1114044" y="46989"/>
                  </a:moveTo>
                  <a:lnTo>
                    <a:pt x="1088135" y="47116"/>
                  </a:lnTo>
                  <a:lnTo>
                    <a:pt x="1088263" y="73025"/>
                  </a:lnTo>
                  <a:lnTo>
                    <a:pt x="1114170" y="72897"/>
                  </a:lnTo>
                  <a:lnTo>
                    <a:pt x="1114044" y="46989"/>
                  </a:lnTo>
                  <a:close/>
                </a:path>
                <a:path w="4839970" h="79375">
                  <a:moveTo>
                    <a:pt x="1165859" y="46735"/>
                  </a:moveTo>
                  <a:lnTo>
                    <a:pt x="1139952" y="46862"/>
                  </a:lnTo>
                  <a:lnTo>
                    <a:pt x="1140079" y="72770"/>
                  </a:lnTo>
                  <a:lnTo>
                    <a:pt x="1165987" y="72643"/>
                  </a:lnTo>
                  <a:lnTo>
                    <a:pt x="1165859" y="46735"/>
                  </a:lnTo>
                  <a:close/>
                </a:path>
                <a:path w="4839970" h="79375">
                  <a:moveTo>
                    <a:pt x="1217676" y="46354"/>
                  </a:moveTo>
                  <a:lnTo>
                    <a:pt x="1191768" y="46481"/>
                  </a:lnTo>
                  <a:lnTo>
                    <a:pt x="1191895" y="72389"/>
                  </a:lnTo>
                  <a:lnTo>
                    <a:pt x="1217803" y="72262"/>
                  </a:lnTo>
                  <a:lnTo>
                    <a:pt x="1217676" y="46354"/>
                  </a:lnTo>
                  <a:close/>
                </a:path>
                <a:path w="4839970" h="79375">
                  <a:moveTo>
                    <a:pt x="1269492" y="46100"/>
                  </a:moveTo>
                  <a:lnTo>
                    <a:pt x="1243583" y="46227"/>
                  </a:lnTo>
                  <a:lnTo>
                    <a:pt x="1243710" y="72135"/>
                  </a:lnTo>
                  <a:lnTo>
                    <a:pt x="1269619" y="72008"/>
                  </a:lnTo>
                  <a:lnTo>
                    <a:pt x="1269492" y="46100"/>
                  </a:lnTo>
                  <a:close/>
                </a:path>
                <a:path w="4839970" h="79375">
                  <a:moveTo>
                    <a:pt x="1321308" y="45846"/>
                  </a:moveTo>
                  <a:lnTo>
                    <a:pt x="1295400" y="45974"/>
                  </a:lnTo>
                  <a:lnTo>
                    <a:pt x="1295527" y="71881"/>
                  </a:lnTo>
                  <a:lnTo>
                    <a:pt x="1321434" y="71754"/>
                  </a:lnTo>
                  <a:lnTo>
                    <a:pt x="1321308" y="45846"/>
                  </a:lnTo>
                  <a:close/>
                </a:path>
                <a:path w="4839970" h="79375">
                  <a:moveTo>
                    <a:pt x="1373124" y="45465"/>
                  </a:moveTo>
                  <a:lnTo>
                    <a:pt x="1347216" y="45593"/>
                  </a:lnTo>
                  <a:lnTo>
                    <a:pt x="1347343" y="71500"/>
                  </a:lnTo>
                  <a:lnTo>
                    <a:pt x="1373251" y="71374"/>
                  </a:lnTo>
                  <a:lnTo>
                    <a:pt x="1373124" y="45465"/>
                  </a:lnTo>
                  <a:close/>
                </a:path>
                <a:path w="4839970" h="79375">
                  <a:moveTo>
                    <a:pt x="1424940" y="45212"/>
                  </a:moveTo>
                  <a:lnTo>
                    <a:pt x="1399032" y="45338"/>
                  </a:lnTo>
                  <a:lnTo>
                    <a:pt x="1399158" y="71246"/>
                  </a:lnTo>
                  <a:lnTo>
                    <a:pt x="1425067" y="71119"/>
                  </a:lnTo>
                  <a:lnTo>
                    <a:pt x="1424940" y="45212"/>
                  </a:lnTo>
                  <a:close/>
                </a:path>
                <a:path w="4839970" h="79375">
                  <a:moveTo>
                    <a:pt x="1476756" y="44957"/>
                  </a:moveTo>
                  <a:lnTo>
                    <a:pt x="1450847" y="45084"/>
                  </a:lnTo>
                  <a:lnTo>
                    <a:pt x="1450975" y="70993"/>
                  </a:lnTo>
                  <a:lnTo>
                    <a:pt x="1476883" y="70865"/>
                  </a:lnTo>
                  <a:lnTo>
                    <a:pt x="1476756" y="44957"/>
                  </a:lnTo>
                  <a:close/>
                </a:path>
                <a:path w="4839970" h="79375">
                  <a:moveTo>
                    <a:pt x="1528571" y="44576"/>
                  </a:moveTo>
                  <a:lnTo>
                    <a:pt x="1502664" y="44703"/>
                  </a:lnTo>
                  <a:lnTo>
                    <a:pt x="1502791" y="70612"/>
                  </a:lnTo>
                  <a:lnTo>
                    <a:pt x="1528699" y="70484"/>
                  </a:lnTo>
                  <a:lnTo>
                    <a:pt x="1528571" y="44576"/>
                  </a:lnTo>
                  <a:close/>
                </a:path>
                <a:path w="4839970" h="79375">
                  <a:moveTo>
                    <a:pt x="1580388" y="44322"/>
                  </a:moveTo>
                  <a:lnTo>
                    <a:pt x="1554480" y="44450"/>
                  </a:lnTo>
                  <a:lnTo>
                    <a:pt x="1554607" y="70357"/>
                  </a:lnTo>
                  <a:lnTo>
                    <a:pt x="1580515" y="70231"/>
                  </a:lnTo>
                  <a:lnTo>
                    <a:pt x="1580388" y="44322"/>
                  </a:lnTo>
                  <a:close/>
                </a:path>
                <a:path w="4839970" h="79375">
                  <a:moveTo>
                    <a:pt x="1632204" y="44068"/>
                  </a:moveTo>
                  <a:lnTo>
                    <a:pt x="1606295" y="44195"/>
                  </a:lnTo>
                  <a:lnTo>
                    <a:pt x="1606422" y="70103"/>
                  </a:lnTo>
                  <a:lnTo>
                    <a:pt x="1632331" y="69976"/>
                  </a:lnTo>
                  <a:lnTo>
                    <a:pt x="1632204" y="44068"/>
                  </a:lnTo>
                  <a:close/>
                </a:path>
                <a:path w="4839970" h="79375">
                  <a:moveTo>
                    <a:pt x="1684020" y="43687"/>
                  </a:moveTo>
                  <a:lnTo>
                    <a:pt x="1658112" y="43814"/>
                  </a:lnTo>
                  <a:lnTo>
                    <a:pt x="1658239" y="69722"/>
                  </a:lnTo>
                  <a:lnTo>
                    <a:pt x="1684146" y="69595"/>
                  </a:lnTo>
                  <a:lnTo>
                    <a:pt x="1684020" y="43687"/>
                  </a:lnTo>
                  <a:close/>
                </a:path>
                <a:path w="4839970" h="79375">
                  <a:moveTo>
                    <a:pt x="1735835" y="43433"/>
                  </a:moveTo>
                  <a:lnTo>
                    <a:pt x="1709928" y="43560"/>
                  </a:lnTo>
                  <a:lnTo>
                    <a:pt x="1710055" y="69468"/>
                  </a:lnTo>
                  <a:lnTo>
                    <a:pt x="1735963" y="69341"/>
                  </a:lnTo>
                  <a:lnTo>
                    <a:pt x="1735835" y="43433"/>
                  </a:lnTo>
                  <a:close/>
                </a:path>
                <a:path w="4839970" h="79375">
                  <a:moveTo>
                    <a:pt x="1787652" y="43179"/>
                  </a:moveTo>
                  <a:lnTo>
                    <a:pt x="1761744" y="43306"/>
                  </a:lnTo>
                  <a:lnTo>
                    <a:pt x="1761870" y="69214"/>
                  </a:lnTo>
                  <a:lnTo>
                    <a:pt x="1787779" y="69087"/>
                  </a:lnTo>
                  <a:lnTo>
                    <a:pt x="1787652" y="43179"/>
                  </a:lnTo>
                  <a:close/>
                </a:path>
                <a:path w="4839970" h="79375">
                  <a:moveTo>
                    <a:pt x="1839468" y="42799"/>
                  </a:moveTo>
                  <a:lnTo>
                    <a:pt x="1813559" y="42925"/>
                  </a:lnTo>
                  <a:lnTo>
                    <a:pt x="1813687" y="68833"/>
                  </a:lnTo>
                  <a:lnTo>
                    <a:pt x="1839595" y="68706"/>
                  </a:lnTo>
                  <a:lnTo>
                    <a:pt x="1839468" y="42799"/>
                  </a:lnTo>
                  <a:close/>
                </a:path>
                <a:path w="4839970" h="79375">
                  <a:moveTo>
                    <a:pt x="1891283" y="42544"/>
                  </a:moveTo>
                  <a:lnTo>
                    <a:pt x="1865376" y="42671"/>
                  </a:lnTo>
                  <a:lnTo>
                    <a:pt x="1865503" y="68579"/>
                  </a:lnTo>
                  <a:lnTo>
                    <a:pt x="1891410" y="68452"/>
                  </a:lnTo>
                  <a:lnTo>
                    <a:pt x="1891283" y="42544"/>
                  </a:lnTo>
                  <a:close/>
                </a:path>
                <a:path w="4839970" h="79375">
                  <a:moveTo>
                    <a:pt x="1943100" y="42290"/>
                  </a:moveTo>
                  <a:lnTo>
                    <a:pt x="1917192" y="42418"/>
                  </a:lnTo>
                  <a:lnTo>
                    <a:pt x="1917319" y="68325"/>
                  </a:lnTo>
                  <a:lnTo>
                    <a:pt x="1943227" y="68199"/>
                  </a:lnTo>
                  <a:lnTo>
                    <a:pt x="1943100" y="42290"/>
                  </a:lnTo>
                  <a:close/>
                </a:path>
                <a:path w="4839970" h="79375">
                  <a:moveTo>
                    <a:pt x="1994916" y="41909"/>
                  </a:moveTo>
                  <a:lnTo>
                    <a:pt x="1969008" y="42037"/>
                  </a:lnTo>
                  <a:lnTo>
                    <a:pt x="1969134" y="67944"/>
                  </a:lnTo>
                  <a:lnTo>
                    <a:pt x="1995043" y="67818"/>
                  </a:lnTo>
                  <a:lnTo>
                    <a:pt x="1994916" y="41909"/>
                  </a:lnTo>
                  <a:close/>
                </a:path>
                <a:path w="4839970" h="79375">
                  <a:moveTo>
                    <a:pt x="2046732" y="41656"/>
                  </a:moveTo>
                  <a:lnTo>
                    <a:pt x="2020824" y="41782"/>
                  </a:lnTo>
                  <a:lnTo>
                    <a:pt x="2020951" y="67690"/>
                  </a:lnTo>
                  <a:lnTo>
                    <a:pt x="2046858" y="67563"/>
                  </a:lnTo>
                  <a:lnTo>
                    <a:pt x="2046732" y="41656"/>
                  </a:lnTo>
                  <a:close/>
                </a:path>
                <a:path w="4839970" h="79375">
                  <a:moveTo>
                    <a:pt x="2098547" y="41401"/>
                  </a:moveTo>
                  <a:lnTo>
                    <a:pt x="2072640" y="41528"/>
                  </a:lnTo>
                  <a:lnTo>
                    <a:pt x="2072767" y="67437"/>
                  </a:lnTo>
                  <a:lnTo>
                    <a:pt x="2098675" y="67309"/>
                  </a:lnTo>
                  <a:lnTo>
                    <a:pt x="2098547" y="41401"/>
                  </a:lnTo>
                  <a:close/>
                </a:path>
                <a:path w="4839970" h="79375">
                  <a:moveTo>
                    <a:pt x="2150364" y="41020"/>
                  </a:moveTo>
                  <a:lnTo>
                    <a:pt x="2124456" y="41147"/>
                  </a:lnTo>
                  <a:lnTo>
                    <a:pt x="2124583" y="67056"/>
                  </a:lnTo>
                  <a:lnTo>
                    <a:pt x="2150491" y="66928"/>
                  </a:lnTo>
                  <a:lnTo>
                    <a:pt x="2150364" y="41020"/>
                  </a:lnTo>
                  <a:close/>
                </a:path>
                <a:path w="4839970" h="79375">
                  <a:moveTo>
                    <a:pt x="2202180" y="40766"/>
                  </a:moveTo>
                  <a:lnTo>
                    <a:pt x="2176272" y="40893"/>
                  </a:lnTo>
                  <a:lnTo>
                    <a:pt x="2176399" y="66801"/>
                  </a:lnTo>
                  <a:lnTo>
                    <a:pt x="2202307" y="66675"/>
                  </a:lnTo>
                  <a:lnTo>
                    <a:pt x="2202180" y="40766"/>
                  </a:lnTo>
                  <a:close/>
                </a:path>
                <a:path w="4839970" h="79375">
                  <a:moveTo>
                    <a:pt x="2253996" y="40512"/>
                  </a:moveTo>
                  <a:lnTo>
                    <a:pt x="2228088" y="40639"/>
                  </a:lnTo>
                  <a:lnTo>
                    <a:pt x="2228215" y="66547"/>
                  </a:lnTo>
                  <a:lnTo>
                    <a:pt x="2254122" y="66420"/>
                  </a:lnTo>
                  <a:lnTo>
                    <a:pt x="2253996" y="40512"/>
                  </a:lnTo>
                  <a:close/>
                </a:path>
                <a:path w="4839970" h="79375">
                  <a:moveTo>
                    <a:pt x="2305812" y="40131"/>
                  </a:moveTo>
                  <a:lnTo>
                    <a:pt x="2279904" y="40258"/>
                  </a:lnTo>
                  <a:lnTo>
                    <a:pt x="2280031" y="66166"/>
                  </a:lnTo>
                  <a:lnTo>
                    <a:pt x="2305939" y="66039"/>
                  </a:lnTo>
                  <a:lnTo>
                    <a:pt x="2305812" y="40131"/>
                  </a:lnTo>
                  <a:close/>
                </a:path>
                <a:path w="4839970" h="79375">
                  <a:moveTo>
                    <a:pt x="2357628" y="39877"/>
                  </a:moveTo>
                  <a:lnTo>
                    <a:pt x="2331720" y="40004"/>
                  </a:lnTo>
                  <a:lnTo>
                    <a:pt x="2331847" y="65912"/>
                  </a:lnTo>
                  <a:lnTo>
                    <a:pt x="2357755" y="65785"/>
                  </a:lnTo>
                  <a:lnTo>
                    <a:pt x="2357628" y="39877"/>
                  </a:lnTo>
                  <a:close/>
                </a:path>
                <a:path w="4839970" h="79375">
                  <a:moveTo>
                    <a:pt x="2409444" y="39624"/>
                  </a:moveTo>
                  <a:lnTo>
                    <a:pt x="2383535" y="39750"/>
                  </a:lnTo>
                  <a:lnTo>
                    <a:pt x="2383663" y="65658"/>
                  </a:lnTo>
                  <a:lnTo>
                    <a:pt x="2409571" y="65531"/>
                  </a:lnTo>
                  <a:lnTo>
                    <a:pt x="2409444" y="39624"/>
                  </a:lnTo>
                  <a:close/>
                </a:path>
                <a:path w="4839970" h="79375">
                  <a:moveTo>
                    <a:pt x="2461260" y="39243"/>
                  </a:moveTo>
                  <a:lnTo>
                    <a:pt x="2435352" y="39369"/>
                  </a:lnTo>
                  <a:lnTo>
                    <a:pt x="2435479" y="65277"/>
                  </a:lnTo>
                  <a:lnTo>
                    <a:pt x="2461387" y="65150"/>
                  </a:lnTo>
                  <a:lnTo>
                    <a:pt x="2461260" y="39243"/>
                  </a:lnTo>
                  <a:close/>
                </a:path>
                <a:path w="4839970" h="79375">
                  <a:moveTo>
                    <a:pt x="2513076" y="38988"/>
                  </a:moveTo>
                  <a:lnTo>
                    <a:pt x="2487168" y="39115"/>
                  </a:lnTo>
                  <a:lnTo>
                    <a:pt x="2487295" y="65024"/>
                  </a:lnTo>
                  <a:lnTo>
                    <a:pt x="2513203" y="64896"/>
                  </a:lnTo>
                  <a:lnTo>
                    <a:pt x="2513076" y="38988"/>
                  </a:lnTo>
                  <a:close/>
                </a:path>
                <a:path w="4839970" h="79375">
                  <a:moveTo>
                    <a:pt x="2564892" y="38734"/>
                  </a:moveTo>
                  <a:lnTo>
                    <a:pt x="2538984" y="38862"/>
                  </a:lnTo>
                  <a:lnTo>
                    <a:pt x="2539110" y="64769"/>
                  </a:lnTo>
                  <a:lnTo>
                    <a:pt x="2565019" y="64643"/>
                  </a:lnTo>
                  <a:lnTo>
                    <a:pt x="2564892" y="38734"/>
                  </a:lnTo>
                  <a:close/>
                </a:path>
                <a:path w="4839970" h="79375">
                  <a:moveTo>
                    <a:pt x="2616708" y="38353"/>
                  </a:moveTo>
                  <a:lnTo>
                    <a:pt x="2590800" y="38481"/>
                  </a:lnTo>
                  <a:lnTo>
                    <a:pt x="2590927" y="64388"/>
                  </a:lnTo>
                  <a:lnTo>
                    <a:pt x="2616835" y="64262"/>
                  </a:lnTo>
                  <a:lnTo>
                    <a:pt x="2616708" y="38353"/>
                  </a:lnTo>
                  <a:close/>
                </a:path>
                <a:path w="4839970" h="79375">
                  <a:moveTo>
                    <a:pt x="2668524" y="38100"/>
                  </a:moveTo>
                  <a:lnTo>
                    <a:pt x="2642616" y="38226"/>
                  </a:lnTo>
                  <a:lnTo>
                    <a:pt x="2642743" y="64134"/>
                  </a:lnTo>
                  <a:lnTo>
                    <a:pt x="2668651" y="64007"/>
                  </a:lnTo>
                  <a:lnTo>
                    <a:pt x="2668524" y="38100"/>
                  </a:lnTo>
                  <a:close/>
                </a:path>
                <a:path w="4839970" h="79375">
                  <a:moveTo>
                    <a:pt x="2720340" y="37845"/>
                  </a:moveTo>
                  <a:lnTo>
                    <a:pt x="2694432" y="37972"/>
                  </a:lnTo>
                  <a:lnTo>
                    <a:pt x="2694559" y="63881"/>
                  </a:lnTo>
                  <a:lnTo>
                    <a:pt x="2720467" y="63753"/>
                  </a:lnTo>
                  <a:lnTo>
                    <a:pt x="2720340" y="37845"/>
                  </a:lnTo>
                  <a:close/>
                </a:path>
                <a:path w="4839970" h="79375">
                  <a:moveTo>
                    <a:pt x="2772156" y="37464"/>
                  </a:moveTo>
                  <a:lnTo>
                    <a:pt x="2746247" y="37591"/>
                  </a:lnTo>
                  <a:lnTo>
                    <a:pt x="2746375" y="63500"/>
                  </a:lnTo>
                  <a:lnTo>
                    <a:pt x="2772283" y="63372"/>
                  </a:lnTo>
                  <a:lnTo>
                    <a:pt x="2772156" y="37464"/>
                  </a:lnTo>
                  <a:close/>
                </a:path>
                <a:path w="4839970" h="79375">
                  <a:moveTo>
                    <a:pt x="2823972" y="37210"/>
                  </a:moveTo>
                  <a:lnTo>
                    <a:pt x="2798064" y="37337"/>
                  </a:lnTo>
                  <a:lnTo>
                    <a:pt x="2798191" y="63245"/>
                  </a:lnTo>
                  <a:lnTo>
                    <a:pt x="2824099" y="63118"/>
                  </a:lnTo>
                  <a:lnTo>
                    <a:pt x="2823972" y="37210"/>
                  </a:lnTo>
                  <a:close/>
                </a:path>
                <a:path w="4839970" h="79375">
                  <a:moveTo>
                    <a:pt x="2875788" y="36956"/>
                  </a:moveTo>
                  <a:lnTo>
                    <a:pt x="2849880" y="37083"/>
                  </a:lnTo>
                  <a:lnTo>
                    <a:pt x="2850007" y="62991"/>
                  </a:lnTo>
                  <a:lnTo>
                    <a:pt x="2875915" y="62864"/>
                  </a:lnTo>
                  <a:lnTo>
                    <a:pt x="2875788" y="36956"/>
                  </a:lnTo>
                  <a:close/>
                </a:path>
                <a:path w="4839970" h="79375">
                  <a:moveTo>
                    <a:pt x="2927604" y="36575"/>
                  </a:moveTo>
                  <a:lnTo>
                    <a:pt x="2901696" y="36702"/>
                  </a:lnTo>
                  <a:lnTo>
                    <a:pt x="2901822" y="62610"/>
                  </a:lnTo>
                  <a:lnTo>
                    <a:pt x="2927731" y="62483"/>
                  </a:lnTo>
                  <a:lnTo>
                    <a:pt x="2927604" y="36575"/>
                  </a:lnTo>
                  <a:close/>
                </a:path>
                <a:path w="4839970" h="79375">
                  <a:moveTo>
                    <a:pt x="2979420" y="36321"/>
                  </a:moveTo>
                  <a:lnTo>
                    <a:pt x="2953512" y="36449"/>
                  </a:lnTo>
                  <a:lnTo>
                    <a:pt x="2953639" y="62356"/>
                  </a:lnTo>
                  <a:lnTo>
                    <a:pt x="2979547" y="62229"/>
                  </a:lnTo>
                  <a:lnTo>
                    <a:pt x="2979420" y="36321"/>
                  </a:lnTo>
                  <a:close/>
                </a:path>
                <a:path w="4839970" h="79375">
                  <a:moveTo>
                    <a:pt x="3031235" y="36068"/>
                  </a:moveTo>
                  <a:lnTo>
                    <a:pt x="3005328" y="36194"/>
                  </a:lnTo>
                  <a:lnTo>
                    <a:pt x="3005455" y="62102"/>
                  </a:lnTo>
                  <a:lnTo>
                    <a:pt x="3031363" y="61975"/>
                  </a:lnTo>
                  <a:lnTo>
                    <a:pt x="3031235" y="36068"/>
                  </a:lnTo>
                  <a:close/>
                </a:path>
                <a:path w="4839970" h="79375">
                  <a:moveTo>
                    <a:pt x="3083052" y="35687"/>
                  </a:moveTo>
                  <a:lnTo>
                    <a:pt x="3057144" y="35813"/>
                  </a:lnTo>
                  <a:lnTo>
                    <a:pt x="3057271" y="61721"/>
                  </a:lnTo>
                  <a:lnTo>
                    <a:pt x="3083179" y="61594"/>
                  </a:lnTo>
                  <a:lnTo>
                    <a:pt x="3083052" y="35687"/>
                  </a:lnTo>
                  <a:close/>
                </a:path>
                <a:path w="4839970" h="79375">
                  <a:moveTo>
                    <a:pt x="3134868" y="35432"/>
                  </a:moveTo>
                  <a:lnTo>
                    <a:pt x="3108960" y="35559"/>
                  </a:lnTo>
                  <a:lnTo>
                    <a:pt x="3109087" y="61468"/>
                  </a:lnTo>
                  <a:lnTo>
                    <a:pt x="3134995" y="61340"/>
                  </a:lnTo>
                  <a:lnTo>
                    <a:pt x="3134868" y="35432"/>
                  </a:lnTo>
                  <a:close/>
                </a:path>
                <a:path w="4839970" h="79375">
                  <a:moveTo>
                    <a:pt x="3186684" y="35178"/>
                  </a:moveTo>
                  <a:lnTo>
                    <a:pt x="3160776" y="35306"/>
                  </a:lnTo>
                  <a:lnTo>
                    <a:pt x="3160903" y="61213"/>
                  </a:lnTo>
                  <a:lnTo>
                    <a:pt x="3186810" y="61087"/>
                  </a:lnTo>
                  <a:lnTo>
                    <a:pt x="3186684" y="35178"/>
                  </a:lnTo>
                  <a:close/>
                </a:path>
                <a:path w="4839970" h="79375">
                  <a:moveTo>
                    <a:pt x="3238500" y="34797"/>
                  </a:moveTo>
                  <a:lnTo>
                    <a:pt x="3212592" y="34925"/>
                  </a:lnTo>
                  <a:lnTo>
                    <a:pt x="3212719" y="60832"/>
                  </a:lnTo>
                  <a:lnTo>
                    <a:pt x="3238627" y="60706"/>
                  </a:lnTo>
                  <a:lnTo>
                    <a:pt x="3238500" y="34797"/>
                  </a:lnTo>
                  <a:close/>
                </a:path>
                <a:path w="4839970" h="79375">
                  <a:moveTo>
                    <a:pt x="3290316" y="34543"/>
                  </a:moveTo>
                  <a:lnTo>
                    <a:pt x="3264407" y="34670"/>
                  </a:lnTo>
                  <a:lnTo>
                    <a:pt x="3264534" y="60578"/>
                  </a:lnTo>
                  <a:lnTo>
                    <a:pt x="3290443" y="60451"/>
                  </a:lnTo>
                  <a:lnTo>
                    <a:pt x="3290316" y="34543"/>
                  </a:lnTo>
                  <a:close/>
                </a:path>
                <a:path w="4839970" h="79375">
                  <a:moveTo>
                    <a:pt x="3342131" y="34289"/>
                  </a:moveTo>
                  <a:lnTo>
                    <a:pt x="3316224" y="34416"/>
                  </a:lnTo>
                  <a:lnTo>
                    <a:pt x="3316351" y="60325"/>
                  </a:lnTo>
                  <a:lnTo>
                    <a:pt x="3342258" y="60197"/>
                  </a:lnTo>
                  <a:lnTo>
                    <a:pt x="3342131" y="34289"/>
                  </a:lnTo>
                  <a:close/>
                </a:path>
                <a:path w="4839970" h="79375">
                  <a:moveTo>
                    <a:pt x="3393948" y="33908"/>
                  </a:moveTo>
                  <a:lnTo>
                    <a:pt x="3368040" y="34035"/>
                  </a:lnTo>
                  <a:lnTo>
                    <a:pt x="3368167" y="59943"/>
                  </a:lnTo>
                  <a:lnTo>
                    <a:pt x="3394075" y="59816"/>
                  </a:lnTo>
                  <a:lnTo>
                    <a:pt x="3393948" y="33908"/>
                  </a:lnTo>
                  <a:close/>
                </a:path>
                <a:path w="4839970" h="79375">
                  <a:moveTo>
                    <a:pt x="3445764" y="33654"/>
                  </a:moveTo>
                  <a:lnTo>
                    <a:pt x="3419855" y="33781"/>
                  </a:lnTo>
                  <a:lnTo>
                    <a:pt x="3419982" y="59689"/>
                  </a:lnTo>
                  <a:lnTo>
                    <a:pt x="3445891" y="59562"/>
                  </a:lnTo>
                  <a:lnTo>
                    <a:pt x="3445764" y="33654"/>
                  </a:lnTo>
                  <a:close/>
                </a:path>
                <a:path w="4839970" h="79375">
                  <a:moveTo>
                    <a:pt x="3497579" y="33400"/>
                  </a:moveTo>
                  <a:lnTo>
                    <a:pt x="3471672" y="33527"/>
                  </a:lnTo>
                  <a:lnTo>
                    <a:pt x="3471799" y="59435"/>
                  </a:lnTo>
                  <a:lnTo>
                    <a:pt x="3497706" y="59308"/>
                  </a:lnTo>
                  <a:lnTo>
                    <a:pt x="3497579" y="33400"/>
                  </a:lnTo>
                  <a:close/>
                </a:path>
                <a:path w="4839970" h="79375">
                  <a:moveTo>
                    <a:pt x="3549396" y="33019"/>
                  </a:moveTo>
                  <a:lnTo>
                    <a:pt x="3523488" y="33146"/>
                  </a:lnTo>
                  <a:lnTo>
                    <a:pt x="3523615" y="59054"/>
                  </a:lnTo>
                  <a:lnTo>
                    <a:pt x="3549523" y="58927"/>
                  </a:lnTo>
                  <a:lnTo>
                    <a:pt x="3549396" y="33019"/>
                  </a:lnTo>
                  <a:close/>
                </a:path>
                <a:path w="4839970" h="79375">
                  <a:moveTo>
                    <a:pt x="3601212" y="32765"/>
                  </a:moveTo>
                  <a:lnTo>
                    <a:pt x="3575304" y="32893"/>
                  </a:lnTo>
                  <a:lnTo>
                    <a:pt x="3575430" y="58800"/>
                  </a:lnTo>
                  <a:lnTo>
                    <a:pt x="3601339" y="58674"/>
                  </a:lnTo>
                  <a:lnTo>
                    <a:pt x="3601212" y="32765"/>
                  </a:lnTo>
                  <a:close/>
                </a:path>
                <a:path w="4839970" h="79375">
                  <a:moveTo>
                    <a:pt x="3653028" y="32512"/>
                  </a:moveTo>
                  <a:lnTo>
                    <a:pt x="3627120" y="32638"/>
                  </a:lnTo>
                  <a:lnTo>
                    <a:pt x="3627247" y="58546"/>
                  </a:lnTo>
                  <a:lnTo>
                    <a:pt x="3653154" y="58419"/>
                  </a:lnTo>
                  <a:lnTo>
                    <a:pt x="3653028" y="32512"/>
                  </a:lnTo>
                  <a:close/>
                </a:path>
                <a:path w="4839970" h="79375">
                  <a:moveTo>
                    <a:pt x="3704844" y="32131"/>
                  </a:moveTo>
                  <a:lnTo>
                    <a:pt x="3678935" y="32257"/>
                  </a:lnTo>
                  <a:lnTo>
                    <a:pt x="3679063" y="58165"/>
                  </a:lnTo>
                  <a:lnTo>
                    <a:pt x="3704971" y="58038"/>
                  </a:lnTo>
                  <a:lnTo>
                    <a:pt x="3704844" y="32131"/>
                  </a:lnTo>
                  <a:close/>
                </a:path>
                <a:path w="4839970" h="79375">
                  <a:moveTo>
                    <a:pt x="3756659" y="31876"/>
                  </a:moveTo>
                  <a:lnTo>
                    <a:pt x="3730752" y="32003"/>
                  </a:lnTo>
                  <a:lnTo>
                    <a:pt x="3730879" y="57912"/>
                  </a:lnTo>
                  <a:lnTo>
                    <a:pt x="3756787" y="57784"/>
                  </a:lnTo>
                  <a:lnTo>
                    <a:pt x="3756659" y="31876"/>
                  </a:lnTo>
                  <a:close/>
                </a:path>
                <a:path w="4839970" h="79375">
                  <a:moveTo>
                    <a:pt x="3808476" y="31622"/>
                  </a:moveTo>
                  <a:lnTo>
                    <a:pt x="3782568" y="31750"/>
                  </a:lnTo>
                  <a:lnTo>
                    <a:pt x="3782695" y="57657"/>
                  </a:lnTo>
                  <a:lnTo>
                    <a:pt x="3808603" y="57531"/>
                  </a:lnTo>
                  <a:lnTo>
                    <a:pt x="3808476" y="31622"/>
                  </a:lnTo>
                  <a:close/>
                </a:path>
                <a:path w="4839970" h="79375">
                  <a:moveTo>
                    <a:pt x="3860291" y="31241"/>
                  </a:moveTo>
                  <a:lnTo>
                    <a:pt x="3834383" y="31368"/>
                  </a:lnTo>
                  <a:lnTo>
                    <a:pt x="3834510" y="57276"/>
                  </a:lnTo>
                  <a:lnTo>
                    <a:pt x="3860419" y="57150"/>
                  </a:lnTo>
                  <a:lnTo>
                    <a:pt x="3860291" y="31241"/>
                  </a:lnTo>
                  <a:close/>
                </a:path>
                <a:path w="4839970" h="79375">
                  <a:moveTo>
                    <a:pt x="3912107" y="30987"/>
                  </a:moveTo>
                  <a:lnTo>
                    <a:pt x="3886200" y="31114"/>
                  </a:lnTo>
                  <a:lnTo>
                    <a:pt x="3886327" y="57022"/>
                  </a:lnTo>
                  <a:lnTo>
                    <a:pt x="3912234" y="56895"/>
                  </a:lnTo>
                  <a:lnTo>
                    <a:pt x="3912107" y="30987"/>
                  </a:lnTo>
                  <a:close/>
                </a:path>
                <a:path w="4839970" h="79375">
                  <a:moveTo>
                    <a:pt x="3963924" y="30733"/>
                  </a:moveTo>
                  <a:lnTo>
                    <a:pt x="3938015" y="30860"/>
                  </a:lnTo>
                  <a:lnTo>
                    <a:pt x="3938143" y="56768"/>
                  </a:lnTo>
                  <a:lnTo>
                    <a:pt x="3964051" y="56641"/>
                  </a:lnTo>
                  <a:lnTo>
                    <a:pt x="3963924" y="30733"/>
                  </a:lnTo>
                  <a:close/>
                </a:path>
                <a:path w="4839970" h="79375">
                  <a:moveTo>
                    <a:pt x="4015739" y="30352"/>
                  </a:moveTo>
                  <a:lnTo>
                    <a:pt x="3989831" y="30479"/>
                  </a:lnTo>
                  <a:lnTo>
                    <a:pt x="3989958" y="56387"/>
                  </a:lnTo>
                  <a:lnTo>
                    <a:pt x="4015866" y="56260"/>
                  </a:lnTo>
                  <a:lnTo>
                    <a:pt x="4015739" y="30352"/>
                  </a:lnTo>
                  <a:close/>
                </a:path>
                <a:path w="4839970" h="79375">
                  <a:moveTo>
                    <a:pt x="4067555" y="30099"/>
                  </a:moveTo>
                  <a:lnTo>
                    <a:pt x="4041648" y="30225"/>
                  </a:lnTo>
                  <a:lnTo>
                    <a:pt x="4041775" y="56133"/>
                  </a:lnTo>
                  <a:lnTo>
                    <a:pt x="4067682" y="56006"/>
                  </a:lnTo>
                  <a:lnTo>
                    <a:pt x="4067555" y="30099"/>
                  </a:lnTo>
                  <a:close/>
                </a:path>
                <a:path w="4839970" h="79375">
                  <a:moveTo>
                    <a:pt x="4119372" y="29844"/>
                  </a:moveTo>
                  <a:lnTo>
                    <a:pt x="4093463" y="29971"/>
                  </a:lnTo>
                  <a:lnTo>
                    <a:pt x="4093590" y="55879"/>
                  </a:lnTo>
                  <a:lnTo>
                    <a:pt x="4119499" y="55752"/>
                  </a:lnTo>
                  <a:lnTo>
                    <a:pt x="4119372" y="29844"/>
                  </a:lnTo>
                  <a:close/>
                </a:path>
                <a:path w="4839970" h="79375">
                  <a:moveTo>
                    <a:pt x="4171187" y="29463"/>
                  </a:moveTo>
                  <a:lnTo>
                    <a:pt x="4145279" y="29590"/>
                  </a:lnTo>
                  <a:lnTo>
                    <a:pt x="4145406" y="55499"/>
                  </a:lnTo>
                  <a:lnTo>
                    <a:pt x="4171314" y="55371"/>
                  </a:lnTo>
                  <a:lnTo>
                    <a:pt x="4171187" y="29463"/>
                  </a:lnTo>
                  <a:close/>
                </a:path>
                <a:path w="4839970" h="79375">
                  <a:moveTo>
                    <a:pt x="4223004" y="29209"/>
                  </a:moveTo>
                  <a:lnTo>
                    <a:pt x="4197096" y="29337"/>
                  </a:lnTo>
                  <a:lnTo>
                    <a:pt x="4197223" y="55244"/>
                  </a:lnTo>
                  <a:lnTo>
                    <a:pt x="4223131" y="55118"/>
                  </a:lnTo>
                  <a:lnTo>
                    <a:pt x="4223004" y="29209"/>
                  </a:lnTo>
                  <a:close/>
                </a:path>
                <a:path w="4839970" h="79375">
                  <a:moveTo>
                    <a:pt x="4274820" y="28956"/>
                  </a:moveTo>
                  <a:lnTo>
                    <a:pt x="4248911" y="29082"/>
                  </a:lnTo>
                  <a:lnTo>
                    <a:pt x="4249038" y="54990"/>
                  </a:lnTo>
                  <a:lnTo>
                    <a:pt x="4274947" y="54863"/>
                  </a:lnTo>
                  <a:lnTo>
                    <a:pt x="4274820" y="28956"/>
                  </a:lnTo>
                  <a:close/>
                </a:path>
                <a:path w="4839970" h="79375">
                  <a:moveTo>
                    <a:pt x="4326635" y="28575"/>
                  </a:moveTo>
                  <a:lnTo>
                    <a:pt x="4300728" y="28701"/>
                  </a:lnTo>
                  <a:lnTo>
                    <a:pt x="4300855" y="54609"/>
                  </a:lnTo>
                  <a:lnTo>
                    <a:pt x="4326762" y="54482"/>
                  </a:lnTo>
                  <a:lnTo>
                    <a:pt x="4326635" y="28575"/>
                  </a:lnTo>
                  <a:close/>
                </a:path>
                <a:path w="4839970" h="79375">
                  <a:moveTo>
                    <a:pt x="4378452" y="28320"/>
                  </a:moveTo>
                  <a:lnTo>
                    <a:pt x="4352544" y="28447"/>
                  </a:lnTo>
                  <a:lnTo>
                    <a:pt x="4352671" y="54356"/>
                  </a:lnTo>
                  <a:lnTo>
                    <a:pt x="4378579" y="54228"/>
                  </a:lnTo>
                  <a:lnTo>
                    <a:pt x="4378452" y="28320"/>
                  </a:lnTo>
                  <a:close/>
                </a:path>
                <a:path w="4839970" h="79375">
                  <a:moveTo>
                    <a:pt x="4430268" y="28066"/>
                  </a:moveTo>
                  <a:lnTo>
                    <a:pt x="4404359" y="28193"/>
                  </a:lnTo>
                  <a:lnTo>
                    <a:pt x="4404486" y="54101"/>
                  </a:lnTo>
                  <a:lnTo>
                    <a:pt x="4430395" y="53975"/>
                  </a:lnTo>
                  <a:lnTo>
                    <a:pt x="4430268" y="28066"/>
                  </a:lnTo>
                  <a:close/>
                </a:path>
                <a:path w="4839970" h="79375">
                  <a:moveTo>
                    <a:pt x="4482083" y="27685"/>
                  </a:moveTo>
                  <a:lnTo>
                    <a:pt x="4456176" y="27939"/>
                  </a:lnTo>
                  <a:lnTo>
                    <a:pt x="4456303" y="53847"/>
                  </a:lnTo>
                  <a:lnTo>
                    <a:pt x="4482210" y="53593"/>
                  </a:lnTo>
                  <a:lnTo>
                    <a:pt x="4482083" y="27685"/>
                  </a:lnTo>
                  <a:close/>
                </a:path>
                <a:path w="4839970" h="79375">
                  <a:moveTo>
                    <a:pt x="4533900" y="27431"/>
                  </a:moveTo>
                  <a:lnTo>
                    <a:pt x="4507991" y="27558"/>
                  </a:lnTo>
                  <a:lnTo>
                    <a:pt x="4508119" y="53466"/>
                  </a:lnTo>
                  <a:lnTo>
                    <a:pt x="4534027" y="53339"/>
                  </a:lnTo>
                  <a:lnTo>
                    <a:pt x="4533900" y="27431"/>
                  </a:lnTo>
                  <a:close/>
                </a:path>
                <a:path w="4839970" h="79375">
                  <a:moveTo>
                    <a:pt x="4585715" y="27177"/>
                  </a:moveTo>
                  <a:lnTo>
                    <a:pt x="4559808" y="27304"/>
                  </a:lnTo>
                  <a:lnTo>
                    <a:pt x="4559934" y="53212"/>
                  </a:lnTo>
                  <a:lnTo>
                    <a:pt x="4585843" y="53085"/>
                  </a:lnTo>
                  <a:lnTo>
                    <a:pt x="4585715" y="27177"/>
                  </a:lnTo>
                  <a:close/>
                </a:path>
                <a:path w="4839970" h="79375">
                  <a:moveTo>
                    <a:pt x="4637532" y="26796"/>
                  </a:moveTo>
                  <a:lnTo>
                    <a:pt x="4611624" y="27050"/>
                  </a:lnTo>
                  <a:lnTo>
                    <a:pt x="4611751" y="52958"/>
                  </a:lnTo>
                  <a:lnTo>
                    <a:pt x="4637658" y="52704"/>
                  </a:lnTo>
                  <a:lnTo>
                    <a:pt x="4637532" y="26796"/>
                  </a:lnTo>
                  <a:close/>
                </a:path>
                <a:path w="4839970" h="79375">
                  <a:moveTo>
                    <a:pt x="4689348" y="26543"/>
                  </a:moveTo>
                  <a:lnTo>
                    <a:pt x="4663439" y="26669"/>
                  </a:lnTo>
                  <a:lnTo>
                    <a:pt x="4663566" y="52577"/>
                  </a:lnTo>
                  <a:lnTo>
                    <a:pt x="4689475" y="52450"/>
                  </a:lnTo>
                  <a:lnTo>
                    <a:pt x="4689348" y="26543"/>
                  </a:lnTo>
                  <a:close/>
                </a:path>
                <a:path w="4839970" h="79375">
                  <a:moveTo>
                    <a:pt x="4741163" y="26288"/>
                  </a:moveTo>
                  <a:lnTo>
                    <a:pt x="4715256" y="26415"/>
                  </a:lnTo>
                  <a:lnTo>
                    <a:pt x="4715383" y="52324"/>
                  </a:lnTo>
                  <a:lnTo>
                    <a:pt x="4741290" y="52196"/>
                  </a:lnTo>
                  <a:lnTo>
                    <a:pt x="4741163" y="26288"/>
                  </a:lnTo>
                  <a:close/>
                </a:path>
                <a:path w="4839970" h="79375">
                  <a:moveTo>
                    <a:pt x="4800473" y="0"/>
                  </a:moveTo>
                  <a:lnTo>
                    <a:pt x="4785367" y="3147"/>
                  </a:lnTo>
                  <a:lnTo>
                    <a:pt x="4773072" y="11556"/>
                  </a:lnTo>
                  <a:lnTo>
                    <a:pt x="4764825" y="23967"/>
                  </a:lnTo>
                  <a:lnTo>
                    <a:pt x="4761864" y="39115"/>
                  </a:lnTo>
                  <a:lnTo>
                    <a:pt x="4765012" y="54221"/>
                  </a:lnTo>
                  <a:lnTo>
                    <a:pt x="4773422" y="66516"/>
                  </a:lnTo>
                  <a:lnTo>
                    <a:pt x="4785832" y="74763"/>
                  </a:lnTo>
                  <a:lnTo>
                    <a:pt x="4800981" y="77724"/>
                  </a:lnTo>
                  <a:lnTo>
                    <a:pt x="4816086" y="74576"/>
                  </a:lnTo>
                  <a:lnTo>
                    <a:pt x="4828381" y="66166"/>
                  </a:lnTo>
                  <a:lnTo>
                    <a:pt x="4836628" y="53756"/>
                  </a:lnTo>
                  <a:lnTo>
                    <a:pt x="4836957" y="52069"/>
                  </a:lnTo>
                  <a:lnTo>
                    <a:pt x="4767199" y="52069"/>
                  </a:lnTo>
                  <a:lnTo>
                    <a:pt x="4767072" y="26162"/>
                  </a:lnTo>
                  <a:lnTo>
                    <a:pt x="4836942" y="25907"/>
                  </a:lnTo>
                  <a:lnTo>
                    <a:pt x="4836441" y="23502"/>
                  </a:lnTo>
                  <a:lnTo>
                    <a:pt x="4828032" y="11207"/>
                  </a:lnTo>
                  <a:lnTo>
                    <a:pt x="4815621" y="2960"/>
                  </a:lnTo>
                  <a:lnTo>
                    <a:pt x="4800473" y="0"/>
                  </a:lnTo>
                  <a:close/>
                </a:path>
                <a:path w="4839970" h="79375">
                  <a:moveTo>
                    <a:pt x="4792980" y="25907"/>
                  </a:moveTo>
                  <a:lnTo>
                    <a:pt x="4767072" y="26162"/>
                  </a:lnTo>
                  <a:lnTo>
                    <a:pt x="4767199" y="52069"/>
                  </a:lnTo>
                  <a:lnTo>
                    <a:pt x="4793107" y="51815"/>
                  </a:lnTo>
                  <a:lnTo>
                    <a:pt x="4792980" y="25907"/>
                  </a:lnTo>
                  <a:close/>
                </a:path>
                <a:path w="4839970" h="79375">
                  <a:moveTo>
                    <a:pt x="4836942" y="25907"/>
                  </a:moveTo>
                  <a:lnTo>
                    <a:pt x="4792980" y="25907"/>
                  </a:lnTo>
                  <a:lnTo>
                    <a:pt x="4793107" y="51815"/>
                  </a:lnTo>
                  <a:lnTo>
                    <a:pt x="4767199" y="52069"/>
                  </a:lnTo>
                  <a:lnTo>
                    <a:pt x="4836957" y="52069"/>
                  </a:lnTo>
                  <a:lnTo>
                    <a:pt x="4839588" y="38607"/>
                  </a:lnTo>
                  <a:lnTo>
                    <a:pt x="4836942" y="25907"/>
                  </a:lnTo>
                  <a:close/>
                </a:path>
              </a:pathLst>
            </a:custGeom>
            <a:solidFill>
              <a:srgbClr val="5085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2037588" y="4559808"/>
            <a:ext cx="5454650" cy="675640"/>
            <a:chOff x="2037588" y="4559808"/>
            <a:chExt cx="5454650" cy="675640"/>
          </a:xfrm>
        </p:grpSpPr>
        <p:sp>
          <p:nvSpPr>
            <p:cNvPr id="33" name="object 33"/>
            <p:cNvSpPr/>
            <p:nvPr/>
          </p:nvSpPr>
          <p:spPr>
            <a:xfrm>
              <a:off x="2048256" y="4575048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566801" y="0"/>
                  </a:moveTo>
                  <a:lnTo>
                    <a:pt x="189102" y="0"/>
                  </a:lnTo>
                  <a:lnTo>
                    <a:pt x="0" y="326897"/>
                  </a:lnTo>
                  <a:lnTo>
                    <a:pt x="189102" y="653795"/>
                  </a:lnTo>
                  <a:lnTo>
                    <a:pt x="566801" y="653795"/>
                  </a:lnTo>
                  <a:lnTo>
                    <a:pt x="755904" y="326897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2160" y="4564380"/>
              <a:ext cx="755903" cy="65379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042160" y="4564380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0" y="326898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8"/>
                  </a:lnTo>
                  <a:lnTo>
                    <a:pt x="566801" y="653796"/>
                  </a:lnTo>
                  <a:lnTo>
                    <a:pt x="189102" y="653796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86356" y="4604004"/>
              <a:ext cx="662939" cy="57454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086356" y="4604004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39" h="574675">
                  <a:moveTo>
                    <a:pt x="0" y="287274"/>
                  </a:moveTo>
                  <a:lnTo>
                    <a:pt x="165988" y="0"/>
                  </a:lnTo>
                  <a:lnTo>
                    <a:pt x="496950" y="0"/>
                  </a:lnTo>
                  <a:lnTo>
                    <a:pt x="662939" y="287274"/>
                  </a:lnTo>
                  <a:lnTo>
                    <a:pt x="496950" y="574548"/>
                  </a:lnTo>
                  <a:lnTo>
                    <a:pt x="165988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52522" y="5157216"/>
              <a:ext cx="4839970" cy="78105"/>
            </a:xfrm>
            <a:custGeom>
              <a:avLst/>
              <a:gdLst/>
              <a:ahLst/>
              <a:cxnLst/>
              <a:rect l="l" t="t" r="r" b="b"/>
              <a:pathLst>
                <a:path w="4839970" h="78104">
                  <a:moveTo>
                    <a:pt x="0" y="4571"/>
                  </a:moveTo>
                  <a:lnTo>
                    <a:pt x="0" y="30479"/>
                  </a:lnTo>
                  <a:lnTo>
                    <a:pt x="25907" y="30606"/>
                  </a:lnTo>
                  <a:lnTo>
                    <a:pt x="25907" y="4698"/>
                  </a:lnTo>
                  <a:lnTo>
                    <a:pt x="0" y="4571"/>
                  </a:lnTo>
                  <a:close/>
                </a:path>
                <a:path w="4839970" h="78104">
                  <a:moveTo>
                    <a:pt x="51815" y="4825"/>
                  </a:moveTo>
                  <a:lnTo>
                    <a:pt x="51815" y="30733"/>
                  </a:lnTo>
                  <a:lnTo>
                    <a:pt x="77723" y="30860"/>
                  </a:lnTo>
                  <a:lnTo>
                    <a:pt x="77723" y="4952"/>
                  </a:lnTo>
                  <a:lnTo>
                    <a:pt x="51815" y="4825"/>
                  </a:lnTo>
                  <a:close/>
                </a:path>
                <a:path w="4839970" h="78104">
                  <a:moveTo>
                    <a:pt x="103631" y="5079"/>
                  </a:moveTo>
                  <a:lnTo>
                    <a:pt x="103631" y="30987"/>
                  </a:lnTo>
                  <a:lnTo>
                    <a:pt x="129539" y="31114"/>
                  </a:lnTo>
                  <a:lnTo>
                    <a:pt x="129539" y="5206"/>
                  </a:lnTo>
                  <a:lnTo>
                    <a:pt x="103631" y="5079"/>
                  </a:lnTo>
                  <a:close/>
                </a:path>
                <a:path w="4839970" h="78104">
                  <a:moveTo>
                    <a:pt x="155447" y="5206"/>
                  </a:moveTo>
                  <a:lnTo>
                    <a:pt x="155447" y="31114"/>
                  </a:lnTo>
                  <a:lnTo>
                    <a:pt x="181355" y="31241"/>
                  </a:lnTo>
                  <a:lnTo>
                    <a:pt x="181355" y="5333"/>
                  </a:lnTo>
                  <a:lnTo>
                    <a:pt x="155447" y="5206"/>
                  </a:lnTo>
                  <a:close/>
                </a:path>
                <a:path w="4839970" h="78104">
                  <a:moveTo>
                    <a:pt x="207263" y="5460"/>
                  </a:moveTo>
                  <a:lnTo>
                    <a:pt x="207263" y="31368"/>
                  </a:lnTo>
                  <a:lnTo>
                    <a:pt x="233171" y="31495"/>
                  </a:lnTo>
                  <a:lnTo>
                    <a:pt x="233171" y="5587"/>
                  </a:lnTo>
                  <a:lnTo>
                    <a:pt x="207263" y="5460"/>
                  </a:lnTo>
                  <a:close/>
                </a:path>
                <a:path w="4839970" h="78104">
                  <a:moveTo>
                    <a:pt x="259079" y="5714"/>
                  </a:moveTo>
                  <a:lnTo>
                    <a:pt x="259079" y="31622"/>
                  </a:lnTo>
                  <a:lnTo>
                    <a:pt x="284988" y="31749"/>
                  </a:lnTo>
                  <a:lnTo>
                    <a:pt x="284988" y="5841"/>
                  </a:lnTo>
                  <a:lnTo>
                    <a:pt x="259079" y="5714"/>
                  </a:lnTo>
                  <a:close/>
                </a:path>
                <a:path w="4839970" h="78104">
                  <a:moveTo>
                    <a:pt x="310895" y="5968"/>
                  </a:moveTo>
                  <a:lnTo>
                    <a:pt x="310895" y="31876"/>
                  </a:lnTo>
                  <a:lnTo>
                    <a:pt x="336803" y="32003"/>
                  </a:lnTo>
                  <a:lnTo>
                    <a:pt x="336803" y="6095"/>
                  </a:lnTo>
                  <a:lnTo>
                    <a:pt x="310895" y="5968"/>
                  </a:lnTo>
                  <a:close/>
                </a:path>
                <a:path w="4839970" h="78104">
                  <a:moveTo>
                    <a:pt x="362711" y="6222"/>
                  </a:moveTo>
                  <a:lnTo>
                    <a:pt x="362711" y="32130"/>
                  </a:lnTo>
                  <a:lnTo>
                    <a:pt x="388619" y="32257"/>
                  </a:lnTo>
                  <a:lnTo>
                    <a:pt x="388619" y="6349"/>
                  </a:lnTo>
                  <a:lnTo>
                    <a:pt x="362711" y="6222"/>
                  </a:lnTo>
                  <a:close/>
                </a:path>
                <a:path w="4839970" h="78104">
                  <a:moveTo>
                    <a:pt x="414527" y="6349"/>
                  </a:moveTo>
                  <a:lnTo>
                    <a:pt x="414527" y="32257"/>
                  </a:lnTo>
                  <a:lnTo>
                    <a:pt x="440435" y="32384"/>
                  </a:lnTo>
                  <a:lnTo>
                    <a:pt x="440435" y="6476"/>
                  </a:lnTo>
                  <a:lnTo>
                    <a:pt x="414527" y="6349"/>
                  </a:lnTo>
                  <a:close/>
                </a:path>
                <a:path w="4839970" h="78104">
                  <a:moveTo>
                    <a:pt x="466344" y="6603"/>
                  </a:moveTo>
                  <a:lnTo>
                    <a:pt x="466216" y="32511"/>
                  </a:lnTo>
                  <a:lnTo>
                    <a:pt x="492125" y="32638"/>
                  </a:lnTo>
                  <a:lnTo>
                    <a:pt x="492251" y="6730"/>
                  </a:lnTo>
                  <a:lnTo>
                    <a:pt x="466344" y="6603"/>
                  </a:lnTo>
                  <a:close/>
                </a:path>
                <a:path w="4839970" h="78104">
                  <a:moveTo>
                    <a:pt x="518159" y="6857"/>
                  </a:moveTo>
                  <a:lnTo>
                    <a:pt x="518032" y="32765"/>
                  </a:lnTo>
                  <a:lnTo>
                    <a:pt x="543940" y="32892"/>
                  </a:lnTo>
                  <a:lnTo>
                    <a:pt x="544067" y="6984"/>
                  </a:lnTo>
                  <a:lnTo>
                    <a:pt x="518159" y="6857"/>
                  </a:lnTo>
                  <a:close/>
                </a:path>
                <a:path w="4839970" h="78104">
                  <a:moveTo>
                    <a:pt x="569976" y="7111"/>
                  </a:moveTo>
                  <a:lnTo>
                    <a:pt x="569848" y="33019"/>
                  </a:lnTo>
                  <a:lnTo>
                    <a:pt x="595757" y="33146"/>
                  </a:lnTo>
                  <a:lnTo>
                    <a:pt x="595883" y="7238"/>
                  </a:lnTo>
                  <a:lnTo>
                    <a:pt x="569976" y="7111"/>
                  </a:lnTo>
                  <a:close/>
                </a:path>
                <a:path w="4839970" h="78104">
                  <a:moveTo>
                    <a:pt x="621791" y="7365"/>
                  </a:moveTo>
                  <a:lnTo>
                    <a:pt x="621664" y="33273"/>
                  </a:lnTo>
                  <a:lnTo>
                    <a:pt x="647573" y="33400"/>
                  </a:lnTo>
                  <a:lnTo>
                    <a:pt x="647700" y="7492"/>
                  </a:lnTo>
                  <a:lnTo>
                    <a:pt x="621791" y="7365"/>
                  </a:lnTo>
                  <a:close/>
                </a:path>
                <a:path w="4839970" h="78104">
                  <a:moveTo>
                    <a:pt x="699515" y="7619"/>
                  </a:moveTo>
                  <a:lnTo>
                    <a:pt x="673607" y="7619"/>
                  </a:lnTo>
                  <a:lnTo>
                    <a:pt x="673480" y="33527"/>
                  </a:lnTo>
                  <a:lnTo>
                    <a:pt x="699388" y="33527"/>
                  </a:lnTo>
                  <a:lnTo>
                    <a:pt x="699515" y="7619"/>
                  </a:lnTo>
                  <a:close/>
                </a:path>
                <a:path w="4839970" h="78104">
                  <a:moveTo>
                    <a:pt x="725424" y="7746"/>
                  </a:moveTo>
                  <a:lnTo>
                    <a:pt x="725297" y="33654"/>
                  </a:lnTo>
                  <a:lnTo>
                    <a:pt x="751204" y="33781"/>
                  </a:lnTo>
                  <a:lnTo>
                    <a:pt x="751331" y="7873"/>
                  </a:lnTo>
                  <a:lnTo>
                    <a:pt x="725424" y="7746"/>
                  </a:lnTo>
                  <a:close/>
                </a:path>
                <a:path w="4839970" h="78104">
                  <a:moveTo>
                    <a:pt x="777239" y="8000"/>
                  </a:moveTo>
                  <a:lnTo>
                    <a:pt x="777113" y="33908"/>
                  </a:lnTo>
                  <a:lnTo>
                    <a:pt x="803020" y="34035"/>
                  </a:lnTo>
                  <a:lnTo>
                    <a:pt x="803148" y="8127"/>
                  </a:lnTo>
                  <a:lnTo>
                    <a:pt x="777239" y="8000"/>
                  </a:lnTo>
                  <a:close/>
                </a:path>
                <a:path w="4839970" h="78104">
                  <a:moveTo>
                    <a:pt x="829055" y="8254"/>
                  </a:moveTo>
                  <a:lnTo>
                    <a:pt x="828928" y="34162"/>
                  </a:lnTo>
                  <a:lnTo>
                    <a:pt x="854837" y="34289"/>
                  </a:lnTo>
                  <a:lnTo>
                    <a:pt x="854963" y="8381"/>
                  </a:lnTo>
                  <a:lnTo>
                    <a:pt x="829055" y="8254"/>
                  </a:lnTo>
                  <a:close/>
                </a:path>
                <a:path w="4839970" h="78104">
                  <a:moveTo>
                    <a:pt x="880872" y="8508"/>
                  </a:moveTo>
                  <a:lnTo>
                    <a:pt x="880744" y="34416"/>
                  </a:lnTo>
                  <a:lnTo>
                    <a:pt x="906652" y="34543"/>
                  </a:lnTo>
                  <a:lnTo>
                    <a:pt x="906779" y="8635"/>
                  </a:lnTo>
                  <a:lnTo>
                    <a:pt x="880872" y="8508"/>
                  </a:lnTo>
                  <a:close/>
                </a:path>
                <a:path w="4839970" h="78104">
                  <a:moveTo>
                    <a:pt x="932688" y="8762"/>
                  </a:moveTo>
                  <a:lnTo>
                    <a:pt x="932561" y="34670"/>
                  </a:lnTo>
                  <a:lnTo>
                    <a:pt x="958468" y="34797"/>
                  </a:lnTo>
                  <a:lnTo>
                    <a:pt x="958595" y="8889"/>
                  </a:lnTo>
                  <a:lnTo>
                    <a:pt x="932688" y="8762"/>
                  </a:lnTo>
                  <a:close/>
                </a:path>
                <a:path w="4839970" h="78104">
                  <a:moveTo>
                    <a:pt x="984503" y="8889"/>
                  </a:moveTo>
                  <a:lnTo>
                    <a:pt x="984376" y="34797"/>
                  </a:lnTo>
                  <a:lnTo>
                    <a:pt x="1010285" y="34924"/>
                  </a:lnTo>
                  <a:lnTo>
                    <a:pt x="1010412" y="9016"/>
                  </a:lnTo>
                  <a:lnTo>
                    <a:pt x="984503" y="8889"/>
                  </a:lnTo>
                  <a:close/>
                </a:path>
                <a:path w="4839970" h="78104">
                  <a:moveTo>
                    <a:pt x="1036319" y="9143"/>
                  </a:moveTo>
                  <a:lnTo>
                    <a:pt x="1036192" y="35051"/>
                  </a:lnTo>
                  <a:lnTo>
                    <a:pt x="1062101" y="35178"/>
                  </a:lnTo>
                  <a:lnTo>
                    <a:pt x="1062227" y="9270"/>
                  </a:lnTo>
                  <a:lnTo>
                    <a:pt x="1036319" y="9143"/>
                  </a:lnTo>
                  <a:close/>
                </a:path>
                <a:path w="4839970" h="78104">
                  <a:moveTo>
                    <a:pt x="1088136" y="9397"/>
                  </a:moveTo>
                  <a:lnTo>
                    <a:pt x="1088008" y="35305"/>
                  </a:lnTo>
                  <a:lnTo>
                    <a:pt x="1113916" y="35432"/>
                  </a:lnTo>
                  <a:lnTo>
                    <a:pt x="1114043" y="9524"/>
                  </a:lnTo>
                  <a:lnTo>
                    <a:pt x="1088136" y="9397"/>
                  </a:lnTo>
                  <a:close/>
                </a:path>
                <a:path w="4839970" h="78104">
                  <a:moveTo>
                    <a:pt x="1139952" y="9651"/>
                  </a:moveTo>
                  <a:lnTo>
                    <a:pt x="1139825" y="35559"/>
                  </a:lnTo>
                  <a:lnTo>
                    <a:pt x="1165732" y="35686"/>
                  </a:lnTo>
                  <a:lnTo>
                    <a:pt x="1165860" y="9778"/>
                  </a:lnTo>
                  <a:lnTo>
                    <a:pt x="1139952" y="9651"/>
                  </a:lnTo>
                  <a:close/>
                </a:path>
                <a:path w="4839970" h="78104">
                  <a:moveTo>
                    <a:pt x="1191767" y="9905"/>
                  </a:moveTo>
                  <a:lnTo>
                    <a:pt x="1191640" y="35813"/>
                  </a:lnTo>
                  <a:lnTo>
                    <a:pt x="1217549" y="35940"/>
                  </a:lnTo>
                  <a:lnTo>
                    <a:pt x="1217676" y="10032"/>
                  </a:lnTo>
                  <a:lnTo>
                    <a:pt x="1191767" y="9905"/>
                  </a:lnTo>
                  <a:close/>
                </a:path>
                <a:path w="4839970" h="78104">
                  <a:moveTo>
                    <a:pt x="1269491" y="10159"/>
                  </a:moveTo>
                  <a:lnTo>
                    <a:pt x="1243583" y="10159"/>
                  </a:lnTo>
                  <a:lnTo>
                    <a:pt x="1243456" y="36067"/>
                  </a:lnTo>
                  <a:lnTo>
                    <a:pt x="1269364" y="36067"/>
                  </a:lnTo>
                  <a:lnTo>
                    <a:pt x="1269491" y="10159"/>
                  </a:lnTo>
                  <a:close/>
                </a:path>
                <a:path w="4839970" h="78104">
                  <a:moveTo>
                    <a:pt x="1295400" y="10286"/>
                  </a:moveTo>
                  <a:lnTo>
                    <a:pt x="1295273" y="36194"/>
                  </a:lnTo>
                  <a:lnTo>
                    <a:pt x="1321180" y="36321"/>
                  </a:lnTo>
                  <a:lnTo>
                    <a:pt x="1321307" y="10413"/>
                  </a:lnTo>
                  <a:lnTo>
                    <a:pt x="1295400" y="10286"/>
                  </a:lnTo>
                  <a:close/>
                </a:path>
                <a:path w="4839970" h="78104">
                  <a:moveTo>
                    <a:pt x="1347215" y="10540"/>
                  </a:moveTo>
                  <a:lnTo>
                    <a:pt x="1347089" y="36448"/>
                  </a:lnTo>
                  <a:lnTo>
                    <a:pt x="1372997" y="36575"/>
                  </a:lnTo>
                  <a:lnTo>
                    <a:pt x="1373124" y="10667"/>
                  </a:lnTo>
                  <a:lnTo>
                    <a:pt x="1347215" y="10540"/>
                  </a:lnTo>
                  <a:close/>
                </a:path>
                <a:path w="4839970" h="78104">
                  <a:moveTo>
                    <a:pt x="1399031" y="10794"/>
                  </a:moveTo>
                  <a:lnTo>
                    <a:pt x="1398904" y="36702"/>
                  </a:lnTo>
                  <a:lnTo>
                    <a:pt x="1424813" y="36829"/>
                  </a:lnTo>
                  <a:lnTo>
                    <a:pt x="1424939" y="10921"/>
                  </a:lnTo>
                  <a:lnTo>
                    <a:pt x="1399031" y="10794"/>
                  </a:lnTo>
                  <a:close/>
                </a:path>
                <a:path w="4839970" h="78104">
                  <a:moveTo>
                    <a:pt x="1450848" y="11048"/>
                  </a:moveTo>
                  <a:lnTo>
                    <a:pt x="1450720" y="36956"/>
                  </a:lnTo>
                  <a:lnTo>
                    <a:pt x="1476628" y="37083"/>
                  </a:lnTo>
                  <a:lnTo>
                    <a:pt x="1476755" y="11175"/>
                  </a:lnTo>
                  <a:lnTo>
                    <a:pt x="1450848" y="11048"/>
                  </a:lnTo>
                  <a:close/>
                </a:path>
                <a:path w="4839970" h="78104">
                  <a:moveTo>
                    <a:pt x="1528572" y="11302"/>
                  </a:moveTo>
                  <a:lnTo>
                    <a:pt x="1502664" y="11302"/>
                  </a:lnTo>
                  <a:lnTo>
                    <a:pt x="1502537" y="37210"/>
                  </a:lnTo>
                  <a:lnTo>
                    <a:pt x="1528444" y="37210"/>
                  </a:lnTo>
                  <a:lnTo>
                    <a:pt x="1528572" y="11302"/>
                  </a:lnTo>
                  <a:close/>
                </a:path>
                <a:path w="4839970" h="78104">
                  <a:moveTo>
                    <a:pt x="1554479" y="11429"/>
                  </a:moveTo>
                  <a:lnTo>
                    <a:pt x="1554352" y="37337"/>
                  </a:lnTo>
                  <a:lnTo>
                    <a:pt x="1580261" y="37464"/>
                  </a:lnTo>
                  <a:lnTo>
                    <a:pt x="1580388" y="11556"/>
                  </a:lnTo>
                  <a:lnTo>
                    <a:pt x="1554479" y="11429"/>
                  </a:lnTo>
                  <a:close/>
                </a:path>
                <a:path w="4839970" h="78104">
                  <a:moveTo>
                    <a:pt x="1606295" y="11683"/>
                  </a:moveTo>
                  <a:lnTo>
                    <a:pt x="1606168" y="37591"/>
                  </a:lnTo>
                  <a:lnTo>
                    <a:pt x="1632077" y="37718"/>
                  </a:lnTo>
                  <a:lnTo>
                    <a:pt x="1632203" y="11810"/>
                  </a:lnTo>
                  <a:lnTo>
                    <a:pt x="1606295" y="11683"/>
                  </a:lnTo>
                  <a:close/>
                </a:path>
                <a:path w="4839970" h="78104">
                  <a:moveTo>
                    <a:pt x="1658112" y="11937"/>
                  </a:moveTo>
                  <a:lnTo>
                    <a:pt x="1657985" y="37845"/>
                  </a:lnTo>
                  <a:lnTo>
                    <a:pt x="1683892" y="37972"/>
                  </a:lnTo>
                  <a:lnTo>
                    <a:pt x="1684019" y="12064"/>
                  </a:lnTo>
                  <a:lnTo>
                    <a:pt x="1658112" y="11937"/>
                  </a:lnTo>
                  <a:close/>
                </a:path>
                <a:path w="4839970" h="78104">
                  <a:moveTo>
                    <a:pt x="1709927" y="12191"/>
                  </a:moveTo>
                  <a:lnTo>
                    <a:pt x="1709801" y="38099"/>
                  </a:lnTo>
                  <a:lnTo>
                    <a:pt x="1735708" y="38226"/>
                  </a:lnTo>
                  <a:lnTo>
                    <a:pt x="1735836" y="12318"/>
                  </a:lnTo>
                  <a:lnTo>
                    <a:pt x="1709927" y="12191"/>
                  </a:lnTo>
                  <a:close/>
                </a:path>
                <a:path w="4839970" h="78104">
                  <a:moveTo>
                    <a:pt x="1761743" y="12445"/>
                  </a:moveTo>
                  <a:lnTo>
                    <a:pt x="1761616" y="38353"/>
                  </a:lnTo>
                  <a:lnTo>
                    <a:pt x="1787525" y="38480"/>
                  </a:lnTo>
                  <a:lnTo>
                    <a:pt x="1787652" y="12572"/>
                  </a:lnTo>
                  <a:lnTo>
                    <a:pt x="1761743" y="12445"/>
                  </a:lnTo>
                  <a:close/>
                </a:path>
                <a:path w="4839970" h="78104">
                  <a:moveTo>
                    <a:pt x="1813560" y="12572"/>
                  </a:moveTo>
                  <a:lnTo>
                    <a:pt x="1813432" y="38480"/>
                  </a:lnTo>
                  <a:lnTo>
                    <a:pt x="1839340" y="38607"/>
                  </a:lnTo>
                  <a:lnTo>
                    <a:pt x="1839467" y="12699"/>
                  </a:lnTo>
                  <a:lnTo>
                    <a:pt x="1813560" y="12572"/>
                  </a:lnTo>
                  <a:close/>
                </a:path>
                <a:path w="4839970" h="78104">
                  <a:moveTo>
                    <a:pt x="1865376" y="12826"/>
                  </a:moveTo>
                  <a:lnTo>
                    <a:pt x="1865249" y="38734"/>
                  </a:lnTo>
                  <a:lnTo>
                    <a:pt x="1891156" y="38861"/>
                  </a:lnTo>
                  <a:lnTo>
                    <a:pt x="1891283" y="12953"/>
                  </a:lnTo>
                  <a:lnTo>
                    <a:pt x="1865376" y="12826"/>
                  </a:lnTo>
                  <a:close/>
                </a:path>
                <a:path w="4839970" h="78104">
                  <a:moveTo>
                    <a:pt x="1917191" y="13080"/>
                  </a:moveTo>
                  <a:lnTo>
                    <a:pt x="1917064" y="38988"/>
                  </a:lnTo>
                  <a:lnTo>
                    <a:pt x="1942973" y="39115"/>
                  </a:lnTo>
                  <a:lnTo>
                    <a:pt x="1943100" y="13207"/>
                  </a:lnTo>
                  <a:lnTo>
                    <a:pt x="1917191" y="13080"/>
                  </a:lnTo>
                  <a:close/>
                </a:path>
                <a:path w="4839970" h="78104">
                  <a:moveTo>
                    <a:pt x="1969007" y="13334"/>
                  </a:moveTo>
                  <a:lnTo>
                    <a:pt x="1968880" y="39242"/>
                  </a:lnTo>
                  <a:lnTo>
                    <a:pt x="1994789" y="39369"/>
                  </a:lnTo>
                  <a:lnTo>
                    <a:pt x="1994915" y="13461"/>
                  </a:lnTo>
                  <a:lnTo>
                    <a:pt x="1969007" y="13334"/>
                  </a:lnTo>
                  <a:close/>
                </a:path>
                <a:path w="4839970" h="78104">
                  <a:moveTo>
                    <a:pt x="2020824" y="13588"/>
                  </a:moveTo>
                  <a:lnTo>
                    <a:pt x="2020697" y="39496"/>
                  </a:lnTo>
                  <a:lnTo>
                    <a:pt x="2046604" y="39623"/>
                  </a:lnTo>
                  <a:lnTo>
                    <a:pt x="2046731" y="13715"/>
                  </a:lnTo>
                  <a:lnTo>
                    <a:pt x="2020824" y="13588"/>
                  </a:lnTo>
                  <a:close/>
                </a:path>
                <a:path w="4839970" h="78104">
                  <a:moveTo>
                    <a:pt x="2098548" y="13842"/>
                  </a:moveTo>
                  <a:lnTo>
                    <a:pt x="2072639" y="13842"/>
                  </a:lnTo>
                  <a:lnTo>
                    <a:pt x="2072513" y="39750"/>
                  </a:lnTo>
                  <a:lnTo>
                    <a:pt x="2098420" y="39750"/>
                  </a:lnTo>
                  <a:lnTo>
                    <a:pt x="2098548" y="13842"/>
                  </a:lnTo>
                  <a:close/>
                </a:path>
                <a:path w="4839970" h="78104">
                  <a:moveTo>
                    <a:pt x="2124455" y="13969"/>
                  </a:moveTo>
                  <a:lnTo>
                    <a:pt x="2124329" y="39877"/>
                  </a:lnTo>
                  <a:lnTo>
                    <a:pt x="2150237" y="40004"/>
                  </a:lnTo>
                  <a:lnTo>
                    <a:pt x="2150364" y="14096"/>
                  </a:lnTo>
                  <a:lnTo>
                    <a:pt x="2124455" y="13969"/>
                  </a:lnTo>
                  <a:close/>
                </a:path>
                <a:path w="4839970" h="78104">
                  <a:moveTo>
                    <a:pt x="2176272" y="14223"/>
                  </a:moveTo>
                  <a:lnTo>
                    <a:pt x="2176144" y="40131"/>
                  </a:lnTo>
                  <a:lnTo>
                    <a:pt x="2202053" y="40258"/>
                  </a:lnTo>
                  <a:lnTo>
                    <a:pt x="2202179" y="14350"/>
                  </a:lnTo>
                  <a:lnTo>
                    <a:pt x="2176272" y="14223"/>
                  </a:lnTo>
                  <a:close/>
                </a:path>
                <a:path w="4839970" h="78104">
                  <a:moveTo>
                    <a:pt x="2228088" y="14477"/>
                  </a:moveTo>
                  <a:lnTo>
                    <a:pt x="2227961" y="40385"/>
                  </a:lnTo>
                  <a:lnTo>
                    <a:pt x="2253868" y="40512"/>
                  </a:lnTo>
                  <a:lnTo>
                    <a:pt x="2253995" y="14604"/>
                  </a:lnTo>
                  <a:lnTo>
                    <a:pt x="2228088" y="14477"/>
                  </a:lnTo>
                  <a:close/>
                </a:path>
                <a:path w="4839970" h="78104">
                  <a:moveTo>
                    <a:pt x="2279904" y="14731"/>
                  </a:moveTo>
                  <a:lnTo>
                    <a:pt x="2279777" y="40639"/>
                  </a:lnTo>
                  <a:lnTo>
                    <a:pt x="2305685" y="40766"/>
                  </a:lnTo>
                  <a:lnTo>
                    <a:pt x="2305812" y="14858"/>
                  </a:lnTo>
                  <a:lnTo>
                    <a:pt x="2279904" y="14731"/>
                  </a:lnTo>
                  <a:close/>
                </a:path>
                <a:path w="4839970" h="78104">
                  <a:moveTo>
                    <a:pt x="2357628" y="14985"/>
                  </a:moveTo>
                  <a:lnTo>
                    <a:pt x="2331719" y="14985"/>
                  </a:lnTo>
                  <a:lnTo>
                    <a:pt x="2331592" y="40893"/>
                  </a:lnTo>
                  <a:lnTo>
                    <a:pt x="2357501" y="40893"/>
                  </a:lnTo>
                  <a:lnTo>
                    <a:pt x="2357628" y="14985"/>
                  </a:lnTo>
                  <a:close/>
                </a:path>
                <a:path w="4839970" h="78104">
                  <a:moveTo>
                    <a:pt x="2383536" y="15112"/>
                  </a:moveTo>
                  <a:lnTo>
                    <a:pt x="2383408" y="41020"/>
                  </a:lnTo>
                  <a:lnTo>
                    <a:pt x="2409316" y="41147"/>
                  </a:lnTo>
                  <a:lnTo>
                    <a:pt x="2409443" y="15239"/>
                  </a:lnTo>
                  <a:lnTo>
                    <a:pt x="2383536" y="15112"/>
                  </a:lnTo>
                  <a:close/>
                </a:path>
                <a:path w="4839970" h="78104">
                  <a:moveTo>
                    <a:pt x="2435352" y="15366"/>
                  </a:moveTo>
                  <a:lnTo>
                    <a:pt x="2435225" y="41274"/>
                  </a:lnTo>
                  <a:lnTo>
                    <a:pt x="2461132" y="41401"/>
                  </a:lnTo>
                  <a:lnTo>
                    <a:pt x="2461260" y="15493"/>
                  </a:lnTo>
                  <a:lnTo>
                    <a:pt x="2435352" y="15366"/>
                  </a:lnTo>
                  <a:close/>
                </a:path>
                <a:path w="4839970" h="78104">
                  <a:moveTo>
                    <a:pt x="2487167" y="15620"/>
                  </a:moveTo>
                  <a:lnTo>
                    <a:pt x="2487041" y="41528"/>
                  </a:lnTo>
                  <a:lnTo>
                    <a:pt x="2512949" y="41655"/>
                  </a:lnTo>
                  <a:lnTo>
                    <a:pt x="2513076" y="15747"/>
                  </a:lnTo>
                  <a:lnTo>
                    <a:pt x="2487167" y="15620"/>
                  </a:lnTo>
                  <a:close/>
                </a:path>
                <a:path w="4839970" h="78104">
                  <a:moveTo>
                    <a:pt x="2538983" y="15874"/>
                  </a:moveTo>
                  <a:lnTo>
                    <a:pt x="2538856" y="41782"/>
                  </a:lnTo>
                  <a:lnTo>
                    <a:pt x="2564765" y="41909"/>
                  </a:lnTo>
                  <a:lnTo>
                    <a:pt x="2564891" y="16001"/>
                  </a:lnTo>
                  <a:lnTo>
                    <a:pt x="2538983" y="15874"/>
                  </a:lnTo>
                  <a:close/>
                </a:path>
                <a:path w="4839970" h="78104">
                  <a:moveTo>
                    <a:pt x="2590800" y="16128"/>
                  </a:moveTo>
                  <a:lnTo>
                    <a:pt x="2590673" y="42036"/>
                  </a:lnTo>
                  <a:lnTo>
                    <a:pt x="2616580" y="42163"/>
                  </a:lnTo>
                  <a:lnTo>
                    <a:pt x="2616707" y="16255"/>
                  </a:lnTo>
                  <a:lnTo>
                    <a:pt x="2590800" y="16128"/>
                  </a:lnTo>
                  <a:close/>
                </a:path>
                <a:path w="4839970" h="78104">
                  <a:moveTo>
                    <a:pt x="2642616" y="16255"/>
                  </a:moveTo>
                  <a:lnTo>
                    <a:pt x="2642489" y="42163"/>
                  </a:lnTo>
                  <a:lnTo>
                    <a:pt x="2668397" y="42290"/>
                  </a:lnTo>
                  <a:lnTo>
                    <a:pt x="2668524" y="16382"/>
                  </a:lnTo>
                  <a:lnTo>
                    <a:pt x="2642616" y="16255"/>
                  </a:lnTo>
                  <a:close/>
                </a:path>
                <a:path w="4839970" h="78104">
                  <a:moveTo>
                    <a:pt x="2694431" y="16509"/>
                  </a:moveTo>
                  <a:lnTo>
                    <a:pt x="2694304" y="42417"/>
                  </a:lnTo>
                  <a:lnTo>
                    <a:pt x="2720213" y="42544"/>
                  </a:lnTo>
                  <a:lnTo>
                    <a:pt x="2720340" y="16636"/>
                  </a:lnTo>
                  <a:lnTo>
                    <a:pt x="2694431" y="16509"/>
                  </a:lnTo>
                  <a:close/>
                </a:path>
                <a:path w="4839970" h="78104">
                  <a:moveTo>
                    <a:pt x="2746248" y="16763"/>
                  </a:moveTo>
                  <a:lnTo>
                    <a:pt x="2746120" y="42671"/>
                  </a:lnTo>
                  <a:lnTo>
                    <a:pt x="2772029" y="42798"/>
                  </a:lnTo>
                  <a:lnTo>
                    <a:pt x="2772155" y="16890"/>
                  </a:lnTo>
                  <a:lnTo>
                    <a:pt x="2746248" y="16763"/>
                  </a:lnTo>
                  <a:close/>
                </a:path>
                <a:path w="4839970" h="78104">
                  <a:moveTo>
                    <a:pt x="2798064" y="17017"/>
                  </a:moveTo>
                  <a:lnTo>
                    <a:pt x="2797937" y="42925"/>
                  </a:lnTo>
                  <a:lnTo>
                    <a:pt x="2823844" y="43052"/>
                  </a:lnTo>
                  <a:lnTo>
                    <a:pt x="2823972" y="17144"/>
                  </a:lnTo>
                  <a:lnTo>
                    <a:pt x="2798064" y="17017"/>
                  </a:lnTo>
                  <a:close/>
                </a:path>
                <a:path w="4839970" h="78104">
                  <a:moveTo>
                    <a:pt x="2849879" y="17271"/>
                  </a:moveTo>
                  <a:lnTo>
                    <a:pt x="2849753" y="43179"/>
                  </a:lnTo>
                  <a:lnTo>
                    <a:pt x="2875661" y="43306"/>
                  </a:lnTo>
                  <a:lnTo>
                    <a:pt x="2875788" y="17398"/>
                  </a:lnTo>
                  <a:lnTo>
                    <a:pt x="2849879" y="17271"/>
                  </a:lnTo>
                  <a:close/>
                </a:path>
                <a:path w="4839970" h="78104">
                  <a:moveTo>
                    <a:pt x="2927604" y="17525"/>
                  </a:moveTo>
                  <a:lnTo>
                    <a:pt x="2901695" y="17525"/>
                  </a:lnTo>
                  <a:lnTo>
                    <a:pt x="2901568" y="43433"/>
                  </a:lnTo>
                  <a:lnTo>
                    <a:pt x="2927477" y="43433"/>
                  </a:lnTo>
                  <a:lnTo>
                    <a:pt x="2927604" y="17525"/>
                  </a:lnTo>
                  <a:close/>
                </a:path>
                <a:path w="4839970" h="78104">
                  <a:moveTo>
                    <a:pt x="2953512" y="17652"/>
                  </a:moveTo>
                  <a:lnTo>
                    <a:pt x="2953385" y="43560"/>
                  </a:lnTo>
                  <a:lnTo>
                    <a:pt x="2979292" y="43687"/>
                  </a:lnTo>
                  <a:lnTo>
                    <a:pt x="2979419" y="17779"/>
                  </a:lnTo>
                  <a:lnTo>
                    <a:pt x="2953512" y="17652"/>
                  </a:lnTo>
                  <a:close/>
                </a:path>
                <a:path w="4839970" h="78104">
                  <a:moveTo>
                    <a:pt x="3005328" y="17906"/>
                  </a:moveTo>
                  <a:lnTo>
                    <a:pt x="3005201" y="43814"/>
                  </a:lnTo>
                  <a:lnTo>
                    <a:pt x="3031108" y="43941"/>
                  </a:lnTo>
                  <a:lnTo>
                    <a:pt x="3031236" y="18033"/>
                  </a:lnTo>
                  <a:lnTo>
                    <a:pt x="3005328" y="17906"/>
                  </a:lnTo>
                  <a:close/>
                </a:path>
                <a:path w="4839970" h="78104">
                  <a:moveTo>
                    <a:pt x="3057143" y="18160"/>
                  </a:moveTo>
                  <a:lnTo>
                    <a:pt x="3057016" y="44068"/>
                  </a:lnTo>
                  <a:lnTo>
                    <a:pt x="3082925" y="44195"/>
                  </a:lnTo>
                  <a:lnTo>
                    <a:pt x="3083052" y="18287"/>
                  </a:lnTo>
                  <a:lnTo>
                    <a:pt x="3057143" y="18160"/>
                  </a:lnTo>
                  <a:close/>
                </a:path>
                <a:path w="4839970" h="78104">
                  <a:moveTo>
                    <a:pt x="3108960" y="18414"/>
                  </a:moveTo>
                  <a:lnTo>
                    <a:pt x="3108832" y="44322"/>
                  </a:lnTo>
                  <a:lnTo>
                    <a:pt x="3134741" y="44449"/>
                  </a:lnTo>
                  <a:lnTo>
                    <a:pt x="3134867" y="18541"/>
                  </a:lnTo>
                  <a:lnTo>
                    <a:pt x="3108960" y="18414"/>
                  </a:lnTo>
                  <a:close/>
                </a:path>
                <a:path w="4839970" h="78104">
                  <a:moveTo>
                    <a:pt x="3160776" y="18668"/>
                  </a:moveTo>
                  <a:lnTo>
                    <a:pt x="3160649" y="44576"/>
                  </a:lnTo>
                  <a:lnTo>
                    <a:pt x="3186556" y="44703"/>
                  </a:lnTo>
                  <a:lnTo>
                    <a:pt x="3186683" y="18795"/>
                  </a:lnTo>
                  <a:lnTo>
                    <a:pt x="3160776" y="18668"/>
                  </a:lnTo>
                  <a:close/>
                </a:path>
                <a:path w="4839970" h="78104">
                  <a:moveTo>
                    <a:pt x="3212591" y="18795"/>
                  </a:moveTo>
                  <a:lnTo>
                    <a:pt x="3212465" y="44703"/>
                  </a:lnTo>
                  <a:lnTo>
                    <a:pt x="3238373" y="44830"/>
                  </a:lnTo>
                  <a:lnTo>
                    <a:pt x="3238500" y="18922"/>
                  </a:lnTo>
                  <a:lnTo>
                    <a:pt x="3212591" y="18795"/>
                  </a:lnTo>
                  <a:close/>
                </a:path>
                <a:path w="4839970" h="78104">
                  <a:moveTo>
                    <a:pt x="3264407" y="19049"/>
                  </a:moveTo>
                  <a:lnTo>
                    <a:pt x="3264280" y="44957"/>
                  </a:lnTo>
                  <a:lnTo>
                    <a:pt x="3290189" y="45084"/>
                  </a:lnTo>
                  <a:lnTo>
                    <a:pt x="3290316" y="19176"/>
                  </a:lnTo>
                  <a:lnTo>
                    <a:pt x="3264407" y="19049"/>
                  </a:lnTo>
                  <a:close/>
                </a:path>
                <a:path w="4839970" h="78104">
                  <a:moveTo>
                    <a:pt x="3316224" y="19303"/>
                  </a:moveTo>
                  <a:lnTo>
                    <a:pt x="3316097" y="45211"/>
                  </a:lnTo>
                  <a:lnTo>
                    <a:pt x="3342004" y="45338"/>
                  </a:lnTo>
                  <a:lnTo>
                    <a:pt x="3342131" y="19430"/>
                  </a:lnTo>
                  <a:lnTo>
                    <a:pt x="3316224" y="19303"/>
                  </a:lnTo>
                  <a:close/>
                </a:path>
                <a:path w="4839970" h="78104">
                  <a:moveTo>
                    <a:pt x="3368040" y="19557"/>
                  </a:moveTo>
                  <a:lnTo>
                    <a:pt x="3367913" y="45465"/>
                  </a:lnTo>
                  <a:lnTo>
                    <a:pt x="3393820" y="45592"/>
                  </a:lnTo>
                  <a:lnTo>
                    <a:pt x="3393948" y="19684"/>
                  </a:lnTo>
                  <a:lnTo>
                    <a:pt x="3368040" y="19557"/>
                  </a:lnTo>
                  <a:close/>
                </a:path>
                <a:path w="4839970" h="78104">
                  <a:moveTo>
                    <a:pt x="3419855" y="19811"/>
                  </a:moveTo>
                  <a:lnTo>
                    <a:pt x="3419729" y="45719"/>
                  </a:lnTo>
                  <a:lnTo>
                    <a:pt x="3445637" y="45846"/>
                  </a:lnTo>
                  <a:lnTo>
                    <a:pt x="3445764" y="19938"/>
                  </a:lnTo>
                  <a:lnTo>
                    <a:pt x="3419855" y="19811"/>
                  </a:lnTo>
                  <a:close/>
                </a:path>
                <a:path w="4839970" h="78104">
                  <a:moveTo>
                    <a:pt x="3471672" y="19938"/>
                  </a:moveTo>
                  <a:lnTo>
                    <a:pt x="3471544" y="45846"/>
                  </a:lnTo>
                  <a:lnTo>
                    <a:pt x="3497453" y="45973"/>
                  </a:lnTo>
                  <a:lnTo>
                    <a:pt x="3497579" y="20065"/>
                  </a:lnTo>
                  <a:lnTo>
                    <a:pt x="3471672" y="19938"/>
                  </a:lnTo>
                  <a:close/>
                </a:path>
                <a:path w="4839970" h="78104">
                  <a:moveTo>
                    <a:pt x="3523488" y="20192"/>
                  </a:moveTo>
                  <a:lnTo>
                    <a:pt x="3523361" y="46100"/>
                  </a:lnTo>
                  <a:lnTo>
                    <a:pt x="3549268" y="46227"/>
                  </a:lnTo>
                  <a:lnTo>
                    <a:pt x="3549395" y="20319"/>
                  </a:lnTo>
                  <a:lnTo>
                    <a:pt x="3523488" y="20192"/>
                  </a:lnTo>
                  <a:close/>
                </a:path>
                <a:path w="4839970" h="78104">
                  <a:moveTo>
                    <a:pt x="3575304" y="20446"/>
                  </a:moveTo>
                  <a:lnTo>
                    <a:pt x="3575177" y="46354"/>
                  </a:lnTo>
                  <a:lnTo>
                    <a:pt x="3601085" y="46481"/>
                  </a:lnTo>
                  <a:lnTo>
                    <a:pt x="3601212" y="20573"/>
                  </a:lnTo>
                  <a:lnTo>
                    <a:pt x="3575304" y="20446"/>
                  </a:lnTo>
                  <a:close/>
                </a:path>
                <a:path w="4839970" h="78104">
                  <a:moveTo>
                    <a:pt x="3627119" y="20700"/>
                  </a:moveTo>
                  <a:lnTo>
                    <a:pt x="3626992" y="46608"/>
                  </a:lnTo>
                  <a:lnTo>
                    <a:pt x="3652901" y="46735"/>
                  </a:lnTo>
                  <a:lnTo>
                    <a:pt x="3653028" y="20827"/>
                  </a:lnTo>
                  <a:lnTo>
                    <a:pt x="3627119" y="20700"/>
                  </a:lnTo>
                  <a:close/>
                </a:path>
                <a:path w="4839970" h="78104">
                  <a:moveTo>
                    <a:pt x="3678936" y="20954"/>
                  </a:moveTo>
                  <a:lnTo>
                    <a:pt x="3678808" y="46862"/>
                  </a:lnTo>
                  <a:lnTo>
                    <a:pt x="3704716" y="46989"/>
                  </a:lnTo>
                  <a:lnTo>
                    <a:pt x="3704843" y="21081"/>
                  </a:lnTo>
                  <a:lnTo>
                    <a:pt x="3678936" y="20954"/>
                  </a:lnTo>
                  <a:close/>
                </a:path>
                <a:path w="4839970" h="78104">
                  <a:moveTo>
                    <a:pt x="3756660" y="21208"/>
                  </a:moveTo>
                  <a:lnTo>
                    <a:pt x="3730752" y="21208"/>
                  </a:lnTo>
                  <a:lnTo>
                    <a:pt x="3730625" y="47116"/>
                  </a:lnTo>
                  <a:lnTo>
                    <a:pt x="3756532" y="47116"/>
                  </a:lnTo>
                  <a:lnTo>
                    <a:pt x="3756660" y="21208"/>
                  </a:lnTo>
                  <a:close/>
                </a:path>
                <a:path w="4839970" h="78104">
                  <a:moveTo>
                    <a:pt x="3782567" y="21335"/>
                  </a:moveTo>
                  <a:lnTo>
                    <a:pt x="3782441" y="47243"/>
                  </a:lnTo>
                  <a:lnTo>
                    <a:pt x="3808349" y="47370"/>
                  </a:lnTo>
                  <a:lnTo>
                    <a:pt x="3808476" y="21462"/>
                  </a:lnTo>
                  <a:lnTo>
                    <a:pt x="3782567" y="21335"/>
                  </a:lnTo>
                  <a:close/>
                </a:path>
                <a:path w="4839970" h="78104">
                  <a:moveTo>
                    <a:pt x="3834383" y="21589"/>
                  </a:moveTo>
                  <a:lnTo>
                    <a:pt x="3834256" y="47497"/>
                  </a:lnTo>
                  <a:lnTo>
                    <a:pt x="3860164" y="47624"/>
                  </a:lnTo>
                  <a:lnTo>
                    <a:pt x="3860292" y="21716"/>
                  </a:lnTo>
                  <a:lnTo>
                    <a:pt x="3834383" y="21589"/>
                  </a:lnTo>
                  <a:close/>
                </a:path>
                <a:path w="4839970" h="78104">
                  <a:moveTo>
                    <a:pt x="3886200" y="21843"/>
                  </a:moveTo>
                  <a:lnTo>
                    <a:pt x="3886073" y="47751"/>
                  </a:lnTo>
                  <a:lnTo>
                    <a:pt x="3911980" y="47878"/>
                  </a:lnTo>
                  <a:lnTo>
                    <a:pt x="3912107" y="21970"/>
                  </a:lnTo>
                  <a:lnTo>
                    <a:pt x="3886200" y="21843"/>
                  </a:lnTo>
                  <a:close/>
                </a:path>
                <a:path w="4839970" h="78104">
                  <a:moveTo>
                    <a:pt x="3938016" y="22097"/>
                  </a:moveTo>
                  <a:lnTo>
                    <a:pt x="3937888" y="48005"/>
                  </a:lnTo>
                  <a:lnTo>
                    <a:pt x="3963797" y="48132"/>
                  </a:lnTo>
                  <a:lnTo>
                    <a:pt x="3963924" y="22224"/>
                  </a:lnTo>
                  <a:lnTo>
                    <a:pt x="3938016" y="22097"/>
                  </a:lnTo>
                  <a:close/>
                </a:path>
                <a:path w="4839970" h="78104">
                  <a:moveTo>
                    <a:pt x="3989831" y="22351"/>
                  </a:moveTo>
                  <a:lnTo>
                    <a:pt x="3989704" y="48259"/>
                  </a:lnTo>
                  <a:lnTo>
                    <a:pt x="4015612" y="48386"/>
                  </a:lnTo>
                  <a:lnTo>
                    <a:pt x="4015739" y="22478"/>
                  </a:lnTo>
                  <a:lnTo>
                    <a:pt x="3989831" y="22351"/>
                  </a:lnTo>
                  <a:close/>
                </a:path>
                <a:path w="4839970" h="78104">
                  <a:moveTo>
                    <a:pt x="4041648" y="22478"/>
                  </a:moveTo>
                  <a:lnTo>
                    <a:pt x="4041521" y="48386"/>
                  </a:lnTo>
                  <a:lnTo>
                    <a:pt x="4067429" y="48513"/>
                  </a:lnTo>
                  <a:lnTo>
                    <a:pt x="4067555" y="22605"/>
                  </a:lnTo>
                  <a:lnTo>
                    <a:pt x="4041648" y="22478"/>
                  </a:lnTo>
                  <a:close/>
                </a:path>
                <a:path w="4839970" h="78104">
                  <a:moveTo>
                    <a:pt x="4093463" y="22732"/>
                  </a:moveTo>
                  <a:lnTo>
                    <a:pt x="4093336" y="48640"/>
                  </a:lnTo>
                  <a:lnTo>
                    <a:pt x="4119245" y="48767"/>
                  </a:lnTo>
                  <a:lnTo>
                    <a:pt x="4119372" y="22859"/>
                  </a:lnTo>
                  <a:lnTo>
                    <a:pt x="4093463" y="22732"/>
                  </a:lnTo>
                  <a:close/>
                </a:path>
                <a:path w="4839970" h="78104">
                  <a:moveTo>
                    <a:pt x="4145279" y="22986"/>
                  </a:moveTo>
                  <a:lnTo>
                    <a:pt x="4145153" y="48894"/>
                  </a:lnTo>
                  <a:lnTo>
                    <a:pt x="4171060" y="49021"/>
                  </a:lnTo>
                  <a:lnTo>
                    <a:pt x="4171187" y="23113"/>
                  </a:lnTo>
                  <a:lnTo>
                    <a:pt x="4145279" y="22986"/>
                  </a:lnTo>
                  <a:close/>
                </a:path>
                <a:path w="4839970" h="78104">
                  <a:moveTo>
                    <a:pt x="4197096" y="23240"/>
                  </a:moveTo>
                  <a:lnTo>
                    <a:pt x="4196969" y="49148"/>
                  </a:lnTo>
                  <a:lnTo>
                    <a:pt x="4222877" y="49275"/>
                  </a:lnTo>
                  <a:lnTo>
                    <a:pt x="4223004" y="23367"/>
                  </a:lnTo>
                  <a:lnTo>
                    <a:pt x="4197096" y="23240"/>
                  </a:lnTo>
                  <a:close/>
                </a:path>
                <a:path w="4839970" h="78104">
                  <a:moveTo>
                    <a:pt x="4248911" y="23494"/>
                  </a:moveTo>
                  <a:lnTo>
                    <a:pt x="4248784" y="49402"/>
                  </a:lnTo>
                  <a:lnTo>
                    <a:pt x="4274693" y="49529"/>
                  </a:lnTo>
                  <a:lnTo>
                    <a:pt x="4274820" y="23621"/>
                  </a:lnTo>
                  <a:lnTo>
                    <a:pt x="4248911" y="23494"/>
                  </a:lnTo>
                  <a:close/>
                </a:path>
                <a:path w="4839970" h="78104">
                  <a:moveTo>
                    <a:pt x="4300728" y="23621"/>
                  </a:moveTo>
                  <a:lnTo>
                    <a:pt x="4300601" y="49529"/>
                  </a:lnTo>
                  <a:lnTo>
                    <a:pt x="4326508" y="49656"/>
                  </a:lnTo>
                  <a:lnTo>
                    <a:pt x="4326635" y="23748"/>
                  </a:lnTo>
                  <a:lnTo>
                    <a:pt x="4300728" y="23621"/>
                  </a:lnTo>
                  <a:close/>
                </a:path>
                <a:path w="4839970" h="78104">
                  <a:moveTo>
                    <a:pt x="4352544" y="23875"/>
                  </a:moveTo>
                  <a:lnTo>
                    <a:pt x="4352417" y="49783"/>
                  </a:lnTo>
                  <a:lnTo>
                    <a:pt x="4378325" y="49910"/>
                  </a:lnTo>
                  <a:lnTo>
                    <a:pt x="4378452" y="24002"/>
                  </a:lnTo>
                  <a:lnTo>
                    <a:pt x="4352544" y="23875"/>
                  </a:lnTo>
                  <a:close/>
                </a:path>
                <a:path w="4839970" h="78104">
                  <a:moveTo>
                    <a:pt x="4404359" y="24129"/>
                  </a:moveTo>
                  <a:lnTo>
                    <a:pt x="4404233" y="50037"/>
                  </a:lnTo>
                  <a:lnTo>
                    <a:pt x="4430141" y="50164"/>
                  </a:lnTo>
                  <a:lnTo>
                    <a:pt x="4430268" y="24256"/>
                  </a:lnTo>
                  <a:lnTo>
                    <a:pt x="4404359" y="24129"/>
                  </a:lnTo>
                  <a:close/>
                </a:path>
                <a:path w="4839970" h="78104">
                  <a:moveTo>
                    <a:pt x="4456176" y="24383"/>
                  </a:moveTo>
                  <a:lnTo>
                    <a:pt x="4456049" y="50291"/>
                  </a:lnTo>
                  <a:lnTo>
                    <a:pt x="4481957" y="50418"/>
                  </a:lnTo>
                  <a:lnTo>
                    <a:pt x="4482083" y="24510"/>
                  </a:lnTo>
                  <a:lnTo>
                    <a:pt x="4456176" y="24383"/>
                  </a:lnTo>
                  <a:close/>
                </a:path>
                <a:path w="4839970" h="78104">
                  <a:moveTo>
                    <a:pt x="4507992" y="24637"/>
                  </a:moveTo>
                  <a:lnTo>
                    <a:pt x="4507864" y="50545"/>
                  </a:lnTo>
                  <a:lnTo>
                    <a:pt x="4533773" y="50672"/>
                  </a:lnTo>
                  <a:lnTo>
                    <a:pt x="4533900" y="24764"/>
                  </a:lnTo>
                  <a:lnTo>
                    <a:pt x="4507992" y="24637"/>
                  </a:lnTo>
                  <a:close/>
                </a:path>
                <a:path w="4839970" h="78104">
                  <a:moveTo>
                    <a:pt x="4585716" y="24891"/>
                  </a:moveTo>
                  <a:lnTo>
                    <a:pt x="4559808" y="24891"/>
                  </a:lnTo>
                  <a:lnTo>
                    <a:pt x="4559681" y="50799"/>
                  </a:lnTo>
                  <a:lnTo>
                    <a:pt x="4585588" y="50799"/>
                  </a:lnTo>
                  <a:lnTo>
                    <a:pt x="4585716" y="24891"/>
                  </a:lnTo>
                  <a:close/>
                </a:path>
                <a:path w="4839970" h="78104">
                  <a:moveTo>
                    <a:pt x="4611624" y="25018"/>
                  </a:moveTo>
                  <a:lnTo>
                    <a:pt x="4611497" y="50926"/>
                  </a:lnTo>
                  <a:lnTo>
                    <a:pt x="4637405" y="51053"/>
                  </a:lnTo>
                  <a:lnTo>
                    <a:pt x="4637532" y="25145"/>
                  </a:lnTo>
                  <a:lnTo>
                    <a:pt x="4611624" y="25018"/>
                  </a:lnTo>
                  <a:close/>
                </a:path>
                <a:path w="4839970" h="78104">
                  <a:moveTo>
                    <a:pt x="4663439" y="25272"/>
                  </a:moveTo>
                  <a:lnTo>
                    <a:pt x="4663312" y="51180"/>
                  </a:lnTo>
                  <a:lnTo>
                    <a:pt x="4689221" y="51307"/>
                  </a:lnTo>
                  <a:lnTo>
                    <a:pt x="4689348" y="25399"/>
                  </a:lnTo>
                  <a:lnTo>
                    <a:pt x="4663439" y="25272"/>
                  </a:lnTo>
                  <a:close/>
                </a:path>
                <a:path w="4839970" h="78104">
                  <a:moveTo>
                    <a:pt x="4715256" y="25526"/>
                  </a:moveTo>
                  <a:lnTo>
                    <a:pt x="4715129" y="51434"/>
                  </a:lnTo>
                  <a:lnTo>
                    <a:pt x="4741036" y="51561"/>
                  </a:lnTo>
                  <a:lnTo>
                    <a:pt x="4741163" y="25653"/>
                  </a:lnTo>
                  <a:lnTo>
                    <a:pt x="4715256" y="25526"/>
                  </a:lnTo>
                  <a:close/>
                </a:path>
                <a:path w="4839970" h="78104">
                  <a:moveTo>
                    <a:pt x="4800727" y="0"/>
                  </a:moveTo>
                  <a:lnTo>
                    <a:pt x="4785598" y="2980"/>
                  </a:lnTo>
                  <a:lnTo>
                    <a:pt x="4773231" y="11271"/>
                  </a:lnTo>
                  <a:lnTo>
                    <a:pt x="4764865" y="23610"/>
                  </a:lnTo>
                  <a:lnTo>
                    <a:pt x="4761737" y="38734"/>
                  </a:lnTo>
                  <a:lnTo>
                    <a:pt x="4764718" y="53863"/>
                  </a:lnTo>
                  <a:lnTo>
                    <a:pt x="4773009" y="66230"/>
                  </a:lnTo>
                  <a:lnTo>
                    <a:pt x="4785348" y="74596"/>
                  </a:lnTo>
                  <a:lnTo>
                    <a:pt x="4800473" y="77723"/>
                  </a:lnTo>
                  <a:lnTo>
                    <a:pt x="4815601" y="74743"/>
                  </a:lnTo>
                  <a:lnTo>
                    <a:pt x="4827968" y="66452"/>
                  </a:lnTo>
                  <a:lnTo>
                    <a:pt x="4836334" y="54113"/>
                  </a:lnTo>
                  <a:lnTo>
                    <a:pt x="4836809" y="51815"/>
                  </a:lnTo>
                  <a:lnTo>
                    <a:pt x="4792853" y="51815"/>
                  </a:lnTo>
                  <a:lnTo>
                    <a:pt x="4766945" y="51688"/>
                  </a:lnTo>
                  <a:lnTo>
                    <a:pt x="4767072" y="25780"/>
                  </a:lnTo>
                  <a:lnTo>
                    <a:pt x="4836859" y="25780"/>
                  </a:lnTo>
                  <a:lnTo>
                    <a:pt x="4836481" y="23860"/>
                  </a:lnTo>
                  <a:lnTo>
                    <a:pt x="4828190" y="11493"/>
                  </a:lnTo>
                  <a:lnTo>
                    <a:pt x="4815851" y="3127"/>
                  </a:lnTo>
                  <a:lnTo>
                    <a:pt x="4800727" y="0"/>
                  </a:lnTo>
                  <a:close/>
                </a:path>
                <a:path w="4839970" h="78104">
                  <a:moveTo>
                    <a:pt x="4767072" y="25780"/>
                  </a:moveTo>
                  <a:lnTo>
                    <a:pt x="4766945" y="51688"/>
                  </a:lnTo>
                  <a:lnTo>
                    <a:pt x="4792853" y="51815"/>
                  </a:lnTo>
                  <a:lnTo>
                    <a:pt x="4792980" y="25907"/>
                  </a:lnTo>
                  <a:lnTo>
                    <a:pt x="4767072" y="25780"/>
                  </a:lnTo>
                  <a:close/>
                </a:path>
                <a:path w="4839970" h="78104">
                  <a:moveTo>
                    <a:pt x="4836859" y="25780"/>
                  </a:moveTo>
                  <a:lnTo>
                    <a:pt x="4767072" y="25780"/>
                  </a:lnTo>
                  <a:lnTo>
                    <a:pt x="4792980" y="25907"/>
                  </a:lnTo>
                  <a:lnTo>
                    <a:pt x="4792853" y="51815"/>
                  </a:lnTo>
                  <a:lnTo>
                    <a:pt x="4836809" y="51815"/>
                  </a:lnTo>
                  <a:lnTo>
                    <a:pt x="4839461" y="38988"/>
                  </a:lnTo>
                  <a:lnTo>
                    <a:pt x="4836859" y="25780"/>
                  </a:lnTo>
                  <a:close/>
                </a:path>
              </a:pathLst>
            </a:custGeom>
            <a:solidFill>
              <a:srgbClr val="5085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340101" y="37759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40101" y="46903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20389" y="3747261"/>
            <a:ext cx="19424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085C2"/>
                </a:solidFill>
                <a:latin typeface="Arial"/>
                <a:cs typeface="Arial"/>
              </a:rPr>
              <a:t>Pemindahan</a:t>
            </a:r>
            <a:r>
              <a:rPr sz="1800" b="1" spc="-70" dirty="0">
                <a:solidFill>
                  <a:srgbClr val="5085C2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5085C2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20389" y="4700142"/>
            <a:ext cx="83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085C2"/>
                </a:solidFill>
                <a:latin typeface="Arial"/>
                <a:cs typeface="Arial"/>
              </a:rPr>
              <a:t>Kontrol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21914" y="2878582"/>
            <a:ext cx="20694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085C2"/>
                </a:solidFill>
                <a:latin typeface="Arial"/>
                <a:cs typeface="Arial"/>
              </a:rPr>
              <a:t>Penyimpanan</a:t>
            </a:r>
            <a:r>
              <a:rPr sz="1800" b="1" spc="-10" dirty="0">
                <a:solidFill>
                  <a:srgbClr val="5085C2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5085C2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48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49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02046" y="235153"/>
            <a:ext cx="3736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181866"/>
                </a:solidFill>
              </a:rPr>
              <a:t>Fungsi</a:t>
            </a:r>
            <a:r>
              <a:rPr spc="-20" dirty="0">
                <a:solidFill>
                  <a:srgbClr val="181866"/>
                </a:solidFill>
              </a:rPr>
              <a:t> </a:t>
            </a:r>
            <a:r>
              <a:rPr spc="-30" dirty="0">
                <a:solidFill>
                  <a:srgbClr val="181866"/>
                </a:solidFill>
              </a:rPr>
              <a:t>Komputer</a:t>
            </a:r>
            <a:r>
              <a:rPr spc="-445" dirty="0">
                <a:solidFill>
                  <a:srgbClr val="181866"/>
                </a:solidFill>
              </a:rPr>
              <a:t> </a:t>
            </a:r>
            <a:r>
              <a:rPr sz="2100" spc="-37" baseline="73412" dirty="0">
                <a:solidFill>
                  <a:srgbClr val="336600"/>
                </a:solidFill>
                <a:latin typeface="Times New Roman"/>
                <a:cs typeface="Times New Roman"/>
              </a:rPr>
              <a:t>13</a:t>
            </a:r>
            <a:endParaRPr sz="2100" baseline="73412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03603" y="2401823"/>
            <a:ext cx="5899785" cy="2337435"/>
            <a:chOff x="1403603" y="2401823"/>
            <a:chExt cx="5899785" cy="2337435"/>
          </a:xfrm>
        </p:grpSpPr>
        <p:sp>
          <p:nvSpPr>
            <p:cNvPr id="8" name="object 8"/>
            <p:cNvSpPr/>
            <p:nvPr/>
          </p:nvSpPr>
          <p:spPr>
            <a:xfrm>
              <a:off x="2432303" y="2950463"/>
              <a:ext cx="1097280" cy="1097280"/>
            </a:xfrm>
            <a:custGeom>
              <a:avLst/>
              <a:gdLst/>
              <a:ahLst/>
              <a:cxnLst/>
              <a:rect l="l" t="t" r="r" b="b"/>
              <a:pathLst>
                <a:path w="1097279" h="1097279">
                  <a:moveTo>
                    <a:pt x="0" y="548639"/>
                  </a:moveTo>
                  <a:lnTo>
                    <a:pt x="2013" y="501298"/>
                  </a:lnTo>
                  <a:lnTo>
                    <a:pt x="7945" y="455076"/>
                  </a:lnTo>
                  <a:lnTo>
                    <a:pt x="17629" y="410137"/>
                  </a:lnTo>
                  <a:lnTo>
                    <a:pt x="30902" y="366646"/>
                  </a:lnTo>
                  <a:lnTo>
                    <a:pt x="47598" y="324768"/>
                  </a:lnTo>
                  <a:lnTo>
                    <a:pt x="67554" y="284667"/>
                  </a:lnTo>
                  <a:lnTo>
                    <a:pt x="90604" y="246508"/>
                  </a:lnTo>
                  <a:lnTo>
                    <a:pt x="116583" y="210455"/>
                  </a:lnTo>
                  <a:lnTo>
                    <a:pt x="145328" y="176674"/>
                  </a:lnTo>
                  <a:lnTo>
                    <a:pt x="176674" y="145328"/>
                  </a:lnTo>
                  <a:lnTo>
                    <a:pt x="210455" y="116583"/>
                  </a:lnTo>
                  <a:lnTo>
                    <a:pt x="246508" y="90604"/>
                  </a:lnTo>
                  <a:lnTo>
                    <a:pt x="284667" y="67554"/>
                  </a:lnTo>
                  <a:lnTo>
                    <a:pt x="324768" y="47598"/>
                  </a:lnTo>
                  <a:lnTo>
                    <a:pt x="366646" y="30902"/>
                  </a:lnTo>
                  <a:lnTo>
                    <a:pt x="410137" y="17629"/>
                  </a:lnTo>
                  <a:lnTo>
                    <a:pt x="455076" y="7945"/>
                  </a:lnTo>
                  <a:lnTo>
                    <a:pt x="501298" y="2013"/>
                  </a:lnTo>
                  <a:lnTo>
                    <a:pt x="548639" y="0"/>
                  </a:lnTo>
                  <a:lnTo>
                    <a:pt x="595981" y="2013"/>
                  </a:lnTo>
                  <a:lnTo>
                    <a:pt x="642203" y="7945"/>
                  </a:lnTo>
                  <a:lnTo>
                    <a:pt x="687142" y="17629"/>
                  </a:lnTo>
                  <a:lnTo>
                    <a:pt x="730633" y="30902"/>
                  </a:lnTo>
                  <a:lnTo>
                    <a:pt x="772511" y="47598"/>
                  </a:lnTo>
                  <a:lnTo>
                    <a:pt x="812612" y="67554"/>
                  </a:lnTo>
                  <a:lnTo>
                    <a:pt x="850771" y="90604"/>
                  </a:lnTo>
                  <a:lnTo>
                    <a:pt x="886824" y="116583"/>
                  </a:lnTo>
                  <a:lnTo>
                    <a:pt x="920605" y="145328"/>
                  </a:lnTo>
                  <a:lnTo>
                    <a:pt x="951951" y="176674"/>
                  </a:lnTo>
                  <a:lnTo>
                    <a:pt x="980696" y="210455"/>
                  </a:lnTo>
                  <a:lnTo>
                    <a:pt x="1006675" y="246508"/>
                  </a:lnTo>
                  <a:lnTo>
                    <a:pt x="1029725" y="284667"/>
                  </a:lnTo>
                  <a:lnTo>
                    <a:pt x="1049681" y="324768"/>
                  </a:lnTo>
                  <a:lnTo>
                    <a:pt x="1066377" y="366646"/>
                  </a:lnTo>
                  <a:lnTo>
                    <a:pt x="1079650" y="410137"/>
                  </a:lnTo>
                  <a:lnTo>
                    <a:pt x="1089334" y="455076"/>
                  </a:lnTo>
                  <a:lnTo>
                    <a:pt x="1095266" y="501298"/>
                  </a:lnTo>
                  <a:lnTo>
                    <a:pt x="1097280" y="548639"/>
                  </a:lnTo>
                  <a:lnTo>
                    <a:pt x="1095266" y="595981"/>
                  </a:lnTo>
                  <a:lnTo>
                    <a:pt x="1089334" y="642203"/>
                  </a:lnTo>
                  <a:lnTo>
                    <a:pt x="1079650" y="687142"/>
                  </a:lnTo>
                  <a:lnTo>
                    <a:pt x="1066377" y="730633"/>
                  </a:lnTo>
                  <a:lnTo>
                    <a:pt x="1049681" y="772511"/>
                  </a:lnTo>
                  <a:lnTo>
                    <a:pt x="1029725" y="812612"/>
                  </a:lnTo>
                  <a:lnTo>
                    <a:pt x="1006675" y="850771"/>
                  </a:lnTo>
                  <a:lnTo>
                    <a:pt x="980696" y="886824"/>
                  </a:lnTo>
                  <a:lnTo>
                    <a:pt x="951951" y="920605"/>
                  </a:lnTo>
                  <a:lnTo>
                    <a:pt x="920605" y="951951"/>
                  </a:lnTo>
                  <a:lnTo>
                    <a:pt x="886824" y="980696"/>
                  </a:lnTo>
                  <a:lnTo>
                    <a:pt x="850771" y="1006675"/>
                  </a:lnTo>
                  <a:lnTo>
                    <a:pt x="812612" y="1029725"/>
                  </a:lnTo>
                  <a:lnTo>
                    <a:pt x="772511" y="1049681"/>
                  </a:lnTo>
                  <a:lnTo>
                    <a:pt x="730633" y="1066377"/>
                  </a:lnTo>
                  <a:lnTo>
                    <a:pt x="687142" y="1079650"/>
                  </a:lnTo>
                  <a:lnTo>
                    <a:pt x="642203" y="1089334"/>
                  </a:lnTo>
                  <a:lnTo>
                    <a:pt x="595981" y="1095266"/>
                  </a:lnTo>
                  <a:lnTo>
                    <a:pt x="548639" y="1097280"/>
                  </a:lnTo>
                  <a:lnTo>
                    <a:pt x="501298" y="1095266"/>
                  </a:lnTo>
                  <a:lnTo>
                    <a:pt x="455076" y="1089334"/>
                  </a:lnTo>
                  <a:lnTo>
                    <a:pt x="410137" y="1079650"/>
                  </a:lnTo>
                  <a:lnTo>
                    <a:pt x="366646" y="1066377"/>
                  </a:lnTo>
                  <a:lnTo>
                    <a:pt x="324768" y="1049681"/>
                  </a:lnTo>
                  <a:lnTo>
                    <a:pt x="284667" y="1029725"/>
                  </a:lnTo>
                  <a:lnTo>
                    <a:pt x="246508" y="1006675"/>
                  </a:lnTo>
                  <a:lnTo>
                    <a:pt x="210455" y="980696"/>
                  </a:lnTo>
                  <a:lnTo>
                    <a:pt x="176674" y="951951"/>
                  </a:lnTo>
                  <a:lnTo>
                    <a:pt x="145328" y="920605"/>
                  </a:lnTo>
                  <a:lnTo>
                    <a:pt x="116583" y="886824"/>
                  </a:lnTo>
                  <a:lnTo>
                    <a:pt x="90604" y="850771"/>
                  </a:lnTo>
                  <a:lnTo>
                    <a:pt x="67554" y="812612"/>
                  </a:lnTo>
                  <a:lnTo>
                    <a:pt x="47598" y="772511"/>
                  </a:lnTo>
                  <a:lnTo>
                    <a:pt x="30902" y="730633"/>
                  </a:lnTo>
                  <a:lnTo>
                    <a:pt x="17629" y="687142"/>
                  </a:lnTo>
                  <a:lnTo>
                    <a:pt x="7945" y="642203"/>
                  </a:lnTo>
                  <a:lnTo>
                    <a:pt x="2013" y="595981"/>
                  </a:lnTo>
                  <a:lnTo>
                    <a:pt x="0" y="5486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3604" y="2401823"/>
              <a:ext cx="5899785" cy="2337435"/>
            </a:xfrm>
            <a:custGeom>
              <a:avLst/>
              <a:gdLst/>
              <a:ahLst/>
              <a:cxnLst/>
              <a:rect l="l" t="t" r="r" b="b"/>
              <a:pathLst>
                <a:path w="5899784" h="2337435">
                  <a:moveTo>
                    <a:pt x="1097280" y="1371600"/>
                  </a:moveTo>
                  <a:lnTo>
                    <a:pt x="1084580" y="1365250"/>
                  </a:lnTo>
                  <a:lnTo>
                    <a:pt x="1021080" y="1333500"/>
                  </a:lnTo>
                  <a:lnTo>
                    <a:pt x="1021080" y="1365250"/>
                  </a:lnTo>
                  <a:lnTo>
                    <a:pt x="0" y="1365250"/>
                  </a:lnTo>
                  <a:lnTo>
                    <a:pt x="0" y="1377950"/>
                  </a:lnTo>
                  <a:lnTo>
                    <a:pt x="1021080" y="1377950"/>
                  </a:lnTo>
                  <a:lnTo>
                    <a:pt x="1021080" y="1409700"/>
                  </a:lnTo>
                  <a:lnTo>
                    <a:pt x="1084580" y="1377950"/>
                  </a:lnTo>
                  <a:lnTo>
                    <a:pt x="1097280" y="1371600"/>
                  </a:lnTo>
                  <a:close/>
                </a:path>
                <a:path w="5899784" h="2337435">
                  <a:moveTo>
                    <a:pt x="1097280" y="816610"/>
                  </a:moveTo>
                  <a:lnTo>
                    <a:pt x="76200" y="816610"/>
                  </a:lnTo>
                  <a:lnTo>
                    <a:pt x="76200" y="784860"/>
                  </a:lnTo>
                  <a:lnTo>
                    <a:pt x="0" y="822960"/>
                  </a:lnTo>
                  <a:lnTo>
                    <a:pt x="76200" y="861060"/>
                  </a:lnTo>
                  <a:lnTo>
                    <a:pt x="76200" y="829310"/>
                  </a:lnTo>
                  <a:lnTo>
                    <a:pt x="1097280" y="829310"/>
                  </a:lnTo>
                  <a:lnTo>
                    <a:pt x="1097280" y="816610"/>
                  </a:lnTo>
                  <a:close/>
                </a:path>
                <a:path w="5899784" h="2337435">
                  <a:moveTo>
                    <a:pt x="3842004" y="1371600"/>
                  </a:moveTo>
                  <a:lnTo>
                    <a:pt x="3829304" y="1365250"/>
                  </a:lnTo>
                  <a:lnTo>
                    <a:pt x="3765804" y="1333500"/>
                  </a:lnTo>
                  <a:lnTo>
                    <a:pt x="3765804" y="1365250"/>
                  </a:lnTo>
                  <a:lnTo>
                    <a:pt x="2057400" y="1365250"/>
                  </a:lnTo>
                  <a:lnTo>
                    <a:pt x="2057400" y="1377950"/>
                  </a:lnTo>
                  <a:lnTo>
                    <a:pt x="3765804" y="1377950"/>
                  </a:lnTo>
                  <a:lnTo>
                    <a:pt x="3765804" y="1409700"/>
                  </a:lnTo>
                  <a:lnTo>
                    <a:pt x="3829304" y="1377950"/>
                  </a:lnTo>
                  <a:lnTo>
                    <a:pt x="3842004" y="1371600"/>
                  </a:lnTo>
                  <a:close/>
                </a:path>
                <a:path w="5899784" h="2337435">
                  <a:moveTo>
                    <a:pt x="3842004" y="816610"/>
                  </a:moveTo>
                  <a:lnTo>
                    <a:pt x="2133600" y="816610"/>
                  </a:lnTo>
                  <a:lnTo>
                    <a:pt x="2133600" y="784860"/>
                  </a:lnTo>
                  <a:lnTo>
                    <a:pt x="2057400" y="822960"/>
                  </a:lnTo>
                  <a:lnTo>
                    <a:pt x="2133600" y="861060"/>
                  </a:lnTo>
                  <a:lnTo>
                    <a:pt x="2133600" y="829310"/>
                  </a:lnTo>
                  <a:lnTo>
                    <a:pt x="3842004" y="829310"/>
                  </a:lnTo>
                  <a:lnTo>
                    <a:pt x="3842004" y="816610"/>
                  </a:lnTo>
                  <a:close/>
                </a:path>
                <a:path w="5899784" h="2337435">
                  <a:moveTo>
                    <a:pt x="5762244" y="0"/>
                  </a:moveTo>
                  <a:lnTo>
                    <a:pt x="5677408" y="8128"/>
                  </a:lnTo>
                  <a:lnTo>
                    <a:pt x="5694235" y="35026"/>
                  </a:lnTo>
                  <a:lnTo>
                    <a:pt x="4661535" y="680466"/>
                  </a:lnTo>
                  <a:lnTo>
                    <a:pt x="4668266" y="691134"/>
                  </a:lnTo>
                  <a:lnTo>
                    <a:pt x="5700928" y="45720"/>
                  </a:lnTo>
                  <a:lnTo>
                    <a:pt x="5717794" y="72644"/>
                  </a:lnTo>
                  <a:lnTo>
                    <a:pt x="5744908" y="28321"/>
                  </a:lnTo>
                  <a:lnTo>
                    <a:pt x="5762244" y="0"/>
                  </a:lnTo>
                  <a:close/>
                </a:path>
                <a:path w="5899784" h="2337435">
                  <a:moveTo>
                    <a:pt x="5765546" y="2326259"/>
                  </a:moveTo>
                  <a:lnTo>
                    <a:pt x="4596142" y="1611642"/>
                  </a:lnTo>
                  <a:lnTo>
                    <a:pt x="4600168" y="1605026"/>
                  </a:lnTo>
                  <a:lnTo>
                    <a:pt x="4612640" y="1584579"/>
                  </a:lnTo>
                  <a:lnTo>
                    <a:pt x="4527804" y="1577340"/>
                  </a:lnTo>
                  <a:lnTo>
                    <a:pt x="4573016" y="1649603"/>
                  </a:lnTo>
                  <a:lnTo>
                    <a:pt x="4589564" y="1622450"/>
                  </a:lnTo>
                  <a:lnTo>
                    <a:pt x="5758942" y="2337181"/>
                  </a:lnTo>
                  <a:lnTo>
                    <a:pt x="5765546" y="2326259"/>
                  </a:lnTo>
                  <a:close/>
                </a:path>
                <a:path w="5899784" h="2337435">
                  <a:moveTo>
                    <a:pt x="5834253" y="416814"/>
                  </a:moveTo>
                  <a:lnTo>
                    <a:pt x="5827395" y="406146"/>
                  </a:lnTo>
                  <a:lnTo>
                    <a:pt x="4931384" y="982230"/>
                  </a:lnTo>
                  <a:lnTo>
                    <a:pt x="4914138" y="955421"/>
                  </a:lnTo>
                  <a:lnTo>
                    <a:pt x="4870704" y="1028700"/>
                  </a:lnTo>
                  <a:lnTo>
                    <a:pt x="4955413" y="1019556"/>
                  </a:lnTo>
                  <a:lnTo>
                    <a:pt x="4942662" y="999744"/>
                  </a:lnTo>
                  <a:lnTo>
                    <a:pt x="4938242" y="992898"/>
                  </a:lnTo>
                  <a:lnTo>
                    <a:pt x="5834253" y="416814"/>
                  </a:lnTo>
                  <a:close/>
                </a:path>
                <a:path w="5899784" h="2337435">
                  <a:moveTo>
                    <a:pt x="5899404" y="1920240"/>
                  </a:moveTo>
                  <a:lnTo>
                    <a:pt x="5882043" y="1894586"/>
                  </a:lnTo>
                  <a:lnTo>
                    <a:pt x="5851652" y="1849628"/>
                  </a:lnTo>
                  <a:lnTo>
                    <a:pt x="5836094" y="1877301"/>
                  </a:lnTo>
                  <a:lnTo>
                    <a:pt x="4805299" y="1297432"/>
                  </a:lnTo>
                  <a:lnTo>
                    <a:pt x="4798949" y="1308608"/>
                  </a:lnTo>
                  <a:lnTo>
                    <a:pt x="5829884" y="1888350"/>
                  </a:lnTo>
                  <a:lnTo>
                    <a:pt x="5814314" y="1916049"/>
                  </a:lnTo>
                  <a:lnTo>
                    <a:pt x="5899404" y="1920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98166" y="3119755"/>
            <a:ext cx="84391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5"/>
              </a:spcBef>
            </a:pPr>
            <a:r>
              <a:rPr sz="1100" b="1" spc="-20" dirty="0">
                <a:latin typeface="Verdana"/>
                <a:cs typeface="Verdana"/>
              </a:rPr>
              <a:t>Data </a:t>
            </a:r>
            <a:r>
              <a:rPr sz="1100" b="1" spc="-10" dirty="0">
                <a:latin typeface="Verdana"/>
                <a:cs typeface="Verdana"/>
              </a:rPr>
              <a:t>Movement Apparatus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6623" y="3213862"/>
            <a:ext cx="906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524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Verdana"/>
                <a:cs typeface="Verdana"/>
              </a:rPr>
              <a:t>Control Mechanism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95718" y="2170302"/>
            <a:ext cx="63817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1100" b="1" spc="-20" dirty="0">
                <a:latin typeface="Verdana"/>
                <a:cs typeface="Verdana"/>
              </a:rPr>
              <a:t>Data </a:t>
            </a:r>
            <a:r>
              <a:rPr sz="1100" b="1" spc="-10" dirty="0">
                <a:latin typeface="Verdana"/>
                <a:cs typeface="Verdana"/>
              </a:rPr>
              <a:t>Storage Facility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95768" y="4286250"/>
            <a:ext cx="88201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Verdana"/>
                <a:cs typeface="Verdana"/>
              </a:rPr>
              <a:t>Data </a:t>
            </a:r>
            <a:r>
              <a:rPr sz="1100" b="1" spc="-10" dirty="0">
                <a:latin typeface="Verdana"/>
                <a:cs typeface="Verdana"/>
              </a:rPr>
              <a:t>Processing Facility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77028" y="1990344"/>
            <a:ext cx="3088005" cy="3223260"/>
          </a:xfrm>
          <a:custGeom>
            <a:avLst/>
            <a:gdLst/>
            <a:ahLst/>
            <a:cxnLst/>
            <a:rect l="l" t="t" r="r" b="b"/>
            <a:pathLst>
              <a:path w="3088004" h="3223260">
                <a:moveTo>
                  <a:pt x="0" y="1508759"/>
                </a:moveTo>
                <a:lnTo>
                  <a:pt x="2013" y="1461418"/>
                </a:lnTo>
                <a:lnTo>
                  <a:pt x="7945" y="1415196"/>
                </a:lnTo>
                <a:lnTo>
                  <a:pt x="17629" y="1370257"/>
                </a:lnTo>
                <a:lnTo>
                  <a:pt x="30902" y="1326766"/>
                </a:lnTo>
                <a:lnTo>
                  <a:pt x="47598" y="1284888"/>
                </a:lnTo>
                <a:lnTo>
                  <a:pt x="67554" y="1244787"/>
                </a:lnTo>
                <a:lnTo>
                  <a:pt x="90604" y="1206628"/>
                </a:lnTo>
                <a:lnTo>
                  <a:pt x="116583" y="1170575"/>
                </a:lnTo>
                <a:lnTo>
                  <a:pt x="145328" y="1136794"/>
                </a:lnTo>
                <a:lnTo>
                  <a:pt x="176674" y="1105448"/>
                </a:lnTo>
                <a:lnTo>
                  <a:pt x="210455" y="1076703"/>
                </a:lnTo>
                <a:lnTo>
                  <a:pt x="246508" y="1050724"/>
                </a:lnTo>
                <a:lnTo>
                  <a:pt x="284667" y="1027674"/>
                </a:lnTo>
                <a:lnTo>
                  <a:pt x="324768" y="1007718"/>
                </a:lnTo>
                <a:lnTo>
                  <a:pt x="366646" y="991022"/>
                </a:lnTo>
                <a:lnTo>
                  <a:pt x="410137" y="977749"/>
                </a:lnTo>
                <a:lnTo>
                  <a:pt x="455076" y="968065"/>
                </a:lnTo>
                <a:lnTo>
                  <a:pt x="501298" y="962133"/>
                </a:lnTo>
                <a:lnTo>
                  <a:pt x="548639" y="960119"/>
                </a:lnTo>
                <a:lnTo>
                  <a:pt x="595981" y="962133"/>
                </a:lnTo>
                <a:lnTo>
                  <a:pt x="642203" y="968065"/>
                </a:lnTo>
                <a:lnTo>
                  <a:pt x="687142" y="977749"/>
                </a:lnTo>
                <a:lnTo>
                  <a:pt x="730633" y="991022"/>
                </a:lnTo>
                <a:lnTo>
                  <a:pt x="772511" y="1007718"/>
                </a:lnTo>
                <a:lnTo>
                  <a:pt x="812612" y="1027674"/>
                </a:lnTo>
                <a:lnTo>
                  <a:pt x="850771" y="1050724"/>
                </a:lnTo>
                <a:lnTo>
                  <a:pt x="886824" y="1076703"/>
                </a:lnTo>
                <a:lnTo>
                  <a:pt x="920605" y="1105448"/>
                </a:lnTo>
                <a:lnTo>
                  <a:pt x="951951" y="1136794"/>
                </a:lnTo>
                <a:lnTo>
                  <a:pt x="980696" y="1170575"/>
                </a:lnTo>
                <a:lnTo>
                  <a:pt x="1006675" y="1206628"/>
                </a:lnTo>
                <a:lnTo>
                  <a:pt x="1029725" y="1244787"/>
                </a:lnTo>
                <a:lnTo>
                  <a:pt x="1049681" y="1284888"/>
                </a:lnTo>
                <a:lnTo>
                  <a:pt x="1066377" y="1326766"/>
                </a:lnTo>
                <a:lnTo>
                  <a:pt x="1079650" y="1370257"/>
                </a:lnTo>
                <a:lnTo>
                  <a:pt x="1089334" y="1415196"/>
                </a:lnTo>
                <a:lnTo>
                  <a:pt x="1095266" y="1461418"/>
                </a:lnTo>
                <a:lnTo>
                  <a:pt x="1097280" y="1508759"/>
                </a:lnTo>
                <a:lnTo>
                  <a:pt x="1095266" y="1556101"/>
                </a:lnTo>
                <a:lnTo>
                  <a:pt x="1089334" y="1602323"/>
                </a:lnTo>
                <a:lnTo>
                  <a:pt x="1079650" y="1647262"/>
                </a:lnTo>
                <a:lnTo>
                  <a:pt x="1066377" y="1690753"/>
                </a:lnTo>
                <a:lnTo>
                  <a:pt x="1049681" y="1732631"/>
                </a:lnTo>
                <a:lnTo>
                  <a:pt x="1029725" y="1772732"/>
                </a:lnTo>
                <a:lnTo>
                  <a:pt x="1006675" y="1810891"/>
                </a:lnTo>
                <a:lnTo>
                  <a:pt x="980696" y="1846944"/>
                </a:lnTo>
                <a:lnTo>
                  <a:pt x="951951" y="1880725"/>
                </a:lnTo>
                <a:lnTo>
                  <a:pt x="920605" y="1912071"/>
                </a:lnTo>
                <a:lnTo>
                  <a:pt x="886824" y="1940816"/>
                </a:lnTo>
                <a:lnTo>
                  <a:pt x="850771" y="1966795"/>
                </a:lnTo>
                <a:lnTo>
                  <a:pt x="812612" y="1989845"/>
                </a:lnTo>
                <a:lnTo>
                  <a:pt x="772511" y="2009801"/>
                </a:lnTo>
                <a:lnTo>
                  <a:pt x="730633" y="2026497"/>
                </a:lnTo>
                <a:lnTo>
                  <a:pt x="687142" y="2039770"/>
                </a:lnTo>
                <a:lnTo>
                  <a:pt x="642203" y="2049454"/>
                </a:lnTo>
                <a:lnTo>
                  <a:pt x="595981" y="2055386"/>
                </a:lnTo>
                <a:lnTo>
                  <a:pt x="548639" y="2057399"/>
                </a:lnTo>
                <a:lnTo>
                  <a:pt x="501298" y="2055386"/>
                </a:lnTo>
                <a:lnTo>
                  <a:pt x="455076" y="2049454"/>
                </a:lnTo>
                <a:lnTo>
                  <a:pt x="410137" y="2039770"/>
                </a:lnTo>
                <a:lnTo>
                  <a:pt x="366646" y="2026497"/>
                </a:lnTo>
                <a:lnTo>
                  <a:pt x="324768" y="2009801"/>
                </a:lnTo>
                <a:lnTo>
                  <a:pt x="284667" y="1989845"/>
                </a:lnTo>
                <a:lnTo>
                  <a:pt x="246508" y="1966795"/>
                </a:lnTo>
                <a:lnTo>
                  <a:pt x="210455" y="1940816"/>
                </a:lnTo>
                <a:lnTo>
                  <a:pt x="176674" y="1912071"/>
                </a:lnTo>
                <a:lnTo>
                  <a:pt x="145328" y="1880725"/>
                </a:lnTo>
                <a:lnTo>
                  <a:pt x="116583" y="1846944"/>
                </a:lnTo>
                <a:lnTo>
                  <a:pt x="90604" y="1810891"/>
                </a:lnTo>
                <a:lnTo>
                  <a:pt x="67554" y="1772732"/>
                </a:lnTo>
                <a:lnTo>
                  <a:pt x="47598" y="1732631"/>
                </a:lnTo>
                <a:lnTo>
                  <a:pt x="30902" y="1690753"/>
                </a:lnTo>
                <a:lnTo>
                  <a:pt x="17629" y="1647262"/>
                </a:lnTo>
                <a:lnTo>
                  <a:pt x="7945" y="1602323"/>
                </a:lnTo>
                <a:lnTo>
                  <a:pt x="2013" y="1556101"/>
                </a:lnTo>
                <a:lnTo>
                  <a:pt x="0" y="1508759"/>
                </a:lnTo>
                <a:close/>
              </a:path>
              <a:path w="3088004" h="3223260">
                <a:moveTo>
                  <a:pt x="1988820" y="548639"/>
                </a:moveTo>
                <a:lnTo>
                  <a:pt x="1990836" y="501298"/>
                </a:lnTo>
                <a:lnTo>
                  <a:pt x="1996777" y="455076"/>
                </a:lnTo>
                <a:lnTo>
                  <a:pt x="2006476" y="410137"/>
                </a:lnTo>
                <a:lnTo>
                  <a:pt x="2019769" y="366646"/>
                </a:lnTo>
                <a:lnTo>
                  <a:pt x="2036490" y="324768"/>
                </a:lnTo>
                <a:lnTo>
                  <a:pt x="2056476" y="284667"/>
                </a:lnTo>
                <a:lnTo>
                  <a:pt x="2079560" y="246508"/>
                </a:lnTo>
                <a:lnTo>
                  <a:pt x="2105578" y="210455"/>
                </a:lnTo>
                <a:lnTo>
                  <a:pt x="2134364" y="176674"/>
                </a:lnTo>
                <a:lnTo>
                  <a:pt x="2165755" y="145328"/>
                </a:lnTo>
                <a:lnTo>
                  <a:pt x="2199584" y="116583"/>
                </a:lnTo>
                <a:lnTo>
                  <a:pt x="2235688" y="90604"/>
                </a:lnTo>
                <a:lnTo>
                  <a:pt x="2273900" y="67554"/>
                </a:lnTo>
                <a:lnTo>
                  <a:pt x="2314056" y="47598"/>
                </a:lnTo>
                <a:lnTo>
                  <a:pt x="2355991" y="30902"/>
                </a:lnTo>
                <a:lnTo>
                  <a:pt x="2399540" y="17629"/>
                </a:lnTo>
                <a:lnTo>
                  <a:pt x="2444538" y="7945"/>
                </a:lnTo>
                <a:lnTo>
                  <a:pt x="2490820" y="2013"/>
                </a:lnTo>
                <a:lnTo>
                  <a:pt x="2538222" y="0"/>
                </a:lnTo>
                <a:lnTo>
                  <a:pt x="2585623" y="2013"/>
                </a:lnTo>
                <a:lnTo>
                  <a:pt x="2631905" y="7945"/>
                </a:lnTo>
                <a:lnTo>
                  <a:pt x="2676903" y="17629"/>
                </a:lnTo>
                <a:lnTo>
                  <a:pt x="2720452" y="30902"/>
                </a:lnTo>
                <a:lnTo>
                  <a:pt x="2762387" y="47598"/>
                </a:lnTo>
                <a:lnTo>
                  <a:pt x="2802543" y="67554"/>
                </a:lnTo>
                <a:lnTo>
                  <a:pt x="2840755" y="90604"/>
                </a:lnTo>
                <a:lnTo>
                  <a:pt x="2876859" y="116583"/>
                </a:lnTo>
                <a:lnTo>
                  <a:pt x="2910688" y="145328"/>
                </a:lnTo>
                <a:lnTo>
                  <a:pt x="2942079" y="176674"/>
                </a:lnTo>
                <a:lnTo>
                  <a:pt x="2970865" y="210455"/>
                </a:lnTo>
                <a:lnTo>
                  <a:pt x="2996883" y="246508"/>
                </a:lnTo>
                <a:lnTo>
                  <a:pt x="3019967" y="284667"/>
                </a:lnTo>
                <a:lnTo>
                  <a:pt x="3039953" y="324768"/>
                </a:lnTo>
                <a:lnTo>
                  <a:pt x="3056674" y="366646"/>
                </a:lnTo>
                <a:lnTo>
                  <a:pt x="3069967" y="410137"/>
                </a:lnTo>
                <a:lnTo>
                  <a:pt x="3079666" y="455076"/>
                </a:lnTo>
                <a:lnTo>
                  <a:pt x="3085607" y="501298"/>
                </a:lnTo>
                <a:lnTo>
                  <a:pt x="3087624" y="548639"/>
                </a:lnTo>
                <a:lnTo>
                  <a:pt x="3085607" y="595981"/>
                </a:lnTo>
                <a:lnTo>
                  <a:pt x="3079666" y="642203"/>
                </a:lnTo>
                <a:lnTo>
                  <a:pt x="3069967" y="687142"/>
                </a:lnTo>
                <a:lnTo>
                  <a:pt x="3056674" y="730633"/>
                </a:lnTo>
                <a:lnTo>
                  <a:pt x="3039953" y="772511"/>
                </a:lnTo>
                <a:lnTo>
                  <a:pt x="3019967" y="812612"/>
                </a:lnTo>
                <a:lnTo>
                  <a:pt x="2996883" y="850771"/>
                </a:lnTo>
                <a:lnTo>
                  <a:pt x="2970865" y="886824"/>
                </a:lnTo>
                <a:lnTo>
                  <a:pt x="2942079" y="920605"/>
                </a:lnTo>
                <a:lnTo>
                  <a:pt x="2910688" y="951951"/>
                </a:lnTo>
                <a:lnTo>
                  <a:pt x="2876859" y="980696"/>
                </a:lnTo>
                <a:lnTo>
                  <a:pt x="2840755" y="1006675"/>
                </a:lnTo>
                <a:lnTo>
                  <a:pt x="2802543" y="1029725"/>
                </a:lnTo>
                <a:lnTo>
                  <a:pt x="2762387" y="1049681"/>
                </a:lnTo>
                <a:lnTo>
                  <a:pt x="2720452" y="1066377"/>
                </a:lnTo>
                <a:lnTo>
                  <a:pt x="2676903" y="1079650"/>
                </a:lnTo>
                <a:lnTo>
                  <a:pt x="2631905" y="1089334"/>
                </a:lnTo>
                <a:lnTo>
                  <a:pt x="2585623" y="1095266"/>
                </a:lnTo>
                <a:lnTo>
                  <a:pt x="2538222" y="1097279"/>
                </a:lnTo>
                <a:lnTo>
                  <a:pt x="2490820" y="1095266"/>
                </a:lnTo>
                <a:lnTo>
                  <a:pt x="2444538" y="1089334"/>
                </a:lnTo>
                <a:lnTo>
                  <a:pt x="2399540" y="1079650"/>
                </a:lnTo>
                <a:lnTo>
                  <a:pt x="2355991" y="1066377"/>
                </a:lnTo>
                <a:lnTo>
                  <a:pt x="2314056" y="1049681"/>
                </a:lnTo>
                <a:lnTo>
                  <a:pt x="2273900" y="1029725"/>
                </a:lnTo>
                <a:lnTo>
                  <a:pt x="2235688" y="1006675"/>
                </a:lnTo>
                <a:lnTo>
                  <a:pt x="2199584" y="980696"/>
                </a:lnTo>
                <a:lnTo>
                  <a:pt x="2165755" y="951951"/>
                </a:lnTo>
                <a:lnTo>
                  <a:pt x="2134364" y="920605"/>
                </a:lnTo>
                <a:lnTo>
                  <a:pt x="2105578" y="886824"/>
                </a:lnTo>
                <a:lnTo>
                  <a:pt x="2079560" y="850771"/>
                </a:lnTo>
                <a:lnTo>
                  <a:pt x="2056476" y="812612"/>
                </a:lnTo>
                <a:lnTo>
                  <a:pt x="2036490" y="772511"/>
                </a:lnTo>
                <a:lnTo>
                  <a:pt x="2019769" y="730633"/>
                </a:lnTo>
                <a:lnTo>
                  <a:pt x="2006476" y="687142"/>
                </a:lnTo>
                <a:lnTo>
                  <a:pt x="1996777" y="642203"/>
                </a:lnTo>
                <a:lnTo>
                  <a:pt x="1990836" y="595981"/>
                </a:lnTo>
                <a:lnTo>
                  <a:pt x="1988820" y="548639"/>
                </a:lnTo>
                <a:close/>
              </a:path>
              <a:path w="3088004" h="3223260">
                <a:moveTo>
                  <a:pt x="1988820" y="2674619"/>
                </a:moveTo>
                <a:lnTo>
                  <a:pt x="1990836" y="2627278"/>
                </a:lnTo>
                <a:lnTo>
                  <a:pt x="1996777" y="2581056"/>
                </a:lnTo>
                <a:lnTo>
                  <a:pt x="2006476" y="2536117"/>
                </a:lnTo>
                <a:lnTo>
                  <a:pt x="2019769" y="2492626"/>
                </a:lnTo>
                <a:lnTo>
                  <a:pt x="2036490" y="2450748"/>
                </a:lnTo>
                <a:lnTo>
                  <a:pt x="2056476" y="2410647"/>
                </a:lnTo>
                <a:lnTo>
                  <a:pt x="2079560" y="2372488"/>
                </a:lnTo>
                <a:lnTo>
                  <a:pt x="2105578" y="2336435"/>
                </a:lnTo>
                <a:lnTo>
                  <a:pt x="2134364" y="2302654"/>
                </a:lnTo>
                <a:lnTo>
                  <a:pt x="2165755" y="2271308"/>
                </a:lnTo>
                <a:lnTo>
                  <a:pt x="2199584" y="2242563"/>
                </a:lnTo>
                <a:lnTo>
                  <a:pt x="2235688" y="2216584"/>
                </a:lnTo>
                <a:lnTo>
                  <a:pt x="2273900" y="2193534"/>
                </a:lnTo>
                <a:lnTo>
                  <a:pt x="2314056" y="2173578"/>
                </a:lnTo>
                <a:lnTo>
                  <a:pt x="2355991" y="2156882"/>
                </a:lnTo>
                <a:lnTo>
                  <a:pt x="2399540" y="2143609"/>
                </a:lnTo>
                <a:lnTo>
                  <a:pt x="2444538" y="2133925"/>
                </a:lnTo>
                <a:lnTo>
                  <a:pt x="2490820" y="2127993"/>
                </a:lnTo>
                <a:lnTo>
                  <a:pt x="2538222" y="2125979"/>
                </a:lnTo>
                <a:lnTo>
                  <a:pt x="2585623" y="2127993"/>
                </a:lnTo>
                <a:lnTo>
                  <a:pt x="2631905" y="2133925"/>
                </a:lnTo>
                <a:lnTo>
                  <a:pt x="2676903" y="2143609"/>
                </a:lnTo>
                <a:lnTo>
                  <a:pt x="2720452" y="2156882"/>
                </a:lnTo>
                <a:lnTo>
                  <a:pt x="2762387" y="2173578"/>
                </a:lnTo>
                <a:lnTo>
                  <a:pt x="2802543" y="2193534"/>
                </a:lnTo>
                <a:lnTo>
                  <a:pt x="2840755" y="2216584"/>
                </a:lnTo>
                <a:lnTo>
                  <a:pt x="2876859" y="2242563"/>
                </a:lnTo>
                <a:lnTo>
                  <a:pt x="2910688" y="2271308"/>
                </a:lnTo>
                <a:lnTo>
                  <a:pt x="2942079" y="2302654"/>
                </a:lnTo>
                <a:lnTo>
                  <a:pt x="2970865" y="2336435"/>
                </a:lnTo>
                <a:lnTo>
                  <a:pt x="2996883" y="2372488"/>
                </a:lnTo>
                <a:lnTo>
                  <a:pt x="3019967" y="2410647"/>
                </a:lnTo>
                <a:lnTo>
                  <a:pt x="3039953" y="2450748"/>
                </a:lnTo>
                <a:lnTo>
                  <a:pt x="3056674" y="2492626"/>
                </a:lnTo>
                <a:lnTo>
                  <a:pt x="3069967" y="2536117"/>
                </a:lnTo>
                <a:lnTo>
                  <a:pt x="3079666" y="2581056"/>
                </a:lnTo>
                <a:lnTo>
                  <a:pt x="3085607" y="2627278"/>
                </a:lnTo>
                <a:lnTo>
                  <a:pt x="3087624" y="2674619"/>
                </a:lnTo>
                <a:lnTo>
                  <a:pt x="3085607" y="2721961"/>
                </a:lnTo>
                <a:lnTo>
                  <a:pt x="3079666" y="2768183"/>
                </a:lnTo>
                <a:lnTo>
                  <a:pt x="3069967" y="2813122"/>
                </a:lnTo>
                <a:lnTo>
                  <a:pt x="3056674" y="2856613"/>
                </a:lnTo>
                <a:lnTo>
                  <a:pt x="3039953" y="2898491"/>
                </a:lnTo>
                <a:lnTo>
                  <a:pt x="3019967" y="2938592"/>
                </a:lnTo>
                <a:lnTo>
                  <a:pt x="2996883" y="2976751"/>
                </a:lnTo>
                <a:lnTo>
                  <a:pt x="2970865" y="3012804"/>
                </a:lnTo>
                <a:lnTo>
                  <a:pt x="2942079" y="3046585"/>
                </a:lnTo>
                <a:lnTo>
                  <a:pt x="2910688" y="3077931"/>
                </a:lnTo>
                <a:lnTo>
                  <a:pt x="2876859" y="3106676"/>
                </a:lnTo>
                <a:lnTo>
                  <a:pt x="2840755" y="3132655"/>
                </a:lnTo>
                <a:lnTo>
                  <a:pt x="2802543" y="3155705"/>
                </a:lnTo>
                <a:lnTo>
                  <a:pt x="2762387" y="3175661"/>
                </a:lnTo>
                <a:lnTo>
                  <a:pt x="2720452" y="3192357"/>
                </a:lnTo>
                <a:lnTo>
                  <a:pt x="2676903" y="3205630"/>
                </a:lnTo>
                <a:lnTo>
                  <a:pt x="2631905" y="3215314"/>
                </a:lnTo>
                <a:lnTo>
                  <a:pt x="2585623" y="3221246"/>
                </a:lnTo>
                <a:lnTo>
                  <a:pt x="2538222" y="3223260"/>
                </a:lnTo>
                <a:lnTo>
                  <a:pt x="2490820" y="3221246"/>
                </a:lnTo>
                <a:lnTo>
                  <a:pt x="2444538" y="3215314"/>
                </a:lnTo>
                <a:lnTo>
                  <a:pt x="2399540" y="3205630"/>
                </a:lnTo>
                <a:lnTo>
                  <a:pt x="2355991" y="3192357"/>
                </a:lnTo>
                <a:lnTo>
                  <a:pt x="2314056" y="3175661"/>
                </a:lnTo>
                <a:lnTo>
                  <a:pt x="2273900" y="3155705"/>
                </a:lnTo>
                <a:lnTo>
                  <a:pt x="2235688" y="3132655"/>
                </a:lnTo>
                <a:lnTo>
                  <a:pt x="2199584" y="3106676"/>
                </a:lnTo>
                <a:lnTo>
                  <a:pt x="2165755" y="3077931"/>
                </a:lnTo>
                <a:lnTo>
                  <a:pt x="2134364" y="3046585"/>
                </a:lnTo>
                <a:lnTo>
                  <a:pt x="2105578" y="3012804"/>
                </a:lnTo>
                <a:lnTo>
                  <a:pt x="2079560" y="2976751"/>
                </a:lnTo>
                <a:lnTo>
                  <a:pt x="2056476" y="2938592"/>
                </a:lnTo>
                <a:lnTo>
                  <a:pt x="2036490" y="2898491"/>
                </a:lnTo>
                <a:lnTo>
                  <a:pt x="2019769" y="2856613"/>
                </a:lnTo>
                <a:lnTo>
                  <a:pt x="2006476" y="2813122"/>
                </a:lnTo>
                <a:lnTo>
                  <a:pt x="1996777" y="2768183"/>
                </a:lnTo>
                <a:lnTo>
                  <a:pt x="1990836" y="2721961"/>
                </a:lnTo>
                <a:lnTo>
                  <a:pt x="1988820" y="26746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41314" y="1377696"/>
            <a:ext cx="2747010" cy="78105"/>
          </a:xfrm>
          <a:custGeom>
            <a:avLst/>
            <a:gdLst/>
            <a:ahLst/>
            <a:cxnLst/>
            <a:rect l="l" t="t" r="r" b="b"/>
            <a:pathLst>
              <a:path w="2747009" h="78105">
                <a:moveTo>
                  <a:pt x="25908" y="22859"/>
                </a:moveTo>
                <a:lnTo>
                  <a:pt x="0" y="22859"/>
                </a:lnTo>
                <a:lnTo>
                  <a:pt x="0" y="48767"/>
                </a:lnTo>
                <a:lnTo>
                  <a:pt x="25908" y="48767"/>
                </a:lnTo>
                <a:lnTo>
                  <a:pt x="25908" y="22859"/>
                </a:lnTo>
                <a:close/>
              </a:path>
              <a:path w="2747009" h="78105">
                <a:moveTo>
                  <a:pt x="51815" y="22859"/>
                </a:moveTo>
                <a:lnTo>
                  <a:pt x="51815" y="48767"/>
                </a:lnTo>
                <a:lnTo>
                  <a:pt x="77724" y="48894"/>
                </a:lnTo>
                <a:lnTo>
                  <a:pt x="77724" y="22987"/>
                </a:lnTo>
                <a:lnTo>
                  <a:pt x="51815" y="22859"/>
                </a:lnTo>
                <a:close/>
              </a:path>
              <a:path w="2747009" h="78105">
                <a:moveTo>
                  <a:pt x="129539" y="22987"/>
                </a:moveTo>
                <a:lnTo>
                  <a:pt x="103632" y="22987"/>
                </a:lnTo>
                <a:lnTo>
                  <a:pt x="103632" y="48894"/>
                </a:lnTo>
                <a:lnTo>
                  <a:pt x="129539" y="48894"/>
                </a:lnTo>
                <a:lnTo>
                  <a:pt x="129539" y="22987"/>
                </a:lnTo>
                <a:close/>
              </a:path>
              <a:path w="2747009" h="78105">
                <a:moveTo>
                  <a:pt x="155448" y="22987"/>
                </a:moveTo>
                <a:lnTo>
                  <a:pt x="155448" y="48894"/>
                </a:lnTo>
                <a:lnTo>
                  <a:pt x="181356" y="49021"/>
                </a:lnTo>
                <a:lnTo>
                  <a:pt x="181356" y="23113"/>
                </a:lnTo>
                <a:lnTo>
                  <a:pt x="155448" y="22987"/>
                </a:lnTo>
                <a:close/>
              </a:path>
              <a:path w="2747009" h="78105">
                <a:moveTo>
                  <a:pt x="233172" y="23113"/>
                </a:moveTo>
                <a:lnTo>
                  <a:pt x="207263" y="23113"/>
                </a:lnTo>
                <a:lnTo>
                  <a:pt x="207263" y="49021"/>
                </a:lnTo>
                <a:lnTo>
                  <a:pt x="233172" y="49021"/>
                </a:lnTo>
                <a:lnTo>
                  <a:pt x="233172" y="23113"/>
                </a:lnTo>
                <a:close/>
              </a:path>
              <a:path w="2747009" h="78105">
                <a:moveTo>
                  <a:pt x="259080" y="23113"/>
                </a:moveTo>
                <a:lnTo>
                  <a:pt x="259080" y="49021"/>
                </a:lnTo>
                <a:lnTo>
                  <a:pt x="284988" y="49149"/>
                </a:lnTo>
                <a:lnTo>
                  <a:pt x="284988" y="23240"/>
                </a:lnTo>
                <a:lnTo>
                  <a:pt x="259080" y="23113"/>
                </a:lnTo>
                <a:close/>
              </a:path>
              <a:path w="2747009" h="78105">
                <a:moveTo>
                  <a:pt x="336803" y="23240"/>
                </a:moveTo>
                <a:lnTo>
                  <a:pt x="310896" y="23240"/>
                </a:lnTo>
                <a:lnTo>
                  <a:pt x="310896" y="49149"/>
                </a:lnTo>
                <a:lnTo>
                  <a:pt x="336803" y="49149"/>
                </a:lnTo>
                <a:lnTo>
                  <a:pt x="336803" y="23240"/>
                </a:lnTo>
                <a:close/>
              </a:path>
              <a:path w="2747009" h="78105">
                <a:moveTo>
                  <a:pt x="388620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20" y="49149"/>
                </a:lnTo>
                <a:lnTo>
                  <a:pt x="388620" y="23240"/>
                </a:lnTo>
                <a:close/>
              </a:path>
              <a:path w="2747009" h="78105">
                <a:moveTo>
                  <a:pt x="440436" y="23367"/>
                </a:moveTo>
                <a:lnTo>
                  <a:pt x="414527" y="23367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7"/>
                </a:lnTo>
                <a:close/>
              </a:path>
              <a:path w="2747009" h="78105">
                <a:moveTo>
                  <a:pt x="492251" y="23367"/>
                </a:moveTo>
                <a:lnTo>
                  <a:pt x="466344" y="23367"/>
                </a:lnTo>
                <a:lnTo>
                  <a:pt x="466344" y="49275"/>
                </a:lnTo>
                <a:lnTo>
                  <a:pt x="492251" y="49275"/>
                </a:lnTo>
                <a:lnTo>
                  <a:pt x="492251" y="23367"/>
                </a:lnTo>
                <a:close/>
              </a:path>
              <a:path w="2747009" h="78105">
                <a:moveTo>
                  <a:pt x="544068" y="23494"/>
                </a:moveTo>
                <a:lnTo>
                  <a:pt x="518160" y="23494"/>
                </a:lnTo>
                <a:lnTo>
                  <a:pt x="518160" y="49402"/>
                </a:lnTo>
                <a:lnTo>
                  <a:pt x="544068" y="49402"/>
                </a:lnTo>
                <a:lnTo>
                  <a:pt x="544068" y="23494"/>
                </a:lnTo>
                <a:close/>
              </a:path>
              <a:path w="2747009" h="78105">
                <a:moveTo>
                  <a:pt x="595884" y="23494"/>
                </a:moveTo>
                <a:lnTo>
                  <a:pt x="569976" y="23494"/>
                </a:lnTo>
                <a:lnTo>
                  <a:pt x="569976" y="49402"/>
                </a:lnTo>
                <a:lnTo>
                  <a:pt x="595884" y="49402"/>
                </a:lnTo>
                <a:lnTo>
                  <a:pt x="595884" y="23494"/>
                </a:lnTo>
                <a:close/>
              </a:path>
              <a:path w="2747009" h="78105">
                <a:moveTo>
                  <a:pt x="647700" y="23621"/>
                </a:moveTo>
                <a:lnTo>
                  <a:pt x="621791" y="23621"/>
                </a:lnTo>
                <a:lnTo>
                  <a:pt x="621791" y="49529"/>
                </a:lnTo>
                <a:lnTo>
                  <a:pt x="647700" y="49529"/>
                </a:lnTo>
                <a:lnTo>
                  <a:pt x="647700" y="23621"/>
                </a:lnTo>
                <a:close/>
              </a:path>
              <a:path w="2747009" h="78105">
                <a:moveTo>
                  <a:pt x="699515" y="23621"/>
                </a:moveTo>
                <a:lnTo>
                  <a:pt x="673608" y="23621"/>
                </a:lnTo>
                <a:lnTo>
                  <a:pt x="673608" y="49529"/>
                </a:lnTo>
                <a:lnTo>
                  <a:pt x="699515" y="49529"/>
                </a:lnTo>
                <a:lnTo>
                  <a:pt x="699515" y="23621"/>
                </a:lnTo>
                <a:close/>
              </a:path>
              <a:path w="2747009" h="78105">
                <a:moveTo>
                  <a:pt x="725424" y="23621"/>
                </a:moveTo>
                <a:lnTo>
                  <a:pt x="725424" y="49529"/>
                </a:lnTo>
                <a:lnTo>
                  <a:pt x="751332" y="49656"/>
                </a:lnTo>
                <a:lnTo>
                  <a:pt x="751332" y="23749"/>
                </a:lnTo>
                <a:lnTo>
                  <a:pt x="725424" y="23621"/>
                </a:lnTo>
                <a:close/>
              </a:path>
              <a:path w="2747009" h="78105">
                <a:moveTo>
                  <a:pt x="803147" y="23749"/>
                </a:moveTo>
                <a:lnTo>
                  <a:pt x="777239" y="23749"/>
                </a:lnTo>
                <a:lnTo>
                  <a:pt x="777239" y="49656"/>
                </a:lnTo>
                <a:lnTo>
                  <a:pt x="803147" y="49656"/>
                </a:lnTo>
                <a:lnTo>
                  <a:pt x="803147" y="23749"/>
                </a:lnTo>
                <a:close/>
              </a:path>
              <a:path w="2747009" h="78105">
                <a:moveTo>
                  <a:pt x="829056" y="23749"/>
                </a:moveTo>
                <a:lnTo>
                  <a:pt x="829056" y="49656"/>
                </a:lnTo>
                <a:lnTo>
                  <a:pt x="854963" y="49783"/>
                </a:lnTo>
                <a:lnTo>
                  <a:pt x="854963" y="23875"/>
                </a:lnTo>
                <a:lnTo>
                  <a:pt x="829056" y="23749"/>
                </a:lnTo>
                <a:close/>
              </a:path>
              <a:path w="2747009" h="78105">
                <a:moveTo>
                  <a:pt x="906780" y="23875"/>
                </a:moveTo>
                <a:lnTo>
                  <a:pt x="880871" y="23875"/>
                </a:lnTo>
                <a:lnTo>
                  <a:pt x="880871" y="49783"/>
                </a:lnTo>
                <a:lnTo>
                  <a:pt x="906780" y="49783"/>
                </a:lnTo>
                <a:lnTo>
                  <a:pt x="906780" y="23875"/>
                </a:lnTo>
                <a:close/>
              </a:path>
              <a:path w="2747009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5" y="49783"/>
                </a:lnTo>
                <a:lnTo>
                  <a:pt x="958595" y="23875"/>
                </a:lnTo>
                <a:close/>
              </a:path>
              <a:path w="2747009" h="78105">
                <a:moveTo>
                  <a:pt x="1010412" y="24002"/>
                </a:moveTo>
                <a:lnTo>
                  <a:pt x="984504" y="24002"/>
                </a:lnTo>
                <a:lnTo>
                  <a:pt x="984504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2747009" h="78105">
                <a:moveTo>
                  <a:pt x="1062228" y="24002"/>
                </a:moveTo>
                <a:lnTo>
                  <a:pt x="1036319" y="24002"/>
                </a:lnTo>
                <a:lnTo>
                  <a:pt x="1036319" y="49911"/>
                </a:lnTo>
                <a:lnTo>
                  <a:pt x="1062228" y="49911"/>
                </a:lnTo>
                <a:lnTo>
                  <a:pt x="1062228" y="24002"/>
                </a:lnTo>
                <a:close/>
              </a:path>
              <a:path w="2747009" h="78105">
                <a:moveTo>
                  <a:pt x="1114043" y="24129"/>
                </a:moveTo>
                <a:lnTo>
                  <a:pt x="1088136" y="24129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29"/>
                </a:lnTo>
                <a:close/>
              </a:path>
              <a:path w="2747009" h="78105">
                <a:moveTo>
                  <a:pt x="1165860" y="24129"/>
                </a:moveTo>
                <a:lnTo>
                  <a:pt x="1139952" y="24129"/>
                </a:lnTo>
                <a:lnTo>
                  <a:pt x="1139952" y="50037"/>
                </a:lnTo>
                <a:lnTo>
                  <a:pt x="1165860" y="50037"/>
                </a:lnTo>
                <a:lnTo>
                  <a:pt x="1165860" y="24129"/>
                </a:lnTo>
                <a:close/>
              </a:path>
              <a:path w="2747009" h="78105">
                <a:moveTo>
                  <a:pt x="1217676" y="24256"/>
                </a:moveTo>
                <a:lnTo>
                  <a:pt x="1191767" y="24256"/>
                </a:lnTo>
                <a:lnTo>
                  <a:pt x="1191767" y="50164"/>
                </a:lnTo>
                <a:lnTo>
                  <a:pt x="1217676" y="50164"/>
                </a:lnTo>
                <a:lnTo>
                  <a:pt x="1217676" y="24256"/>
                </a:lnTo>
                <a:close/>
              </a:path>
              <a:path w="2747009" h="78105">
                <a:moveTo>
                  <a:pt x="1269491" y="24256"/>
                </a:moveTo>
                <a:lnTo>
                  <a:pt x="1243584" y="24256"/>
                </a:lnTo>
                <a:lnTo>
                  <a:pt x="1243584" y="50164"/>
                </a:lnTo>
                <a:lnTo>
                  <a:pt x="1269491" y="50164"/>
                </a:lnTo>
                <a:lnTo>
                  <a:pt x="1269491" y="24256"/>
                </a:lnTo>
                <a:close/>
              </a:path>
              <a:path w="2747009" h="78105">
                <a:moveTo>
                  <a:pt x="1295400" y="24256"/>
                </a:moveTo>
                <a:lnTo>
                  <a:pt x="1295400" y="50164"/>
                </a:lnTo>
                <a:lnTo>
                  <a:pt x="1321308" y="50291"/>
                </a:lnTo>
                <a:lnTo>
                  <a:pt x="1321308" y="24383"/>
                </a:lnTo>
                <a:lnTo>
                  <a:pt x="1295400" y="24256"/>
                </a:lnTo>
                <a:close/>
              </a:path>
              <a:path w="2747009" h="78105">
                <a:moveTo>
                  <a:pt x="1373124" y="24383"/>
                </a:moveTo>
                <a:lnTo>
                  <a:pt x="1347215" y="24383"/>
                </a:lnTo>
                <a:lnTo>
                  <a:pt x="1347215" y="50291"/>
                </a:lnTo>
                <a:lnTo>
                  <a:pt x="1373124" y="50291"/>
                </a:lnTo>
                <a:lnTo>
                  <a:pt x="1373124" y="24383"/>
                </a:lnTo>
                <a:close/>
              </a:path>
              <a:path w="2747009" h="78105">
                <a:moveTo>
                  <a:pt x="1399032" y="24383"/>
                </a:moveTo>
                <a:lnTo>
                  <a:pt x="1399032" y="50291"/>
                </a:lnTo>
                <a:lnTo>
                  <a:pt x="1424939" y="50418"/>
                </a:lnTo>
                <a:lnTo>
                  <a:pt x="1424939" y="24511"/>
                </a:lnTo>
                <a:lnTo>
                  <a:pt x="1399032" y="24383"/>
                </a:lnTo>
                <a:close/>
              </a:path>
              <a:path w="2747009" h="78105">
                <a:moveTo>
                  <a:pt x="1476756" y="24511"/>
                </a:moveTo>
                <a:lnTo>
                  <a:pt x="1450847" y="24511"/>
                </a:lnTo>
                <a:lnTo>
                  <a:pt x="1450847" y="50418"/>
                </a:lnTo>
                <a:lnTo>
                  <a:pt x="1476756" y="50418"/>
                </a:lnTo>
                <a:lnTo>
                  <a:pt x="1476756" y="24511"/>
                </a:lnTo>
                <a:close/>
              </a:path>
              <a:path w="2747009" h="78105">
                <a:moveTo>
                  <a:pt x="1502664" y="24511"/>
                </a:moveTo>
                <a:lnTo>
                  <a:pt x="1502664" y="50418"/>
                </a:lnTo>
                <a:lnTo>
                  <a:pt x="1528571" y="50545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7009" h="78105">
                <a:moveTo>
                  <a:pt x="1580388" y="24637"/>
                </a:moveTo>
                <a:lnTo>
                  <a:pt x="1554480" y="24637"/>
                </a:lnTo>
                <a:lnTo>
                  <a:pt x="1554480" y="50545"/>
                </a:lnTo>
                <a:lnTo>
                  <a:pt x="1580388" y="50545"/>
                </a:lnTo>
                <a:lnTo>
                  <a:pt x="1580388" y="24637"/>
                </a:lnTo>
                <a:close/>
              </a:path>
              <a:path w="2747009" h="78105">
                <a:moveTo>
                  <a:pt x="1632204" y="24637"/>
                </a:moveTo>
                <a:lnTo>
                  <a:pt x="1606295" y="24637"/>
                </a:lnTo>
                <a:lnTo>
                  <a:pt x="1606295" y="50545"/>
                </a:lnTo>
                <a:lnTo>
                  <a:pt x="1632204" y="50545"/>
                </a:lnTo>
                <a:lnTo>
                  <a:pt x="1632204" y="24637"/>
                </a:lnTo>
                <a:close/>
              </a:path>
              <a:path w="2747009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7009" h="78105">
                <a:moveTo>
                  <a:pt x="1735836" y="24764"/>
                </a:moveTo>
                <a:lnTo>
                  <a:pt x="1709928" y="24764"/>
                </a:lnTo>
                <a:lnTo>
                  <a:pt x="1709928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7009" h="78105">
                <a:moveTo>
                  <a:pt x="1787652" y="24891"/>
                </a:moveTo>
                <a:lnTo>
                  <a:pt x="1761743" y="24891"/>
                </a:lnTo>
                <a:lnTo>
                  <a:pt x="1761743" y="50800"/>
                </a:lnTo>
                <a:lnTo>
                  <a:pt x="1787652" y="50800"/>
                </a:lnTo>
                <a:lnTo>
                  <a:pt x="1787652" y="24891"/>
                </a:lnTo>
                <a:close/>
              </a:path>
              <a:path w="2747009" h="78105">
                <a:moveTo>
                  <a:pt x="1839467" y="24891"/>
                </a:moveTo>
                <a:lnTo>
                  <a:pt x="1813560" y="24891"/>
                </a:lnTo>
                <a:lnTo>
                  <a:pt x="1813560" y="50800"/>
                </a:lnTo>
                <a:lnTo>
                  <a:pt x="1839467" y="50800"/>
                </a:lnTo>
                <a:lnTo>
                  <a:pt x="1839467" y="24891"/>
                </a:lnTo>
                <a:close/>
              </a:path>
              <a:path w="2747009" h="78105">
                <a:moveTo>
                  <a:pt x="1891284" y="25018"/>
                </a:moveTo>
                <a:lnTo>
                  <a:pt x="1865376" y="25018"/>
                </a:lnTo>
                <a:lnTo>
                  <a:pt x="1865376" y="50926"/>
                </a:lnTo>
                <a:lnTo>
                  <a:pt x="1891284" y="50926"/>
                </a:lnTo>
                <a:lnTo>
                  <a:pt x="1891284" y="25018"/>
                </a:lnTo>
                <a:close/>
              </a:path>
              <a:path w="2747009" h="78105">
                <a:moveTo>
                  <a:pt x="1943100" y="25018"/>
                </a:moveTo>
                <a:lnTo>
                  <a:pt x="1917191" y="25018"/>
                </a:lnTo>
                <a:lnTo>
                  <a:pt x="1917191" y="50926"/>
                </a:lnTo>
                <a:lnTo>
                  <a:pt x="1943100" y="50926"/>
                </a:lnTo>
                <a:lnTo>
                  <a:pt x="1943100" y="25018"/>
                </a:lnTo>
                <a:close/>
              </a:path>
              <a:path w="2747009" h="78105">
                <a:moveTo>
                  <a:pt x="1969008" y="25018"/>
                </a:moveTo>
                <a:lnTo>
                  <a:pt x="1969008" y="50926"/>
                </a:lnTo>
                <a:lnTo>
                  <a:pt x="1994915" y="51053"/>
                </a:lnTo>
                <a:lnTo>
                  <a:pt x="1994915" y="25145"/>
                </a:lnTo>
                <a:lnTo>
                  <a:pt x="1969008" y="25018"/>
                </a:lnTo>
                <a:close/>
              </a:path>
              <a:path w="2747009" h="78105">
                <a:moveTo>
                  <a:pt x="2046732" y="25145"/>
                </a:moveTo>
                <a:lnTo>
                  <a:pt x="2020824" y="25145"/>
                </a:lnTo>
                <a:lnTo>
                  <a:pt x="2020824" y="51053"/>
                </a:lnTo>
                <a:lnTo>
                  <a:pt x="2046732" y="51053"/>
                </a:lnTo>
                <a:lnTo>
                  <a:pt x="2046732" y="25145"/>
                </a:lnTo>
                <a:close/>
              </a:path>
              <a:path w="2747009" h="78105">
                <a:moveTo>
                  <a:pt x="2072639" y="25145"/>
                </a:moveTo>
                <a:lnTo>
                  <a:pt x="2072639" y="51053"/>
                </a:lnTo>
                <a:lnTo>
                  <a:pt x="2098547" y="51180"/>
                </a:lnTo>
                <a:lnTo>
                  <a:pt x="2098547" y="25273"/>
                </a:lnTo>
                <a:lnTo>
                  <a:pt x="2072639" y="25145"/>
                </a:lnTo>
                <a:close/>
              </a:path>
              <a:path w="2747009" h="78105">
                <a:moveTo>
                  <a:pt x="2150364" y="25273"/>
                </a:moveTo>
                <a:lnTo>
                  <a:pt x="2124456" y="25273"/>
                </a:lnTo>
                <a:lnTo>
                  <a:pt x="2124456" y="51180"/>
                </a:lnTo>
                <a:lnTo>
                  <a:pt x="2150364" y="51180"/>
                </a:lnTo>
                <a:lnTo>
                  <a:pt x="2150364" y="25273"/>
                </a:lnTo>
                <a:close/>
              </a:path>
              <a:path w="2747009" h="78105">
                <a:moveTo>
                  <a:pt x="2176271" y="25273"/>
                </a:moveTo>
                <a:lnTo>
                  <a:pt x="2176271" y="51180"/>
                </a:lnTo>
                <a:lnTo>
                  <a:pt x="2202180" y="51307"/>
                </a:lnTo>
                <a:lnTo>
                  <a:pt x="2202180" y="25400"/>
                </a:lnTo>
                <a:lnTo>
                  <a:pt x="2176271" y="25273"/>
                </a:lnTo>
                <a:close/>
              </a:path>
              <a:path w="2747009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7"/>
                </a:lnTo>
                <a:lnTo>
                  <a:pt x="2253995" y="51307"/>
                </a:lnTo>
                <a:lnTo>
                  <a:pt x="2253995" y="25400"/>
                </a:lnTo>
                <a:close/>
              </a:path>
              <a:path w="2747009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7"/>
                </a:lnTo>
                <a:lnTo>
                  <a:pt x="2305812" y="51307"/>
                </a:lnTo>
                <a:lnTo>
                  <a:pt x="2305812" y="25400"/>
                </a:lnTo>
                <a:close/>
              </a:path>
              <a:path w="2747009" h="78105">
                <a:moveTo>
                  <a:pt x="2357628" y="25526"/>
                </a:moveTo>
                <a:lnTo>
                  <a:pt x="2331719" y="25526"/>
                </a:lnTo>
                <a:lnTo>
                  <a:pt x="2331719" y="51434"/>
                </a:lnTo>
                <a:lnTo>
                  <a:pt x="2357628" y="51434"/>
                </a:lnTo>
                <a:lnTo>
                  <a:pt x="2357628" y="25526"/>
                </a:lnTo>
                <a:close/>
              </a:path>
              <a:path w="2747009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4"/>
                </a:lnTo>
                <a:lnTo>
                  <a:pt x="2409443" y="51434"/>
                </a:lnTo>
                <a:lnTo>
                  <a:pt x="2409443" y="25526"/>
                </a:lnTo>
                <a:close/>
              </a:path>
              <a:path w="2747009" h="78105">
                <a:moveTo>
                  <a:pt x="2461260" y="25653"/>
                </a:moveTo>
                <a:lnTo>
                  <a:pt x="2435352" y="25653"/>
                </a:lnTo>
                <a:lnTo>
                  <a:pt x="2435352" y="51562"/>
                </a:lnTo>
                <a:lnTo>
                  <a:pt x="2461260" y="51562"/>
                </a:lnTo>
                <a:lnTo>
                  <a:pt x="2461260" y="25653"/>
                </a:lnTo>
                <a:close/>
              </a:path>
              <a:path w="2747009" h="78105">
                <a:moveTo>
                  <a:pt x="2513076" y="25653"/>
                </a:moveTo>
                <a:lnTo>
                  <a:pt x="2487167" y="25653"/>
                </a:lnTo>
                <a:lnTo>
                  <a:pt x="2487167" y="51562"/>
                </a:lnTo>
                <a:lnTo>
                  <a:pt x="2513076" y="51562"/>
                </a:lnTo>
                <a:lnTo>
                  <a:pt x="2513076" y="25653"/>
                </a:lnTo>
                <a:close/>
              </a:path>
              <a:path w="2747009" h="78105">
                <a:moveTo>
                  <a:pt x="2538984" y="25653"/>
                </a:moveTo>
                <a:lnTo>
                  <a:pt x="2538984" y="51562"/>
                </a:lnTo>
                <a:lnTo>
                  <a:pt x="2564891" y="51688"/>
                </a:lnTo>
                <a:lnTo>
                  <a:pt x="2564891" y="25780"/>
                </a:lnTo>
                <a:lnTo>
                  <a:pt x="2538984" y="25653"/>
                </a:lnTo>
                <a:close/>
              </a:path>
              <a:path w="2747009" h="78105">
                <a:moveTo>
                  <a:pt x="2616708" y="25780"/>
                </a:moveTo>
                <a:lnTo>
                  <a:pt x="2590800" y="25780"/>
                </a:lnTo>
                <a:lnTo>
                  <a:pt x="2590800" y="51688"/>
                </a:lnTo>
                <a:lnTo>
                  <a:pt x="2616708" y="51688"/>
                </a:lnTo>
                <a:lnTo>
                  <a:pt x="2616708" y="25780"/>
                </a:lnTo>
                <a:close/>
              </a:path>
              <a:path w="2747009" h="78105">
                <a:moveTo>
                  <a:pt x="2642616" y="25780"/>
                </a:moveTo>
                <a:lnTo>
                  <a:pt x="2642616" y="51688"/>
                </a:lnTo>
                <a:lnTo>
                  <a:pt x="2668524" y="51815"/>
                </a:lnTo>
                <a:lnTo>
                  <a:pt x="2668524" y="25907"/>
                </a:lnTo>
                <a:lnTo>
                  <a:pt x="2642616" y="25780"/>
                </a:lnTo>
                <a:close/>
              </a:path>
              <a:path w="2747009" h="78105">
                <a:moveTo>
                  <a:pt x="2708147" y="0"/>
                </a:moveTo>
                <a:lnTo>
                  <a:pt x="2693021" y="3053"/>
                </a:lnTo>
                <a:lnTo>
                  <a:pt x="2680668" y="11382"/>
                </a:lnTo>
                <a:lnTo>
                  <a:pt x="2672339" y="23735"/>
                </a:lnTo>
                <a:lnTo>
                  <a:pt x="2669286" y="38862"/>
                </a:lnTo>
                <a:lnTo>
                  <a:pt x="2672339" y="53988"/>
                </a:lnTo>
                <a:lnTo>
                  <a:pt x="2680668" y="66341"/>
                </a:lnTo>
                <a:lnTo>
                  <a:pt x="2693021" y="74670"/>
                </a:lnTo>
                <a:lnTo>
                  <a:pt x="2708147" y="77724"/>
                </a:lnTo>
                <a:lnTo>
                  <a:pt x="2723274" y="74670"/>
                </a:lnTo>
                <a:lnTo>
                  <a:pt x="2735627" y="66341"/>
                </a:lnTo>
                <a:lnTo>
                  <a:pt x="2743956" y="53988"/>
                </a:lnTo>
                <a:lnTo>
                  <a:pt x="2744394" y="51815"/>
                </a:lnTo>
                <a:lnTo>
                  <a:pt x="2694432" y="51815"/>
                </a:lnTo>
                <a:lnTo>
                  <a:pt x="2694432" y="25907"/>
                </a:lnTo>
                <a:lnTo>
                  <a:pt x="2744394" y="25907"/>
                </a:lnTo>
                <a:lnTo>
                  <a:pt x="2743956" y="23735"/>
                </a:lnTo>
                <a:lnTo>
                  <a:pt x="2735627" y="11382"/>
                </a:lnTo>
                <a:lnTo>
                  <a:pt x="2723274" y="3053"/>
                </a:lnTo>
                <a:lnTo>
                  <a:pt x="2708147" y="0"/>
                </a:lnTo>
                <a:close/>
              </a:path>
              <a:path w="2747009" h="78105">
                <a:moveTo>
                  <a:pt x="2708147" y="25907"/>
                </a:moveTo>
                <a:lnTo>
                  <a:pt x="2694432" y="25907"/>
                </a:lnTo>
                <a:lnTo>
                  <a:pt x="2694432" y="51815"/>
                </a:lnTo>
                <a:lnTo>
                  <a:pt x="2708147" y="51815"/>
                </a:lnTo>
                <a:lnTo>
                  <a:pt x="2708147" y="25907"/>
                </a:lnTo>
                <a:close/>
              </a:path>
              <a:path w="2747009" h="78105">
                <a:moveTo>
                  <a:pt x="2744394" y="25907"/>
                </a:moveTo>
                <a:lnTo>
                  <a:pt x="2708147" y="25907"/>
                </a:lnTo>
                <a:lnTo>
                  <a:pt x="2708147" y="51815"/>
                </a:lnTo>
                <a:lnTo>
                  <a:pt x="2744394" y="51815"/>
                </a:lnTo>
                <a:lnTo>
                  <a:pt x="2747010" y="38862"/>
                </a:lnTo>
                <a:lnTo>
                  <a:pt x="274439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98184" y="1036701"/>
            <a:ext cx="2400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Fungsi</a:t>
            </a:r>
            <a:r>
              <a:rPr sz="1800" b="1" spc="-4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dari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Komputer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21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22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169408"/>
            <a:ext cx="9144000" cy="1687195"/>
            <a:chOff x="761" y="5169408"/>
            <a:chExt cx="9144000" cy="16871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0263" y="5743956"/>
              <a:ext cx="577595" cy="76504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947" y="5522976"/>
              <a:ext cx="541020" cy="710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347" y="5169408"/>
              <a:ext cx="568452" cy="70865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36998" y="235153"/>
            <a:ext cx="4501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181866"/>
                </a:solidFill>
              </a:rPr>
              <a:t>Fungsi</a:t>
            </a:r>
            <a:r>
              <a:rPr spc="-130" dirty="0">
                <a:solidFill>
                  <a:srgbClr val="181866"/>
                </a:solidFill>
              </a:rPr>
              <a:t> </a:t>
            </a:r>
            <a:r>
              <a:rPr dirty="0">
                <a:solidFill>
                  <a:srgbClr val="181866"/>
                </a:solidFill>
              </a:rPr>
              <a:t>Komputer</a:t>
            </a:r>
            <a:r>
              <a:rPr spc="-75" dirty="0">
                <a:solidFill>
                  <a:srgbClr val="181866"/>
                </a:solidFill>
              </a:rPr>
              <a:t> </a:t>
            </a:r>
            <a:r>
              <a:rPr spc="-25" dirty="0">
                <a:solidFill>
                  <a:srgbClr val="181866"/>
                </a:solidFill>
              </a:rPr>
              <a:t>(1)</a:t>
            </a:r>
            <a:r>
              <a:rPr spc="-450" dirty="0">
                <a:solidFill>
                  <a:srgbClr val="181866"/>
                </a:solidFill>
              </a:rPr>
              <a:t> </a:t>
            </a:r>
            <a:r>
              <a:rPr sz="2100" spc="-37" baseline="73412" dirty="0">
                <a:solidFill>
                  <a:srgbClr val="336600"/>
                </a:solidFill>
                <a:latin typeface="Times New Roman"/>
                <a:cs typeface="Times New Roman"/>
              </a:rPr>
              <a:t>14</a:t>
            </a:r>
            <a:endParaRPr sz="2100" baseline="73412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79219" y="2688335"/>
            <a:ext cx="5899785" cy="2338705"/>
            <a:chOff x="1379219" y="2688335"/>
            <a:chExt cx="5899785" cy="2338705"/>
          </a:xfrm>
        </p:grpSpPr>
        <p:sp>
          <p:nvSpPr>
            <p:cNvPr id="8" name="object 8"/>
            <p:cNvSpPr/>
            <p:nvPr/>
          </p:nvSpPr>
          <p:spPr>
            <a:xfrm>
              <a:off x="2407919" y="3236975"/>
              <a:ext cx="1097280" cy="1099185"/>
            </a:xfrm>
            <a:custGeom>
              <a:avLst/>
              <a:gdLst/>
              <a:ahLst/>
              <a:cxnLst/>
              <a:rect l="l" t="t" r="r" b="b"/>
              <a:pathLst>
                <a:path w="1097279" h="1099185">
                  <a:moveTo>
                    <a:pt x="0" y="549401"/>
                  </a:moveTo>
                  <a:lnTo>
                    <a:pt x="2013" y="502000"/>
                  </a:lnTo>
                  <a:lnTo>
                    <a:pt x="7945" y="455718"/>
                  </a:lnTo>
                  <a:lnTo>
                    <a:pt x="17629" y="410720"/>
                  </a:lnTo>
                  <a:lnTo>
                    <a:pt x="30902" y="367171"/>
                  </a:lnTo>
                  <a:lnTo>
                    <a:pt x="47598" y="325236"/>
                  </a:lnTo>
                  <a:lnTo>
                    <a:pt x="67554" y="285080"/>
                  </a:lnTo>
                  <a:lnTo>
                    <a:pt x="90604" y="246868"/>
                  </a:lnTo>
                  <a:lnTo>
                    <a:pt x="116583" y="210764"/>
                  </a:lnTo>
                  <a:lnTo>
                    <a:pt x="145328" y="176935"/>
                  </a:lnTo>
                  <a:lnTo>
                    <a:pt x="176674" y="145544"/>
                  </a:lnTo>
                  <a:lnTo>
                    <a:pt x="210455" y="116758"/>
                  </a:lnTo>
                  <a:lnTo>
                    <a:pt x="246508" y="90740"/>
                  </a:lnTo>
                  <a:lnTo>
                    <a:pt x="284667" y="67656"/>
                  </a:lnTo>
                  <a:lnTo>
                    <a:pt x="324768" y="47670"/>
                  </a:lnTo>
                  <a:lnTo>
                    <a:pt x="366646" y="30949"/>
                  </a:lnTo>
                  <a:lnTo>
                    <a:pt x="410137" y="17656"/>
                  </a:lnTo>
                  <a:lnTo>
                    <a:pt x="455076" y="7957"/>
                  </a:lnTo>
                  <a:lnTo>
                    <a:pt x="501298" y="2016"/>
                  </a:lnTo>
                  <a:lnTo>
                    <a:pt x="548640" y="0"/>
                  </a:lnTo>
                  <a:lnTo>
                    <a:pt x="595981" y="2016"/>
                  </a:lnTo>
                  <a:lnTo>
                    <a:pt x="642203" y="7957"/>
                  </a:lnTo>
                  <a:lnTo>
                    <a:pt x="687142" y="17656"/>
                  </a:lnTo>
                  <a:lnTo>
                    <a:pt x="730633" y="30949"/>
                  </a:lnTo>
                  <a:lnTo>
                    <a:pt x="772511" y="47670"/>
                  </a:lnTo>
                  <a:lnTo>
                    <a:pt x="812612" y="67656"/>
                  </a:lnTo>
                  <a:lnTo>
                    <a:pt x="850771" y="90740"/>
                  </a:lnTo>
                  <a:lnTo>
                    <a:pt x="886824" y="116758"/>
                  </a:lnTo>
                  <a:lnTo>
                    <a:pt x="920605" y="145544"/>
                  </a:lnTo>
                  <a:lnTo>
                    <a:pt x="951951" y="176935"/>
                  </a:lnTo>
                  <a:lnTo>
                    <a:pt x="980696" y="210764"/>
                  </a:lnTo>
                  <a:lnTo>
                    <a:pt x="1006675" y="246868"/>
                  </a:lnTo>
                  <a:lnTo>
                    <a:pt x="1029725" y="285080"/>
                  </a:lnTo>
                  <a:lnTo>
                    <a:pt x="1049681" y="325236"/>
                  </a:lnTo>
                  <a:lnTo>
                    <a:pt x="1066377" y="367171"/>
                  </a:lnTo>
                  <a:lnTo>
                    <a:pt x="1079650" y="410720"/>
                  </a:lnTo>
                  <a:lnTo>
                    <a:pt x="1089334" y="455718"/>
                  </a:lnTo>
                  <a:lnTo>
                    <a:pt x="1095266" y="502000"/>
                  </a:lnTo>
                  <a:lnTo>
                    <a:pt x="1097280" y="549401"/>
                  </a:lnTo>
                  <a:lnTo>
                    <a:pt x="1095266" y="596803"/>
                  </a:lnTo>
                  <a:lnTo>
                    <a:pt x="1089334" y="643085"/>
                  </a:lnTo>
                  <a:lnTo>
                    <a:pt x="1079650" y="688083"/>
                  </a:lnTo>
                  <a:lnTo>
                    <a:pt x="1066377" y="731632"/>
                  </a:lnTo>
                  <a:lnTo>
                    <a:pt x="1049681" y="773567"/>
                  </a:lnTo>
                  <a:lnTo>
                    <a:pt x="1029725" y="813723"/>
                  </a:lnTo>
                  <a:lnTo>
                    <a:pt x="1006675" y="851935"/>
                  </a:lnTo>
                  <a:lnTo>
                    <a:pt x="980696" y="888039"/>
                  </a:lnTo>
                  <a:lnTo>
                    <a:pt x="951951" y="921868"/>
                  </a:lnTo>
                  <a:lnTo>
                    <a:pt x="920605" y="953259"/>
                  </a:lnTo>
                  <a:lnTo>
                    <a:pt x="886824" y="982045"/>
                  </a:lnTo>
                  <a:lnTo>
                    <a:pt x="850771" y="1008063"/>
                  </a:lnTo>
                  <a:lnTo>
                    <a:pt x="812612" y="1031147"/>
                  </a:lnTo>
                  <a:lnTo>
                    <a:pt x="772511" y="1051133"/>
                  </a:lnTo>
                  <a:lnTo>
                    <a:pt x="730633" y="1067854"/>
                  </a:lnTo>
                  <a:lnTo>
                    <a:pt x="687142" y="1081147"/>
                  </a:lnTo>
                  <a:lnTo>
                    <a:pt x="642203" y="1090846"/>
                  </a:lnTo>
                  <a:lnTo>
                    <a:pt x="595981" y="1096787"/>
                  </a:lnTo>
                  <a:lnTo>
                    <a:pt x="548640" y="1098804"/>
                  </a:lnTo>
                  <a:lnTo>
                    <a:pt x="501298" y="1096787"/>
                  </a:lnTo>
                  <a:lnTo>
                    <a:pt x="455076" y="1090846"/>
                  </a:lnTo>
                  <a:lnTo>
                    <a:pt x="410137" y="1081147"/>
                  </a:lnTo>
                  <a:lnTo>
                    <a:pt x="366646" y="1067854"/>
                  </a:lnTo>
                  <a:lnTo>
                    <a:pt x="324768" y="1051133"/>
                  </a:lnTo>
                  <a:lnTo>
                    <a:pt x="284667" y="1031147"/>
                  </a:lnTo>
                  <a:lnTo>
                    <a:pt x="246508" y="1008063"/>
                  </a:lnTo>
                  <a:lnTo>
                    <a:pt x="210455" y="982045"/>
                  </a:lnTo>
                  <a:lnTo>
                    <a:pt x="176674" y="953259"/>
                  </a:lnTo>
                  <a:lnTo>
                    <a:pt x="145328" y="921868"/>
                  </a:lnTo>
                  <a:lnTo>
                    <a:pt x="116583" y="888039"/>
                  </a:lnTo>
                  <a:lnTo>
                    <a:pt x="90604" y="851935"/>
                  </a:lnTo>
                  <a:lnTo>
                    <a:pt x="67554" y="813723"/>
                  </a:lnTo>
                  <a:lnTo>
                    <a:pt x="47598" y="773567"/>
                  </a:lnTo>
                  <a:lnTo>
                    <a:pt x="30902" y="731632"/>
                  </a:lnTo>
                  <a:lnTo>
                    <a:pt x="17629" y="688083"/>
                  </a:lnTo>
                  <a:lnTo>
                    <a:pt x="7945" y="643085"/>
                  </a:lnTo>
                  <a:lnTo>
                    <a:pt x="2013" y="596803"/>
                  </a:lnTo>
                  <a:lnTo>
                    <a:pt x="0" y="54940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9220" y="2688335"/>
              <a:ext cx="5899785" cy="2338705"/>
            </a:xfrm>
            <a:custGeom>
              <a:avLst/>
              <a:gdLst/>
              <a:ahLst/>
              <a:cxnLst/>
              <a:rect l="l" t="t" r="r" b="b"/>
              <a:pathLst>
                <a:path w="5899784" h="2338704">
                  <a:moveTo>
                    <a:pt x="1097280" y="1371600"/>
                  </a:moveTo>
                  <a:lnTo>
                    <a:pt x="1084580" y="1365250"/>
                  </a:lnTo>
                  <a:lnTo>
                    <a:pt x="1021080" y="1333500"/>
                  </a:lnTo>
                  <a:lnTo>
                    <a:pt x="1021080" y="1365250"/>
                  </a:lnTo>
                  <a:lnTo>
                    <a:pt x="0" y="1365250"/>
                  </a:lnTo>
                  <a:lnTo>
                    <a:pt x="0" y="1377950"/>
                  </a:lnTo>
                  <a:lnTo>
                    <a:pt x="1021080" y="1377950"/>
                  </a:lnTo>
                  <a:lnTo>
                    <a:pt x="1021080" y="1409700"/>
                  </a:lnTo>
                  <a:lnTo>
                    <a:pt x="1084580" y="1377950"/>
                  </a:lnTo>
                  <a:lnTo>
                    <a:pt x="1097280" y="1371600"/>
                  </a:lnTo>
                  <a:close/>
                </a:path>
                <a:path w="5899784" h="2338704">
                  <a:moveTo>
                    <a:pt x="1097280" y="816610"/>
                  </a:moveTo>
                  <a:lnTo>
                    <a:pt x="76200" y="816610"/>
                  </a:lnTo>
                  <a:lnTo>
                    <a:pt x="76200" y="784860"/>
                  </a:lnTo>
                  <a:lnTo>
                    <a:pt x="0" y="822960"/>
                  </a:lnTo>
                  <a:lnTo>
                    <a:pt x="76200" y="861072"/>
                  </a:lnTo>
                  <a:lnTo>
                    <a:pt x="76200" y="829310"/>
                  </a:lnTo>
                  <a:lnTo>
                    <a:pt x="1097280" y="829310"/>
                  </a:lnTo>
                  <a:lnTo>
                    <a:pt x="1097280" y="816610"/>
                  </a:lnTo>
                  <a:close/>
                </a:path>
                <a:path w="5899784" h="2338704">
                  <a:moveTo>
                    <a:pt x="3842004" y="1371600"/>
                  </a:moveTo>
                  <a:lnTo>
                    <a:pt x="3829304" y="1365250"/>
                  </a:lnTo>
                  <a:lnTo>
                    <a:pt x="3765804" y="1333500"/>
                  </a:lnTo>
                  <a:lnTo>
                    <a:pt x="3765804" y="1365250"/>
                  </a:lnTo>
                  <a:lnTo>
                    <a:pt x="2057400" y="1365250"/>
                  </a:lnTo>
                  <a:lnTo>
                    <a:pt x="2057400" y="1377950"/>
                  </a:lnTo>
                  <a:lnTo>
                    <a:pt x="3765804" y="1377950"/>
                  </a:lnTo>
                  <a:lnTo>
                    <a:pt x="3765804" y="1409700"/>
                  </a:lnTo>
                  <a:lnTo>
                    <a:pt x="3829304" y="1377950"/>
                  </a:lnTo>
                  <a:lnTo>
                    <a:pt x="3842004" y="1371600"/>
                  </a:lnTo>
                  <a:close/>
                </a:path>
                <a:path w="5899784" h="2338704">
                  <a:moveTo>
                    <a:pt x="3842004" y="816610"/>
                  </a:moveTo>
                  <a:lnTo>
                    <a:pt x="2133600" y="816610"/>
                  </a:lnTo>
                  <a:lnTo>
                    <a:pt x="2133600" y="784860"/>
                  </a:lnTo>
                  <a:lnTo>
                    <a:pt x="2057400" y="822960"/>
                  </a:lnTo>
                  <a:lnTo>
                    <a:pt x="2133600" y="861072"/>
                  </a:lnTo>
                  <a:lnTo>
                    <a:pt x="2133600" y="829310"/>
                  </a:lnTo>
                  <a:lnTo>
                    <a:pt x="3842004" y="829310"/>
                  </a:lnTo>
                  <a:lnTo>
                    <a:pt x="3842004" y="816610"/>
                  </a:lnTo>
                  <a:close/>
                </a:path>
                <a:path w="5899784" h="2338704">
                  <a:moveTo>
                    <a:pt x="5762244" y="0"/>
                  </a:moveTo>
                  <a:lnTo>
                    <a:pt x="5677408" y="8128"/>
                  </a:lnTo>
                  <a:lnTo>
                    <a:pt x="5694235" y="35026"/>
                  </a:lnTo>
                  <a:lnTo>
                    <a:pt x="4661535" y="680466"/>
                  </a:lnTo>
                  <a:lnTo>
                    <a:pt x="4668266" y="691134"/>
                  </a:lnTo>
                  <a:lnTo>
                    <a:pt x="5700928" y="45720"/>
                  </a:lnTo>
                  <a:lnTo>
                    <a:pt x="5717794" y="72644"/>
                  </a:lnTo>
                  <a:lnTo>
                    <a:pt x="5744908" y="28321"/>
                  </a:lnTo>
                  <a:lnTo>
                    <a:pt x="5762244" y="0"/>
                  </a:lnTo>
                  <a:close/>
                </a:path>
                <a:path w="5899784" h="2338704">
                  <a:moveTo>
                    <a:pt x="5765546" y="2327783"/>
                  </a:moveTo>
                  <a:lnTo>
                    <a:pt x="4596142" y="1613166"/>
                  </a:lnTo>
                  <a:lnTo>
                    <a:pt x="4600168" y="1606550"/>
                  </a:lnTo>
                  <a:lnTo>
                    <a:pt x="4612640" y="1586103"/>
                  </a:lnTo>
                  <a:lnTo>
                    <a:pt x="4527804" y="1578864"/>
                  </a:lnTo>
                  <a:lnTo>
                    <a:pt x="4573016" y="1651127"/>
                  </a:lnTo>
                  <a:lnTo>
                    <a:pt x="4589564" y="1623974"/>
                  </a:lnTo>
                  <a:lnTo>
                    <a:pt x="5758942" y="2338705"/>
                  </a:lnTo>
                  <a:lnTo>
                    <a:pt x="5765546" y="2327783"/>
                  </a:lnTo>
                  <a:close/>
                </a:path>
                <a:path w="5899784" h="2338704">
                  <a:moveTo>
                    <a:pt x="5834253" y="416814"/>
                  </a:moveTo>
                  <a:lnTo>
                    <a:pt x="5827395" y="406146"/>
                  </a:lnTo>
                  <a:lnTo>
                    <a:pt x="4931384" y="982230"/>
                  </a:lnTo>
                  <a:lnTo>
                    <a:pt x="4914138" y="955421"/>
                  </a:lnTo>
                  <a:lnTo>
                    <a:pt x="4870704" y="1028700"/>
                  </a:lnTo>
                  <a:lnTo>
                    <a:pt x="4955413" y="1019556"/>
                  </a:lnTo>
                  <a:lnTo>
                    <a:pt x="4942662" y="999744"/>
                  </a:lnTo>
                  <a:lnTo>
                    <a:pt x="4938242" y="992898"/>
                  </a:lnTo>
                  <a:lnTo>
                    <a:pt x="5834253" y="416814"/>
                  </a:lnTo>
                  <a:close/>
                </a:path>
                <a:path w="5899784" h="2338704">
                  <a:moveTo>
                    <a:pt x="5899404" y="1921764"/>
                  </a:moveTo>
                  <a:lnTo>
                    <a:pt x="5882094" y="1896110"/>
                  </a:lnTo>
                  <a:lnTo>
                    <a:pt x="5851779" y="1851152"/>
                  </a:lnTo>
                  <a:lnTo>
                    <a:pt x="5836158" y="1878838"/>
                  </a:lnTo>
                  <a:lnTo>
                    <a:pt x="4805299" y="1297432"/>
                  </a:lnTo>
                  <a:lnTo>
                    <a:pt x="4798949" y="1308608"/>
                  </a:lnTo>
                  <a:lnTo>
                    <a:pt x="5829922" y="1889887"/>
                  </a:lnTo>
                  <a:lnTo>
                    <a:pt x="5814314" y="1917573"/>
                  </a:lnTo>
                  <a:lnTo>
                    <a:pt x="5899404" y="1921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74163" y="3406901"/>
            <a:ext cx="84391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5"/>
              </a:spcBef>
            </a:pPr>
            <a:r>
              <a:rPr sz="1100" b="1" spc="-20" dirty="0">
                <a:latin typeface="Verdana"/>
                <a:cs typeface="Verdana"/>
              </a:rPr>
              <a:t>Data </a:t>
            </a:r>
            <a:r>
              <a:rPr sz="1100" b="1" spc="-10" dirty="0">
                <a:latin typeface="Verdana"/>
                <a:cs typeface="Verdana"/>
              </a:rPr>
              <a:t>Movement Apparatus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22494" y="3501390"/>
            <a:ext cx="906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524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Verdana"/>
                <a:cs typeface="Verdana"/>
              </a:rPr>
              <a:t>Control Mechanism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71715" y="2457704"/>
            <a:ext cx="63817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100" b="1" spc="-20" dirty="0">
                <a:latin typeface="Verdana"/>
                <a:cs typeface="Verdana"/>
              </a:rPr>
              <a:t>Data </a:t>
            </a:r>
            <a:r>
              <a:rPr sz="1100" b="1" spc="-10" dirty="0">
                <a:latin typeface="Verdana"/>
                <a:cs typeface="Verdana"/>
              </a:rPr>
              <a:t>Storage Facility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1384" y="4573651"/>
            <a:ext cx="88201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Verdana"/>
                <a:cs typeface="Verdana"/>
              </a:rPr>
              <a:t>Data </a:t>
            </a:r>
            <a:r>
              <a:rPr sz="1100" b="1" spc="-10" dirty="0">
                <a:latin typeface="Verdana"/>
                <a:cs typeface="Verdana"/>
              </a:rPr>
              <a:t>Processing Facility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79219" y="2272283"/>
            <a:ext cx="6865620" cy="3234055"/>
            <a:chOff x="1379219" y="2272283"/>
            <a:chExt cx="6865620" cy="3234055"/>
          </a:xfrm>
        </p:grpSpPr>
        <p:sp>
          <p:nvSpPr>
            <p:cNvPr id="15" name="object 15"/>
            <p:cNvSpPr/>
            <p:nvPr/>
          </p:nvSpPr>
          <p:spPr>
            <a:xfrm>
              <a:off x="1379219" y="2276855"/>
              <a:ext cx="6861175" cy="3225165"/>
            </a:xfrm>
            <a:custGeom>
              <a:avLst/>
              <a:gdLst/>
              <a:ahLst/>
              <a:cxnLst/>
              <a:rect l="l" t="t" r="r" b="b"/>
              <a:pathLst>
                <a:path w="6861175" h="3225165">
                  <a:moveTo>
                    <a:pt x="3773424" y="1509522"/>
                  </a:moveTo>
                  <a:lnTo>
                    <a:pt x="3775437" y="1462120"/>
                  </a:lnTo>
                  <a:lnTo>
                    <a:pt x="3781369" y="1415838"/>
                  </a:lnTo>
                  <a:lnTo>
                    <a:pt x="3791053" y="1370840"/>
                  </a:lnTo>
                  <a:lnTo>
                    <a:pt x="3804326" y="1327291"/>
                  </a:lnTo>
                  <a:lnTo>
                    <a:pt x="3821022" y="1285356"/>
                  </a:lnTo>
                  <a:lnTo>
                    <a:pt x="3840978" y="1245200"/>
                  </a:lnTo>
                  <a:lnTo>
                    <a:pt x="3864028" y="1206988"/>
                  </a:lnTo>
                  <a:lnTo>
                    <a:pt x="3890007" y="1170884"/>
                  </a:lnTo>
                  <a:lnTo>
                    <a:pt x="3918752" y="1137055"/>
                  </a:lnTo>
                  <a:lnTo>
                    <a:pt x="3950098" y="1105664"/>
                  </a:lnTo>
                  <a:lnTo>
                    <a:pt x="3983879" y="1076878"/>
                  </a:lnTo>
                  <a:lnTo>
                    <a:pt x="4019932" y="1050860"/>
                  </a:lnTo>
                  <a:lnTo>
                    <a:pt x="4058091" y="1027776"/>
                  </a:lnTo>
                  <a:lnTo>
                    <a:pt x="4098192" y="1007790"/>
                  </a:lnTo>
                  <a:lnTo>
                    <a:pt x="4140070" y="991069"/>
                  </a:lnTo>
                  <a:lnTo>
                    <a:pt x="4183561" y="977776"/>
                  </a:lnTo>
                  <a:lnTo>
                    <a:pt x="4228500" y="968077"/>
                  </a:lnTo>
                  <a:lnTo>
                    <a:pt x="4274722" y="962136"/>
                  </a:lnTo>
                  <a:lnTo>
                    <a:pt x="4322064" y="960120"/>
                  </a:lnTo>
                  <a:lnTo>
                    <a:pt x="4369405" y="962136"/>
                  </a:lnTo>
                  <a:lnTo>
                    <a:pt x="4415627" y="968077"/>
                  </a:lnTo>
                  <a:lnTo>
                    <a:pt x="4460566" y="977776"/>
                  </a:lnTo>
                  <a:lnTo>
                    <a:pt x="4504057" y="991069"/>
                  </a:lnTo>
                  <a:lnTo>
                    <a:pt x="4545935" y="1007790"/>
                  </a:lnTo>
                  <a:lnTo>
                    <a:pt x="4586036" y="1027776"/>
                  </a:lnTo>
                  <a:lnTo>
                    <a:pt x="4624195" y="1050860"/>
                  </a:lnTo>
                  <a:lnTo>
                    <a:pt x="4660248" y="1076878"/>
                  </a:lnTo>
                  <a:lnTo>
                    <a:pt x="4694029" y="1105664"/>
                  </a:lnTo>
                  <a:lnTo>
                    <a:pt x="4725375" y="1137055"/>
                  </a:lnTo>
                  <a:lnTo>
                    <a:pt x="4754120" y="1170884"/>
                  </a:lnTo>
                  <a:lnTo>
                    <a:pt x="4780099" y="1206988"/>
                  </a:lnTo>
                  <a:lnTo>
                    <a:pt x="4803149" y="1245200"/>
                  </a:lnTo>
                  <a:lnTo>
                    <a:pt x="4823105" y="1285356"/>
                  </a:lnTo>
                  <a:lnTo>
                    <a:pt x="4839801" y="1327291"/>
                  </a:lnTo>
                  <a:lnTo>
                    <a:pt x="4853074" y="1370840"/>
                  </a:lnTo>
                  <a:lnTo>
                    <a:pt x="4862758" y="1415838"/>
                  </a:lnTo>
                  <a:lnTo>
                    <a:pt x="4868690" y="1462120"/>
                  </a:lnTo>
                  <a:lnTo>
                    <a:pt x="4870704" y="1509522"/>
                  </a:lnTo>
                  <a:lnTo>
                    <a:pt x="4868690" y="1556923"/>
                  </a:lnTo>
                  <a:lnTo>
                    <a:pt x="4862758" y="1603205"/>
                  </a:lnTo>
                  <a:lnTo>
                    <a:pt x="4853074" y="1648203"/>
                  </a:lnTo>
                  <a:lnTo>
                    <a:pt x="4839801" y="1691752"/>
                  </a:lnTo>
                  <a:lnTo>
                    <a:pt x="4823105" y="1733687"/>
                  </a:lnTo>
                  <a:lnTo>
                    <a:pt x="4803149" y="1773843"/>
                  </a:lnTo>
                  <a:lnTo>
                    <a:pt x="4780099" y="1812055"/>
                  </a:lnTo>
                  <a:lnTo>
                    <a:pt x="4754120" y="1848159"/>
                  </a:lnTo>
                  <a:lnTo>
                    <a:pt x="4725375" y="1881988"/>
                  </a:lnTo>
                  <a:lnTo>
                    <a:pt x="4694029" y="1913379"/>
                  </a:lnTo>
                  <a:lnTo>
                    <a:pt x="4660248" y="1942165"/>
                  </a:lnTo>
                  <a:lnTo>
                    <a:pt x="4624195" y="1968183"/>
                  </a:lnTo>
                  <a:lnTo>
                    <a:pt x="4586036" y="1991267"/>
                  </a:lnTo>
                  <a:lnTo>
                    <a:pt x="4545935" y="2011253"/>
                  </a:lnTo>
                  <a:lnTo>
                    <a:pt x="4504057" y="2027974"/>
                  </a:lnTo>
                  <a:lnTo>
                    <a:pt x="4460566" y="2041267"/>
                  </a:lnTo>
                  <a:lnTo>
                    <a:pt x="4415627" y="2050966"/>
                  </a:lnTo>
                  <a:lnTo>
                    <a:pt x="4369405" y="2056907"/>
                  </a:lnTo>
                  <a:lnTo>
                    <a:pt x="4322064" y="2058924"/>
                  </a:lnTo>
                  <a:lnTo>
                    <a:pt x="4274722" y="2056907"/>
                  </a:lnTo>
                  <a:lnTo>
                    <a:pt x="4228500" y="2050966"/>
                  </a:lnTo>
                  <a:lnTo>
                    <a:pt x="4183561" y="2041267"/>
                  </a:lnTo>
                  <a:lnTo>
                    <a:pt x="4140070" y="2027974"/>
                  </a:lnTo>
                  <a:lnTo>
                    <a:pt x="4098192" y="2011253"/>
                  </a:lnTo>
                  <a:lnTo>
                    <a:pt x="4058091" y="1991267"/>
                  </a:lnTo>
                  <a:lnTo>
                    <a:pt x="4019932" y="1968183"/>
                  </a:lnTo>
                  <a:lnTo>
                    <a:pt x="3983879" y="1942165"/>
                  </a:lnTo>
                  <a:lnTo>
                    <a:pt x="3950098" y="1913379"/>
                  </a:lnTo>
                  <a:lnTo>
                    <a:pt x="3918752" y="1881988"/>
                  </a:lnTo>
                  <a:lnTo>
                    <a:pt x="3890007" y="1848159"/>
                  </a:lnTo>
                  <a:lnTo>
                    <a:pt x="3864028" y="1812055"/>
                  </a:lnTo>
                  <a:lnTo>
                    <a:pt x="3840978" y="1773843"/>
                  </a:lnTo>
                  <a:lnTo>
                    <a:pt x="3821022" y="1733687"/>
                  </a:lnTo>
                  <a:lnTo>
                    <a:pt x="3804326" y="1691752"/>
                  </a:lnTo>
                  <a:lnTo>
                    <a:pt x="3791053" y="1648203"/>
                  </a:lnTo>
                  <a:lnTo>
                    <a:pt x="3781369" y="1603205"/>
                  </a:lnTo>
                  <a:lnTo>
                    <a:pt x="3775437" y="1556923"/>
                  </a:lnTo>
                  <a:lnTo>
                    <a:pt x="3773424" y="1509522"/>
                  </a:lnTo>
                  <a:close/>
                </a:path>
                <a:path w="6861175" h="3225165">
                  <a:moveTo>
                    <a:pt x="5762244" y="548640"/>
                  </a:moveTo>
                  <a:lnTo>
                    <a:pt x="5764260" y="501298"/>
                  </a:lnTo>
                  <a:lnTo>
                    <a:pt x="5770201" y="455076"/>
                  </a:lnTo>
                  <a:lnTo>
                    <a:pt x="5779900" y="410137"/>
                  </a:lnTo>
                  <a:lnTo>
                    <a:pt x="5793193" y="366646"/>
                  </a:lnTo>
                  <a:lnTo>
                    <a:pt x="5809914" y="324768"/>
                  </a:lnTo>
                  <a:lnTo>
                    <a:pt x="5829900" y="284667"/>
                  </a:lnTo>
                  <a:lnTo>
                    <a:pt x="5852984" y="246508"/>
                  </a:lnTo>
                  <a:lnTo>
                    <a:pt x="5879002" y="210455"/>
                  </a:lnTo>
                  <a:lnTo>
                    <a:pt x="5907788" y="176674"/>
                  </a:lnTo>
                  <a:lnTo>
                    <a:pt x="5939179" y="145328"/>
                  </a:lnTo>
                  <a:lnTo>
                    <a:pt x="5973008" y="116583"/>
                  </a:lnTo>
                  <a:lnTo>
                    <a:pt x="6009112" y="90604"/>
                  </a:lnTo>
                  <a:lnTo>
                    <a:pt x="6047324" y="67554"/>
                  </a:lnTo>
                  <a:lnTo>
                    <a:pt x="6087480" y="47598"/>
                  </a:lnTo>
                  <a:lnTo>
                    <a:pt x="6129415" y="30902"/>
                  </a:lnTo>
                  <a:lnTo>
                    <a:pt x="6172964" y="17629"/>
                  </a:lnTo>
                  <a:lnTo>
                    <a:pt x="6217962" y="7945"/>
                  </a:lnTo>
                  <a:lnTo>
                    <a:pt x="6264244" y="2013"/>
                  </a:lnTo>
                  <a:lnTo>
                    <a:pt x="6311646" y="0"/>
                  </a:lnTo>
                  <a:lnTo>
                    <a:pt x="6359047" y="2013"/>
                  </a:lnTo>
                  <a:lnTo>
                    <a:pt x="6405329" y="7945"/>
                  </a:lnTo>
                  <a:lnTo>
                    <a:pt x="6450327" y="17629"/>
                  </a:lnTo>
                  <a:lnTo>
                    <a:pt x="6493876" y="30902"/>
                  </a:lnTo>
                  <a:lnTo>
                    <a:pt x="6535811" y="47598"/>
                  </a:lnTo>
                  <a:lnTo>
                    <a:pt x="6575967" y="67554"/>
                  </a:lnTo>
                  <a:lnTo>
                    <a:pt x="6614179" y="90604"/>
                  </a:lnTo>
                  <a:lnTo>
                    <a:pt x="6650283" y="116583"/>
                  </a:lnTo>
                  <a:lnTo>
                    <a:pt x="6684112" y="145328"/>
                  </a:lnTo>
                  <a:lnTo>
                    <a:pt x="6715503" y="176674"/>
                  </a:lnTo>
                  <a:lnTo>
                    <a:pt x="6744289" y="210455"/>
                  </a:lnTo>
                  <a:lnTo>
                    <a:pt x="6770307" y="246508"/>
                  </a:lnTo>
                  <a:lnTo>
                    <a:pt x="6793391" y="284667"/>
                  </a:lnTo>
                  <a:lnTo>
                    <a:pt x="6813377" y="324768"/>
                  </a:lnTo>
                  <a:lnTo>
                    <a:pt x="6830098" y="366646"/>
                  </a:lnTo>
                  <a:lnTo>
                    <a:pt x="6843391" y="410137"/>
                  </a:lnTo>
                  <a:lnTo>
                    <a:pt x="6853090" y="455076"/>
                  </a:lnTo>
                  <a:lnTo>
                    <a:pt x="6859031" y="501298"/>
                  </a:lnTo>
                  <a:lnTo>
                    <a:pt x="6861048" y="548640"/>
                  </a:lnTo>
                  <a:lnTo>
                    <a:pt x="6859031" y="595981"/>
                  </a:lnTo>
                  <a:lnTo>
                    <a:pt x="6853090" y="642203"/>
                  </a:lnTo>
                  <a:lnTo>
                    <a:pt x="6843391" y="687142"/>
                  </a:lnTo>
                  <a:lnTo>
                    <a:pt x="6830098" y="730633"/>
                  </a:lnTo>
                  <a:lnTo>
                    <a:pt x="6813377" y="772511"/>
                  </a:lnTo>
                  <a:lnTo>
                    <a:pt x="6793391" y="812612"/>
                  </a:lnTo>
                  <a:lnTo>
                    <a:pt x="6770307" y="850771"/>
                  </a:lnTo>
                  <a:lnTo>
                    <a:pt x="6744289" y="886824"/>
                  </a:lnTo>
                  <a:lnTo>
                    <a:pt x="6715503" y="920605"/>
                  </a:lnTo>
                  <a:lnTo>
                    <a:pt x="6684112" y="951951"/>
                  </a:lnTo>
                  <a:lnTo>
                    <a:pt x="6650283" y="980696"/>
                  </a:lnTo>
                  <a:lnTo>
                    <a:pt x="6614179" y="1006675"/>
                  </a:lnTo>
                  <a:lnTo>
                    <a:pt x="6575967" y="1029725"/>
                  </a:lnTo>
                  <a:lnTo>
                    <a:pt x="6535811" y="1049681"/>
                  </a:lnTo>
                  <a:lnTo>
                    <a:pt x="6493876" y="1066377"/>
                  </a:lnTo>
                  <a:lnTo>
                    <a:pt x="6450327" y="1079650"/>
                  </a:lnTo>
                  <a:lnTo>
                    <a:pt x="6405329" y="1089334"/>
                  </a:lnTo>
                  <a:lnTo>
                    <a:pt x="6359047" y="1095266"/>
                  </a:lnTo>
                  <a:lnTo>
                    <a:pt x="6311646" y="1097280"/>
                  </a:lnTo>
                  <a:lnTo>
                    <a:pt x="6264244" y="1095266"/>
                  </a:lnTo>
                  <a:lnTo>
                    <a:pt x="6217962" y="1089334"/>
                  </a:lnTo>
                  <a:lnTo>
                    <a:pt x="6172964" y="1079650"/>
                  </a:lnTo>
                  <a:lnTo>
                    <a:pt x="6129415" y="1066377"/>
                  </a:lnTo>
                  <a:lnTo>
                    <a:pt x="6087480" y="1049681"/>
                  </a:lnTo>
                  <a:lnTo>
                    <a:pt x="6047324" y="1029725"/>
                  </a:lnTo>
                  <a:lnTo>
                    <a:pt x="6009112" y="1006675"/>
                  </a:lnTo>
                  <a:lnTo>
                    <a:pt x="5973008" y="980696"/>
                  </a:lnTo>
                  <a:lnTo>
                    <a:pt x="5939179" y="951951"/>
                  </a:lnTo>
                  <a:lnTo>
                    <a:pt x="5907788" y="920605"/>
                  </a:lnTo>
                  <a:lnTo>
                    <a:pt x="5879002" y="886824"/>
                  </a:lnTo>
                  <a:lnTo>
                    <a:pt x="5852984" y="850771"/>
                  </a:lnTo>
                  <a:lnTo>
                    <a:pt x="5829900" y="812612"/>
                  </a:lnTo>
                  <a:lnTo>
                    <a:pt x="5809914" y="772511"/>
                  </a:lnTo>
                  <a:lnTo>
                    <a:pt x="5793193" y="730633"/>
                  </a:lnTo>
                  <a:lnTo>
                    <a:pt x="5779900" y="687142"/>
                  </a:lnTo>
                  <a:lnTo>
                    <a:pt x="5770201" y="642203"/>
                  </a:lnTo>
                  <a:lnTo>
                    <a:pt x="5764260" y="595981"/>
                  </a:lnTo>
                  <a:lnTo>
                    <a:pt x="5762244" y="548640"/>
                  </a:lnTo>
                  <a:close/>
                </a:path>
                <a:path w="6861175" h="3225165">
                  <a:moveTo>
                    <a:pt x="5762244" y="2676144"/>
                  </a:moveTo>
                  <a:lnTo>
                    <a:pt x="5764260" y="2628802"/>
                  </a:lnTo>
                  <a:lnTo>
                    <a:pt x="5770201" y="2582580"/>
                  </a:lnTo>
                  <a:lnTo>
                    <a:pt x="5779900" y="2537641"/>
                  </a:lnTo>
                  <a:lnTo>
                    <a:pt x="5793193" y="2494150"/>
                  </a:lnTo>
                  <a:lnTo>
                    <a:pt x="5809914" y="2452272"/>
                  </a:lnTo>
                  <a:lnTo>
                    <a:pt x="5829900" y="2412171"/>
                  </a:lnTo>
                  <a:lnTo>
                    <a:pt x="5852984" y="2374012"/>
                  </a:lnTo>
                  <a:lnTo>
                    <a:pt x="5879002" y="2337959"/>
                  </a:lnTo>
                  <a:lnTo>
                    <a:pt x="5907788" y="2304178"/>
                  </a:lnTo>
                  <a:lnTo>
                    <a:pt x="5939179" y="2272832"/>
                  </a:lnTo>
                  <a:lnTo>
                    <a:pt x="5973008" y="2244087"/>
                  </a:lnTo>
                  <a:lnTo>
                    <a:pt x="6009112" y="2218108"/>
                  </a:lnTo>
                  <a:lnTo>
                    <a:pt x="6047324" y="2195058"/>
                  </a:lnTo>
                  <a:lnTo>
                    <a:pt x="6087480" y="2175102"/>
                  </a:lnTo>
                  <a:lnTo>
                    <a:pt x="6129415" y="2158406"/>
                  </a:lnTo>
                  <a:lnTo>
                    <a:pt x="6172964" y="2145133"/>
                  </a:lnTo>
                  <a:lnTo>
                    <a:pt x="6217962" y="2135449"/>
                  </a:lnTo>
                  <a:lnTo>
                    <a:pt x="6264244" y="2129517"/>
                  </a:lnTo>
                  <a:lnTo>
                    <a:pt x="6311646" y="2127504"/>
                  </a:lnTo>
                  <a:lnTo>
                    <a:pt x="6359047" y="2129517"/>
                  </a:lnTo>
                  <a:lnTo>
                    <a:pt x="6405329" y="2135449"/>
                  </a:lnTo>
                  <a:lnTo>
                    <a:pt x="6450327" y="2145133"/>
                  </a:lnTo>
                  <a:lnTo>
                    <a:pt x="6493876" y="2158406"/>
                  </a:lnTo>
                  <a:lnTo>
                    <a:pt x="6535811" y="2175102"/>
                  </a:lnTo>
                  <a:lnTo>
                    <a:pt x="6575967" y="2195058"/>
                  </a:lnTo>
                  <a:lnTo>
                    <a:pt x="6614179" y="2218108"/>
                  </a:lnTo>
                  <a:lnTo>
                    <a:pt x="6650283" y="2244087"/>
                  </a:lnTo>
                  <a:lnTo>
                    <a:pt x="6684112" y="2272832"/>
                  </a:lnTo>
                  <a:lnTo>
                    <a:pt x="6715503" y="2304178"/>
                  </a:lnTo>
                  <a:lnTo>
                    <a:pt x="6744289" y="2337959"/>
                  </a:lnTo>
                  <a:lnTo>
                    <a:pt x="6770307" y="2374012"/>
                  </a:lnTo>
                  <a:lnTo>
                    <a:pt x="6793391" y="2412171"/>
                  </a:lnTo>
                  <a:lnTo>
                    <a:pt x="6813377" y="2452272"/>
                  </a:lnTo>
                  <a:lnTo>
                    <a:pt x="6830098" y="2494150"/>
                  </a:lnTo>
                  <a:lnTo>
                    <a:pt x="6843391" y="2537641"/>
                  </a:lnTo>
                  <a:lnTo>
                    <a:pt x="6853090" y="2582580"/>
                  </a:lnTo>
                  <a:lnTo>
                    <a:pt x="6859031" y="2628802"/>
                  </a:lnTo>
                  <a:lnTo>
                    <a:pt x="6861048" y="2676144"/>
                  </a:lnTo>
                  <a:lnTo>
                    <a:pt x="6859031" y="2723485"/>
                  </a:lnTo>
                  <a:lnTo>
                    <a:pt x="6853090" y="2769707"/>
                  </a:lnTo>
                  <a:lnTo>
                    <a:pt x="6843391" y="2814646"/>
                  </a:lnTo>
                  <a:lnTo>
                    <a:pt x="6830098" y="2858137"/>
                  </a:lnTo>
                  <a:lnTo>
                    <a:pt x="6813377" y="2900015"/>
                  </a:lnTo>
                  <a:lnTo>
                    <a:pt x="6793391" y="2940116"/>
                  </a:lnTo>
                  <a:lnTo>
                    <a:pt x="6770307" y="2978275"/>
                  </a:lnTo>
                  <a:lnTo>
                    <a:pt x="6744289" y="3014328"/>
                  </a:lnTo>
                  <a:lnTo>
                    <a:pt x="6715503" y="3048109"/>
                  </a:lnTo>
                  <a:lnTo>
                    <a:pt x="6684112" y="3079455"/>
                  </a:lnTo>
                  <a:lnTo>
                    <a:pt x="6650283" y="3108200"/>
                  </a:lnTo>
                  <a:lnTo>
                    <a:pt x="6614179" y="3134179"/>
                  </a:lnTo>
                  <a:lnTo>
                    <a:pt x="6575967" y="3157229"/>
                  </a:lnTo>
                  <a:lnTo>
                    <a:pt x="6535811" y="3177185"/>
                  </a:lnTo>
                  <a:lnTo>
                    <a:pt x="6493876" y="3193881"/>
                  </a:lnTo>
                  <a:lnTo>
                    <a:pt x="6450327" y="3207154"/>
                  </a:lnTo>
                  <a:lnTo>
                    <a:pt x="6405329" y="3216838"/>
                  </a:lnTo>
                  <a:lnTo>
                    <a:pt x="6359047" y="3222770"/>
                  </a:lnTo>
                  <a:lnTo>
                    <a:pt x="6311646" y="3224784"/>
                  </a:lnTo>
                  <a:lnTo>
                    <a:pt x="6264244" y="3222770"/>
                  </a:lnTo>
                  <a:lnTo>
                    <a:pt x="6217962" y="3216838"/>
                  </a:lnTo>
                  <a:lnTo>
                    <a:pt x="6172964" y="3207154"/>
                  </a:lnTo>
                  <a:lnTo>
                    <a:pt x="6129415" y="3193881"/>
                  </a:lnTo>
                  <a:lnTo>
                    <a:pt x="6087480" y="3177185"/>
                  </a:lnTo>
                  <a:lnTo>
                    <a:pt x="6047324" y="3157229"/>
                  </a:lnTo>
                  <a:lnTo>
                    <a:pt x="6009112" y="3134179"/>
                  </a:lnTo>
                  <a:lnTo>
                    <a:pt x="5973008" y="3108200"/>
                  </a:lnTo>
                  <a:lnTo>
                    <a:pt x="5939179" y="3079455"/>
                  </a:lnTo>
                  <a:lnTo>
                    <a:pt x="5907788" y="3048109"/>
                  </a:lnTo>
                  <a:lnTo>
                    <a:pt x="5879002" y="3014328"/>
                  </a:lnTo>
                  <a:lnTo>
                    <a:pt x="5852984" y="2978275"/>
                  </a:lnTo>
                  <a:lnTo>
                    <a:pt x="5829900" y="2940116"/>
                  </a:lnTo>
                  <a:lnTo>
                    <a:pt x="5809914" y="2900015"/>
                  </a:lnTo>
                  <a:lnTo>
                    <a:pt x="5793193" y="2858137"/>
                  </a:lnTo>
                  <a:lnTo>
                    <a:pt x="5779900" y="2814646"/>
                  </a:lnTo>
                  <a:lnTo>
                    <a:pt x="5770201" y="2769707"/>
                  </a:lnTo>
                  <a:lnTo>
                    <a:pt x="5764260" y="2723485"/>
                  </a:lnTo>
                  <a:lnTo>
                    <a:pt x="5762244" y="2676144"/>
                  </a:lnTo>
                  <a:close/>
                </a:path>
                <a:path w="6861175" h="3225165">
                  <a:moveTo>
                    <a:pt x="0" y="2333244"/>
                  </a:moveTo>
                  <a:lnTo>
                    <a:pt x="4322064" y="233324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79219" y="2924555"/>
              <a:ext cx="4322445" cy="76200"/>
            </a:xfrm>
            <a:custGeom>
              <a:avLst/>
              <a:gdLst/>
              <a:ahLst/>
              <a:cxnLst/>
              <a:rect l="l" t="t" r="r" b="b"/>
              <a:pathLst>
                <a:path w="432244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32244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322445" h="76200">
                  <a:moveTo>
                    <a:pt x="4322064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322064" y="44450"/>
                  </a:lnTo>
                  <a:lnTo>
                    <a:pt x="432206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01284" y="2962655"/>
              <a:ext cx="822960" cy="1647825"/>
            </a:xfrm>
            <a:custGeom>
              <a:avLst/>
              <a:gdLst/>
              <a:ahLst/>
              <a:cxnLst/>
              <a:rect l="l" t="t" r="r" b="b"/>
              <a:pathLst>
                <a:path w="822959" h="1647825">
                  <a:moveTo>
                    <a:pt x="0" y="1647444"/>
                  </a:moveTo>
                  <a:lnTo>
                    <a:pt x="48357" y="1646044"/>
                  </a:lnTo>
                  <a:lnTo>
                    <a:pt x="95979" y="1641898"/>
                  </a:lnTo>
                  <a:lnTo>
                    <a:pt x="142787" y="1635081"/>
                  </a:lnTo>
                  <a:lnTo>
                    <a:pt x="188704" y="1625672"/>
                  </a:lnTo>
                  <a:lnTo>
                    <a:pt x="233655" y="1613748"/>
                  </a:lnTo>
                  <a:lnTo>
                    <a:pt x="277560" y="1599385"/>
                  </a:lnTo>
                  <a:lnTo>
                    <a:pt x="320343" y="1582662"/>
                  </a:lnTo>
                  <a:lnTo>
                    <a:pt x="361927" y="1563655"/>
                  </a:lnTo>
                  <a:lnTo>
                    <a:pt x="402235" y="1542441"/>
                  </a:lnTo>
                  <a:lnTo>
                    <a:pt x="441190" y="1519099"/>
                  </a:lnTo>
                  <a:lnTo>
                    <a:pt x="478713" y="1493705"/>
                  </a:lnTo>
                  <a:lnTo>
                    <a:pt x="514729" y="1466336"/>
                  </a:lnTo>
                  <a:lnTo>
                    <a:pt x="549160" y="1437071"/>
                  </a:lnTo>
                  <a:lnTo>
                    <a:pt x="581929" y="1405985"/>
                  </a:lnTo>
                  <a:lnTo>
                    <a:pt x="612959" y="1373156"/>
                  </a:lnTo>
                  <a:lnTo>
                    <a:pt x="642172" y="1338662"/>
                  </a:lnTo>
                  <a:lnTo>
                    <a:pt x="669492" y="1302580"/>
                  </a:lnTo>
                  <a:lnTo>
                    <a:pt x="694841" y="1264988"/>
                  </a:lnTo>
                  <a:lnTo>
                    <a:pt x="718141" y="1225961"/>
                  </a:lnTo>
                  <a:lnTo>
                    <a:pt x="739317" y="1185578"/>
                  </a:lnTo>
                  <a:lnTo>
                    <a:pt x="758291" y="1143916"/>
                  </a:lnTo>
                  <a:lnTo>
                    <a:pt x="774985" y="1101053"/>
                  </a:lnTo>
                  <a:lnTo>
                    <a:pt x="789322" y="1057064"/>
                  </a:lnTo>
                  <a:lnTo>
                    <a:pt x="801226" y="1012029"/>
                  </a:lnTo>
                  <a:lnTo>
                    <a:pt x="810619" y="966023"/>
                  </a:lnTo>
                  <a:lnTo>
                    <a:pt x="817423" y="919125"/>
                  </a:lnTo>
                  <a:lnTo>
                    <a:pt x="821563" y="871411"/>
                  </a:lnTo>
                  <a:lnTo>
                    <a:pt x="822960" y="822960"/>
                  </a:lnTo>
                </a:path>
                <a:path w="822959" h="1647825">
                  <a:moveTo>
                    <a:pt x="0" y="0"/>
                  </a:moveTo>
                  <a:lnTo>
                    <a:pt x="48357" y="1396"/>
                  </a:lnTo>
                  <a:lnTo>
                    <a:pt x="95979" y="5536"/>
                  </a:lnTo>
                  <a:lnTo>
                    <a:pt x="142787" y="12340"/>
                  </a:lnTo>
                  <a:lnTo>
                    <a:pt x="188704" y="21733"/>
                  </a:lnTo>
                  <a:lnTo>
                    <a:pt x="233655" y="33637"/>
                  </a:lnTo>
                  <a:lnTo>
                    <a:pt x="277560" y="47974"/>
                  </a:lnTo>
                  <a:lnTo>
                    <a:pt x="320343" y="64668"/>
                  </a:lnTo>
                  <a:lnTo>
                    <a:pt x="361927" y="83642"/>
                  </a:lnTo>
                  <a:lnTo>
                    <a:pt x="402235" y="104818"/>
                  </a:lnTo>
                  <a:lnTo>
                    <a:pt x="441190" y="128118"/>
                  </a:lnTo>
                  <a:lnTo>
                    <a:pt x="478713" y="153467"/>
                  </a:lnTo>
                  <a:lnTo>
                    <a:pt x="514729" y="180787"/>
                  </a:lnTo>
                  <a:lnTo>
                    <a:pt x="549160" y="210000"/>
                  </a:lnTo>
                  <a:lnTo>
                    <a:pt x="581929" y="241030"/>
                  </a:lnTo>
                  <a:lnTo>
                    <a:pt x="612959" y="273799"/>
                  </a:lnTo>
                  <a:lnTo>
                    <a:pt x="642172" y="308230"/>
                  </a:lnTo>
                  <a:lnTo>
                    <a:pt x="669492" y="344246"/>
                  </a:lnTo>
                  <a:lnTo>
                    <a:pt x="694841" y="381769"/>
                  </a:lnTo>
                  <a:lnTo>
                    <a:pt x="718141" y="420724"/>
                  </a:lnTo>
                  <a:lnTo>
                    <a:pt x="739317" y="461032"/>
                  </a:lnTo>
                  <a:lnTo>
                    <a:pt x="758291" y="502616"/>
                  </a:lnTo>
                  <a:lnTo>
                    <a:pt x="774985" y="545399"/>
                  </a:lnTo>
                  <a:lnTo>
                    <a:pt x="789322" y="589304"/>
                  </a:lnTo>
                  <a:lnTo>
                    <a:pt x="801226" y="634255"/>
                  </a:lnTo>
                  <a:lnTo>
                    <a:pt x="810619" y="680172"/>
                  </a:lnTo>
                  <a:lnTo>
                    <a:pt x="817423" y="726980"/>
                  </a:lnTo>
                  <a:lnTo>
                    <a:pt x="821563" y="774602"/>
                  </a:lnTo>
                  <a:lnTo>
                    <a:pt x="822960" y="8229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5941314" y="1377696"/>
            <a:ext cx="2747010" cy="78105"/>
          </a:xfrm>
          <a:custGeom>
            <a:avLst/>
            <a:gdLst/>
            <a:ahLst/>
            <a:cxnLst/>
            <a:rect l="l" t="t" r="r" b="b"/>
            <a:pathLst>
              <a:path w="2747009" h="78105">
                <a:moveTo>
                  <a:pt x="25908" y="22859"/>
                </a:moveTo>
                <a:lnTo>
                  <a:pt x="0" y="22859"/>
                </a:lnTo>
                <a:lnTo>
                  <a:pt x="0" y="48767"/>
                </a:lnTo>
                <a:lnTo>
                  <a:pt x="25908" y="48767"/>
                </a:lnTo>
                <a:lnTo>
                  <a:pt x="25908" y="22859"/>
                </a:lnTo>
                <a:close/>
              </a:path>
              <a:path w="2747009" h="78105">
                <a:moveTo>
                  <a:pt x="51815" y="22859"/>
                </a:moveTo>
                <a:lnTo>
                  <a:pt x="51815" y="48767"/>
                </a:lnTo>
                <a:lnTo>
                  <a:pt x="77724" y="48894"/>
                </a:lnTo>
                <a:lnTo>
                  <a:pt x="77724" y="22987"/>
                </a:lnTo>
                <a:lnTo>
                  <a:pt x="51815" y="22859"/>
                </a:lnTo>
                <a:close/>
              </a:path>
              <a:path w="2747009" h="78105">
                <a:moveTo>
                  <a:pt x="129539" y="22987"/>
                </a:moveTo>
                <a:lnTo>
                  <a:pt x="103632" y="22987"/>
                </a:lnTo>
                <a:lnTo>
                  <a:pt x="103632" y="48894"/>
                </a:lnTo>
                <a:lnTo>
                  <a:pt x="129539" y="48894"/>
                </a:lnTo>
                <a:lnTo>
                  <a:pt x="129539" y="22987"/>
                </a:lnTo>
                <a:close/>
              </a:path>
              <a:path w="2747009" h="78105">
                <a:moveTo>
                  <a:pt x="155448" y="22987"/>
                </a:moveTo>
                <a:lnTo>
                  <a:pt x="155448" y="48894"/>
                </a:lnTo>
                <a:lnTo>
                  <a:pt x="181356" y="49021"/>
                </a:lnTo>
                <a:lnTo>
                  <a:pt x="181356" y="23113"/>
                </a:lnTo>
                <a:lnTo>
                  <a:pt x="155448" y="22987"/>
                </a:lnTo>
                <a:close/>
              </a:path>
              <a:path w="2747009" h="78105">
                <a:moveTo>
                  <a:pt x="233172" y="23113"/>
                </a:moveTo>
                <a:lnTo>
                  <a:pt x="207263" y="23113"/>
                </a:lnTo>
                <a:lnTo>
                  <a:pt x="207263" y="49021"/>
                </a:lnTo>
                <a:lnTo>
                  <a:pt x="233172" y="49021"/>
                </a:lnTo>
                <a:lnTo>
                  <a:pt x="233172" y="23113"/>
                </a:lnTo>
                <a:close/>
              </a:path>
              <a:path w="2747009" h="78105">
                <a:moveTo>
                  <a:pt x="259080" y="23113"/>
                </a:moveTo>
                <a:lnTo>
                  <a:pt x="259080" y="49021"/>
                </a:lnTo>
                <a:lnTo>
                  <a:pt x="284988" y="49149"/>
                </a:lnTo>
                <a:lnTo>
                  <a:pt x="284988" y="23240"/>
                </a:lnTo>
                <a:lnTo>
                  <a:pt x="259080" y="23113"/>
                </a:lnTo>
                <a:close/>
              </a:path>
              <a:path w="2747009" h="78105">
                <a:moveTo>
                  <a:pt x="336803" y="23240"/>
                </a:moveTo>
                <a:lnTo>
                  <a:pt x="310896" y="23240"/>
                </a:lnTo>
                <a:lnTo>
                  <a:pt x="310896" y="49149"/>
                </a:lnTo>
                <a:lnTo>
                  <a:pt x="336803" y="49149"/>
                </a:lnTo>
                <a:lnTo>
                  <a:pt x="336803" y="23240"/>
                </a:lnTo>
                <a:close/>
              </a:path>
              <a:path w="2747009" h="78105">
                <a:moveTo>
                  <a:pt x="388620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20" y="49149"/>
                </a:lnTo>
                <a:lnTo>
                  <a:pt x="388620" y="23240"/>
                </a:lnTo>
                <a:close/>
              </a:path>
              <a:path w="2747009" h="78105">
                <a:moveTo>
                  <a:pt x="440436" y="23367"/>
                </a:moveTo>
                <a:lnTo>
                  <a:pt x="414527" y="23367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7"/>
                </a:lnTo>
                <a:close/>
              </a:path>
              <a:path w="2747009" h="78105">
                <a:moveTo>
                  <a:pt x="492251" y="23367"/>
                </a:moveTo>
                <a:lnTo>
                  <a:pt x="466344" y="23367"/>
                </a:lnTo>
                <a:lnTo>
                  <a:pt x="466344" y="49275"/>
                </a:lnTo>
                <a:lnTo>
                  <a:pt x="492251" y="49275"/>
                </a:lnTo>
                <a:lnTo>
                  <a:pt x="492251" y="23367"/>
                </a:lnTo>
                <a:close/>
              </a:path>
              <a:path w="2747009" h="78105">
                <a:moveTo>
                  <a:pt x="544068" y="23494"/>
                </a:moveTo>
                <a:lnTo>
                  <a:pt x="518160" y="23494"/>
                </a:lnTo>
                <a:lnTo>
                  <a:pt x="518160" y="49402"/>
                </a:lnTo>
                <a:lnTo>
                  <a:pt x="544068" y="49402"/>
                </a:lnTo>
                <a:lnTo>
                  <a:pt x="544068" y="23494"/>
                </a:lnTo>
                <a:close/>
              </a:path>
              <a:path w="2747009" h="78105">
                <a:moveTo>
                  <a:pt x="595884" y="23494"/>
                </a:moveTo>
                <a:lnTo>
                  <a:pt x="569976" y="23494"/>
                </a:lnTo>
                <a:lnTo>
                  <a:pt x="569976" y="49402"/>
                </a:lnTo>
                <a:lnTo>
                  <a:pt x="595884" y="49402"/>
                </a:lnTo>
                <a:lnTo>
                  <a:pt x="595884" y="23494"/>
                </a:lnTo>
                <a:close/>
              </a:path>
              <a:path w="2747009" h="78105">
                <a:moveTo>
                  <a:pt x="647700" y="23621"/>
                </a:moveTo>
                <a:lnTo>
                  <a:pt x="621791" y="23621"/>
                </a:lnTo>
                <a:lnTo>
                  <a:pt x="621791" y="49529"/>
                </a:lnTo>
                <a:lnTo>
                  <a:pt x="647700" y="49529"/>
                </a:lnTo>
                <a:lnTo>
                  <a:pt x="647700" y="23621"/>
                </a:lnTo>
                <a:close/>
              </a:path>
              <a:path w="2747009" h="78105">
                <a:moveTo>
                  <a:pt x="699515" y="23621"/>
                </a:moveTo>
                <a:lnTo>
                  <a:pt x="673608" y="23621"/>
                </a:lnTo>
                <a:lnTo>
                  <a:pt x="673608" y="49529"/>
                </a:lnTo>
                <a:lnTo>
                  <a:pt x="699515" y="49529"/>
                </a:lnTo>
                <a:lnTo>
                  <a:pt x="699515" y="23621"/>
                </a:lnTo>
                <a:close/>
              </a:path>
              <a:path w="2747009" h="78105">
                <a:moveTo>
                  <a:pt x="725424" y="23621"/>
                </a:moveTo>
                <a:lnTo>
                  <a:pt x="725424" y="49529"/>
                </a:lnTo>
                <a:lnTo>
                  <a:pt x="751332" y="49656"/>
                </a:lnTo>
                <a:lnTo>
                  <a:pt x="751332" y="23749"/>
                </a:lnTo>
                <a:lnTo>
                  <a:pt x="725424" y="23621"/>
                </a:lnTo>
                <a:close/>
              </a:path>
              <a:path w="2747009" h="78105">
                <a:moveTo>
                  <a:pt x="803147" y="23749"/>
                </a:moveTo>
                <a:lnTo>
                  <a:pt x="777239" y="23749"/>
                </a:lnTo>
                <a:lnTo>
                  <a:pt x="777239" y="49656"/>
                </a:lnTo>
                <a:lnTo>
                  <a:pt x="803147" y="49656"/>
                </a:lnTo>
                <a:lnTo>
                  <a:pt x="803147" y="23749"/>
                </a:lnTo>
                <a:close/>
              </a:path>
              <a:path w="2747009" h="78105">
                <a:moveTo>
                  <a:pt x="829056" y="23749"/>
                </a:moveTo>
                <a:lnTo>
                  <a:pt x="829056" y="49656"/>
                </a:lnTo>
                <a:lnTo>
                  <a:pt x="854963" y="49783"/>
                </a:lnTo>
                <a:lnTo>
                  <a:pt x="854963" y="23875"/>
                </a:lnTo>
                <a:lnTo>
                  <a:pt x="829056" y="23749"/>
                </a:lnTo>
                <a:close/>
              </a:path>
              <a:path w="2747009" h="78105">
                <a:moveTo>
                  <a:pt x="906780" y="23875"/>
                </a:moveTo>
                <a:lnTo>
                  <a:pt x="880871" y="23875"/>
                </a:lnTo>
                <a:lnTo>
                  <a:pt x="880871" y="49783"/>
                </a:lnTo>
                <a:lnTo>
                  <a:pt x="906780" y="49783"/>
                </a:lnTo>
                <a:lnTo>
                  <a:pt x="906780" y="23875"/>
                </a:lnTo>
                <a:close/>
              </a:path>
              <a:path w="2747009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5" y="49783"/>
                </a:lnTo>
                <a:lnTo>
                  <a:pt x="958595" y="23875"/>
                </a:lnTo>
                <a:close/>
              </a:path>
              <a:path w="2747009" h="78105">
                <a:moveTo>
                  <a:pt x="1010412" y="24002"/>
                </a:moveTo>
                <a:lnTo>
                  <a:pt x="984504" y="24002"/>
                </a:lnTo>
                <a:lnTo>
                  <a:pt x="984504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2747009" h="78105">
                <a:moveTo>
                  <a:pt x="1062228" y="24002"/>
                </a:moveTo>
                <a:lnTo>
                  <a:pt x="1036319" y="24002"/>
                </a:lnTo>
                <a:lnTo>
                  <a:pt x="1036319" y="49911"/>
                </a:lnTo>
                <a:lnTo>
                  <a:pt x="1062228" y="49911"/>
                </a:lnTo>
                <a:lnTo>
                  <a:pt x="1062228" y="24002"/>
                </a:lnTo>
                <a:close/>
              </a:path>
              <a:path w="2747009" h="78105">
                <a:moveTo>
                  <a:pt x="1114043" y="24129"/>
                </a:moveTo>
                <a:lnTo>
                  <a:pt x="1088136" y="24129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29"/>
                </a:lnTo>
                <a:close/>
              </a:path>
              <a:path w="2747009" h="78105">
                <a:moveTo>
                  <a:pt x="1165860" y="24129"/>
                </a:moveTo>
                <a:lnTo>
                  <a:pt x="1139952" y="24129"/>
                </a:lnTo>
                <a:lnTo>
                  <a:pt x="1139952" y="50037"/>
                </a:lnTo>
                <a:lnTo>
                  <a:pt x="1165860" y="50037"/>
                </a:lnTo>
                <a:lnTo>
                  <a:pt x="1165860" y="24129"/>
                </a:lnTo>
                <a:close/>
              </a:path>
              <a:path w="2747009" h="78105">
                <a:moveTo>
                  <a:pt x="1217676" y="24256"/>
                </a:moveTo>
                <a:lnTo>
                  <a:pt x="1191767" y="24256"/>
                </a:lnTo>
                <a:lnTo>
                  <a:pt x="1191767" y="50164"/>
                </a:lnTo>
                <a:lnTo>
                  <a:pt x="1217676" y="50164"/>
                </a:lnTo>
                <a:lnTo>
                  <a:pt x="1217676" y="24256"/>
                </a:lnTo>
                <a:close/>
              </a:path>
              <a:path w="2747009" h="78105">
                <a:moveTo>
                  <a:pt x="1269491" y="24256"/>
                </a:moveTo>
                <a:lnTo>
                  <a:pt x="1243584" y="24256"/>
                </a:lnTo>
                <a:lnTo>
                  <a:pt x="1243584" y="50164"/>
                </a:lnTo>
                <a:lnTo>
                  <a:pt x="1269491" y="50164"/>
                </a:lnTo>
                <a:lnTo>
                  <a:pt x="1269491" y="24256"/>
                </a:lnTo>
                <a:close/>
              </a:path>
              <a:path w="2747009" h="78105">
                <a:moveTo>
                  <a:pt x="1295400" y="24256"/>
                </a:moveTo>
                <a:lnTo>
                  <a:pt x="1295400" y="50164"/>
                </a:lnTo>
                <a:lnTo>
                  <a:pt x="1321308" y="50291"/>
                </a:lnTo>
                <a:lnTo>
                  <a:pt x="1321308" y="24383"/>
                </a:lnTo>
                <a:lnTo>
                  <a:pt x="1295400" y="24256"/>
                </a:lnTo>
                <a:close/>
              </a:path>
              <a:path w="2747009" h="78105">
                <a:moveTo>
                  <a:pt x="1373124" y="24383"/>
                </a:moveTo>
                <a:lnTo>
                  <a:pt x="1347215" y="24383"/>
                </a:lnTo>
                <a:lnTo>
                  <a:pt x="1347215" y="50291"/>
                </a:lnTo>
                <a:lnTo>
                  <a:pt x="1373124" y="50291"/>
                </a:lnTo>
                <a:lnTo>
                  <a:pt x="1373124" y="24383"/>
                </a:lnTo>
                <a:close/>
              </a:path>
              <a:path w="2747009" h="78105">
                <a:moveTo>
                  <a:pt x="1399032" y="24383"/>
                </a:moveTo>
                <a:lnTo>
                  <a:pt x="1399032" y="50291"/>
                </a:lnTo>
                <a:lnTo>
                  <a:pt x="1424939" y="50418"/>
                </a:lnTo>
                <a:lnTo>
                  <a:pt x="1424939" y="24511"/>
                </a:lnTo>
                <a:lnTo>
                  <a:pt x="1399032" y="24383"/>
                </a:lnTo>
                <a:close/>
              </a:path>
              <a:path w="2747009" h="78105">
                <a:moveTo>
                  <a:pt x="1476756" y="24511"/>
                </a:moveTo>
                <a:lnTo>
                  <a:pt x="1450847" y="24511"/>
                </a:lnTo>
                <a:lnTo>
                  <a:pt x="1450847" y="50418"/>
                </a:lnTo>
                <a:lnTo>
                  <a:pt x="1476756" y="50418"/>
                </a:lnTo>
                <a:lnTo>
                  <a:pt x="1476756" y="24511"/>
                </a:lnTo>
                <a:close/>
              </a:path>
              <a:path w="2747009" h="78105">
                <a:moveTo>
                  <a:pt x="1502664" y="24511"/>
                </a:moveTo>
                <a:lnTo>
                  <a:pt x="1502664" y="50418"/>
                </a:lnTo>
                <a:lnTo>
                  <a:pt x="1528571" y="50545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7009" h="78105">
                <a:moveTo>
                  <a:pt x="1580388" y="24637"/>
                </a:moveTo>
                <a:lnTo>
                  <a:pt x="1554480" y="24637"/>
                </a:lnTo>
                <a:lnTo>
                  <a:pt x="1554480" y="50545"/>
                </a:lnTo>
                <a:lnTo>
                  <a:pt x="1580388" y="50545"/>
                </a:lnTo>
                <a:lnTo>
                  <a:pt x="1580388" y="24637"/>
                </a:lnTo>
                <a:close/>
              </a:path>
              <a:path w="2747009" h="78105">
                <a:moveTo>
                  <a:pt x="1632204" y="24637"/>
                </a:moveTo>
                <a:lnTo>
                  <a:pt x="1606295" y="24637"/>
                </a:lnTo>
                <a:lnTo>
                  <a:pt x="1606295" y="50545"/>
                </a:lnTo>
                <a:lnTo>
                  <a:pt x="1632204" y="50545"/>
                </a:lnTo>
                <a:lnTo>
                  <a:pt x="1632204" y="24637"/>
                </a:lnTo>
                <a:close/>
              </a:path>
              <a:path w="2747009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7009" h="78105">
                <a:moveTo>
                  <a:pt x="1735836" y="24764"/>
                </a:moveTo>
                <a:lnTo>
                  <a:pt x="1709928" y="24764"/>
                </a:lnTo>
                <a:lnTo>
                  <a:pt x="1709928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7009" h="78105">
                <a:moveTo>
                  <a:pt x="1787652" y="24891"/>
                </a:moveTo>
                <a:lnTo>
                  <a:pt x="1761743" y="24891"/>
                </a:lnTo>
                <a:lnTo>
                  <a:pt x="1761743" y="50800"/>
                </a:lnTo>
                <a:lnTo>
                  <a:pt x="1787652" y="50800"/>
                </a:lnTo>
                <a:lnTo>
                  <a:pt x="1787652" y="24891"/>
                </a:lnTo>
                <a:close/>
              </a:path>
              <a:path w="2747009" h="78105">
                <a:moveTo>
                  <a:pt x="1839467" y="24891"/>
                </a:moveTo>
                <a:lnTo>
                  <a:pt x="1813560" y="24891"/>
                </a:lnTo>
                <a:lnTo>
                  <a:pt x="1813560" y="50800"/>
                </a:lnTo>
                <a:lnTo>
                  <a:pt x="1839467" y="50800"/>
                </a:lnTo>
                <a:lnTo>
                  <a:pt x="1839467" y="24891"/>
                </a:lnTo>
                <a:close/>
              </a:path>
              <a:path w="2747009" h="78105">
                <a:moveTo>
                  <a:pt x="1891284" y="25018"/>
                </a:moveTo>
                <a:lnTo>
                  <a:pt x="1865376" y="25018"/>
                </a:lnTo>
                <a:lnTo>
                  <a:pt x="1865376" y="50926"/>
                </a:lnTo>
                <a:lnTo>
                  <a:pt x="1891284" y="50926"/>
                </a:lnTo>
                <a:lnTo>
                  <a:pt x="1891284" y="25018"/>
                </a:lnTo>
                <a:close/>
              </a:path>
              <a:path w="2747009" h="78105">
                <a:moveTo>
                  <a:pt x="1943100" y="25018"/>
                </a:moveTo>
                <a:lnTo>
                  <a:pt x="1917191" y="25018"/>
                </a:lnTo>
                <a:lnTo>
                  <a:pt x="1917191" y="50926"/>
                </a:lnTo>
                <a:lnTo>
                  <a:pt x="1943100" y="50926"/>
                </a:lnTo>
                <a:lnTo>
                  <a:pt x="1943100" y="25018"/>
                </a:lnTo>
                <a:close/>
              </a:path>
              <a:path w="2747009" h="78105">
                <a:moveTo>
                  <a:pt x="1969008" y="25018"/>
                </a:moveTo>
                <a:lnTo>
                  <a:pt x="1969008" y="50926"/>
                </a:lnTo>
                <a:lnTo>
                  <a:pt x="1994915" y="51053"/>
                </a:lnTo>
                <a:lnTo>
                  <a:pt x="1994915" y="25145"/>
                </a:lnTo>
                <a:lnTo>
                  <a:pt x="1969008" y="25018"/>
                </a:lnTo>
                <a:close/>
              </a:path>
              <a:path w="2747009" h="78105">
                <a:moveTo>
                  <a:pt x="2046732" y="25145"/>
                </a:moveTo>
                <a:lnTo>
                  <a:pt x="2020824" y="25145"/>
                </a:lnTo>
                <a:lnTo>
                  <a:pt x="2020824" y="51053"/>
                </a:lnTo>
                <a:lnTo>
                  <a:pt x="2046732" y="51053"/>
                </a:lnTo>
                <a:lnTo>
                  <a:pt x="2046732" y="25145"/>
                </a:lnTo>
                <a:close/>
              </a:path>
              <a:path w="2747009" h="78105">
                <a:moveTo>
                  <a:pt x="2072639" y="25145"/>
                </a:moveTo>
                <a:lnTo>
                  <a:pt x="2072639" y="51053"/>
                </a:lnTo>
                <a:lnTo>
                  <a:pt x="2098547" y="51180"/>
                </a:lnTo>
                <a:lnTo>
                  <a:pt x="2098547" y="25273"/>
                </a:lnTo>
                <a:lnTo>
                  <a:pt x="2072639" y="25145"/>
                </a:lnTo>
                <a:close/>
              </a:path>
              <a:path w="2747009" h="78105">
                <a:moveTo>
                  <a:pt x="2150364" y="25273"/>
                </a:moveTo>
                <a:lnTo>
                  <a:pt x="2124456" y="25273"/>
                </a:lnTo>
                <a:lnTo>
                  <a:pt x="2124456" y="51180"/>
                </a:lnTo>
                <a:lnTo>
                  <a:pt x="2150364" y="51180"/>
                </a:lnTo>
                <a:lnTo>
                  <a:pt x="2150364" y="25273"/>
                </a:lnTo>
                <a:close/>
              </a:path>
              <a:path w="2747009" h="78105">
                <a:moveTo>
                  <a:pt x="2176271" y="25273"/>
                </a:moveTo>
                <a:lnTo>
                  <a:pt x="2176271" y="51180"/>
                </a:lnTo>
                <a:lnTo>
                  <a:pt x="2202180" y="51307"/>
                </a:lnTo>
                <a:lnTo>
                  <a:pt x="2202180" y="25400"/>
                </a:lnTo>
                <a:lnTo>
                  <a:pt x="2176271" y="25273"/>
                </a:lnTo>
                <a:close/>
              </a:path>
              <a:path w="2747009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7"/>
                </a:lnTo>
                <a:lnTo>
                  <a:pt x="2253995" y="51307"/>
                </a:lnTo>
                <a:lnTo>
                  <a:pt x="2253995" y="25400"/>
                </a:lnTo>
                <a:close/>
              </a:path>
              <a:path w="2747009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7"/>
                </a:lnTo>
                <a:lnTo>
                  <a:pt x="2305812" y="51307"/>
                </a:lnTo>
                <a:lnTo>
                  <a:pt x="2305812" y="25400"/>
                </a:lnTo>
                <a:close/>
              </a:path>
              <a:path w="2747009" h="78105">
                <a:moveTo>
                  <a:pt x="2357628" y="25526"/>
                </a:moveTo>
                <a:lnTo>
                  <a:pt x="2331719" y="25526"/>
                </a:lnTo>
                <a:lnTo>
                  <a:pt x="2331719" y="51434"/>
                </a:lnTo>
                <a:lnTo>
                  <a:pt x="2357628" y="51434"/>
                </a:lnTo>
                <a:lnTo>
                  <a:pt x="2357628" y="25526"/>
                </a:lnTo>
                <a:close/>
              </a:path>
              <a:path w="2747009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4"/>
                </a:lnTo>
                <a:lnTo>
                  <a:pt x="2409443" y="51434"/>
                </a:lnTo>
                <a:lnTo>
                  <a:pt x="2409443" y="25526"/>
                </a:lnTo>
                <a:close/>
              </a:path>
              <a:path w="2747009" h="78105">
                <a:moveTo>
                  <a:pt x="2461260" y="25653"/>
                </a:moveTo>
                <a:lnTo>
                  <a:pt x="2435352" y="25653"/>
                </a:lnTo>
                <a:lnTo>
                  <a:pt x="2435352" y="51562"/>
                </a:lnTo>
                <a:lnTo>
                  <a:pt x="2461260" y="51562"/>
                </a:lnTo>
                <a:lnTo>
                  <a:pt x="2461260" y="25653"/>
                </a:lnTo>
                <a:close/>
              </a:path>
              <a:path w="2747009" h="78105">
                <a:moveTo>
                  <a:pt x="2513076" y="25653"/>
                </a:moveTo>
                <a:lnTo>
                  <a:pt x="2487167" y="25653"/>
                </a:lnTo>
                <a:lnTo>
                  <a:pt x="2487167" y="51562"/>
                </a:lnTo>
                <a:lnTo>
                  <a:pt x="2513076" y="51562"/>
                </a:lnTo>
                <a:lnTo>
                  <a:pt x="2513076" y="25653"/>
                </a:lnTo>
                <a:close/>
              </a:path>
              <a:path w="2747009" h="78105">
                <a:moveTo>
                  <a:pt x="2538984" y="25653"/>
                </a:moveTo>
                <a:lnTo>
                  <a:pt x="2538984" y="51562"/>
                </a:lnTo>
                <a:lnTo>
                  <a:pt x="2564891" y="51688"/>
                </a:lnTo>
                <a:lnTo>
                  <a:pt x="2564891" y="25780"/>
                </a:lnTo>
                <a:lnTo>
                  <a:pt x="2538984" y="25653"/>
                </a:lnTo>
                <a:close/>
              </a:path>
              <a:path w="2747009" h="78105">
                <a:moveTo>
                  <a:pt x="2616708" y="25780"/>
                </a:moveTo>
                <a:lnTo>
                  <a:pt x="2590800" y="25780"/>
                </a:lnTo>
                <a:lnTo>
                  <a:pt x="2590800" y="51688"/>
                </a:lnTo>
                <a:lnTo>
                  <a:pt x="2616708" y="51688"/>
                </a:lnTo>
                <a:lnTo>
                  <a:pt x="2616708" y="25780"/>
                </a:lnTo>
                <a:close/>
              </a:path>
              <a:path w="2747009" h="78105">
                <a:moveTo>
                  <a:pt x="2642616" y="25780"/>
                </a:moveTo>
                <a:lnTo>
                  <a:pt x="2642616" y="51688"/>
                </a:lnTo>
                <a:lnTo>
                  <a:pt x="2668524" y="51815"/>
                </a:lnTo>
                <a:lnTo>
                  <a:pt x="2668524" y="25907"/>
                </a:lnTo>
                <a:lnTo>
                  <a:pt x="2642616" y="25780"/>
                </a:lnTo>
                <a:close/>
              </a:path>
              <a:path w="2747009" h="78105">
                <a:moveTo>
                  <a:pt x="2708147" y="0"/>
                </a:moveTo>
                <a:lnTo>
                  <a:pt x="2693021" y="3053"/>
                </a:lnTo>
                <a:lnTo>
                  <a:pt x="2680668" y="11382"/>
                </a:lnTo>
                <a:lnTo>
                  <a:pt x="2672339" y="23735"/>
                </a:lnTo>
                <a:lnTo>
                  <a:pt x="2669286" y="38862"/>
                </a:lnTo>
                <a:lnTo>
                  <a:pt x="2672339" y="53988"/>
                </a:lnTo>
                <a:lnTo>
                  <a:pt x="2680668" y="66341"/>
                </a:lnTo>
                <a:lnTo>
                  <a:pt x="2693021" y="74670"/>
                </a:lnTo>
                <a:lnTo>
                  <a:pt x="2708147" y="77724"/>
                </a:lnTo>
                <a:lnTo>
                  <a:pt x="2723274" y="74670"/>
                </a:lnTo>
                <a:lnTo>
                  <a:pt x="2735627" y="66341"/>
                </a:lnTo>
                <a:lnTo>
                  <a:pt x="2743956" y="53988"/>
                </a:lnTo>
                <a:lnTo>
                  <a:pt x="2744394" y="51815"/>
                </a:lnTo>
                <a:lnTo>
                  <a:pt x="2694432" y="51815"/>
                </a:lnTo>
                <a:lnTo>
                  <a:pt x="2694432" y="25907"/>
                </a:lnTo>
                <a:lnTo>
                  <a:pt x="2744394" y="25907"/>
                </a:lnTo>
                <a:lnTo>
                  <a:pt x="2743956" y="23735"/>
                </a:lnTo>
                <a:lnTo>
                  <a:pt x="2735627" y="11382"/>
                </a:lnTo>
                <a:lnTo>
                  <a:pt x="2723274" y="3053"/>
                </a:lnTo>
                <a:lnTo>
                  <a:pt x="2708147" y="0"/>
                </a:lnTo>
                <a:close/>
              </a:path>
              <a:path w="2747009" h="78105">
                <a:moveTo>
                  <a:pt x="2708147" y="25907"/>
                </a:moveTo>
                <a:lnTo>
                  <a:pt x="2694432" y="25907"/>
                </a:lnTo>
                <a:lnTo>
                  <a:pt x="2694432" y="51815"/>
                </a:lnTo>
                <a:lnTo>
                  <a:pt x="2708147" y="51815"/>
                </a:lnTo>
                <a:lnTo>
                  <a:pt x="2708147" y="25907"/>
                </a:lnTo>
                <a:close/>
              </a:path>
              <a:path w="2747009" h="78105">
                <a:moveTo>
                  <a:pt x="2744394" y="25907"/>
                </a:moveTo>
                <a:lnTo>
                  <a:pt x="2708147" y="25907"/>
                </a:lnTo>
                <a:lnTo>
                  <a:pt x="2708147" y="51815"/>
                </a:lnTo>
                <a:lnTo>
                  <a:pt x="2744394" y="51815"/>
                </a:lnTo>
                <a:lnTo>
                  <a:pt x="2747010" y="38862"/>
                </a:lnTo>
                <a:lnTo>
                  <a:pt x="274439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33694" y="1050797"/>
            <a:ext cx="2766695" cy="67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Fungsi</a:t>
            </a:r>
            <a:r>
              <a:rPr sz="1800" b="1" spc="-7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Pemindahan</a:t>
            </a:r>
            <a:r>
              <a:rPr sz="1800" b="1" spc="-4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16165D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500" i="1" dirty="0">
                <a:latin typeface="Verdana"/>
                <a:cs typeface="Verdana"/>
              </a:rPr>
              <a:t>Contoh:</a:t>
            </a:r>
            <a:r>
              <a:rPr sz="1500" i="1" spc="-60" dirty="0">
                <a:latin typeface="Verdana"/>
                <a:cs typeface="Verdana"/>
              </a:rPr>
              <a:t> </a:t>
            </a:r>
            <a:r>
              <a:rPr sz="1500" i="1" dirty="0">
                <a:latin typeface="Verdana"/>
                <a:cs typeface="Verdana"/>
              </a:rPr>
              <a:t>keyboard</a:t>
            </a:r>
            <a:r>
              <a:rPr sz="1500" i="1" spc="-55" dirty="0">
                <a:latin typeface="Verdana"/>
                <a:cs typeface="Verdana"/>
              </a:rPr>
              <a:t> </a:t>
            </a:r>
            <a:r>
              <a:rPr sz="1500" i="1" dirty="0">
                <a:latin typeface="Verdana"/>
                <a:cs typeface="Verdana"/>
              </a:rPr>
              <a:t>ke</a:t>
            </a:r>
            <a:r>
              <a:rPr sz="1500" i="1" spc="-70" dirty="0">
                <a:latin typeface="Verdana"/>
                <a:cs typeface="Verdana"/>
              </a:rPr>
              <a:t> </a:t>
            </a:r>
            <a:r>
              <a:rPr sz="1500" i="1" spc="-10" dirty="0">
                <a:latin typeface="Verdana"/>
                <a:cs typeface="Verdana"/>
              </a:rPr>
              <a:t>screen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3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24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25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169408"/>
            <a:ext cx="9144000" cy="1687195"/>
            <a:chOff x="761" y="5169408"/>
            <a:chExt cx="9144000" cy="16871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0263" y="5743956"/>
              <a:ext cx="577595" cy="76504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947" y="5522976"/>
              <a:ext cx="541020" cy="710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347" y="5169408"/>
              <a:ext cx="568452" cy="70865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36998" y="235153"/>
            <a:ext cx="4501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181866"/>
                </a:solidFill>
              </a:rPr>
              <a:t>Fungsi</a:t>
            </a:r>
            <a:r>
              <a:rPr spc="-130" dirty="0">
                <a:solidFill>
                  <a:srgbClr val="181866"/>
                </a:solidFill>
              </a:rPr>
              <a:t> </a:t>
            </a:r>
            <a:r>
              <a:rPr dirty="0">
                <a:solidFill>
                  <a:srgbClr val="181866"/>
                </a:solidFill>
              </a:rPr>
              <a:t>Komputer</a:t>
            </a:r>
            <a:r>
              <a:rPr spc="-75" dirty="0">
                <a:solidFill>
                  <a:srgbClr val="181866"/>
                </a:solidFill>
              </a:rPr>
              <a:t> </a:t>
            </a:r>
            <a:r>
              <a:rPr spc="-25" dirty="0">
                <a:solidFill>
                  <a:srgbClr val="181866"/>
                </a:solidFill>
              </a:rPr>
              <a:t>(2)</a:t>
            </a:r>
            <a:r>
              <a:rPr spc="-450" dirty="0">
                <a:solidFill>
                  <a:srgbClr val="181866"/>
                </a:solidFill>
              </a:rPr>
              <a:t> </a:t>
            </a:r>
            <a:r>
              <a:rPr sz="2100" spc="-37" baseline="73412" dirty="0">
                <a:solidFill>
                  <a:srgbClr val="336600"/>
                </a:solidFill>
                <a:latin typeface="Times New Roman"/>
                <a:cs typeface="Times New Roman"/>
              </a:rPr>
              <a:t>15</a:t>
            </a:r>
            <a:endParaRPr sz="2100" baseline="73412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66088" y="2688335"/>
            <a:ext cx="5901055" cy="2338705"/>
            <a:chOff x="1466088" y="2688335"/>
            <a:chExt cx="5901055" cy="2338705"/>
          </a:xfrm>
        </p:grpSpPr>
        <p:sp>
          <p:nvSpPr>
            <p:cNvPr id="8" name="object 8"/>
            <p:cNvSpPr/>
            <p:nvPr/>
          </p:nvSpPr>
          <p:spPr>
            <a:xfrm>
              <a:off x="2494788" y="3236975"/>
              <a:ext cx="1099185" cy="1099185"/>
            </a:xfrm>
            <a:custGeom>
              <a:avLst/>
              <a:gdLst/>
              <a:ahLst/>
              <a:cxnLst/>
              <a:rect l="l" t="t" r="r" b="b"/>
              <a:pathLst>
                <a:path w="1099185" h="1099185">
                  <a:moveTo>
                    <a:pt x="0" y="549401"/>
                  </a:moveTo>
                  <a:lnTo>
                    <a:pt x="2016" y="502000"/>
                  </a:lnTo>
                  <a:lnTo>
                    <a:pt x="7957" y="455718"/>
                  </a:lnTo>
                  <a:lnTo>
                    <a:pt x="17656" y="410720"/>
                  </a:lnTo>
                  <a:lnTo>
                    <a:pt x="30949" y="367171"/>
                  </a:lnTo>
                  <a:lnTo>
                    <a:pt x="47670" y="325236"/>
                  </a:lnTo>
                  <a:lnTo>
                    <a:pt x="67656" y="285080"/>
                  </a:lnTo>
                  <a:lnTo>
                    <a:pt x="90740" y="246868"/>
                  </a:lnTo>
                  <a:lnTo>
                    <a:pt x="116758" y="210764"/>
                  </a:lnTo>
                  <a:lnTo>
                    <a:pt x="145544" y="176935"/>
                  </a:lnTo>
                  <a:lnTo>
                    <a:pt x="176935" y="145544"/>
                  </a:lnTo>
                  <a:lnTo>
                    <a:pt x="210764" y="116758"/>
                  </a:lnTo>
                  <a:lnTo>
                    <a:pt x="246868" y="90740"/>
                  </a:lnTo>
                  <a:lnTo>
                    <a:pt x="285080" y="67656"/>
                  </a:lnTo>
                  <a:lnTo>
                    <a:pt x="325236" y="47670"/>
                  </a:lnTo>
                  <a:lnTo>
                    <a:pt x="367171" y="30949"/>
                  </a:lnTo>
                  <a:lnTo>
                    <a:pt x="410720" y="17656"/>
                  </a:lnTo>
                  <a:lnTo>
                    <a:pt x="455718" y="7957"/>
                  </a:lnTo>
                  <a:lnTo>
                    <a:pt x="502000" y="2016"/>
                  </a:lnTo>
                  <a:lnTo>
                    <a:pt x="549401" y="0"/>
                  </a:lnTo>
                  <a:lnTo>
                    <a:pt x="596803" y="2016"/>
                  </a:lnTo>
                  <a:lnTo>
                    <a:pt x="643085" y="7957"/>
                  </a:lnTo>
                  <a:lnTo>
                    <a:pt x="688083" y="17656"/>
                  </a:lnTo>
                  <a:lnTo>
                    <a:pt x="731632" y="30949"/>
                  </a:lnTo>
                  <a:lnTo>
                    <a:pt x="773567" y="47670"/>
                  </a:lnTo>
                  <a:lnTo>
                    <a:pt x="813723" y="67656"/>
                  </a:lnTo>
                  <a:lnTo>
                    <a:pt x="851935" y="90740"/>
                  </a:lnTo>
                  <a:lnTo>
                    <a:pt x="888039" y="116758"/>
                  </a:lnTo>
                  <a:lnTo>
                    <a:pt x="921868" y="145544"/>
                  </a:lnTo>
                  <a:lnTo>
                    <a:pt x="953259" y="176935"/>
                  </a:lnTo>
                  <a:lnTo>
                    <a:pt x="982045" y="210764"/>
                  </a:lnTo>
                  <a:lnTo>
                    <a:pt x="1008063" y="246868"/>
                  </a:lnTo>
                  <a:lnTo>
                    <a:pt x="1031147" y="285080"/>
                  </a:lnTo>
                  <a:lnTo>
                    <a:pt x="1051133" y="325236"/>
                  </a:lnTo>
                  <a:lnTo>
                    <a:pt x="1067854" y="367171"/>
                  </a:lnTo>
                  <a:lnTo>
                    <a:pt x="1081147" y="410720"/>
                  </a:lnTo>
                  <a:lnTo>
                    <a:pt x="1090846" y="455718"/>
                  </a:lnTo>
                  <a:lnTo>
                    <a:pt x="1096787" y="502000"/>
                  </a:lnTo>
                  <a:lnTo>
                    <a:pt x="1098803" y="549401"/>
                  </a:lnTo>
                  <a:lnTo>
                    <a:pt x="1096787" y="596803"/>
                  </a:lnTo>
                  <a:lnTo>
                    <a:pt x="1090846" y="643085"/>
                  </a:lnTo>
                  <a:lnTo>
                    <a:pt x="1081147" y="688083"/>
                  </a:lnTo>
                  <a:lnTo>
                    <a:pt x="1067854" y="731632"/>
                  </a:lnTo>
                  <a:lnTo>
                    <a:pt x="1051133" y="773567"/>
                  </a:lnTo>
                  <a:lnTo>
                    <a:pt x="1031147" y="813723"/>
                  </a:lnTo>
                  <a:lnTo>
                    <a:pt x="1008063" y="851935"/>
                  </a:lnTo>
                  <a:lnTo>
                    <a:pt x="982045" y="888039"/>
                  </a:lnTo>
                  <a:lnTo>
                    <a:pt x="953259" y="921868"/>
                  </a:lnTo>
                  <a:lnTo>
                    <a:pt x="921868" y="953259"/>
                  </a:lnTo>
                  <a:lnTo>
                    <a:pt x="888039" y="982045"/>
                  </a:lnTo>
                  <a:lnTo>
                    <a:pt x="851935" y="1008063"/>
                  </a:lnTo>
                  <a:lnTo>
                    <a:pt x="813723" y="1031147"/>
                  </a:lnTo>
                  <a:lnTo>
                    <a:pt x="773567" y="1051133"/>
                  </a:lnTo>
                  <a:lnTo>
                    <a:pt x="731632" y="1067854"/>
                  </a:lnTo>
                  <a:lnTo>
                    <a:pt x="688083" y="1081147"/>
                  </a:lnTo>
                  <a:lnTo>
                    <a:pt x="643085" y="1090846"/>
                  </a:lnTo>
                  <a:lnTo>
                    <a:pt x="596803" y="1096787"/>
                  </a:lnTo>
                  <a:lnTo>
                    <a:pt x="549401" y="1098804"/>
                  </a:lnTo>
                  <a:lnTo>
                    <a:pt x="502000" y="1096787"/>
                  </a:lnTo>
                  <a:lnTo>
                    <a:pt x="455718" y="1090846"/>
                  </a:lnTo>
                  <a:lnTo>
                    <a:pt x="410720" y="1081147"/>
                  </a:lnTo>
                  <a:lnTo>
                    <a:pt x="367171" y="1067854"/>
                  </a:lnTo>
                  <a:lnTo>
                    <a:pt x="325236" y="1051133"/>
                  </a:lnTo>
                  <a:lnTo>
                    <a:pt x="285080" y="1031147"/>
                  </a:lnTo>
                  <a:lnTo>
                    <a:pt x="246868" y="1008063"/>
                  </a:lnTo>
                  <a:lnTo>
                    <a:pt x="210764" y="982045"/>
                  </a:lnTo>
                  <a:lnTo>
                    <a:pt x="176935" y="953259"/>
                  </a:lnTo>
                  <a:lnTo>
                    <a:pt x="145544" y="921868"/>
                  </a:lnTo>
                  <a:lnTo>
                    <a:pt x="116758" y="888039"/>
                  </a:lnTo>
                  <a:lnTo>
                    <a:pt x="90740" y="851935"/>
                  </a:lnTo>
                  <a:lnTo>
                    <a:pt x="67656" y="813723"/>
                  </a:lnTo>
                  <a:lnTo>
                    <a:pt x="47670" y="773567"/>
                  </a:lnTo>
                  <a:lnTo>
                    <a:pt x="30949" y="731632"/>
                  </a:lnTo>
                  <a:lnTo>
                    <a:pt x="17656" y="688083"/>
                  </a:lnTo>
                  <a:lnTo>
                    <a:pt x="7957" y="643085"/>
                  </a:lnTo>
                  <a:lnTo>
                    <a:pt x="2016" y="596803"/>
                  </a:lnTo>
                  <a:lnTo>
                    <a:pt x="0" y="54940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6088" y="2688335"/>
              <a:ext cx="5901055" cy="2338705"/>
            </a:xfrm>
            <a:custGeom>
              <a:avLst/>
              <a:gdLst/>
              <a:ahLst/>
              <a:cxnLst/>
              <a:rect l="l" t="t" r="r" b="b"/>
              <a:pathLst>
                <a:path w="5901055" h="2338704">
                  <a:moveTo>
                    <a:pt x="1097280" y="1371600"/>
                  </a:moveTo>
                  <a:lnTo>
                    <a:pt x="1084580" y="1365250"/>
                  </a:lnTo>
                  <a:lnTo>
                    <a:pt x="1021080" y="1333500"/>
                  </a:lnTo>
                  <a:lnTo>
                    <a:pt x="1021080" y="1365250"/>
                  </a:lnTo>
                  <a:lnTo>
                    <a:pt x="0" y="1365250"/>
                  </a:lnTo>
                  <a:lnTo>
                    <a:pt x="0" y="1377950"/>
                  </a:lnTo>
                  <a:lnTo>
                    <a:pt x="1021080" y="1377950"/>
                  </a:lnTo>
                  <a:lnTo>
                    <a:pt x="1021080" y="1409700"/>
                  </a:lnTo>
                  <a:lnTo>
                    <a:pt x="1084580" y="1377950"/>
                  </a:lnTo>
                  <a:lnTo>
                    <a:pt x="1097280" y="1371600"/>
                  </a:lnTo>
                  <a:close/>
                </a:path>
                <a:path w="5901055" h="2338704">
                  <a:moveTo>
                    <a:pt x="1097280" y="816610"/>
                  </a:moveTo>
                  <a:lnTo>
                    <a:pt x="76200" y="816610"/>
                  </a:lnTo>
                  <a:lnTo>
                    <a:pt x="76200" y="784860"/>
                  </a:lnTo>
                  <a:lnTo>
                    <a:pt x="0" y="822960"/>
                  </a:lnTo>
                  <a:lnTo>
                    <a:pt x="76200" y="861072"/>
                  </a:lnTo>
                  <a:lnTo>
                    <a:pt x="76200" y="829310"/>
                  </a:lnTo>
                  <a:lnTo>
                    <a:pt x="1097280" y="829310"/>
                  </a:lnTo>
                  <a:lnTo>
                    <a:pt x="1097280" y="816610"/>
                  </a:lnTo>
                  <a:close/>
                </a:path>
                <a:path w="5901055" h="2338704">
                  <a:moveTo>
                    <a:pt x="3842004" y="1371600"/>
                  </a:moveTo>
                  <a:lnTo>
                    <a:pt x="3829304" y="1365250"/>
                  </a:lnTo>
                  <a:lnTo>
                    <a:pt x="3765804" y="1333500"/>
                  </a:lnTo>
                  <a:lnTo>
                    <a:pt x="3765804" y="1365250"/>
                  </a:lnTo>
                  <a:lnTo>
                    <a:pt x="2058924" y="1365250"/>
                  </a:lnTo>
                  <a:lnTo>
                    <a:pt x="2058924" y="1377950"/>
                  </a:lnTo>
                  <a:lnTo>
                    <a:pt x="3765804" y="1377950"/>
                  </a:lnTo>
                  <a:lnTo>
                    <a:pt x="3765804" y="1409700"/>
                  </a:lnTo>
                  <a:lnTo>
                    <a:pt x="3829304" y="1377950"/>
                  </a:lnTo>
                  <a:lnTo>
                    <a:pt x="3842004" y="1371600"/>
                  </a:lnTo>
                  <a:close/>
                </a:path>
                <a:path w="5901055" h="2338704">
                  <a:moveTo>
                    <a:pt x="3842004" y="816610"/>
                  </a:moveTo>
                  <a:lnTo>
                    <a:pt x="2135124" y="816610"/>
                  </a:lnTo>
                  <a:lnTo>
                    <a:pt x="2135124" y="784860"/>
                  </a:lnTo>
                  <a:lnTo>
                    <a:pt x="2058924" y="822960"/>
                  </a:lnTo>
                  <a:lnTo>
                    <a:pt x="2135124" y="861072"/>
                  </a:lnTo>
                  <a:lnTo>
                    <a:pt x="2135124" y="829310"/>
                  </a:lnTo>
                  <a:lnTo>
                    <a:pt x="3842004" y="829310"/>
                  </a:lnTo>
                  <a:lnTo>
                    <a:pt x="3842004" y="816610"/>
                  </a:lnTo>
                  <a:close/>
                </a:path>
                <a:path w="5901055" h="2338704">
                  <a:moveTo>
                    <a:pt x="5763768" y="0"/>
                  </a:moveTo>
                  <a:lnTo>
                    <a:pt x="5678932" y="8001"/>
                  </a:lnTo>
                  <a:lnTo>
                    <a:pt x="5695734" y="34912"/>
                  </a:lnTo>
                  <a:lnTo>
                    <a:pt x="4661662" y="680466"/>
                  </a:lnTo>
                  <a:lnTo>
                    <a:pt x="4668266" y="691134"/>
                  </a:lnTo>
                  <a:lnTo>
                    <a:pt x="5702478" y="45694"/>
                  </a:lnTo>
                  <a:lnTo>
                    <a:pt x="5719318" y="72644"/>
                  </a:lnTo>
                  <a:lnTo>
                    <a:pt x="5746508" y="28194"/>
                  </a:lnTo>
                  <a:lnTo>
                    <a:pt x="5763768" y="0"/>
                  </a:lnTo>
                  <a:close/>
                </a:path>
                <a:path w="5901055" h="2338704">
                  <a:moveTo>
                    <a:pt x="5767070" y="2327783"/>
                  </a:moveTo>
                  <a:lnTo>
                    <a:pt x="4596155" y="1613166"/>
                  </a:lnTo>
                  <a:lnTo>
                    <a:pt x="4600168" y="1606550"/>
                  </a:lnTo>
                  <a:lnTo>
                    <a:pt x="4612640" y="1586103"/>
                  </a:lnTo>
                  <a:lnTo>
                    <a:pt x="4527804" y="1578864"/>
                  </a:lnTo>
                  <a:lnTo>
                    <a:pt x="4573016" y="1651127"/>
                  </a:lnTo>
                  <a:lnTo>
                    <a:pt x="4589564" y="1623961"/>
                  </a:lnTo>
                  <a:lnTo>
                    <a:pt x="5760466" y="2338705"/>
                  </a:lnTo>
                  <a:lnTo>
                    <a:pt x="5767070" y="2327783"/>
                  </a:lnTo>
                  <a:close/>
                </a:path>
                <a:path w="5901055" h="2338704">
                  <a:moveTo>
                    <a:pt x="5835777" y="416814"/>
                  </a:moveTo>
                  <a:lnTo>
                    <a:pt x="5828919" y="406146"/>
                  </a:lnTo>
                  <a:lnTo>
                    <a:pt x="4931448" y="982205"/>
                  </a:lnTo>
                  <a:lnTo>
                    <a:pt x="4914265" y="955421"/>
                  </a:lnTo>
                  <a:lnTo>
                    <a:pt x="4870704" y="1028700"/>
                  </a:lnTo>
                  <a:lnTo>
                    <a:pt x="4955413" y="1019556"/>
                  </a:lnTo>
                  <a:lnTo>
                    <a:pt x="4942700" y="999744"/>
                  </a:lnTo>
                  <a:lnTo>
                    <a:pt x="4938293" y="992886"/>
                  </a:lnTo>
                  <a:lnTo>
                    <a:pt x="5835777" y="416814"/>
                  </a:lnTo>
                  <a:close/>
                </a:path>
                <a:path w="5901055" h="2338704">
                  <a:moveTo>
                    <a:pt x="5900928" y="1921764"/>
                  </a:moveTo>
                  <a:lnTo>
                    <a:pt x="5883567" y="1896110"/>
                  </a:lnTo>
                  <a:lnTo>
                    <a:pt x="5853176" y="1851152"/>
                  </a:lnTo>
                  <a:lnTo>
                    <a:pt x="5837618" y="1878812"/>
                  </a:lnTo>
                  <a:lnTo>
                    <a:pt x="4805299" y="1297432"/>
                  </a:lnTo>
                  <a:lnTo>
                    <a:pt x="4798949" y="1308608"/>
                  </a:lnTo>
                  <a:lnTo>
                    <a:pt x="5831408" y="1889874"/>
                  </a:lnTo>
                  <a:lnTo>
                    <a:pt x="5815838" y="1917573"/>
                  </a:lnTo>
                  <a:lnTo>
                    <a:pt x="5900928" y="1921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61285" y="3406901"/>
            <a:ext cx="84391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5"/>
              </a:spcBef>
            </a:pPr>
            <a:r>
              <a:rPr sz="1100" b="1" spc="-20" dirty="0">
                <a:latin typeface="Verdana"/>
                <a:cs typeface="Verdana"/>
              </a:rPr>
              <a:t>Data </a:t>
            </a:r>
            <a:r>
              <a:rPr sz="1100" b="1" spc="-10" dirty="0">
                <a:latin typeface="Verdana"/>
                <a:cs typeface="Verdana"/>
              </a:rPr>
              <a:t>Movement Apparatus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2155" y="3501390"/>
            <a:ext cx="906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524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Verdana"/>
                <a:cs typeface="Verdana"/>
              </a:rPr>
              <a:t>Control Mechanism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9914" y="2457704"/>
            <a:ext cx="63817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1100" b="1" spc="-20" dirty="0">
                <a:latin typeface="Verdana"/>
                <a:cs typeface="Verdana"/>
              </a:rPr>
              <a:t>Data </a:t>
            </a:r>
            <a:r>
              <a:rPr sz="1100" b="1" spc="-10" dirty="0">
                <a:latin typeface="Verdana"/>
                <a:cs typeface="Verdana"/>
              </a:rPr>
              <a:t>Storage Facility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49997" y="4573651"/>
            <a:ext cx="88201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Verdana"/>
                <a:cs typeface="Verdana"/>
              </a:rPr>
              <a:t>Data </a:t>
            </a:r>
            <a:r>
              <a:rPr sz="1100" b="1" spc="-10" dirty="0">
                <a:latin typeface="Verdana"/>
                <a:cs typeface="Verdana"/>
              </a:rPr>
              <a:t>Processing Facility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88947" y="2272283"/>
            <a:ext cx="6842759" cy="3234055"/>
            <a:chOff x="1488947" y="2272283"/>
            <a:chExt cx="6842759" cy="3234055"/>
          </a:xfrm>
        </p:grpSpPr>
        <p:sp>
          <p:nvSpPr>
            <p:cNvPr id="15" name="object 15"/>
            <p:cNvSpPr/>
            <p:nvPr/>
          </p:nvSpPr>
          <p:spPr>
            <a:xfrm>
              <a:off x="1488947" y="2276855"/>
              <a:ext cx="6838315" cy="3225165"/>
            </a:xfrm>
            <a:custGeom>
              <a:avLst/>
              <a:gdLst/>
              <a:ahLst/>
              <a:cxnLst/>
              <a:rect l="l" t="t" r="r" b="b"/>
              <a:pathLst>
                <a:path w="6838315" h="3225165">
                  <a:moveTo>
                    <a:pt x="3750564" y="1509522"/>
                  </a:moveTo>
                  <a:lnTo>
                    <a:pt x="3752577" y="1462120"/>
                  </a:lnTo>
                  <a:lnTo>
                    <a:pt x="3758509" y="1415838"/>
                  </a:lnTo>
                  <a:lnTo>
                    <a:pt x="3768193" y="1370840"/>
                  </a:lnTo>
                  <a:lnTo>
                    <a:pt x="3781466" y="1327291"/>
                  </a:lnTo>
                  <a:lnTo>
                    <a:pt x="3798162" y="1285356"/>
                  </a:lnTo>
                  <a:lnTo>
                    <a:pt x="3818118" y="1245200"/>
                  </a:lnTo>
                  <a:lnTo>
                    <a:pt x="3841168" y="1206988"/>
                  </a:lnTo>
                  <a:lnTo>
                    <a:pt x="3867147" y="1170884"/>
                  </a:lnTo>
                  <a:lnTo>
                    <a:pt x="3895892" y="1137055"/>
                  </a:lnTo>
                  <a:lnTo>
                    <a:pt x="3927238" y="1105664"/>
                  </a:lnTo>
                  <a:lnTo>
                    <a:pt x="3961019" y="1076878"/>
                  </a:lnTo>
                  <a:lnTo>
                    <a:pt x="3997072" y="1050860"/>
                  </a:lnTo>
                  <a:lnTo>
                    <a:pt x="4035231" y="1027776"/>
                  </a:lnTo>
                  <a:lnTo>
                    <a:pt x="4075332" y="1007790"/>
                  </a:lnTo>
                  <a:lnTo>
                    <a:pt x="4117210" y="991069"/>
                  </a:lnTo>
                  <a:lnTo>
                    <a:pt x="4160701" y="977776"/>
                  </a:lnTo>
                  <a:lnTo>
                    <a:pt x="4205640" y="968077"/>
                  </a:lnTo>
                  <a:lnTo>
                    <a:pt x="4251862" y="962136"/>
                  </a:lnTo>
                  <a:lnTo>
                    <a:pt x="4299204" y="960120"/>
                  </a:lnTo>
                  <a:lnTo>
                    <a:pt x="4346545" y="962136"/>
                  </a:lnTo>
                  <a:lnTo>
                    <a:pt x="4392767" y="968077"/>
                  </a:lnTo>
                  <a:lnTo>
                    <a:pt x="4437706" y="977776"/>
                  </a:lnTo>
                  <a:lnTo>
                    <a:pt x="4481197" y="991069"/>
                  </a:lnTo>
                  <a:lnTo>
                    <a:pt x="4523075" y="1007790"/>
                  </a:lnTo>
                  <a:lnTo>
                    <a:pt x="4563176" y="1027776"/>
                  </a:lnTo>
                  <a:lnTo>
                    <a:pt x="4601335" y="1050860"/>
                  </a:lnTo>
                  <a:lnTo>
                    <a:pt x="4637388" y="1076878"/>
                  </a:lnTo>
                  <a:lnTo>
                    <a:pt x="4671169" y="1105664"/>
                  </a:lnTo>
                  <a:lnTo>
                    <a:pt x="4702515" y="1137055"/>
                  </a:lnTo>
                  <a:lnTo>
                    <a:pt x="4731260" y="1170884"/>
                  </a:lnTo>
                  <a:lnTo>
                    <a:pt x="4757239" y="1206988"/>
                  </a:lnTo>
                  <a:lnTo>
                    <a:pt x="4780289" y="1245200"/>
                  </a:lnTo>
                  <a:lnTo>
                    <a:pt x="4800245" y="1285356"/>
                  </a:lnTo>
                  <a:lnTo>
                    <a:pt x="4816941" y="1327291"/>
                  </a:lnTo>
                  <a:lnTo>
                    <a:pt x="4830214" y="1370840"/>
                  </a:lnTo>
                  <a:lnTo>
                    <a:pt x="4839898" y="1415838"/>
                  </a:lnTo>
                  <a:lnTo>
                    <a:pt x="4845830" y="1462120"/>
                  </a:lnTo>
                  <a:lnTo>
                    <a:pt x="4847844" y="1509522"/>
                  </a:lnTo>
                  <a:lnTo>
                    <a:pt x="4845830" y="1556923"/>
                  </a:lnTo>
                  <a:lnTo>
                    <a:pt x="4839898" y="1603205"/>
                  </a:lnTo>
                  <a:lnTo>
                    <a:pt x="4830214" y="1648203"/>
                  </a:lnTo>
                  <a:lnTo>
                    <a:pt x="4816941" y="1691752"/>
                  </a:lnTo>
                  <a:lnTo>
                    <a:pt x="4800245" y="1733687"/>
                  </a:lnTo>
                  <a:lnTo>
                    <a:pt x="4780289" y="1773843"/>
                  </a:lnTo>
                  <a:lnTo>
                    <a:pt x="4757239" y="1812055"/>
                  </a:lnTo>
                  <a:lnTo>
                    <a:pt x="4731260" y="1848159"/>
                  </a:lnTo>
                  <a:lnTo>
                    <a:pt x="4702515" y="1881988"/>
                  </a:lnTo>
                  <a:lnTo>
                    <a:pt x="4671169" y="1913379"/>
                  </a:lnTo>
                  <a:lnTo>
                    <a:pt x="4637388" y="1942165"/>
                  </a:lnTo>
                  <a:lnTo>
                    <a:pt x="4601335" y="1968183"/>
                  </a:lnTo>
                  <a:lnTo>
                    <a:pt x="4563176" y="1991267"/>
                  </a:lnTo>
                  <a:lnTo>
                    <a:pt x="4523075" y="2011253"/>
                  </a:lnTo>
                  <a:lnTo>
                    <a:pt x="4481197" y="2027974"/>
                  </a:lnTo>
                  <a:lnTo>
                    <a:pt x="4437706" y="2041267"/>
                  </a:lnTo>
                  <a:lnTo>
                    <a:pt x="4392767" y="2050966"/>
                  </a:lnTo>
                  <a:lnTo>
                    <a:pt x="4346545" y="2056907"/>
                  </a:lnTo>
                  <a:lnTo>
                    <a:pt x="4299204" y="2058924"/>
                  </a:lnTo>
                  <a:lnTo>
                    <a:pt x="4251862" y="2056907"/>
                  </a:lnTo>
                  <a:lnTo>
                    <a:pt x="4205640" y="2050966"/>
                  </a:lnTo>
                  <a:lnTo>
                    <a:pt x="4160701" y="2041267"/>
                  </a:lnTo>
                  <a:lnTo>
                    <a:pt x="4117210" y="2027974"/>
                  </a:lnTo>
                  <a:lnTo>
                    <a:pt x="4075332" y="2011253"/>
                  </a:lnTo>
                  <a:lnTo>
                    <a:pt x="4035231" y="1991267"/>
                  </a:lnTo>
                  <a:lnTo>
                    <a:pt x="3997072" y="1968183"/>
                  </a:lnTo>
                  <a:lnTo>
                    <a:pt x="3961019" y="1942165"/>
                  </a:lnTo>
                  <a:lnTo>
                    <a:pt x="3927238" y="1913379"/>
                  </a:lnTo>
                  <a:lnTo>
                    <a:pt x="3895892" y="1881988"/>
                  </a:lnTo>
                  <a:lnTo>
                    <a:pt x="3867147" y="1848159"/>
                  </a:lnTo>
                  <a:lnTo>
                    <a:pt x="3841168" y="1812055"/>
                  </a:lnTo>
                  <a:lnTo>
                    <a:pt x="3818118" y="1773843"/>
                  </a:lnTo>
                  <a:lnTo>
                    <a:pt x="3798162" y="1733687"/>
                  </a:lnTo>
                  <a:lnTo>
                    <a:pt x="3781466" y="1691752"/>
                  </a:lnTo>
                  <a:lnTo>
                    <a:pt x="3768193" y="1648203"/>
                  </a:lnTo>
                  <a:lnTo>
                    <a:pt x="3758509" y="1603205"/>
                  </a:lnTo>
                  <a:lnTo>
                    <a:pt x="3752577" y="1556923"/>
                  </a:lnTo>
                  <a:lnTo>
                    <a:pt x="3750564" y="1509522"/>
                  </a:lnTo>
                  <a:close/>
                </a:path>
                <a:path w="6838315" h="3225165">
                  <a:moveTo>
                    <a:pt x="5740908" y="548640"/>
                  </a:moveTo>
                  <a:lnTo>
                    <a:pt x="5742921" y="501298"/>
                  </a:lnTo>
                  <a:lnTo>
                    <a:pt x="5748853" y="455076"/>
                  </a:lnTo>
                  <a:lnTo>
                    <a:pt x="5758537" y="410137"/>
                  </a:lnTo>
                  <a:lnTo>
                    <a:pt x="5771810" y="366646"/>
                  </a:lnTo>
                  <a:lnTo>
                    <a:pt x="5788506" y="324768"/>
                  </a:lnTo>
                  <a:lnTo>
                    <a:pt x="5808462" y="284667"/>
                  </a:lnTo>
                  <a:lnTo>
                    <a:pt x="5831512" y="246508"/>
                  </a:lnTo>
                  <a:lnTo>
                    <a:pt x="5857491" y="210455"/>
                  </a:lnTo>
                  <a:lnTo>
                    <a:pt x="5886236" y="176674"/>
                  </a:lnTo>
                  <a:lnTo>
                    <a:pt x="5917582" y="145328"/>
                  </a:lnTo>
                  <a:lnTo>
                    <a:pt x="5951363" y="116583"/>
                  </a:lnTo>
                  <a:lnTo>
                    <a:pt x="5987416" y="90604"/>
                  </a:lnTo>
                  <a:lnTo>
                    <a:pt x="6025575" y="67554"/>
                  </a:lnTo>
                  <a:lnTo>
                    <a:pt x="6065676" y="47598"/>
                  </a:lnTo>
                  <a:lnTo>
                    <a:pt x="6107554" y="30902"/>
                  </a:lnTo>
                  <a:lnTo>
                    <a:pt x="6151045" y="17629"/>
                  </a:lnTo>
                  <a:lnTo>
                    <a:pt x="6195984" y="7945"/>
                  </a:lnTo>
                  <a:lnTo>
                    <a:pt x="6242206" y="2013"/>
                  </a:lnTo>
                  <a:lnTo>
                    <a:pt x="6289548" y="0"/>
                  </a:lnTo>
                  <a:lnTo>
                    <a:pt x="6336889" y="2013"/>
                  </a:lnTo>
                  <a:lnTo>
                    <a:pt x="6383111" y="7945"/>
                  </a:lnTo>
                  <a:lnTo>
                    <a:pt x="6428050" y="17629"/>
                  </a:lnTo>
                  <a:lnTo>
                    <a:pt x="6471541" y="30902"/>
                  </a:lnTo>
                  <a:lnTo>
                    <a:pt x="6513419" y="47598"/>
                  </a:lnTo>
                  <a:lnTo>
                    <a:pt x="6553520" y="67554"/>
                  </a:lnTo>
                  <a:lnTo>
                    <a:pt x="6591679" y="90604"/>
                  </a:lnTo>
                  <a:lnTo>
                    <a:pt x="6627732" y="116583"/>
                  </a:lnTo>
                  <a:lnTo>
                    <a:pt x="6661513" y="145328"/>
                  </a:lnTo>
                  <a:lnTo>
                    <a:pt x="6692859" y="176674"/>
                  </a:lnTo>
                  <a:lnTo>
                    <a:pt x="6721604" y="210455"/>
                  </a:lnTo>
                  <a:lnTo>
                    <a:pt x="6747583" y="246508"/>
                  </a:lnTo>
                  <a:lnTo>
                    <a:pt x="6770633" y="284667"/>
                  </a:lnTo>
                  <a:lnTo>
                    <a:pt x="6790589" y="324768"/>
                  </a:lnTo>
                  <a:lnTo>
                    <a:pt x="6807285" y="366646"/>
                  </a:lnTo>
                  <a:lnTo>
                    <a:pt x="6820558" y="410137"/>
                  </a:lnTo>
                  <a:lnTo>
                    <a:pt x="6830242" y="455076"/>
                  </a:lnTo>
                  <a:lnTo>
                    <a:pt x="6836174" y="501298"/>
                  </a:lnTo>
                  <a:lnTo>
                    <a:pt x="6838187" y="548640"/>
                  </a:lnTo>
                  <a:lnTo>
                    <a:pt x="6836174" y="595981"/>
                  </a:lnTo>
                  <a:lnTo>
                    <a:pt x="6830242" y="642203"/>
                  </a:lnTo>
                  <a:lnTo>
                    <a:pt x="6820558" y="687142"/>
                  </a:lnTo>
                  <a:lnTo>
                    <a:pt x="6807285" y="730633"/>
                  </a:lnTo>
                  <a:lnTo>
                    <a:pt x="6790589" y="772511"/>
                  </a:lnTo>
                  <a:lnTo>
                    <a:pt x="6770633" y="812612"/>
                  </a:lnTo>
                  <a:lnTo>
                    <a:pt x="6747583" y="850771"/>
                  </a:lnTo>
                  <a:lnTo>
                    <a:pt x="6721604" y="886824"/>
                  </a:lnTo>
                  <a:lnTo>
                    <a:pt x="6692859" y="920605"/>
                  </a:lnTo>
                  <a:lnTo>
                    <a:pt x="6661513" y="951951"/>
                  </a:lnTo>
                  <a:lnTo>
                    <a:pt x="6627732" y="980696"/>
                  </a:lnTo>
                  <a:lnTo>
                    <a:pt x="6591679" y="1006675"/>
                  </a:lnTo>
                  <a:lnTo>
                    <a:pt x="6553520" y="1029725"/>
                  </a:lnTo>
                  <a:lnTo>
                    <a:pt x="6513419" y="1049681"/>
                  </a:lnTo>
                  <a:lnTo>
                    <a:pt x="6471541" y="1066377"/>
                  </a:lnTo>
                  <a:lnTo>
                    <a:pt x="6428050" y="1079650"/>
                  </a:lnTo>
                  <a:lnTo>
                    <a:pt x="6383111" y="1089334"/>
                  </a:lnTo>
                  <a:lnTo>
                    <a:pt x="6336889" y="1095266"/>
                  </a:lnTo>
                  <a:lnTo>
                    <a:pt x="6289548" y="1097280"/>
                  </a:lnTo>
                  <a:lnTo>
                    <a:pt x="6242206" y="1095266"/>
                  </a:lnTo>
                  <a:lnTo>
                    <a:pt x="6195984" y="1089334"/>
                  </a:lnTo>
                  <a:lnTo>
                    <a:pt x="6151045" y="1079650"/>
                  </a:lnTo>
                  <a:lnTo>
                    <a:pt x="6107554" y="1066377"/>
                  </a:lnTo>
                  <a:lnTo>
                    <a:pt x="6065676" y="1049681"/>
                  </a:lnTo>
                  <a:lnTo>
                    <a:pt x="6025575" y="1029725"/>
                  </a:lnTo>
                  <a:lnTo>
                    <a:pt x="5987416" y="1006675"/>
                  </a:lnTo>
                  <a:lnTo>
                    <a:pt x="5951363" y="980696"/>
                  </a:lnTo>
                  <a:lnTo>
                    <a:pt x="5917582" y="951951"/>
                  </a:lnTo>
                  <a:lnTo>
                    <a:pt x="5886236" y="920605"/>
                  </a:lnTo>
                  <a:lnTo>
                    <a:pt x="5857491" y="886824"/>
                  </a:lnTo>
                  <a:lnTo>
                    <a:pt x="5831512" y="850771"/>
                  </a:lnTo>
                  <a:lnTo>
                    <a:pt x="5808462" y="812612"/>
                  </a:lnTo>
                  <a:lnTo>
                    <a:pt x="5788506" y="772511"/>
                  </a:lnTo>
                  <a:lnTo>
                    <a:pt x="5771810" y="730633"/>
                  </a:lnTo>
                  <a:lnTo>
                    <a:pt x="5758537" y="687142"/>
                  </a:lnTo>
                  <a:lnTo>
                    <a:pt x="5748853" y="642203"/>
                  </a:lnTo>
                  <a:lnTo>
                    <a:pt x="5742921" y="595981"/>
                  </a:lnTo>
                  <a:lnTo>
                    <a:pt x="5740908" y="548640"/>
                  </a:lnTo>
                  <a:close/>
                </a:path>
                <a:path w="6838315" h="3225165">
                  <a:moveTo>
                    <a:pt x="5740908" y="2676144"/>
                  </a:moveTo>
                  <a:lnTo>
                    <a:pt x="5742921" y="2628802"/>
                  </a:lnTo>
                  <a:lnTo>
                    <a:pt x="5748853" y="2582580"/>
                  </a:lnTo>
                  <a:lnTo>
                    <a:pt x="5758537" y="2537641"/>
                  </a:lnTo>
                  <a:lnTo>
                    <a:pt x="5771810" y="2494150"/>
                  </a:lnTo>
                  <a:lnTo>
                    <a:pt x="5788506" y="2452272"/>
                  </a:lnTo>
                  <a:lnTo>
                    <a:pt x="5808462" y="2412171"/>
                  </a:lnTo>
                  <a:lnTo>
                    <a:pt x="5831512" y="2374012"/>
                  </a:lnTo>
                  <a:lnTo>
                    <a:pt x="5857491" y="2337959"/>
                  </a:lnTo>
                  <a:lnTo>
                    <a:pt x="5886236" y="2304178"/>
                  </a:lnTo>
                  <a:lnTo>
                    <a:pt x="5917582" y="2272832"/>
                  </a:lnTo>
                  <a:lnTo>
                    <a:pt x="5951363" y="2244087"/>
                  </a:lnTo>
                  <a:lnTo>
                    <a:pt x="5987416" y="2218108"/>
                  </a:lnTo>
                  <a:lnTo>
                    <a:pt x="6025575" y="2195058"/>
                  </a:lnTo>
                  <a:lnTo>
                    <a:pt x="6065676" y="2175102"/>
                  </a:lnTo>
                  <a:lnTo>
                    <a:pt x="6107554" y="2158406"/>
                  </a:lnTo>
                  <a:lnTo>
                    <a:pt x="6151045" y="2145133"/>
                  </a:lnTo>
                  <a:lnTo>
                    <a:pt x="6195984" y="2135449"/>
                  </a:lnTo>
                  <a:lnTo>
                    <a:pt x="6242206" y="2129517"/>
                  </a:lnTo>
                  <a:lnTo>
                    <a:pt x="6289548" y="2127504"/>
                  </a:lnTo>
                  <a:lnTo>
                    <a:pt x="6336889" y="2129517"/>
                  </a:lnTo>
                  <a:lnTo>
                    <a:pt x="6383111" y="2135449"/>
                  </a:lnTo>
                  <a:lnTo>
                    <a:pt x="6428050" y="2145133"/>
                  </a:lnTo>
                  <a:lnTo>
                    <a:pt x="6471541" y="2158406"/>
                  </a:lnTo>
                  <a:lnTo>
                    <a:pt x="6513419" y="2175102"/>
                  </a:lnTo>
                  <a:lnTo>
                    <a:pt x="6553520" y="2195058"/>
                  </a:lnTo>
                  <a:lnTo>
                    <a:pt x="6591679" y="2218108"/>
                  </a:lnTo>
                  <a:lnTo>
                    <a:pt x="6627732" y="2244087"/>
                  </a:lnTo>
                  <a:lnTo>
                    <a:pt x="6661513" y="2272832"/>
                  </a:lnTo>
                  <a:lnTo>
                    <a:pt x="6692859" y="2304178"/>
                  </a:lnTo>
                  <a:lnTo>
                    <a:pt x="6721604" y="2337959"/>
                  </a:lnTo>
                  <a:lnTo>
                    <a:pt x="6747583" y="2374012"/>
                  </a:lnTo>
                  <a:lnTo>
                    <a:pt x="6770633" y="2412171"/>
                  </a:lnTo>
                  <a:lnTo>
                    <a:pt x="6790589" y="2452272"/>
                  </a:lnTo>
                  <a:lnTo>
                    <a:pt x="6807285" y="2494150"/>
                  </a:lnTo>
                  <a:lnTo>
                    <a:pt x="6820558" y="2537641"/>
                  </a:lnTo>
                  <a:lnTo>
                    <a:pt x="6830242" y="2582580"/>
                  </a:lnTo>
                  <a:lnTo>
                    <a:pt x="6836174" y="2628802"/>
                  </a:lnTo>
                  <a:lnTo>
                    <a:pt x="6838187" y="2676144"/>
                  </a:lnTo>
                  <a:lnTo>
                    <a:pt x="6836174" y="2723485"/>
                  </a:lnTo>
                  <a:lnTo>
                    <a:pt x="6830242" y="2769707"/>
                  </a:lnTo>
                  <a:lnTo>
                    <a:pt x="6820558" y="2814646"/>
                  </a:lnTo>
                  <a:lnTo>
                    <a:pt x="6807285" y="2858137"/>
                  </a:lnTo>
                  <a:lnTo>
                    <a:pt x="6790589" y="2900015"/>
                  </a:lnTo>
                  <a:lnTo>
                    <a:pt x="6770633" y="2940116"/>
                  </a:lnTo>
                  <a:lnTo>
                    <a:pt x="6747583" y="2978275"/>
                  </a:lnTo>
                  <a:lnTo>
                    <a:pt x="6721604" y="3014328"/>
                  </a:lnTo>
                  <a:lnTo>
                    <a:pt x="6692859" y="3048109"/>
                  </a:lnTo>
                  <a:lnTo>
                    <a:pt x="6661513" y="3079455"/>
                  </a:lnTo>
                  <a:lnTo>
                    <a:pt x="6627732" y="3108200"/>
                  </a:lnTo>
                  <a:lnTo>
                    <a:pt x="6591679" y="3134179"/>
                  </a:lnTo>
                  <a:lnTo>
                    <a:pt x="6553520" y="3157229"/>
                  </a:lnTo>
                  <a:lnTo>
                    <a:pt x="6513419" y="3177185"/>
                  </a:lnTo>
                  <a:lnTo>
                    <a:pt x="6471541" y="3193881"/>
                  </a:lnTo>
                  <a:lnTo>
                    <a:pt x="6428050" y="3207154"/>
                  </a:lnTo>
                  <a:lnTo>
                    <a:pt x="6383111" y="3216838"/>
                  </a:lnTo>
                  <a:lnTo>
                    <a:pt x="6336889" y="3222770"/>
                  </a:lnTo>
                  <a:lnTo>
                    <a:pt x="6289548" y="3224784"/>
                  </a:lnTo>
                  <a:lnTo>
                    <a:pt x="6242206" y="3222770"/>
                  </a:lnTo>
                  <a:lnTo>
                    <a:pt x="6195984" y="3216838"/>
                  </a:lnTo>
                  <a:lnTo>
                    <a:pt x="6151045" y="3207154"/>
                  </a:lnTo>
                  <a:lnTo>
                    <a:pt x="6107554" y="3193881"/>
                  </a:lnTo>
                  <a:lnTo>
                    <a:pt x="6065676" y="3177185"/>
                  </a:lnTo>
                  <a:lnTo>
                    <a:pt x="6025575" y="3157229"/>
                  </a:lnTo>
                  <a:lnTo>
                    <a:pt x="5987416" y="3134179"/>
                  </a:lnTo>
                  <a:lnTo>
                    <a:pt x="5951363" y="3108200"/>
                  </a:lnTo>
                  <a:lnTo>
                    <a:pt x="5917582" y="3079455"/>
                  </a:lnTo>
                  <a:lnTo>
                    <a:pt x="5886236" y="3048109"/>
                  </a:lnTo>
                  <a:lnTo>
                    <a:pt x="5857491" y="3014328"/>
                  </a:lnTo>
                  <a:lnTo>
                    <a:pt x="5831512" y="2978275"/>
                  </a:lnTo>
                  <a:lnTo>
                    <a:pt x="5808462" y="2940116"/>
                  </a:lnTo>
                  <a:lnTo>
                    <a:pt x="5788506" y="2900015"/>
                  </a:lnTo>
                  <a:lnTo>
                    <a:pt x="5771810" y="2858137"/>
                  </a:lnTo>
                  <a:lnTo>
                    <a:pt x="5758537" y="2814646"/>
                  </a:lnTo>
                  <a:lnTo>
                    <a:pt x="5748853" y="2769707"/>
                  </a:lnTo>
                  <a:lnTo>
                    <a:pt x="5742921" y="2723485"/>
                  </a:lnTo>
                  <a:lnTo>
                    <a:pt x="5740908" y="2676144"/>
                  </a:lnTo>
                  <a:close/>
                </a:path>
                <a:path w="6838315" h="3225165">
                  <a:moveTo>
                    <a:pt x="4459224" y="685800"/>
                  </a:moveTo>
                  <a:lnTo>
                    <a:pt x="0" y="685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22137" y="2276855"/>
              <a:ext cx="1170940" cy="691515"/>
            </a:xfrm>
            <a:custGeom>
              <a:avLst/>
              <a:gdLst/>
              <a:ahLst/>
              <a:cxnLst/>
              <a:rect l="l" t="t" r="r" b="b"/>
              <a:pathLst>
                <a:path w="1170940" h="691514">
                  <a:moveTo>
                    <a:pt x="1101676" y="33115"/>
                  </a:moveTo>
                  <a:lnTo>
                    <a:pt x="0" y="680339"/>
                  </a:lnTo>
                  <a:lnTo>
                    <a:pt x="6350" y="691261"/>
                  </a:lnTo>
                  <a:lnTo>
                    <a:pt x="1108070" y="44010"/>
                  </a:lnTo>
                  <a:lnTo>
                    <a:pt x="1101676" y="33115"/>
                  </a:lnTo>
                  <a:close/>
                </a:path>
                <a:path w="1170940" h="691514">
                  <a:moveTo>
                    <a:pt x="1153268" y="26670"/>
                  </a:moveTo>
                  <a:lnTo>
                    <a:pt x="1112646" y="26670"/>
                  </a:lnTo>
                  <a:lnTo>
                    <a:pt x="1118996" y="37592"/>
                  </a:lnTo>
                  <a:lnTo>
                    <a:pt x="1108070" y="44010"/>
                  </a:lnTo>
                  <a:lnTo>
                    <a:pt x="1124204" y="71501"/>
                  </a:lnTo>
                  <a:lnTo>
                    <a:pt x="1153268" y="26670"/>
                  </a:lnTo>
                  <a:close/>
                </a:path>
                <a:path w="1170940" h="691514">
                  <a:moveTo>
                    <a:pt x="1112646" y="26670"/>
                  </a:moveTo>
                  <a:lnTo>
                    <a:pt x="1101676" y="33115"/>
                  </a:lnTo>
                  <a:lnTo>
                    <a:pt x="1108070" y="44010"/>
                  </a:lnTo>
                  <a:lnTo>
                    <a:pt x="1118996" y="37592"/>
                  </a:lnTo>
                  <a:lnTo>
                    <a:pt x="1112646" y="26670"/>
                  </a:lnTo>
                  <a:close/>
                </a:path>
                <a:path w="1170940" h="691514">
                  <a:moveTo>
                    <a:pt x="1170559" y="0"/>
                  </a:moveTo>
                  <a:lnTo>
                    <a:pt x="1085595" y="5715"/>
                  </a:lnTo>
                  <a:lnTo>
                    <a:pt x="1101676" y="33115"/>
                  </a:lnTo>
                  <a:lnTo>
                    <a:pt x="1112646" y="26670"/>
                  </a:lnTo>
                  <a:lnTo>
                    <a:pt x="1153268" y="26670"/>
                  </a:lnTo>
                  <a:lnTo>
                    <a:pt x="1170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81242" y="1050797"/>
            <a:ext cx="2882265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Fungsi</a:t>
            </a:r>
            <a:r>
              <a:rPr sz="1800" b="1" spc="-5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Penyimpanan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16165D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2384" marR="252095">
              <a:lnSpc>
                <a:spcPct val="100000"/>
              </a:lnSpc>
              <a:spcBef>
                <a:spcPts val="1160"/>
              </a:spcBef>
            </a:pPr>
            <a:r>
              <a:rPr sz="1500" i="1" dirty="0">
                <a:latin typeface="Verdana"/>
                <a:cs typeface="Verdana"/>
              </a:rPr>
              <a:t>Contoh:</a:t>
            </a:r>
            <a:r>
              <a:rPr sz="1500" i="1" spc="-55" dirty="0">
                <a:latin typeface="Verdana"/>
                <a:cs typeface="Verdana"/>
              </a:rPr>
              <a:t> </a:t>
            </a:r>
            <a:r>
              <a:rPr sz="1500" i="1" dirty="0">
                <a:latin typeface="Verdana"/>
                <a:cs typeface="Verdana"/>
              </a:rPr>
              <a:t>Internet</a:t>
            </a:r>
            <a:r>
              <a:rPr sz="1500" i="1" spc="-50" dirty="0">
                <a:latin typeface="Verdana"/>
                <a:cs typeface="Verdana"/>
              </a:rPr>
              <a:t> </a:t>
            </a:r>
            <a:r>
              <a:rPr sz="1500" i="1" spc="-10" dirty="0">
                <a:latin typeface="Verdana"/>
                <a:cs typeface="Verdana"/>
              </a:rPr>
              <a:t>download </a:t>
            </a:r>
            <a:r>
              <a:rPr sz="1500" i="1" dirty="0">
                <a:latin typeface="Verdana"/>
                <a:cs typeface="Verdana"/>
              </a:rPr>
              <a:t>ke</a:t>
            </a:r>
            <a:r>
              <a:rPr sz="1500" i="1" spc="-10" dirty="0">
                <a:latin typeface="Verdana"/>
                <a:cs typeface="Verdana"/>
              </a:rPr>
              <a:t> </a:t>
            </a:r>
            <a:r>
              <a:rPr sz="1500" i="1" spc="-20" dirty="0">
                <a:latin typeface="Verdana"/>
                <a:cs typeface="Verdana"/>
              </a:rPr>
              <a:t>disk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95594" y="1377696"/>
            <a:ext cx="2748915" cy="78105"/>
          </a:xfrm>
          <a:custGeom>
            <a:avLst/>
            <a:gdLst/>
            <a:ahLst/>
            <a:cxnLst/>
            <a:rect l="l" t="t" r="r" b="b"/>
            <a:pathLst>
              <a:path w="2748915" h="78105">
                <a:moveTo>
                  <a:pt x="25907" y="22859"/>
                </a:moveTo>
                <a:lnTo>
                  <a:pt x="0" y="22859"/>
                </a:lnTo>
                <a:lnTo>
                  <a:pt x="0" y="48767"/>
                </a:lnTo>
                <a:lnTo>
                  <a:pt x="25907" y="48767"/>
                </a:lnTo>
                <a:lnTo>
                  <a:pt x="25907" y="22859"/>
                </a:lnTo>
                <a:close/>
              </a:path>
              <a:path w="2748915" h="78105">
                <a:moveTo>
                  <a:pt x="51815" y="22859"/>
                </a:moveTo>
                <a:lnTo>
                  <a:pt x="51815" y="48767"/>
                </a:lnTo>
                <a:lnTo>
                  <a:pt x="77723" y="48894"/>
                </a:lnTo>
                <a:lnTo>
                  <a:pt x="77723" y="22987"/>
                </a:lnTo>
                <a:lnTo>
                  <a:pt x="51815" y="22859"/>
                </a:lnTo>
                <a:close/>
              </a:path>
              <a:path w="2748915" h="78105">
                <a:moveTo>
                  <a:pt x="129539" y="22987"/>
                </a:moveTo>
                <a:lnTo>
                  <a:pt x="103631" y="22987"/>
                </a:lnTo>
                <a:lnTo>
                  <a:pt x="103631" y="48894"/>
                </a:lnTo>
                <a:lnTo>
                  <a:pt x="129539" y="48894"/>
                </a:lnTo>
                <a:lnTo>
                  <a:pt x="129539" y="22987"/>
                </a:lnTo>
                <a:close/>
              </a:path>
              <a:path w="2748915" h="78105">
                <a:moveTo>
                  <a:pt x="155447" y="22987"/>
                </a:moveTo>
                <a:lnTo>
                  <a:pt x="155447" y="48894"/>
                </a:lnTo>
                <a:lnTo>
                  <a:pt x="181355" y="49021"/>
                </a:lnTo>
                <a:lnTo>
                  <a:pt x="181355" y="23113"/>
                </a:lnTo>
                <a:lnTo>
                  <a:pt x="155447" y="22987"/>
                </a:lnTo>
                <a:close/>
              </a:path>
              <a:path w="2748915" h="78105">
                <a:moveTo>
                  <a:pt x="233171" y="23113"/>
                </a:moveTo>
                <a:lnTo>
                  <a:pt x="207263" y="23113"/>
                </a:lnTo>
                <a:lnTo>
                  <a:pt x="207263" y="49021"/>
                </a:lnTo>
                <a:lnTo>
                  <a:pt x="233171" y="49021"/>
                </a:lnTo>
                <a:lnTo>
                  <a:pt x="233171" y="23113"/>
                </a:lnTo>
                <a:close/>
              </a:path>
              <a:path w="2748915" h="78105">
                <a:moveTo>
                  <a:pt x="259079" y="23113"/>
                </a:moveTo>
                <a:lnTo>
                  <a:pt x="259079" y="49021"/>
                </a:lnTo>
                <a:lnTo>
                  <a:pt x="284988" y="49149"/>
                </a:lnTo>
                <a:lnTo>
                  <a:pt x="284988" y="23240"/>
                </a:lnTo>
                <a:lnTo>
                  <a:pt x="259079" y="23113"/>
                </a:lnTo>
                <a:close/>
              </a:path>
              <a:path w="2748915" h="78105">
                <a:moveTo>
                  <a:pt x="336803" y="23240"/>
                </a:moveTo>
                <a:lnTo>
                  <a:pt x="310895" y="23240"/>
                </a:lnTo>
                <a:lnTo>
                  <a:pt x="310895" y="49149"/>
                </a:lnTo>
                <a:lnTo>
                  <a:pt x="336803" y="49149"/>
                </a:lnTo>
                <a:lnTo>
                  <a:pt x="336803" y="23240"/>
                </a:lnTo>
                <a:close/>
              </a:path>
              <a:path w="2748915" h="78105">
                <a:moveTo>
                  <a:pt x="388619" y="23240"/>
                </a:moveTo>
                <a:lnTo>
                  <a:pt x="362711" y="23240"/>
                </a:lnTo>
                <a:lnTo>
                  <a:pt x="362711" y="49149"/>
                </a:lnTo>
                <a:lnTo>
                  <a:pt x="388619" y="49149"/>
                </a:lnTo>
                <a:lnTo>
                  <a:pt x="388619" y="23240"/>
                </a:lnTo>
                <a:close/>
              </a:path>
              <a:path w="2748915" h="78105">
                <a:moveTo>
                  <a:pt x="440435" y="23367"/>
                </a:moveTo>
                <a:lnTo>
                  <a:pt x="414527" y="23367"/>
                </a:lnTo>
                <a:lnTo>
                  <a:pt x="414527" y="49275"/>
                </a:lnTo>
                <a:lnTo>
                  <a:pt x="440435" y="49275"/>
                </a:lnTo>
                <a:lnTo>
                  <a:pt x="440435" y="23367"/>
                </a:lnTo>
                <a:close/>
              </a:path>
              <a:path w="2748915" h="78105">
                <a:moveTo>
                  <a:pt x="492251" y="23367"/>
                </a:moveTo>
                <a:lnTo>
                  <a:pt x="466343" y="23367"/>
                </a:lnTo>
                <a:lnTo>
                  <a:pt x="466343" y="49275"/>
                </a:lnTo>
                <a:lnTo>
                  <a:pt x="492251" y="49275"/>
                </a:lnTo>
                <a:lnTo>
                  <a:pt x="492251" y="23367"/>
                </a:lnTo>
                <a:close/>
              </a:path>
              <a:path w="2748915" h="78105">
                <a:moveTo>
                  <a:pt x="544067" y="23494"/>
                </a:moveTo>
                <a:lnTo>
                  <a:pt x="518159" y="23494"/>
                </a:lnTo>
                <a:lnTo>
                  <a:pt x="518159" y="49402"/>
                </a:lnTo>
                <a:lnTo>
                  <a:pt x="544067" y="49402"/>
                </a:lnTo>
                <a:lnTo>
                  <a:pt x="544067" y="23494"/>
                </a:lnTo>
                <a:close/>
              </a:path>
              <a:path w="2748915" h="78105">
                <a:moveTo>
                  <a:pt x="595883" y="23494"/>
                </a:moveTo>
                <a:lnTo>
                  <a:pt x="569976" y="23494"/>
                </a:lnTo>
                <a:lnTo>
                  <a:pt x="569976" y="49402"/>
                </a:lnTo>
                <a:lnTo>
                  <a:pt x="595883" y="49402"/>
                </a:lnTo>
                <a:lnTo>
                  <a:pt x="595883" y="23494"/>
                </a:lnTo>
                <a:close/>
              </a:path>
              <a:path w="2748915" h="78105">
                <a:moveTo>
                  <a:pt x="647700" y="23621"/>
                </a:moveTo>
                <a:lnTo>
                  <a:pt x="621791" y="23621"/>
                </a:lnTo>
                <a:lnTo>
                  <a:pt x="621791" y="49402"/>
                </a:lnTo>
                <a:lnTo>
                  <a:pt x="647700" y="49529"/>
                </a:lnTo>
                <a:lnTo>
                  <a:pt x="647700" y="23621"/>
                </a:lnTo>
                <a:close/>
              </a:path>
              <a:path w="2748915" h="78105">
                <a:moveTo>
                  <a:pt x="699515" y="23621"/>
                </a:moveTo>
                <a:lnTo>
                  <a:pt x="673607" y="23621"/>
                </a:lnTo>
                <a:lnTo>
                  <a:pt x="673607" y="49529"/>
                </a:lnTo>
                <a:lnTo>
                  <a:pt x="699515" y="49529"/>
                </a:lnTo>
                <a:lnTo>
                  <a:pt x="699515" y="23621"/>
                </a:lnTo>
                <a:close/>
              </a:path>
              <a:path w="2748915" h="78105">
                <a:moveTo>
                  <a:pt x="725424" y="23621"/>
                </a:moveTo>
                <a:lnTo>
                  <a:pt x="725424" y="49529"/>
                </a:lnTo>
                <a:lnTo>
                  <a:pt x="751331" y="49656"/>
                </a:lnTo>
                <a:lnTo>
                  <a:pt x="751331" y="23749"/>
                </a:lnTo>
                <a:lnTo>
                  <a:pt x="725424" y="23621"/>
                </a:lnTo>
                <a:close/>
              </a:path>
              <a:path w="2748915" h="78105">
                <a:moveTo>
                  <a:pt x="803148" y="23749"/>
                </a:moveTo>
                <a:lnTo>
                  <a:pt x="777239" y="23749"/>
                </a:lnTo>
                <a:lnTo>
                  <a:pt x="777239" y="49656"/>
                </a:lnTo>
                <a:lnTo>
                  <a:pt x="803148" y="49656"/>
                </a:lnTo>
                <a:lnTo>
                  <a:pt x="803148" y="23749"/>
                </a:lnTo>
                <a:close/>
              </a:path>
              <a:path w="2748915" h="78105">
                <a:moveTo>
                  <a:pt x="829055" y="23749"/>
                </a:moveTo>
                <a:lnTo>
                  <a:pt x="829055" y="49656"/>
                </a:lnTo>
                <a:lnTo>
                  <a:pt x="854963" y="49783"/>
                </a:lnTo>
                <a:lnTo>
                  <a:pt x="854963" y="23875"/>
                </a:lnTo>
                <a:lnTo>
                  <a:pt x="829055" y="23749"/>
                </a:lnTo>
                <a:close/>
              </a:path>
              <a:path w="2748915" h="78105">
                <a:moveTo>
                  <a:pt x="906779" y="23875"/>
                </a:moveTo>
                <a:lnTo>
                  <a:pt x="880872" y="23875"/>
                </a:lnTo>
                <a:lnTo>
                  <a:pt x="880872" y="49783"/>
                </a:lnTo>
                <a:lnTo>
                  <a:pt x="906779" y="49783"/>
                </a:lnTo>
                <a:lnTo>
                  <a:pt x="906779" y="23875"/>
                </a:lnTo>
                <a:close/>
              </a:path>
              <a:path w="2748915" h="78105">
                <a:moveTo>
                  <a:pt x="958596" y="23875"/>
                </a:moveTo>
                <a:lnTo>
                  <a:pt x="932687" y="23875"/>
                </a:lnTo>
                <a:lnTo>
                  <a:pt x="932687" y="49783"/>
                </a:lnTo>
                <a:lnTo>
                  <a:pt x="958596" y="49783"/>
                </a:lnTo>
                <a:lnTo>
                  <a:pt x="958596" y="23875"/>
                </a:lnTo>
                <a:close/>
              </a:path>
              <a:path w="2748915" h="78105">
                <a:moveTo>
                  <a:pt x="1010411" y="24002"/>
                </a:moveTo>
                <a:lnTo>
                  <a:pt x="984503" y="24002"/>
                </a:lnTo>
                <a:lnTo>
                  <a:pt x="984503" y="49911"/>
                </a:lnTo>
                <a:lnTo>
                  <a:pt x="1010411" y="49911"/>
                </a:lnTo>
                <a:lnTo>
                  <a:pt x="1010411" y="24002"/>
                </a:lnTo>
                <a:close/>
              </a:path>
              <a:path w="2748915" h="78105">
                <a:moveTo>
                  <a:pt x="1062227" y="24002"/>
                </a:moveTo>
                <a:lnTo>
                  <a:pt x="1036320" y="24002"/>
                </a:lnTo>
                <a:lnTo>
                  <a:pt x="1036320" y="49911"/>
                </a:lnTo>
                <a:lnTo>
                  <a:pt x="1062227" y="49911"/>
                </a:lnTo>
                <a:lnTo>
                  <a:pt x="1062227" y="24002"/>
                </a:lnTo>
                <a:close/>
              </a:path>
              <a:path w="2748915" h="78105">
                <a:moveTo>
                  <a:pt x="1114044" y="24129"/>
                </a:moveTo>
                <a:lnTo>
                  <a:pt x="1088135" y="24129"/>
                </a:lnTo>
                <a:lnTo>
                  <a:pt x="1088135" y="50037"/>
                </a:lnTo>
                <a:lnTo>
                  <a:pt x="1114044" y="50037"/>
                </a:lnTo>
                <a:lnTo>
                  <a:pt x="1114044" y="24129"/>
                </a:lnTo>
                <a:close/>
              </a:path>
              <a:path w="2748915" h="78105">
                <a:moveTo>
                  <a:pt x="1165859" y="24129"/>
                </a:moveTo>
                <a:lnTo>
                  <a:pt x="1139952" y="24129"/>
                </a:lnTo>
                <a:lnTo>
                  <a:pt x="1139952" y="50037"/>
                </a:lnTo>
                <a:lnTo>
                  <a:pt x="1165859" y="50037"/>
                </a:lnTo>
                <a:lnTo>
                  <a:pt x="1165859" y="24129"/>
                </a:lnTo>
                <a:close/>
              </a:path>
              <a:path w="2748915" h="78105">
                <a:moveTo>
                  <a:pt x="1217676" y="24256"/>
                </a:moveTo>
                <a:lnTo>
                  <a:pt x="1191767" y="24256"/>
                </a:lnTo>
                <a:lnTo>
                  <a:pt x="1191767" y="50164"/>
                </a:lnTo>
                <a:lnTo>
                  <a:pt x="1217676" y="50164"/>
                </a:lnTo>
                <a:lnTo>
                  <a:pt x="1217676" y="24256"/>
                </a:lnTo>
                <a:close/>
              </a:path>
              <a:path w="2748915" h="78105">
                <a:moveTo>
                  <a:pt x="1269491" y="24256"/>
                </a:moveTo>
                <a:lnTo>
                  <a:pt x="1243583" y="24256"/>
                </a:lnTo>
                <a:lnTo>
                  <a:pt x="1243583" y="50164"/>
                </a:lnTo>
                <a:lnTo>
                  <a:pt x="1269491" y="50164"/>
                </a:lnTo>
                <a:lnTo>
                  <a:pt x="1269491" y="24256"/>
                </a:lnTo>
                <a:close/>
              </a:path>
              <a:path w="2748915" h="78105">
                <a:moveTo>
                  <a:pt x="1295400" y="24256"/>
                </a:moveTo>
                <a:lnTo>
                  <a:pt x="1295400" y="50164"/>
                </a:lnTo>
                <a:lnTo>
                  <a:pt x="1321307" y="50291"/>
                </a:lnTo>
                <a:lnTo>
                  <a:pt x="1321307" y="24383"/>
                </a:lnTo>
                <a:lnTo>
                  <a:pt x="1295400" y="24256"/>
                </a:lnTo>
                <a:close/>
              </a:path>
              <a:path w="2748915" h="78105">
                <a:moveTo>
                  <a:pt x="1373124" y="24383"/>
                </a:moveTo>
                <a:lnTo>
                  <a:pt x="1347215" y="24383"/>
                </a:lnTo>
                <a:lnTo>
                  <a:pt x="1347215" y="50291"/>
                </a:lnTo>
                <a:lnTo>
                  <a:pt x="1373124" y="50291"/>
                </a:lnTo>
                <a:lnTo>
                  <a:pt x="1373124" y="24383"/>
                </a:lnTo>
                <a:close/>
              </a:path>
              <a:path w="2748915" h="78105">
                <a:moveTo>
                  <a:pt x="1399031" y="24383"/>
                </a:moveTo>
                <a:lnTo>
                  <a:pt x="1399031" y="50291"/>
                </a:lnTo>
                <a:lnTo>
                  <a:pt x="1424939" y="50418"/>
                </a:lnTo>
                <a:lnTo>
                  <a:pt x="1424939" y="24511"/>
                </a:lnTo>
                <a:lnTo>
                  <a:pt x="1399031" y="24383"/>
                </a:lnTo>
                <a:close/>
              </a:path>
              <a:path w="2748915" h="78105">
                <a:moveTo>
                  <a:pt x="1476755" y="24511"/>
                </a:moveTo>
                <a:lnTo>
                  <a:pt x="1450848" y="24511"/>
                </a:lnTo>
                <a:lnTo>
                  <a:pt x="1450848" y="50418"/>
                </a:lnTo>
                <a:lnTo>
                  <a:pt x="1476755" y="50418"/>
                </a:lnTo>
                <a:lnTo>
                  <a:pt x="1476755" y="24511"/>
                </a:lnTo>
                <a:close/>
              </a:path>
              <a:path w="2748915" h="78105">
                <a:moveTo>
                  <a:pt x="1502663" y="24511"/>
                </a:moveTo>
                <a:lnTo>
                  <a:pt x="1502663" y="50418"/>
                </a:lnTo>
                <a:lnTo>
                  <a:pt x="1528572" y="50545"/>
                </a:lnTo>
                <a:lnTo>
                  <a:pt x="1528572" y="24637"/>
                </a:lnTo>
                <a:lnTo>
                  <a:pt x="1502663" y="24511"/>
                </a:lnTo>
                <a:close/>
              </a:path>
              <a:path w="2748915" h="78105">
                <a:moveTo>
                  <a:pt x="1580387" y="24637"/>
                </a:moveTo>
                <a:lnTo>
                  <a:pt x="1554479" y="24637"/>
                </a:lnTo>
                <a:lnTo>
                  <a:pt x="1554479" y="50545"/>
                </a:lnTo>
                <a:lnTo>
                  <a:pt x="1580387" y="50545"/>
                </a:lnTo>
                <a:lnTo>
                  <a:pt x="1580387" y="24637"/>
                </a:lnTo>
                <a:close/>
              </a:path>
              <a:path w="2748915" h="78105">
                <a:moveTo>
                  <a:pt x="1632203" y="24637"/>
                </a:moveTo>
                <a:lnTo>
                  <a:pt x="1606296" y="24637"/>
                </a:lnTo>
                <a:lnTo>
                  <a:pt x="1606296" y="50545"/>
                </a:lnTo>
                <a:lnTo>
                  <a:pt x="1632203" y="50545"/>
                </a:lnTo>
                <a:lnTo>
                  <a:pt x="1632203" y="24637"/>
                </a:lnTo>
                <a:close/>
              </a:path>
              <a:path w="2748915" h="78105">
                <a:moveTo>
                  <a:pt x="1684020" y="24764"/>
                </a:moveTo>
                <a:lnTo>
                  <a:pt x="1658111" y="24764"/>
                </a:lnTo>
                <a:lnTo>
                  <a:pt x="1658111" y="50673"/>
                </a:lnTo>
                <a:lnTo>
                  <a:pt x="1684020" y="50673"/>
                </a:lnTo>
                <a:lnTo>
                  <a:pt x="1684020" y="24764"/>
                </a:lnTo>
                <a:close/>
              </a:path>
              <a:path w="2748915" h="78105">
                <a:moveTo>
                  <a:pt x="1735835" y="24764"/>
                </a:moveTo>
                <a:lnTo>
                  <a:pt x="1709927" y="24764"/>
                </a:lnTo>
                <a:lnTo>
                  <a:pt x="1709927" y="50673"/>
                </a:lnTo>
                <a:lnTo>
                  <a:pt x="1735835" y="50673"/>
                </a:lnTo>
                <a:lnTo>
                  <a:pt x="1735835" y="24764"/>
                </a:lnTo>
                <a:close/>
              </a:path>
              <a:path w="2748915" h="78105">
                <a:moveTo>
                  <a:pt x="1787652" y="24891"/>
                </a:moveTo>
                <a:lnTo>
                  <a:pt x="1761744" y="24891"/>
                </a:lnTo>
                <a:lnTo>
                  <a:pt x="1761744" y="50800"/>
                </a:lnTo>
                <a:lnTo>
                  <a:pt x="1787652" y="50800"/>
                </a:lnTo>
                <a:lnTo>
                  <a:pt x="1787652" y="24891"/>
                </a:lnTo>
                <a:close/>
              </a:path>
              <a:path w="2748915" h="78105">
                <a:moveTo>
                  <a:pt x="1839467" y="24891"/>
                </a:moveTo>
                <a:lnTo>
                  <a:pt x="1813559" y="24891"/>
                </a:lnTo>
                <a:lnTo>
                  <a:pt x="1813559" y="50800"/>
                </a:lnTo>
                <a:lnTo>
                  <a:pt x="1839467" y="50800"/>
                </a:lnTo>
                <a:lnTo>
                  <a:pt x="1839467" y="24891"/>
                </a:lnTo>
                <a:close/>
              </a:path>
              <a:path w="2748915" h="78105">
                <a:moveTo>
                  <a:pt x="1891283" y="25018"/>
                </a:moveTo>
                <a:lnTo>
                  <a:pt x="1865376" y="25018"/>
                </a:lnTo>
                <a:lnTo>
                  <a:pt x="1865376" y="50926"/>
                </a:lnTo>
                <a:lnTo>
                  <a:pt x="1891283" y="50926"/>
                </a:lnTo>
                <a:lnTo>
                  <a:pt x="1891283" y="25018"/>
                </a:lnTo>
                <a:close/>
              </a:path>
              <a:path w="2748915" h="78105">
                <a:moveTo>
                  <a:pt x="1943100" y="25018"/>
                </a:moveTo>
                <a:lnTo>
                  <a:pt x="1917191" y="25018"/>
                </a:lnTo>
                <a:lnTo>
                  <a:pt x="1917191" y="50926"/>
                </a:lnTo>
                <a:lnTo>
                  <a:pt x="1943100" y="50926"/>
                </a:lnTo>
                <a:lnTo>
                  <a:pt x="1943100" y="25018"/>
                </a:lnTo>
                <a:close/>
              </a:path>
              <a:path w="2748915" h="78105">
                <a:moveTo>
                  <a:pt x="1969007" y="25018"/>
                </a:moveTo>
                <a:lnTo>
                  <a:pt x="1969007" y="50926"/>
                </a:lnTo>
                <a:lnTo>
                  <a:pt x="1994915" y="51053"/>
                </a:lnTo>
                <a:lnTo>
                  <a:pt x="1994915" y="25145"/>
                </a:lnTo>
                <a:lnTo>
                  <a:pt x="1969007" y="25018"/>
                </a:lnTo>
                <a:close/>
              </a:path>
              <a:path w="2748915" h="78105">
                <a:moveTo>
                  <a:pt x="2046731" y="25145"/>
                </a:moveTo>
                <a:lnTo>
                  <a:pt x="2020824" y="25145"/>
                </a:lnTo>
                <a:lnTo>
                  <a:pt x="2020824" y="51053"/>
                </a:lnTo>
                <a:lnTo>
                  <a:pt x="2046731" y="51053"/>
                </a:lnTo>
                <a:lnTo>
                  <a:pt x="2046731" y="25145"/>
                </a:lnTo>
                <a:close/>
              </a:path>
              <a:path w="2748915" h="78105">
                <a:moveTo>
                  <a:pt x="2072639" y="25145"/>
                </a:moveTo>
                <a:lnTo>
                  <a:pt x="2072639" y="51053"/>
                </a:lnTo>
                <a:lnTo>
                  <a:pt x="2098548" y="51180"/>
                </a:lnTo>
                <a:lnTo>
                  <a:pt x="2098548" y="25273"/>
                </a:lnTo>
                <a:lnTo>
                  <a:pt x="2072639" y="25145"/>
                </a:lnTo>
                <a:close/>
              </a:path>
              <a:path w="2748915" h="78105">
                <a:moveTo>
                  <a:pt x="2150363" y="25273"/>
                </a:moveTo>
                <a:lnTo>
                  <a:pt x="2124455" y="25273"/>
                </a:lnTo>
                <a:lnTo>
                  <a:pt x="2124455" y="51180"/>
                </a:lnTo>
                <a:lnTo>
                  <a:pt x="2150363" y="51180"/>
                </a:lnTo>
                <a:lnTo>
                  <a:pt x="2150363" y="25273"/>
                </a:lnTo>
                <a:close/>
              </a:path>
              <a:path w="2748915" h="78105">
                <a:moveTo>
                  <a:pt x="2176272" y="25273"/>
                </a:moveTo>
                <a:lnTo>
                  <a:pt x="2176272" y="51180"/>
                </a:lnTo>
                <a:lnTo>
                  <a:pt x="2202179" y="51180"/>
                </a:lnTo>
                <a:lnTo>
                  <a:pt x="2202179" y="25400"/>
                </a:lnTo>
                <a:lnTo>
                  <a:pt x="2176272" y="25273"/>
                </a:lnTo>
                <a:close/>
              </a:path>
              <a:path w="2748915" h="78105">
                <a:moveTo>
                  <a:pt x="2253996" y="25400"/>
                </a:moveTo>
                <a:lnTo>
                  <a:pt x="2228087" y="25400"/>
                </a:lnTo>
                <a:lnTo>
                  <a:pt x="2228087" y="51307"/>
                </a:lnTo>
                <a:lnTo>
                  <a:pt x="2253996" y="51307"/>
                </a:lnTo>
                <a:lnTo>
                  <a:pt x="2253996" y="25400"/>
                </a:lnTo>
                <a:close/>
              </a:path>
              <a:path w="2748915" h="78105">
                <a:moveTo>
                  <a:pt x="2305811" y="25400"/>
                </a:moveTo>
                <a:lnTo>
                  <a:pt x="2279904" y="25400"/>
                </a:lnTo>
                <a:lnTo>
                  <a:pt x="2279904" y="51307"/>
                </a:lnTo>
                <a:lnTo>
                  <a:pt x="2305811" y="51307"/>
                </a:lnTo>
                <a:lnTo>
                  <a:pt x="2305811" y="25400"/>
                </a:lnTo>
                <a:close/>
              </a:path>
              <a:path w="2748915" h="78105">
                <a:moveTo>
                  <a:pt x="2357628" y="25526"/>
                </a:moveTo>
                <a:lnTo>
                  <a:pt x="2331720" y="25526"/>
                </a:lnTo>
                <a:lnTo>
                  <a:pt x="2331720" y="51434"/>
                </a:lnTo>
                <a:lnTo>
                  <a:pt x="2357628" y="51434"/>
                </a:lnTo>
                <a:lnTo>
                  <a:pt x="2357628" y="25526"/>
                </a:lnTo>
                <a:close/>
              </a:path>
              <a:path w="2748915" h="78105">
                <a:moveTo>
                  <a:pt x="2409444" y="25526"/>
                </a:moveTo>
                <a:lnTo>
                  <a:pt x="2383535" y="25526"/>
                </a:lnTo>
                <a:lnTo>
                  <a:pt x="2383535" y="51434"/>
                </a:lnTo>
                <a:lnTo>
                  <a:pt x="2409444" y="51434"/>
                </a:lnTo>
                <a:lnTo>
                  <a:pt x="2409444" y="25526"/>
                </a:lnTo>
                <a:close/>
              </a:path>
              <a:path w="2748915" h="78105">
                <a:moveTo>
                  <a:pt x="2461259" y="25653"/>
                </a:moveTo>
                <a:lnTo>
                  <a:pt x="2435352" y="25653"/>
                </a:lnTo>
                <a:lnTo>
                  <a:pt x="2435352" y="51562"/>
                </a:lnTo>
                <a:lnTo>
                  <a:pt x="2461259" y="51562"/>
                </a:lnTo>
                <a:lnTo>
                  <a:pt x="2461259" y="25653"/>
                </a:lnTo>
                <a:close/>
              </a:path>
              <a:path w="2748915" h="78105">
                <a:moveTo>
                  <a:pt x="2513076" y="25653"/>
                </a:moveTo>
                <a:lnTo>
                  <a:pt x="2487167" y="25653"/>
                </a:lnTo>
                <a:lnTo>
                  <a:pt x="2487167" y="51562"/>
                </a:lnTo>
                <a:lnTo>
                  <a:pt x="2513076" y="51562"/>
                </a:lnTo>
                <a:lnTo>
                  <a:pt x="2513076" y="25653"/>
                </a:lnTo>
                <a:close/>
              </a:path>
              <a:path w="2748915" h="78105">
                <a:moveTo>
                  <a:pt x="2538983" y="25653"/>
                </a:moveTo>
                <a:lnTo>
                  <a:pt x="2538983" y="51562"/>
                </a:lnTo>
                <a:lnTo>
                  <a:pt x="2564891" y="51688"/>
                </a:lnTo>
                <a:lnTo>
                  <a:pt x="2564891" y="25780"/>
                </a:lnTo>
                <a:lnTo>
                  <a:pt x="2538983" y="25653"/>
                </a:lnTo>
                <a:close/>
              </a:path>
              <a:path w="2748915" h="78105">
                <a:moveTo>
                  <a:pt x="2616707" y="25780"/>
                </a:moveTo>
                <a:lnTo>
                  <a:pt x="2590800" y="25780"/>
                </a:lnTo>
                <a:lnTo>
                  <a:pt x="2590800" y="51688"/>
                </a:lnTo>
                <a:lnTo>
                  <a:pt x="2616707" y="51688"/>
                </a:lnTo>
                <a:lnTo>
                  <a:pt x="2616707" y="25780"/>
                </a:lnTo>
                <a:close/>
              </a:path>
              <a:path w="2748915" h="78105">
                <a:moveTo>
                  <a:pt x="2642615" y="25780"/>
                </a:moveTo>
                <a:lnTo>
                  <a:pt x="2642615" y="51688"/>
                </a:lnTo>
                <a:lnTo>
                  <a:pt x="2668524" y="51815"/>
                </a:lnTo>
                <a:lnTo>
                  <a:pt x="2668524" y="25907"/>
                </a:lnTo>
                <a:lnTo>
                  <a:pt x="2642615" y="25780"/>
                </a:lnTo>
                <a:close/>
              </a:path>
              <a:path w="2748915" h="78105">
                <a:moveTo>
                  <a:pt x="2709672" y="0"/>
                </a:moveTo>
                <a:lnTo>
                  <a:pt x="2694545" y="3053"/>
                </a:lnTo>
                <a:lnTo>
                  <a:pt x="2682192" y="11382"/>
                </a:lnTo>
                <a:lnTo>
                  <a:pt x="2673863" y="23735"/>
                </a:lnTo>
                <a:lnTo>
                  <a:pt x="2670809" y="38862"/>
                </a:lnTo>
                <a:lnTo>
                  <a:pt x="2673863" y="53988"/>
                </a:lnTo>
                <a:lnTo>
                  <a:pt x="2682192" y="66341"/>
                </a:lnTo>
                <a:lnTo>
                  <a:pt x="2694545" y="74670"/>
                </a:lnTo>
                <a:lnTo>
                  <a:pt x="2709672" y="77724"/>
                </a:lnTo>
                <a:lnTo>
                  <a:pt x="2724798" y="74670"/>
                </a:lnTo>
                <a:lnTo>
                  <a:pt x="2737151" y="66341"/>
                </a:lnTo>
                <a:lnTo>
                  <a:pt x="2745480" y="53988"/>
                </a:lnTo>
                <a:lnTo>
                  <a:pt x="2745918" y="51815"/>
                </a:lnTo>
                <a:lnTo>
                  <a:pt x="2694431" y="51815"/>
                </a:lnTo>
                <a:lnTo>
                  <a:pt x="2694431" y="25907"/>
                </a:lnTo>
                <a:lnTo>
                  <a:pt x="2745918" y="25907"/>
                </a:lnTo>
                <a:lnTo>
                  <a:pt x="2745480" y="23735"/>
                </a:lnTo>
                <a:lnTo>
                  <a:pt x="2737151" y="11382"/>
                </a:lnTo>
                <a:lnTo>
                  <a:pt x="2724798" y="3053"/>
                </a:lnTo>
                <a:lnTo>
                  <a:pt x="2709672" y="0"/>
                </a:lnTo>
                <a:close/>
              </a:path>
              <a:path w="2748915" h="78105">
                <a:moveTo>
                  <a:pt x="2709672" y="25907"/>
                </a:moveTo>
                <a:lnTo>
                  <a:pt x="2694431" y="25907"/>
                </a:lnTo>
                <a:lnTo>
                  <a:pt x="2694431" y="51815"/>
                </a:lnTo>
                <a:lnTo>
                  <a:pt x="2709672" y="51815"/>
                </a:lnTo>
                <a:lnTo>
                  <a:pt x="2709672" y="25907"/>
                </a:lnTo>
                <a:close/>
              </a:path>
              <a:path w="2748915" h="78105">
                <a:moveTo>
                  <a:pt x="2745918" y="25907"/>
                </a:moveTo>
                <a:lnTo>
                  <a:pt x="2709672" y="25907"/>
                </a:lnTo>
                <a:lnTo>
                  <a:pt x="2709672" y="51815"/>
                </a:lnTo>
                <a:lnTo>
                  <a:pt x="2745918" y="51815"/>
                </a:lnTo>
                <a:lnTo>
                  <a:pt x="2748533" y="38862"/>
                </a:lnTo>
                <a:lnTo>
                  <a:pt x="274591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23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24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98" y="2510027"/>
            <a:ext cx="9164320" cy="4352925"/>
            <a:chOff x="-9398" y="2510027"/>
            <a:chExt cx="9164320" cy="4352925"/>
          </a:xfrm>
        </p:grpSpPr>
        <p:sp>
          <p:nvSpPr>
            <p:cNvPr id="3" name="object 3"/>
            <p:cNvSpPr/>
            <p:nvPr/>
          </p:nvSpPr>
          <p:spPr>
            <a:xfrm>
              <a:off x="2289047" y="3058668"/>
              <a:ext cx="1097280" cy="1097280"/>
            </a:xfrm>
            <a:custGeom>
              <a:avLst/>
              <a:gdLst/>
              <a:ahLst/>
              <a:cxnLst/>
              <a:rect l="l" t="t" r="r" b="b"/>
              <a:pathLst>
                <a:path w="1097279" h="1097279">
                  <a:moveTo>
                    <a:pt x="0" y="548640"/>
                  </a:moveTo>
                  <a:lnTo>
                    <a:pt x="2013" y="501298"/>
                  </a:lnTo>
                  <a:lnTo>
                    <a:pt x="7945" y="455076"/>
                  </a:lnTo>
                  <a:lnTo>
                    <a:pt x="17629" y="410137"/>
                  </a:lnTo>
                  <a:lnTo>
                    <a:pt x="30902" y="366646"/>
                  </a:lnTo>
                  <a:lnTo>
                    <a:pt x="47598" y="324768"/>
                  </a:lnTo>
                  <a:lnTo>
                    <a:pt x="67554" y="284667"/>
                  </a:lnTo>
                  <a:lnTo>
                    <a:pt x="90604" y="246508"/>
                  </a:lnTo>
                  <a:lnTo>
                    <a:pt x="116583" y="210455"/>
                  </a:lnTo>
                  <a:lnTo>
                    <a:pt x="145328" y="176674"/>
                  </a:lnTo>
                  <a:lnTo>
                    <a:pt x="176674" y="145328"/>
                  </a:lnTo>
                  <a:lnTo>
                    <a:pt x="210455" y="116583"/>
                  </a:lnTo>
                  <a:lnTo>
                    <a:pt x="246508" y="90604"/>
                  </a:lnTo>
                  <a:lnTo>
                    <a:pt x="284667" y="67554"/>
                  </a:lnTo>
                  <a:lnTo>
                    <a:pt x="324768" y="47598"/>
                  </a:lnTo>
                  <a:lnTo>
                    <a:pt x="366646" y="30902"/>
                  </a:lnTo>
                  <a:lnTo>
                    <a:pt x="410137" y="17629"/>
                  </a:lnTo>
                  <a:lnTo>
                    <a:pt x="455076" y="7945"/>
                  </a:lnTo>
                  <a:lnTo>
                    <a:pt x="501298" y="2013"/>
                  </a:lnTo>
                  <a:lnTo>
                    <a:pt x="548639" y="0"/>
                  </a:lnTo>
                  <a:lnTo>
                    <a:pt x="595981" y="2013"/>
                  </a:lnTo>
                  <a:lnTo>
                    <a:pt x="642203" y="7945"/>
                  </a:lnTo>
                  <a:lnTo>
                    <a:pt x="687142" y="17629"/>
                  </a:lnTo>
                  <a:lnTo>
                    <a:pt x="730633" y="30902"/>
                  </a:lnTo>
                  <a:lnTo>
                    <a:pt x="772511" y="47598"/>
                  </a:lnTo>
                  <a:lnTo>
                    <a:pt x="812612" y="67554"/>
                  </a:lnTo>
                  <a:lnTo>
                    <a:pt x="850771" y="90604"/>
                  </a:lnTo>
                  <a:lnTo>
                    <a:pt x="886824" y="116583"/>
                  </a:lnTo>
                  <a:lnTo>
                    <a:pt x="920605" y="145328"/>
                  </a:lnTo>
                  <a:lnTo>
                    <a:pt x="951951" y="176674"/>
                  </a:lnTo>
                  <a:lnTo>
                    <a:pt x="980696" y="210455"/>
                  </a:lnTo>
                  <a:lnTo>
                    <a:pt x="1006675" y="246508"/>
                  </a:lnTo>
                  <a:lnTo>
                    <a:pt x="1029725" y="284667"/>
                  </a:lnTo>
                  <a:lnTo>
                    <a:pt x="1049681" y="324768"/>
                  </a:lnTo>
                  <a:lnTo>
                    <a:pt x="1066377" y="366646"/>
                  </a:lnTo>
                  <a:lnTo>
                    <a:pt x="1079650" y="410137"/>
                  </a:lnTo>
                  <a:lnTo>
                    <a:pt x="1089334" y="455076"/>
                  </a:lnTo>
                  <a:lnTo>
                    <a:pt x="1095266" y="501298"/>
                  </a:lnTo>
                  <a:lnTo>
                    <a:pt x="1097279" y="548640"/>
                  </a:lnTo>
                  <a:lnTo>
                    <a:pt x="1095266" y="595981"/>
                  </a:lnTo>
                  <a:lnTo>
                    <a:pt x="1089334" y="642203"/>
                  </a:lnTo>
                  <a:lnTo>
                    <a:pt x="1079650" y="687142"/>
                  </a:lnTo>
                  <a:lnTo>
                    <a:pt x="1066377" y="730633"/>
                  </a:lnTo>
                  <a:lnTo>
                    <a:pt x="1049681" y="772511"/>
                  </a:lnTo>
                  <a:lnTo>
                    <a:pt x="1029725" y="812612"/>
                  </a:lnTo>
                  <a:lnTo>
                    <a:pt x="1006675" y="850771"/>
                  </a:lnTo>
                  <a:lnTo>
                    <a:pt x="980696" y="886824"/>
                  </a:lnTo>
                  <a:lnTo>
                    <a:pt x="951951" y="920605"/>
                  </a:lnTo>
                  <a:lnTo>
                    <a:pt x="920605" y="951951"/>
                  </a:lnTo>
                  <a:lnTo>
                    <a:pt x="886824" y="980696"/>
                  </a:lnTo>
                  <a:lnTo>
                    <a:pt x="850771" y="1006675"/>
                  </a:lnTo>
                  <a:lnTo>
                    <a:pt x="812612" y="1029725"/>
                  </a:lnTo>
                  <a:lnTo>
                    <a:pt x="772511" y="1049681"/>
                  </a:lnTo>
                  <a:lnTo>
                    <a:pt x="730633" y="1066377"/>
                  </a:lnTo>
                  <a:lnTo>
                    <a:pt x="687142" y="1079650"/>
                  </a:lnTo>
                  <a:lnTo>
                    <a:pt x="642203" y="1089334"/>
                  </a:lnTo>
                  <a:lnTo>
                    <a:pt x="595981" y="1095266"/>
                  </a:lnTo>
                  <a:lnTo>
                    <a:pt x="548639" y="1097280"/>
                  </a:lnTo>
                  <a:lnTo>
                    <a:pt x="501298" y="1095266"/>
                  </a:lnTo>
                  <a:lnTo>
                    <a:pt x="455076" y="1089334"/>
                  </a:lnTo>
                  <a:lnTo>
                    <a:pt x="410137" y="1079650"/>
                  </a:lnTo>
                  <a:lnTo>
                    <a:pt x="366646" y="1066377"/>
                  </a:lnTo>
                  <a:lnTo>
                    <a:pt x="324768" y="1049681"/>
                  </a:lnTo>
                  <a:lnTo>
                    <a:pt x="284667" y="1029725"/>
                  </a:lnTo>
                  <a:lnTo>
                    <a:pt x="246508" y="1006675"/>
                  </a:lnTo>
                  <a:lnTo>
                    <a:pt x="210455" y="980696"/>
                  </a:lnTo>
                  <a:lnTo>
                    <a:pt x="176674" y="951951"/>
                  </a:lnTo>
                  <a:lnTo>
                    <a:pt x="145328" y="920605"/>
                  </a:lnTo>
                  <a:lnTo>
                    <a:pt x="116583" y="886824"/>
                  </a:lnTo>
                  <a:lnTo>
                    <a:pt x="90604" y="850771"/>
                  </a:lnTo>
                  <a:lnTo>
                    <a:pt x="67554" y="812612"/>
                  </a:lnTo>
                  <a:lnTo>
                    <a:pt x="47598" y="772511"/>
                  </a:lnTo>
                  <a:lnTo>
                    <a:pt x="30902" y="730633"/>
                  </a:lnTo>
                  <a:lnTo>
                    <a:pt x="17629" y="687142"/>
                  </a:lnTo>
                  <a:lnTo>
                    <a:pt x="7945" y="642203"/>
                  </a:lnTo>
                  <a:lnTo>
                    <a:pt x="2013" y="595981"/>
                  </a:lnTo>
                  <a:lnTo>
                    <a:pt x="0" y="54864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0348" y="2510027"/>
              <a:ext cx="5901055" cy="2337435"/>
            </a:xfrm>
            <a:custGeom>
              <a:avLst/>
              <a:gdLst/>
              <a:ahLst/>
              <a:cxnLst/>
              <a:rect l="l" t="t" r="r" b="b"/>
              <a:pathLst>
                <a:path w="5901055" h="2337435">
                  <a:moveTo>
                    <a:pt x="1097280" y="1371600"/>
                  </a:moveTo>
                  <a:lnTo>
                    <a:pt x="1084580" y="1365250"/>
                  </a:lnTo>
                  <a:lnTo>
                    <a:pt x="1021080" y="1333500"/>
                  </a:lnTo>
                  <a:lnTo>
                    <a:pt x="1021080" y="1365250"/>
                  </a:lnTo>
                  <a:lnTo>
                    <a:pt x="0" y="1365250"/>
                  </a:lnTo>
                  <a:lnTo>
                    <a:pt x="0" y="1377950"/>
                  </a:lnTo>
                  <a:lnTo>
                    <a:pt x="1021080" y="1377950"/>
                  </a:lnTo>
                  <a:lnTo>
                    <a:pt x="1021080" y="1409700"/>
                  </a:lnTo>
                  <a:lnTo>
                    <a:pt x="1084580" y="1377950"/>
                  </a:lnTo>
                  <a:lnTo>
                    <a:pt x="1097280" y="1371600"/>
                  </a:lnTo>
                  <a:close/>
                </a:path>
                <a:path w="5901055" h="2337435">
                  <a:moveTo>
                    <a:pt x="1097280" y="816610"/>
                  </a:moveTo>
                  <a:lnTo>
                    <a:pt x="76200" y="816610"/>
                  </a:lnTo>
                  <a:lnTo>
                    <a:pt x="76200" y="784860"/>
                  </a:lnTo>
                  <a:lnTo>
                    <a:pt x="0" y="822960"/>
                  </a:lnTo>
                  <a:lnTo>
                    <a:pt x="76200" y="861060"/>
                  </a:lnTo>
                  <a:lnTo>
                    <a:pt x="76200" y="829310"/>
                  </a:lnTo>
                  <a:lnTo>
                    <a:pt x="1097280" y="829310"/>
                  </a:lnTo>
                  <a:lnTo>
                    <a:pt x="1097280" y="816610"/>
                  </a:lnTo>
                  <a:close/>
                </a:path>
                <a:path w="5901055" h="2337435">
                  <a:moveTo>
                    <a:pt x="3842004" y="1371600"/>
                  </a:moveTo>
                  <a:lnTo>
                    <a:pt x="3829304" y="1365250"/>
                  </a:lnTo>
                  <a:lnTo>
                    <a:pt x="3765804" y="1333500"/>
                  </a:lnTo>
                  <a:lnTo>
                    <a:pt x="3765804" y="1365250"/>
                  </a:lnTo>
                  <a:lnTo>
                    <a:pt x="2057400" y="1365250"/>
                  </a:lnTo>
                  <a:lnTo>
                    <a:pt x="2057400" y="1377950"/>
                  </a:lnTo>
                  <a:lnTo>
                    <a:pt x="3765804" y="1377950"/>
                  </a:lnTo>
                  <a:lnTo>
                    <a:pt x="3765804" y="1409700"/>
                  </a:lnTo>
                  <a:lnTo>
                    <a:pt x="3829304" y="1377950"/>
                  </a:lnTo>
                  <a:lnTo>
                    <a:pt x="3842004" y="1371600"/>
                  </a:lnTo>
                  <a:close/>
                </a:path>
                <a:path w="5901055" h="2337435">
                  <a:moveTo>
                    <a:pt x="3842004" y="816610"/>
                  </a:moveTo>
                  <a:lnTo>
                    <a:pt x="2133600" y="816610"/>
                  </a:lnTo>
                  <a:lnTo>
                    <a:pt x="2133600" y="784860"/>
                  </a:lnTo>
                  <a:lnTo>
                    <a:pt x="2057400" y="822960"/>
                  </a:lnTo>
                  <a:lnTo>
                    <a:pt x="2133600" y="861060"/>
                  </a:lnTo>
                  <a:lnTo>
                    <a:pt x="2133600" y="829310"/>
                  </a:lnTo>
                  <a:lnTo>
                    <a:pt x="3842004" y="829310"/>
                  </a:lnTo>
                  <a:lnTo>
                    <a:pt x="3842004" y="816610"/>
                  </a:lnTo>
                  <a:close/>
                </a:path>
                <a:path w="5901055" h="2337435">
                  <a:moveTo>
                    <a:pt x="5762244" y="0"/>
                  </a:moveTo>
                  <a:lnTo>
                    <a:pt x="5677408" y="8128"/>
                  </a:lnTo>
                  <a:lnTo>
                    <a:pt x="5694235" y="35026"/>
                  </a:lnTo>
                  <a:lnTo>
                    <a:pt x="4661535" y="680466"/>
                  </a:lnTo>
                  <a:lnTo>
                    <a:pt x="4668266" y="691134"/>
                  </a:lnTo>
                  <a:lnTo>
                    <a:pt x="5700928" y="45720"/>
                  </a:lnTo>
                  <a:lnTo>
                    <a:pt x="5717794" y="72644"/>
                  </a:lnTo>
                  <a:lnTo>
                    <a:pt x="5744908" y="28321"/>
                  </a:lnTo>
                  <a:lnTo>
                    <a:pt x="5762244" y="0"/>
                  </a:lnTo>
                  <a:close/>
                </a:path>
                <a:path w="5901055" h="2337435">
                  <a:moveTo>
                    <a:pt x="5765546" y="2326259"/>
                  </a:moveTo>
                  <a:lnTo>
                    <a:pt x="4596142" y="1611642"/>
                  </a:lnTo>
                  <a:lnTo>
                    <a:pt x="4600168" y="1605026"/>
                  </a:lnTo>
                  <a:lnTo>
                    <a:pt x="4612640" y="1584579"/>
                  </a:lnTo>
                  <a:lnTo>
                    <a:pt x="4527804" y="1577340"/>
                  </a:lnTo>
                  <a:lnTo>
                    <a:pt x="4573016" y="1649603"/>
                  </a:lnTo>
                  <a:lnTo>
                    <a:pt x="4589564" y="1622450"/>
                  </a:lnTo>
                  <a:lnTo>
                    <a:pt x="5758942" y="2337181"/>
                  </a:lnTo>
                  <a:lnTo>
                    <a:pt x="5765546" y="2326259"/>
                  </a:lnTo>
                  <a:close/>
                </a:path>
                <a:path w="5901055" h="2337435">
                  <a:moveTo>
                    <a:pt x="5835777" y="416814"/>
                  </a:moveTo>
                  <a:lnTo>
                    <a:pt x="5828919" y="406146"/>
                  </a:lnTo>
                  <a:lnTo>
                    <a:pt x="4931448" y="982205"/>
                  </a:lnTo>
                  <a:lnTo>
                    <a:pt x="4914265" y="955421"/>
                  </a:lnTo>
                  <a:lnTo>
                    <a:pt x="4870704" y="1028700"/>
                  </a:lnTo>
                  <a:lnTo>
                    <a:pt x="4955413" y="1019568"/>
                  </a:lnTo>
                  <a:lnTo>
                    <a:pt x="4942700" y="999744"/>
                  </a:lnTo>
                  <a:lnTo>
                    <a:pt x="4938293" y="992886"/>
                  </a:lnTo>
                  <a:lnTo>
                    <a:pt x="5835777" y="416814"/>
                  </a:lnTo>
                  <a:close/>
                </a:path>
                <a:path w="5901055" h="2337435">
                  <a:moveTo>
                    <a:pt x="5900928" y="1920240"/>
                  </a:moveTo>
                  <a:lnTo>
                    <a:pt x="5883630" y="1894713"/>
                  </a:lnTo>
                  <a:lnTo>
                    <a:pt x="5853176" y="1849755"/>
                  </a:lnTo>
                  <a:lnTo>
                    <a:pt x="5837618" y="1877428"/>
                  </a:lnTo>
                  <a:lnTo>
                    <a:pt x="4805172" y="1297432"/>
                  </a:lnTo>
                  <a:lnTo>
                    <a:pt x="4799076" y="1308608"/>
                  </a:lnTo>
                  <a:lnTo>
                    <a:pt x="5831395" y="1888490"/>
                  </a:lnTo>
                  <a:lnTo>
                    <a:pt x="5815838" y="1916176"/>
                  </a:lnTo>
                  <a:lnTo>
                    <a:pt x="5900928" y="1920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36998" y="235153"/>
            <a:ext cx="4501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181866"/>
                </a:solidFill>
              </a:rPr>
              <a:t>Fungsi</a:t>
            </a:r>
            <a:r>
              <a:rPr spc="-130" dirty="0">
                <a:solidFill>
                  <a:srgbClr val="181866"/>
                </a:solidFill>
              </a:rPr>
              <a:t> </a:t>
            </a:r>
            <a:r>
              <a:rPr dirty="0">
                <a:solidFill>
                  <a:srgbClr val="181866"/>
                </a:solidFill>
              </a:rPr>
              <a:t>Komputer</a:t>
            </a:r>
            <a:r>
              <a:rPr spc="-75" dirty="0">
                <a:solidFill>
                  <a:srgbClr val="181866"/>
                </a:solidFill>
              </a:rPr>
              <a:t> </a:t>
            </a:r>
            <a:r>
              <a:rPr spc="-25" dirty="0">
                <a:solidFill>
                  <a:srgbClr val="181866"/>
                </a:solidFill>
              </a:rPr>
              <a:t>(3)</a:t>
            </a:r>
            <a:r>
              <a:rPr spc="-450" dirty="0">
                <a:solidFill>
                  <a:srgbClr val="181866"/>
                </a:solidFill>
              </a:rPr>
              <a:t> </a:t>
            </a:r>
            <a:r>
              <a:rPr sz="2100" spc="-37" baseline="73412" dirty="0">
                <a:solidFill>
                  <a:srgbClr val="336600"/>
                </a:solidFill>
                <a:latin typeface="Times New Roman"/>
                <a:cs typeface="Times New Roman"/>
              </a:rPr>
              <a:t>16</a:t>
            </a:r>
            <a:endParaRPr sz="2100" baseline="7341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5291" y="3227577"/>
            <a:ext cx="84391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5"/>
              </a:spcBef>
            </a:pPr>
            <a:r>
              <a:rPr sz="1100" b="1" spc="-20" dirty="0">
                <a:latin typeface="Verdana"/>
                <a:cs typeface="Verdana"/>
              </a:rPr>
              <a:t>Data </a:t>
            </a:r>
            <a:r>
              <a:rPr sz="1100" b="1" spc="-10" dirty="0">
                <a:latin typeface="Verdana"/>
                <a:cs typeface="Verdana"/>
              </a:rPr>
              <a:t>Movement Apparatus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6448" y="3322065"/>
            <a:ext cx="906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524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Verdana"/>
                <a:cs typeface="Verdana"/>
              </a:rPr>
              <a:t>Control Mechanism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1352" y="2278507"/>
            <a:ext cx="63817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100" b="1" spc="-20" dirty="0">
                <a:latin typeface="Verdana"/>
                <a:cs typeface="Verdana"/>
              </a:rPr>
              <a:t>Data </a:t>
            </a:r>
            <a:r>
              <a:rPr sz="1100" b="1" spc="-10" dirty="0">
                <a:latin typeface="Verdana"/>
                <a:cs typeface="Verdana"/>
              </a:rPr>
              <a:t>Storage Facility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4230" y="4394453"/>
            <a:ext cx="88201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Verdana"/>
                <a:cs typeface="Verdana"/>
              </a:rPr>
              <a:t>Data </a:t>
            </a:r>
            <a:r>
              <a:rPr sz="1100" b="1" spc="-10" dirty="0">
                <a:latin typeface="Verdana"/>
                <a:cs typeface="Verdana"/>
              </a:rPr>
              <a:t>Processing Facility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7347" y="1749551"/>
            <a:ext cx="8420100" cy="4759960"/>
            <a:chOff x="117347" y="1749551"/>
            <a:chExt cx="8420100" cy="4759960"/>
          </a:xfrm>
        </p:grpSpPr>
        <p:sp>
          <p:nvSpPr>
            <p:cNvPr id="11" name="object 11"/>
            <p:cNvSpPr/>
            <p:nvPr/>
          </p:nvSpPr>
          <p:spPr>
            <a:xfrm>
              <a:off x="4622292" y="1754123"/>
              <a:ext cx="3499485" cy="3773804"/>
            </a:xfrm>
            <a:custGeom>
              <a:avLst/>
              <a:gdLst/>
              <a:ahLst/>
              <a:cxnLst/>
              <a:rect l="l" t="t" r="r" b="b"/>
              <a:pathLst>
                <a:path w="3499484" h="3773804">
                  <a:moveTo>
                    <a:pt x="411480" y="1853183"/>
                  </a:moveTo>
                  <a:lnTo>
                    <a:pt x="413493" y="1805842"/>
                  </a:lnTo>
                  <a:lnTo>
                    <a:pt x="419425" y="1759620"/>
                  </a:lnTo>
                  <a:lnTo>
                    <a:pt x="429109" y="1714681"/>
                  </a:lnTo>
                  <a:lnTo>
                    <a:pt x="442382" y="1671190"/>
                  </a:lnTo>
                  <a:lnTo>
                    <a:pt x="459078" y="1629312"/>
                  </a:lnTo>
                  <a:lnTo>
                    <a:pt x="479034" y="1589211"/>
                  </a:lnTo>
                  <a:lnTo>
                    <a:pt x="502084" y="1551052"/>
                  </a:lnTo>
                  <a:lnTo>
                    <a:pt x="528063" y="1514999"/>
                  </a:lnTo>
                  <a:lnTo>
                    <a:pt x="556808" y="1481218"/>
                  </a:lnTo>
                  <a:lnTo>
                    <a:pt x="588154" y="1449872"/>
                  </a:lnTo>
                  <a:lnTo>
                    <a:pt x="621935" y="1421127"/>
                  </a:lnTo>
                  <a:lnTo>
                    <a:pt x="657988" y="1395148"/>
                  </a:lnTo>
                  <a:lnTo>
                    <a:pt x="696147" y="1372098"/>
                  </a:lnTo>
                  <a:lnTo>
                    <a:pt x="736248" y="1352142"/>
                  </a:lnTo>
                  <a:lnTo>
                    <a:pt x="778126" y="1335446"/>
                  </a:lnTo>
                  <a:lnTo>
                    <a:pt x="821617" y="1322173"/>
                  </a:lnTo>
                  <a:lnTo>
                    <a:pt x="866556" y="1312489"/>
                  </a:lnTo>
                  <a:lnTo>
                    <a:pt x="912778" y="1306557"/>
                  </a:lnTo>
                  <a:lnTo>
                    <a:pt x="960120" y="1304543"/>
                  </a:lnTo>
                  <a:lnTo>
                    <a:pt x="1007461" y="1306557"/>
                  </a:lnTo>
                  <a:lnTo>
                    <a:pt x="1053683" y="1312489"/>
                  </a:lnTo>
                  <a:lnTo>
                    <a:pt x="1098622" y="1322173"/>
                  </a:lnTo>
                  <a:lnTo>
                    <a:pt x="1142113" y="1335446"/>
                  </a:lnTo>
                  <a:lnTo>
                    <a:pt x="1183991" y="1352142"/>
                  </a:lnTo>
                  <a:lnTo>
                    <a:pt x="1224092" y="1372098"/>
                  </a:lnTo>
                  <a:lnTo>
                    <a:pt x="1262251" y="1395148"/>
                  </a:lnTo>
                  <a:lnTo>
                    <a:pt x="1298304" y="1421127"/>
                  </a:lnTo>
                  <a:lnTo>
                    <a:pt x="1332085" y="1449872"/>
                  </a:lnTo>
                  <a:lnTo>
                    <a:pt x="1363431" y="1481218"/>
                  </a:lnTo>
                  <a:lnTo>
                    <a:pt x="1392176" y="1514999"/>
                  </a:lnTo>
                  <a:lnTo>
                    <a:pt x="1418155" y="1551052"/>
                  </a:lnTo>
                  <a:lnTo>
                    <a:pt x="1441205" y="1589211"/>
                  </a:lnTo>
                  <a:lnTo>
                    <a:pt x="1461161" y="1629312"/>
                  </a:lnTo>
                  <a:lnTo>
                    <a:pt x="1477857" y="1671190"/>
                  </a:lnTo>
                  <a:lnTo>
                    <a:pt x="1491130" y="1714681"/>
                  </a:lnTo>
                  <a:lnTo>
                    <a:pt x="1500814" y="1759620"/>
                  </a:lnTo>
                  <a:lnTo>
                    <a:pt x="1506746" y="1805842"/>
                  </a:lnTo>
                  <a:lnTo>
                    <a:pt x="1508760" y="1853183"/>
                  </a:lnTo>
                  <a:lnTo>
                    <a:pt x="1506746" y="1900525"/>
                  </a:lnTo>
                  <a:lnTo>
                    <a:pt x="1500814" y="1946747"/>
                  </a:lnTo>
                  <a:lnTo>
                    <a:pt x="1491130" y="1991686"/>
                  </a:lnTo>
                  <a:lnTo>
                    <a:pt x="1477857" y="2035177"/>
                  </a:lnTo>
                  <a:lnTo>
                    <a:pt x="1461161" y="2077055"/>
                  </a:lnTo>
                  <a:lnTo>
                    <a:pt x="1441205" y="2117156"/>
                  </a:lnTo>
                  <a:lnTo>
                    <a:pt x="1418155" y="2155315"/>
                  </a:lnTo>
                  <a:lnTo>
                    <a:pt x="1392176" y="2191368"/>
                  </a:lnTo>
                  <a:lnTo>
                    <a:pt x="1363431" y="2225149"/>
                  </a:lnTo>
                  <a:lnTo>
                    <a:pt x="1332085" y="2256495"/>
                  </a:lnTo>
                  <a:lnTo>
                    <a:pt x="1298304" y="2285240"/>
                  </a:lnTo>
                  <a:lnTo>
                    <a:pt x="1262251" y="2311219"/>
                  </a:lnTo>
                  <a:lnTo>
                    <a:pt x="1224092" y="2334269"/>
                  </a:lnTo>
                  <a:lnTo>
                    <a:pt x="1183991" y="2354225"/>
                  </a:lnTo>
                  <a:lnTo>
                    <a:pt x="1142113" y="2370921"/>
                  </a:lnTo>
                  <a:lnTo>
                    <a:pt x="1098622" y="2384194"/>
                  </a:lnTo>
                  <a:lnTo>
                    <a:pt x="1053683" y="2393878"/>
                  </a:lnTo>
                  <a:lnTo>
                    <a:pt x="1007461" y="2399810"/>
                  </a:lnTo>
                  <a:lnTo>
                    <a:pt x="960120" y="2401824"/>
                  </a:lnTo>
                  <a:lnTo>
                    <a:pt x="912778" y="2399810"/>
                  </a:lnTo>
                  <a:lnTo>
                    <a:pt x="866556" y="2393878"/>
                  </a:lnTo>
                  <a:lnTo>
                    <a:pt x="821617" y="2384194"/>
                  </a:lnTo>
                  <a:lnTo>
                    <a:pt x="778126" y="2370921"/>
                  </a:lnTo>
                  <a:lnTo>
                    <a:pt x="736248" y="2354225"/>
                  </a:lnTo>
                  <a:lnTo>
                    <a:pt x="696147" y="2334269"/>
                  </a:lnTo>
                  <a:lnTo>
                    <a:pt x="657988" y="2311219"/>
                  </a:lnTo>
                  <a:lnTo>
                    <a:pt x="621935" y="2285240"/>
                  </a:lnTo>
                  <a:lnTo>
                    <a:pt x="588154" y="2256495"/>
                  </a:lnTo>
                  <a:lnTo>
                    <a:pt x="556808" y="2225149"/>
                  </a:lnTo>
                  <a:lnTo>
                    <a:pt x="528063" y="2191368"/>
                  </a:lnTo>
                  <a:lnTo>
                    <a:pt x="502084" y="2155315"/>
                  </a:lnTo>
                  <a:lnTo>
                    <a:pt x="479034" y="2117156"/>
                  </a:lnTo>
                  <a:lnTo>
                    <a:pt x="459078" y="2077055"/>
                  </a:lnTo>
                  <a:lnTo>
                    <a:pt x="442382" y="2035177"/>
                  </a:lnTo>
                  <a:lnTo>
                    <a:pt x="429109" y="1991686"/>
                  </a:lnTo>
                  <a:lnTo>
                    <a:pt x="419425" y="1946747"/>
                  </a:lnTo>
                  <a:lnTo>
                    <a:pt x="413493" y="1900525"/>
                  </a:lnTo>
                  <a:lnTo>
                    <a:pt x="411480" y="1853183"/>
                  </a:lnTo>
                  <a:close/>
                </a:path>
                <a:path w="3499484" h="3773804">
                  <a:moveTo>
                    <a:pt x="2400300" y="892301"/>
                  </a:moveTo>
                  <a:lnTo>
                    <a:pt x="2402316" y="844900"/>
                  </a:lnTo>
                  <a:lnTo>
                    <a:pt x="2408257" y="798618"/>
                  </a:lnTo>
                  <a:lnTo>
                    <a:pt x="2417956" y="753620"/>
                  </a:lnTo>
                  <a:lnTo>
                    <a:pt x="2431249" y="710071"/>
                  </a:lnTo>
                  <a:lnTo>
                    <a:pt x="2447970" y="668136"/>
                  </a:lnTo>
                  <a:lnTo>
                    <a:pt x="2467956" y="627980"/>
                  </a:lnTo>
                  <a:lnTo>
                    <a:pt x="2491040" y="589768"/>
                  </a:lnTo>
                  <a:lnTo>
                    <a:pt x="2517058" y="553664"/>
                  </a:lnTo>
                  <a:lnTo>
                    <a:pt x="2545844" y="519835"/>
                  </a:lnTo>
                  <a:lnTo>
                    <a:pt x="2577235" y="488444"/>
                  </a:lnTo>
                  <a:lnTo>
                    <a:pt x="2611064" y="459658"/>
                  </a:lnTo>
                  <a:lnTo>
                    <a:pt x="2647168" y="433640"/>
                  </a:lnTo>
                  <a:lnTo>
                    <a:pt x="2685380" y="410556"/>
                  </a:lnTo>
                  <a:lnTo>
                    <a:pt x="2725536" y="390570"/>
                  </a:lnTo>
                  <a:lnTo>
                    <a:pt x="2767471" y="373849"/>
                  </a:lnTo>
                  <a:lnTo>
                    <a:pt x="2811020" y="360556"/>
                  </a:lnTo>
                  <a:lnTo>
                    <a:pt x="2856018" y="350857"/>
                  </a:lnTo>
                  <a:lnTo>
                    <a:pt x="2902300" y="344916"/>
                  </a:lnTo>
                  <a:lnTo>
                    <a:pt x="2949702" y="342900"/>
                  </a:lnTo>
                  <a:lnTo>
                    <a:pt x="2997103" y="344916"/>
                  </a:lnTo>
                  <a:lnTo>
                    <a:pt x="3043385" y="350857"/>
                  </a:lnTo>
                  <a:lnTo>
                    <a:pt x="3088383" y="360556"/>
                  </a:lnTo>
                  <a:lnTo>
                    <a:pt x="3131932" y="373849"/>
                  </a:lnTo>
                  <a:lnTo>
                    <a:pt x="3173867" y="390570"/>
                  </a:lnTo>
                  <a:lnTo>
                    <a:pt x="3214023" y="410556"/>
                  </a:lnTo>
                  <a:lnTo>
                    <a:pt x="3252235" y="433640"/>
                  </a:lnTo>
                  <a:lnTo>
                    <a:pt x="3288339" y="459658"/>
                  </a:lnTo>
                  <a:lnTo>
                    <a:pt x="3322168" y="488444"/>
                  </a:lnTo>
                  <a:lnTo>
                    <a:pt x="3353559" y="519835"/>
                  </a:lnTo>
                  <a:lnTo>
                    <a:pt x="3382345" y="553664"/>
                  </a:lnTo>
                  <a:lnTo>
                    <a:pt x="3408363" y="589768"/>
                  </a:lnTo>
                  <a:lnTo>
                    <a:pt x="3431447" y="627980"/>
                  </a:lnTo>
                  <a:lnTo>
                    <a:pt x="3451433" y="668136"/>
                  </a:lnTo>
                  <a:lnTo>
                    <a:pt x="3468154" y="710071"/>
                  </a:lnTo>
                  <a:lnTo>
                    <a:pt x="3481447" y="753620"/>
                  </a:lnTo>
                  <a:lnTo>
                    <a:pt x="3491146" y="798618"/>
                  </a:lnTo>
                  <a:lnTo>
                    <a:pt x="3497087" y="844900"/>
                  </a:lnTo>
                  <a:lnTo>
                    <a:pt x="3499104" y="892301"/>
                  </a:lnTo>
                  <a:lnTo>
                    <a:pt x="3497087" y="939703"/>
                  </a:lnTo>
                  <a:lnTo>
                    <a:pt x="3491146" y="985985"/>
                  </a:lnTo>
                  <a:lnTo>
                    <a:pt x="3481447" y="1030983"/>
                  </a:lnTo>
                  <a:lnTo>
                    <a:pt x="3468154" y="1074532"/>
                  </a:lnTo>
                  <a:lnTo>
                    <a:pt x="3451433" y="1116467"/>
                  </a:lnTo>
                  <a:lnTo>
                    <a:pt x="3431447" y="1156623"/>
                  </a:lnTo>
                  <a:lnTo>
                    <a:pt x="3408363" y="1194835"/>
                  </a:lnTo>
                  <a:lnTo>
                    <a:pt x="3382345" y="1230939"/>
                  </a:lnTo>
                  <a:lnTo>
                    <a:pt x="3353559" y="1264768"/>
                  </a:lnTo>
                  <a:lnTo>
                    <a:pt x="3322168" y="1296159"/>
                  </a:lnTo>
                  <a:lnTo>
                    <a:pt x="3288339" y="1324945"/>
                  </a:lnTo>
                  <a:lnTo>
                    <a:pt x="3252235" y="1350963"/>
                  </a:lnTo>
                  <a:lnTo>
                    <a:pt x="3214023" y="1374047"/>
                  </a:lnTo>
                  <a:lnTo>
                    <a:pt x="3173867" y="1394033"/>
                  </a:lnTo>
                  <a:lnTo>
                    <a:pt x="3131932" y="1410754"/>
                  </a:lnTo>
                  <a:lnTo>
                    <a:pt x="3088383" y="1424047"/>
                  </a:lnTo>
                  <a:lnTo>
                    <a:pt x="3043385" y="1433746"/>
                  </a:lnTo>
                  <a:lnTo>
                    <a:pt x="2997103" y="1439687"/>
                  </a:lnTo>
                  <a:lnTo>
                    <a:pt x="2949702" y="1441703"/>
                  </a:lnTo>
                  <a:lnTo>
                    <a:pt x="2902300" y="1439687"/>
                  </a:lnTo>
                  <a:lnTo>
                    <a:pt x="2856018" y="1433746"/>
                  </a:lnTo>
                  <a:lnTo>
                    <a:pt x="2811020" y="1424047"/>
                  </a:lnTo>
                  <a:lnTo>
                    <a:pt x="2767471" y="1410754"/>
                  </a:lnTo>
                  <a:lnTo>
                    <a:pt x="2725536" y="1394033"/>
                  </a:lnTo>
                  <a:lnTo>
                    <a:pt x="2685380" y="1374047"/>
                  </a:lnTo>
                  <a:lnTo>
                    <a:pt x="2647168" y="1350963"/>
                  </a:lnTo>
                  <a:lnTo>
                    <a:pt x="2611064" y="1324945"/>
                  </a:lnTo>
                  <a:lnTo>
                    <a:pt x="2577235" y="1296159"/>
                  </a:lnTo>
                  <a:lnTo>
                    <a:pt x="2545844" y="1264768"/>
                  </a:lnTo>
                  <a:lnTo>
                    <a:pt x="2517058" y="1230939"/>
                  </a:lnTo>
                  <a:lnTo>
                    <a:pt x="2491040" y="1194835"/>
                  </a:lnTo>
                  <a:lnTo>
                    <a:pt x="2467956" y="1156623"/>
                  </a:lnTo>
                  <a:lnTo>
                    <a:pt x="2447970" y="1116467"/>
                  </a:lnTo>
                  <a:lnTo>
                    <a:pt x="2431249" y="1074532"/>
                  </a:lnTo>
                  <a:lnTo>
                    <a:pt x="2417956" y="1030983"/>
                  </a:lnTo>
                  <a:lnTo>
                    <a:pt x="2408257" y="985985"/>
                  </a:lnTo>
                  <a:lnTo>
                    <a:pt x="2402316" y="939703"/>
                  </a:lnTo>
                  <a:lnTo>
                    <a:pt x="2400300" y="892301"/>
                  </a:lnTo>
                  <a:close/>
                </a:path>
                <a:path w="3499484" h="3773804">
                  <a:moveTo>
                    <a:pt x="2400300" y="3019044"/>
                  </a:moveTo>
                  <a:lnTo>
                    <a:pt x="2402316" y="2971702"/>
                  </a:lnTo>
                  <a:lnTo>
                    <a:pt x="2408257" y="2925480"/>
                  </a:lnTo>
                  <a:lnTo>
                    <a:pt x="2417956" y="2880541"/>
                  </a:lnTo>
                  <a:lnTo>
                    <a:pt x="2431249" y="2837050"/>
                  </a:lnTo>
                  <a:lnTo>
                    <a:pt x="2447970" y="2795172"/>
                  </a:lnTo>
                  <a:lnTo>
                    <a:pt x="2467956" y="2755071"/>
                  </a:lnTo>
                  <a:lnTo>
                    <a:pt x="2491040" y="2716912"/>
                  </a:lnTo>
                  <a:lnTo>
                    <a:pt x="2517058" y="2680859"/>
                  </a:lnTo>
                  <a:lnTo>
                    <a:pt x="2545844" y="2647078"/>
                  </a:lnTo>
                  <a:lnTo>
                    <a:pt x="2577235" y="2615732"/>
                  </a:lnTo>
                  <a:lnTo>
                    <a:pt x="2611064" y="2586987"/>
                  </a:lnTo>
                  <a:lnTo>
                    <a:pt x="2647168" y="2561008"/>
                  </a:lnTo>
                  <a:lnTo>
                    <a:pt x="2685380" y="2537958"/>
                  </a:lnTo>
                  <a:lnTo>
                    <a:pt x="2725536" y="2518002"/>
                  </a:lnTo>
                  <a:lnTo>
                    <a:pt x="2767471" y="2501306"/>
                  </a:lnTo>
                  <a:lnTo>
                    <a:pt x="2811020" y="2488033"/>
                  </a:lnTo>
                  <a:lnTo>
                    <a:pt x="2856018" y="2478349"/>
                  </a:lnTo>
                  <a:lnTo>
                    <a:pt x="2902300" y="2472417"/>
                  </a:lnTo>
                  <a:lnTo>
                    <a:pt x="2949702" y="2470404"/>
                  </a:lnTo>
                  <a:lnTo>
                    <a:pt x="2997103" y="2472417"/>
                  </a:lnTo>
                  <a:lnTo>
                    <a:pt x="3043385" y="2478349"/>
                  </a:lnTo>
                  <a:lnTo>
                    <a:pt x="3088383" y="2488033"/>
                  </a:lnTo>
                  <a:lnTo>
                    <a:pt x="3131932" y="2501306"/>
                  </a:lnTo>
                  <a:lnTo>
                    <a:pt x="3173867" y="2518002"/>
                  </a:lnTo>
                  <a:lnTo>
                    <a:pt x="3214023" y="2537958"/>
                  </a:lnTo>
                  <a:lnTo>
                    <a:pt x="3252235" y="2561008"/>
                  </a:lnTo>
                  <a:lnTo>
                    <a:pt x="3288339" y="2586987"/>
                  </a:lnTo>
                  <a:lnTo>
                    <a:pt x="3322168" y="2615732"/>
                  </a:lnTo>
                  <a:lnTo>
                    <a:pt x="3353559" y="2647078"/>
                  </a:lnTo>
                  <a:lnTo>
                    <a:pt x="3382345" y="2680859"/>
                  </a:lnTo>
                  <a:lnTo>
                    <a:pt x="3408363" y="2716912"/>
                  </a:lnTo>
                  <a:lnTo>
                    <a:pt x="3431447" y="2755071"/>
                  </a:lnTo>
                  <a:lnTo>
                    <a:pt x="3451433" y="2795172"/>
                  </a:lnTo>
                  <a:lnTo>
                    <a:pt x="3468154" y="2837050"/>
                  </a:lnTo>
                  <a:lnTo>
                    <a:pt x="3481447" y="2880541"/>
                  </a:lnTo>
                  <a:lnTo>
                    <a:pt x="3491146" y="2925480"/>
                  </a:lnTo>
                  <a:lnTo>
                    <a:pt x="3497087" y="2971702"/>
                  </a:lnTo>
                  <a:lnTo>
                    <a:pt x="3499104" y="3019044"/>
                  </a:lnTo>
                  <a:lnTo>
                    <a:pt x="3497087" y="3066385"/>
                  </a:lnTo>
                  <a:lnTo>
                    <a:pt x="3491146" y="3112607"/>
                  </a:lnTo>
                  <a:lnTo>
                    <a:pt x="3481447" y="3157546"/>
                  </a:lnTo>
                  <a:lnTo>
                    <a:pt x="3468154" y="3201037"/>
                  </a:lnTo>
                  <a:lnTo>
                    <a:pt x="3451433" y="3242915"/>
                  </a:lnTo>
                  <a:lnTo>
                    <a:pt x="3431447" y="3283016"/>
                  </a:lnTo>
                  <a:lnTo>
                    <a:pt x="3408363" y="3321175"/>
                  </a:lnTo>
                  <a:lnTo>
                    <a:pt x="3382345" y="3357228"/>
                  </a:lnTo>
                  <a:lnTo>
                    <a:pt x="3353559" y="3391009"/>
                  </a:lnTo>
                  <a:lnTo>
                    <a:pt x="3322168" y="3422355"/>
                  </a:lnTo>
                  <a:lnTo>
                    <a:pt x="3288339" y="3451100"/>
                  </a:lnTo>
                  <a:lnTo>
                    <a:pt x="3252235" y="3477079"/>
                  </a:lnTo>
                  <a:lnTo>
                    <a:pt x="3214023" y="3500129"/>
                  </a:lnTo>
                  <a:lnTo>
                    <a:pt x="3173867" y="3520085"/>
                  </a:lnTo>
                  <a:lnTo>
                    <a:pt x="3131932" y="3536781"/>
                  </a:lnTo>
                  <a:lnTo>
                    <a:pt x="3088383" y="3550054"/>
                  </a:lnTo>
                  <a:lnTo>
                    <a:pt x="3043385" y="3559738"/>
                  </a:lnTo>
                  <a:lnTo>
                    <a:pt x="2997103" y="3565670"/>
                  </a:lnTo>
                  <a:lnTo>
                    <a:pt x="2949702" y="3567684"/>
                  </a:lnTo>
                  <a:lnTo>
                    <a:pt x="2902300" y="3565670"/>
                  </a:lnTo>
                  <a:lnTo>
                    <a:pt x="2856018" y="3559738"/>
                  </a:lnTo>
                  <a:lnTo>
                    <a:pt x="2811020" y="3550054"/>
                  </a:lnTo>
                  <a:lnTo>
                    <a:pt x="2767471" y="3536781"/>
                  </a:lnTo>
                  <a:lnTo>
                    <a:pt x="2725536" y="3520085"/>
                  </a:lnTo>
                  <a:lnTo>
                    <a:pt x="2685380" y="3500129"/>
                  </a:lnTo>
                  <a:lnTo>
                    <a:pt x="2647168" y="3477079"/>
                  </a:lnTo>
                  <a:lnTo>
                    <a:pt x="2611064" y="3451100"/>
                  </a:lnTo>
                  <a:lnTo>
                    <a:pt x="2577235" y="3422355"/>
                  </a:lnTo>
                  <a:lnTo>
                    <a:pt x="2545844" y="3391009"/>
                  </a:lnTo>
                  <a:lnTo>
                    <a:pt x="2517058" y="3357228"/>
                  </a:lnTo>
                  <a:lnTo>
                    <a:pt x="2491040" y="3321175"/>
                  </a:lnTo>
                  <a:lnTo>
                    <a:pt x="2467956" y="3283016"/>
                  </a:lnTo>
                  <a:lnTo>
                    <a:pt x="2447970" y="3242915"/>
                  </a:lnTo>
                  <a:lnTo>
                    <a:pt x="2431249" y="3201037"/>
                  </a:lnTo>
                  <a:lnTo>
                    <a:pt x="2417956" y="3157546"/>
                  </a:lnTo>
                  <a:lnTo>
                    <a:pt x="2408257" y="3112607"/>
                  </a:lnTo>
                  <a:lnTo>
                    <a:pt x="2402316" y="3066385"/>
                  </a:lnTo>
                  <a:lnTo>
                    <a:pt x="2400300" y="3019044"/>
                  </a:lnTo>
                  <a:close/>
                </a:path>
                <a:path w="3499484" h="3773804">
                  <a:moveTo>
                    <a:pt x="2331719" y="0"/>
                  </a:moveTo>
                  <a:lnTo>
                    <a:pt x="205740" y="1167384"/>
                  </a:lnTo>
                </a:path>
                <a:path w="3499484" h="3773804">
                  <a:moveTo>
                    <a:pt x="0" y="2196084"/>
                  </a:moveTo>
                  <a:lnTo>
                    <a:pt x="2744724" y="3773424"/>
                  </a:lnTo>
                </a:path>
                <a:path w="3499484" h="3773804">
                  <a:moveTo>
                    <a:pt x="2538984" y="1990344"/>
                  </a:moveTo>
                  <a:lnTo>
                    <a:pt x="3499104" y="247040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57719" y="3195827"/>
              <a:ext cx="826769" cy="554355"/>
            </a:xfrm>
            <a:custGeom>
              <a:avLst/>
              <a:gdLst/>
              <a:ahLst/>
              <a:cxnLst/>
              <a:rect l="l" t="t" r="r" b="b"/>
              <a:pathLst>
                <a:path w="826770" h="554354">
                  <a:moveTo>
                    <a:pt x="759588" y="36996"/>
                  </a:moveTo>
                  <a:lnTo>
                    <a:pt x="0" y="543306"/>
                  </a:lnTo>
                  <a:lnTo>
                    <a:pt x="7111" y="553974"/>
                  </a:lnTo>
                  <a:lnTo>
                    <a:pt x="766648" y="47574"/>
                  </a:lnTo>
                  <a:lnTo>
                    <a:pt x="759588" y="36996"/>
                  </a:lnTo>
                  <a:close/>
                </a:path>
                <a:path w="826770" h="554354">
                  <a:moveTo>
                    <a:pt x="809367" y="29972"/>
                  </a:moveTo>
                  <a:lnTo>
                    <a:pt x="770127" y="29972"/>
                  </a:lnTo>
                  <a:lnTo>
                    <a:pt x="777239" y="40512"/>
                  </a:lnTo>
                  <a:lnTo>
                    <a:pt x="766648" y="47574"/>
                  </a:lnTo>
                  <a:lnTo>
                    <a:pt x="784225" y="73913"/>
                  </a:lnTo>
                  <a:lnTo>
                    <a:pt x="809367" y="29972"/>
                  </a:lnTo>
                  <a:close/>
                </a:path>
                <a:path w="826770" h="554354">
                  <a:moveTo>
                    <a:pt x="770127" y="29972"/>
                  </a:moveTo>
                  <a:lnTo>
                    <a:pt x="759588" y="36996"/>
                  </a:lnTo>
                  <a:lnTo>
                    <a:pt x="766648" y="47574"/>
                  </a:lnTo>
                  <a:lnTo>
                    <a:pt x="777239" y="40512"/>
                  </a:lnTo>
                  <a:lnTo>
                    <a:pt x="770127" y="29972"/>
                  </a:lnTo>
                  <a:close/>
                </a:path>
                <a:path w="826770" h="554354">
                  <a:moveTo>
                    <a:pt x="826515" y="0"/>
                  </a:moveTo>
                  <a:lnTo>
                    <a:pt x="741933" y="10541"/>
                  </a:lnTo>
                  <a:lnTo>
                    <a:pt x="759588" y="36996"/>
                  </a:lnTo>
                  <a:lnTo>
                    <a:pt x="770127" y="29972"/>
                  </a:lnTo>
                  <a:lnTo>
                    <a:pt x="809367" y="29972"/>
                  </a:lnTo>
                  <a:lnTo>
                    <a:pt x="8265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16551" y="2921507"/>
              <a:ext cx="4116704" cy="2743200"/>
            </a:xfrm>
            <a:custGeom>
              <a:avLst/>
              <a:gdLst/>
              <a:ahLst/>
              <a:cxnLst/>
              <a:rect l="l" t="t" r="r" b="b"/>
              <a:pathLst>
                <a:path w="4116704" h="2743200">
                  <a:moveTo>
                    <a:pt x="418592" y="0"/>
                  </a:moveTo>
                  <a:lnTo>
                    <a:pt x="371635" y="23249"/>
                  </a:lnTo>
                  <a:lnTo>
                    <a:pt x="326987" y="49227"/>
                  </a:lnTo>
                  <a:lnTo>
                    <a:pt x="284746" y="77786"/>
                  </a:lnTo>
                  <a:lnTo>
                    <a:pt x="245012" y="108781"/>
                  </a:lnTo>
                  <a:lnTo>
                    <a:pt x="207885" y="142064"/>
                  </a:lnTo>
                  <a:lnTo>
                    <a:pt x="173465" y="177488"/>
                  </a:lnTo>
                  <a:lnTo>
                    <a:pt x="141850" y="214907"/>
                  </a:lnTo>
                  <a:lnTo>
                    <a:pt x="113141" y="254174"/>
                  </a:lnTo>
                  <a:lnTo>
                    <a:pt x="87436" y="295142"/>
                  </a:lnTo>
                  <a:lnTo>
                    <a:pt x="64836" y="337664"/>
                  </a:lnTo>
                  <a:lnTo>
                    <a:pt x="45439" y="381594"/>
                  </a:lnTo>
                  <a:lnTo>
                    <a:pt x="29346" y="426785"/>
                  </a:lnTo>
                  <a:lnTo>
                    <a:pt x="16656" y="473090"/>
                  </a:lnTo>
                  <a:lnTo>
                    <a:pt x="7469" y="520361"/>
                  </a:lnTo>
                  <a:lnTo>
                    <a:pt x="1883" y="568454"/>
                  </a:lnTo>
                  <a:lnTo>
                    <a:pt x="0" y="617219"/>
                  </a:lnTo>
                </a:path>
                <a:path w="4116704" h="2743200">
                  <a:moveTo>
                    <a:pt x="337693" y="1097279"/>
                  </a:moveTo>
                  <a:lnTo>
                    <a:pt x="292524" y="1079967"/>
                  </a:lnTo>
                  <a:lnTo>
                    <a:pt x="249823" y="1058348"/>
                  </a:lnTo>
                  <a:lnTo>
                    <a:pt x="209789" y="1032705"/>
                  </a:lnTo>
                  <a:lnTo>
                    <a:pt x="172622" y="1003321"/>
                  </a:lnTo>
                  <a:lnTo>
                    <a:pt x="138520" y="970480"/>
                  </a:lnTo>
                  <a:lnTo>
                    <a:pt x="107683" y="934463"/>
                  </a:lnTo>
                  <a:lnTo>
                    <a:pt x="80310" y="895554"/>
                  </a:lnTo>
                  <a:lnTo>
                    <a:pt x="56602" y="854036"/>
                  </a:lnTo>
                  <a:lnTo>
                    <a:pt x="36757" y="810192"/>
                  </a:lnTo>
                  <a:lnTo>
                    <a:pt x="20975" y="764306"/>
                  </a:lnTo>
                  <a:lnTo>
                    <a:pt x="9455" y="716660"/>
                  </a:lnTo>
                  <a:lnTo>
                    <a:pt x="2397" y="667536"/>
                  </a:lnTo>
                  <a:lnTo>
                    <a:pt x="0" y="617219"/>
                  </a:lnTo>
                </a:path>
                <a:path w="4116704" h="2743200">
                  <a:moveTo>
                    <a:pt x="2950464" y="2621026"/>
                  </a:moveTo>
                  <a:lnTo>
                    <a:pt x="2991964" y="2646218"/>
                  </a:lnTo>
                  <a:lnTo>
                    <a:pt x="3034836" y="2668604"/>
                  </a:lnTo>
                  <a:lnTo>
                    <a:pt x="3078936" y="2688142"/>
                  </a:lnTo>
                  <a:lnTo>
                    <a:pt x="3124121" y="2704789"/>
                  </a:lnTo>
                  <a:lnTo>
                    <a:pt x="3170248" y="2718505"/>
                  </a:lnTo>
                  <a:lnTo>
                    <a:pt x="3217173" y="2729245"/>
                  </a:lnTo>
                  <a:lnTo>
                    <a:pt x="3264754" y="2736970"/>
                  </a:lnTo>
                  <a:lnTo>
                    <a:pt x="3312847" y="2741635"/>
                  </a:lnTo>
                  <a:lnTo>
                    <a:pt x="3361308" y="2743200"/>
                  </a:lnTo>
                  <a:lnTo>
                    <a:pt x="3409052" y="2741707"/>
                  </a:lnTo>
                  <a:lnTo>
                    <a:pt x="3456008" y="2737290"/>
                  </a:lnTo>
                  <a:lnTo>
                    <a:pt x="3502086" y="2730035"/>
                  </a:lnTo>
                  <a:lnTo>
                    <a:pt x="3547199" y="2720034"/>
                  </a:lnTo>
                  <a:lnTo>
                    <a:pt x="3591258" y="2707373"/>
                  </a:lnTo>
                  <a:lnTo>
                    <a:pt x="3634174" y="2692142"/>
                  </a:lnTo>
                  <a:lnTo>
                    <a:pt x="3675860" y="2674430"/>
                  </a:lnTo>
                  <a:lnTo>
                    <a:pt x="3716226" y="2654326"/>
                  </a:lnTo>
                  <a:lnTo>
                    <a:pt x="3755184" y="2631918"/>
                  </a:lnTo>
                  <a:lnTo>
                    <a:pt x="3792646" y="2607296"/>
                  </a:lnTo>
                  <a:lnTo>
                    <a:pt x="3828523" y="2580548"/>
                  </a:lnTo>
                  <a:lnTo>
                    <a:pt x="3862727" y="2551762"/>
                  </a:lnTo>
                  <a:lnTo>
                    <a:pt x="3895169" y="2521029"/>
                  </a:lnTo>
                  <a:lnTo>
                    <a:pt x="3925760" y="2488436"/>
                  </a:lnTo>
                  <a:lnTo>
                    <a:pt x="3954413" y="2454073"/>
                  </a:lnTo>
                  <a:lnTo>
                    <a:pt x="3981038" y="2418028"/>
                  </a:lnTo>
                  <a:lnTo>
                    <a:pt x="4005548" y="2380390"/>
                  </a:lnTo>
                  <a:lnTo>
                    <a:pt x="4027853" y="2341248"/>
                  </a:lnTo>
                  <a:lnTo>
                    <a:pt x="4047866" y="2300691"/>
                  </a:lnTo>
                  <a:lnTo>
                    <a:pt x="4065497" y="2258808"/>
                  </a:lnTo>
                  <a:lnTo>
                    <a:pt x="4080659" y="2215687"/>
                  </a:lnTo>
                  <a:lnTo>
                    <a:pt x="4093262" y="2171417"/>
                  </a:lnTo>
                  <a:lnTo>
                    <a:pt x="4103219" y="2126088"/>
                  </a:lnTo>
                  <a:lnTo>
                    <a:pt x="4110440" y="2079787"/>
                  </a:lnTo>
                  <a:lnTo>
                    <a:pt x="4114838" y="2032604"/>
                  </a:lnTo>
                  <a:lnTo>
                    <a:pt x="4116324" y="1984628"/>
                  </a:lnTo>
                  <a:lnTo>
                    <a:pt x="4114760" y="1935747"/>
                  </a:lnTo>
                  <a:lnTo>
                    <a:pt x="4110122" y="1887479"/>
                  </a:lnTo>
                  <a:lnTo>
                    <a:pt x="4102486" y="1839946"/>
                  </a:lnTo>
                  <a:lnTo>
                    <a:pt x="4091927" y="1793267"/>
                  </a:lnTo>
                  <a:lnTo>
                    <a:pt x="4078522" y="1747564"/>
                  </a:lnTo>
                  <a:lnTo>
                    <a:pt x="4062349" y="1702957"/>
                  </a:lnTo>
                  <a:lnTo>
                    <a:pt x="4043482" y="1659565"/>
                  </a:lnTo>
                  <a:lnTo>
                    <a:pt x="4021999" y="1617510"/>
                  </a:lnTo>
                  <a:lnTo>
                    <a:pt x="3997975" y="1576911"/>
                  </a:lnTo>
                  <a:lnTo>
                    <a:pt x="3971489" y="1537889"/>
                  </a:lnTo>
                  <a:lnTo>
                    <a:pt x="3942615" y="1500564"/>
                  </a:lnTo>
                  <a:lnTo>
                    <a:pt x="3911430" y="1465057"/>
                  </a:lnTo>
                  <a:lnTo>
                    <a:pt x="3878011" y="1431488"/>
                  </a:lnTo>
                  <a:lnTo>
                    <a:pt x="3842435" y="1399977"/>
                  </a:lnTo>
                  <a:lnTo>
                    <a:pt x="3804777" y="1370645"/>
                  </a:lnTo>
                  <a:lnTo>
                    <a:pt x="3765114" y="1343612"/>
                  </a:lnTo>
                  <a:lnTo>
                    <a:pt x="3723522" y="1318998"/>
                  </a:lnTo>
                  <a:lnTo>
                    <a:pt x="3680079" y="129692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0264" y="5743955"/>
              <a:ext cx="577595" cy="7650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947" y="5522975"/>
              <a:ext cx="541020" cy="7101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347" y="5169407"/>
              <a:ext cx="568452" cy="70865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960114" y="878027"/>
            <a:ext cx="4792345" cy="81851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345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Pemrosesan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data</a:t>
            </a:r>
            <a:r>
              <a:rPr sz="1800" b="1" spc="-3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dari/ke</a:t>
            </a:r>
            <a:r>
              <a:rPr sz="1800" b="1" spc="-3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penyimpanan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16165D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500" i="1" dirty="0">
                <a:latin typeface="Verdana"/>
                <a:cs typeface="Verdana"/>
              </a:rPr>
              <a:t>Contoh:</a:t>
            </a:r>
            <a:r>
              <a:rPr sz="1500" i="1" spc="-60" dirty="0">
                <a:latin typeface="Verdana"/>
                <a:cs typeface="Verdana"/>
              </a:rPr>
              <a:t> </a:t>
            </a:r>
            <a:r>
              <a:rPr sz="1500" i="1" dirty="0">
                <a:latin typeface="Verdana"/>
                <a:cs typeface="Verdana"/>
              </a:rPr>
              <a:t>updating</a:t>
            </a:r>
            <a:r>
              <a:rPr sz="1500" i="1" spc="-50" dirty="0">
                <a:latin typeface="Verdana"/>
                <a:cs typeface="Verdana"/>
              </a:rPr>
              <a:t> </a:t>
            </a:r>
            <a:r>
              <a:rPr sz="1500" i="1" dirty="0">
                <a:latin typeface="Verdana"/>
                <a:cs typeface="Verdana"/>
              </a:rPr>
              <a:t>bank</a:t>
            </a:r>
            <a:r>
              <a:rPr sz="1500" i="1" spc="-65" dirty="0">
                <a:latin typeface="Verdana"/>
                <a:cs typeface="Verdana"/>
              </a:rPr>
              <a:t> </a:t>
            </a:r>
            <a:r>
              <a:rPr sz="1500" i="1" spc="-10" dirty="0">
                <a:latin typeface="Verdana"/>
                <a:cs typeface="Verdana"/>
              </a:rPr>
              <a:t>statement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96690" y="1377696"/>
            <a:ext cx="4647565" cy="78105"/>
          </a:xfrm>
          <a:custGeom>
            <a:avLst/>
            <a:gdLst/>
            <a:ahLst/>
            <a:cxnLst/>
            <a:rect l="l" t="t" r="r" b="b"/>
            <a:pathLst>
              <a:path w="4647565" h="78105">
                <a:moveTo>
                  <a:pt x="25908" y="30479"/>
                </a:moveTo>
                <a:lnTo>
                  <a:pt x="0" y="30479"/>
                </a:lnTo>
                <a:lnTo>
                  <a:pt x="0" y="56387"/>
                </a:lnTo>
                <a:lnTo>
                  <a:pt x="25908" y="56387"/>
                </a:lnTo>
                <a:lnTo>
                  <a:pt x="25908" y="30479"/>
                </a:lnTo>
                <a:close/>
              </a:path>
              <a:path w="4647565" h="78105">
                <a:moveTo>
                  <a:pt x="77724" y="30352"/>
                </a:moveTo>
                <a:lnTo>
                  <a:pt x="51815" y="30479"/>
                </a:lnTo>
                <a:lnTo>
                  <a:pt x="51815" y="56387"/>
                </a:lnTo>
                <a:lnTo>
                  <a:pt x="77724" y="56261"/>
                </a:lnTo>
                <a:lnTo>
                  <a:pt x="77724" y="30352"/>
                </a:lnTo>
                <a:close/>
              </a:path>
              <a:path w="4647565" h="78105">
                <a:moveTo>
                  <a:pt x="129539" y="30352"/>
                </a:moveTo>
                <a:lnTo>
                  <a:pt x="103632" y="30352"/>
                </a:lnTo>
                <a:lnTo>
                  <a:pt x="103632" y="56261"/>
                </a:lnTo>
                <a:lnTo>
                  <a:pt x="129539" y="56261"/>
                </a:lnTo>
                <a:lnTo>
                  <a:pt x="129539" y="30352"/>
                </a:lnTo>
                <a:close/>
              </a:path>
              <a:path w="4647565" h="78105">
                <a:moveTo>
                  <a:pt x="181356" y="30352"/>
                </a:moveTo>
                <a:lnTo>
                  <a:pt x="155448" y="30352"/>
                </a:lnTo>
                <a:lnTo>
                  <a:pt x="155448" y="56261"/>
                </a:lnTo>
                <a:lnTo>
                  <a:pt x="181356" y="56261"/>
                </a:lnTo>
                <a:lnTo>
                  <a:pt x="181356" y="30352"/>
                </a:lnTo>
                <a:close/>
              </a:path>
              <a:path w="4647565" h="78105">
                <a:moveTo>
                  <a:pt x="233172" y="30225"/>
                </a:moveTo>
                <a:lnTo>
                  <a:pt x="207263" y="30225"/>
                </a:lnTo>
                <a:lnTo>
                  <a:pt x="207263" y="56133"/>
                </a:lnTo>
                <a:lnTo>
                  <a:pt x="233172" y="56133"/>
                </a:lnTo>
                <a:lnTo>
                  <a:pt x="233172" y="30225"/>
                </a:lnTo>
                <a:close/>
              </a:path>
              <a:path w="4647565" h="78105">
                <a:moveTo>
                  <a:pt x="284988" y="30225"/>
                </a:moveTo>
                <a:lnTo>
                  <a:pt x="259080" y="30225"/>
                </a:lnTo>
                <a:lnTo>
                  <a:pt x="259080" y="56133"/>
                </a:lnTo>
                <a:lnTo>
                  <a:pt x="284988" y="56133"/>
                </a:lnTo>
                <a:lnTo>
                  <a:pt x="284988" y="30225"/>
                </a:lnTo>
                <a:close/>
              </a:path>
              <a:path w="4647565" h="78105">
                <a:moveTo>
                  <a:pt x="336804" y="30099"/>
                </a:moveTo>
                <a:lnTo>
                  <a:pt x="310896" y="30225"/>
                </a:lnTo>
                <a:lnTo>
                  <a:pt x="310896" y="56133"/>
                </a:lnTo>
                <a:lnTo>
                  <a:pt x="336804" y="56006"/>
                </a:lnTo>
                <a:lnTo>
                  <a:pt x="336804" y="30099"/>
                </a:lnTo>
                <a:close/>
              </a:path>
              <a:path w="4647565" h="78105">
                <a:moveTo>
                  <a:pt x="388620" y="30099"/>
                </a:moveTo>
                <a:lnTo>
                  <a:pt x="362712" y="30099"/>
                </a:lnTo>
                <a:lnTo>
                  <a:pt x="362712" y="56006"/>
                </a:lnTo>
                <a:lnTo>
                  <a:pt x="388620" y="56006"/>
                </a:lnTo>
                <a:lnTo>
                  <a:pt x="388620" y="30099"/>
                </a:lnTo>
                <a:close/>
              </a:path>
              <a:path w="4647565" h="78105">
                <a:moveTo>
                  <a:pt x="440436" y="30099"/>
                </a:moveTo>
                <a:lnTo>
                  <a:pt x="414527" y="30099"/>
                </a:lnTo>
                <a:lnTo>
                  <a:pt x="414527" y="56006"/>
                </a:lnTo>
                <a:lnTo>
                  <a:pt x="440436" y="56006"/>
                </a:lnTo>
                <a:lnTo>
                  <a:pt x="440436" y="30099"/>
                </a:lnTo>
                <a:close/>
              </a:path>
              <a:path w="4647565" h="78105">
                <a:moveTo>
                  <a:pt x="492251" y="29971"/>
                </a:moveTo>
                <a:lnTo>
                  <a:pt x="466344" y="29971"/>
                </a:lnTo>
                <a:lnTo>
                  <a:pt x="466344" y="55879"/>
                </a:lnTo>
                <a:lnTo>
                  <a:pt x="492251" y="55879"/>
                </a:lnTo>
                <a:lnTo>
                  <a:pt x="492251" y="29971"/>
                </a:lnTo>
                <a:close/>
              </a:path>
              <a:path w="4647565" h="78105">
                <a:moveTo>
                  <a:pt x="544068" y="29971"/>
                </a:moveTo>
                <a:lnTo>
                  <a:pt x="518160" y="29971"/>
                </a:lnTo>
                <a:lnTo>
                  <a:pt x="518160" y="55879"/>
                </a:lnTo>
                <a:lnTo>
                  <a:pt x="544068" y="55879"/>
                </a:lnTo>
                <a:lnTo>
                  <a:pt x="544068" y="29971"/>
                </a:lnTo>
                <a:close/>
              </a:path>
              <a:path w="4647565" h="78105">
                <a:moveTo>
                  <a:pt x="595884" y="29844"/>
                </a:moveTo>
                <a:lnTo>
                  <a:pt x="569976" y="29971"/>
                </a:lnTo>
                <a:lnTo>
                  <a:pt x="569976" y="55879"/>
                </a:lnTo>
                <a:lnTo>
                  <a:pt x="595884" y="55752"/>
                </a:lnTo>
                <a:lnTo>
                  <a:pt x="595884" y="29844"/>
                </a:lnTo>
                <a:close/>
              </a:path>
              <a:path w="4647565" h="78105">
                <a:moveTo>
                  <a:pt x="647700" y="29844"/>
                </a:moveTo>
                <a:lnTo>
                  <a:pt x="621792" y="29844"/>
                </a:lnTo>
                <a:lnTo>
                  <a:pt x="621792" y="55752"/>
                </a:lnTo>
                <a:lnTo>
                  <a:pt x="647700" y="55752"/>
                </a:lnTo>
                <a:lnTo>
                  <a:pt x="647700" y="29844"/>
                </a:lnTo>
                <a:close/>
              </a:path>
              <a:path w="4647565" h="78105">
                <a:moveTo>
                  <a:pt x="699515" y="29844"/>
                </a:moveTo>
                <a:lnTo>
                  <a:pt x="673608" y="29844"/>
                </a:lnTo>
                <a:lnTo>
                  <a:pt x="673608" y="55752"/>
                </a:lnTo>
                <a:lnTo>
                  <a:pt x="699515" y="55752"/>
                </a:lnTo>
                <a:lnTo>
                  <a:pt x="699515" y="29844"/>
                </a:lnTo>
                <a:close/>
              </a:path>
              <a:path w="4647565" h="78105">
                <a:moveTo>
                  <a:pt x="751332" y="29717"/>
                </a:moveTo>
                <a:lnTo>
                  <a:pt x="725424" y="29717"/>
                </a:lnTo>
                <a:lnTo>
                  <a:pt x="725424" y="55625"/>
                </a:lnTo>
                <a:lnTo>
                  <a:pt x="751332" y="55625"/>
                </a:lnTo>
                <a:lnTo>
                  <a:pt x="751332" y="29717"/>
                </a:lnTo>
                <a:close/>
              </a:path>
              <a:path w="4647565" h="78105">
                <a:moveTo>
                  <a:pt x="803148" y="29717"/>
                </a:moveTo>
                <a:lnTo>
                  <a:pt x="777239" y="29717"/>
                </a:lnTo>
                <a:lnTo>
                  <a:pt x="777239" y="55625"/>
                </a:lnTo>
                <a:lnTo>
                  <a:pt x="803148" y="55625"/>
                </a:lnTo>
                <a:lnTo>
                  <a:pt x="803148" y="29717"/>
                </a:lnTo>
                <a:close/>
              </a:path>
              <a:path w="4647565" h="78105">
                <a:moveTo>
                  <a:pt x="854963" y="29590"/>
                </a:moveTo>
                <a:lnTo>
                  <a:pt x="829056" y="29717"/>
                </a:lnTo>
                <a:lnTo>
                  <a:pt x="829056" y="55625"/>
                </a:lnTo>
                <a:lnTo>
                  <a:pt x="854963" y="55499"/>
                </a:lnTo>
                <a:lnTo>
                  <a:pt x="854963" y="29590"/>
                </a:lnTo>
                <a:close/>
              </a:path>
              <a:path w="4647565" h="78105">
                <a:moveTo>
                  <a:pt x="906780" y="29590"/>
                </a:moveTo>
                <a:lnTo>
                  <a:pt x="880872" y="29590"/>
                </a:lnTo>
                <a:lnTo>
                  <a:pt x="880872" y="55499"/>
                </a:lnTo>
                <a:lnTo>
                  <a:pt x="906780" y="55499"/>
                </a:lnTo>
                <a:lnTo>
                  <a:pt x="906780" y="29590"/>
                </a:lnTo>
                <a:close/>
              </a:path>
              <a:path w="4647565" h="78105">
                <a:moveTo>
                  <a:pt x="958596" y="29590"/>
                </a:moveTo>
                <a:lnTo>
                  <a:pt x="932688" y="29590"/>
                </a:lnTo>
                <a:lnTo>
                  <a:pt x="932688" y="55499"/>
                </a:lnTo>
                <a:lnTo>
                  <a:pt x="958596" y="55499"/>
                </a:lnTo>
                <a:lnTo>
                  <a:pt x="958596" y="29590"/>
                </a:lnTo>
                <a:close/>
              </a:path>
              <a:path w="4647565" h="78105">
                <a:moveTo>
                  <a:pt x="1010412" y="29463"/>
                </a:moveTo>
                <a:lnTo>
                  <a:pt x="984504" y="29463"/>
                </a:lnTo>
                <a:lnTo>
                  <a:pt x="984504" y="55371"/>
                </a:lnTo>
                <a:lnTo>
                  <a:pt x="1010412" y="55371"/>
                </a:lnTo>
                <a:lnTo>
                  <a:pt x="1010412" y="29463"/>
                </a:lnTo>
                <a:close/>
              </a:path>
              <a:path w="4647565" h="78105">
                <a:moveTo>
                  <a:pt x="1062227" y="29463"/>
                </a:moveTo>
                <a:lnTo>
                  <a:pt x="1036320" y="29463"/>
                </a:lnTo>
                <a:lnTo>
                  <a:pt x="1036320" y="55371"/>
                </a:lnTo>
                <a:lnTo>
                  <a:pt x="1062227" y="55371"/>
                </a:lnTo>
                <a:lnTo>
                  <a:pt x="1062227" y="29463"/>
                </a:lnTo>
                <a:close/>
              </a:path>
              <a:path w="4647565" h="78105">
                <a:moveTo>
                  <a:pt x="1114044" y="29337"/>
                </a:moveTo>
                <a:lnTo>
                  <a:pt x="1088136" y="29463"/>
                </a:lnTo>
                <a:lnTo>
                  <a:pt x="1088136" y="55371"/>
                </a:lnTo>
                <a:lnTo>
                  <a:pt x="1114044" y="55244"/>
                </a:lnTo>
                <a:lnTo>
                  <a:pt x="1114044" y="29337"/>
                </a:lnTo>
                <a:close/>
              </a:path>
              <a:path w="4647565" h="78105">
                <a:moveTo>
                  <a:pt x="1165860" y="29337"/>
                </a:moveTo>
                <a:lnTo>
                  <a:pt x="1139952" y="29337"/>
                </a:lnTo>
                <a:lnTo>
                  <a:pt x="1139952" y="55244"/>
                </a:lnTo>
                <a:lnTo>
                  <a:pt x="1165860" y="55244"/>
                </a:lnTo>
                <a:lnTo>
                  <a:pt x="1165860" y="29337"/>
                </a:lnTo>
                <a:close/>
              </a:path>
              <a:path w="4647565" h="78105">
                <a:moveTo>
                  <a:pt x="1217676" y="29209"/>
                </a:moveTo>
                <a:lnTo>
                  <a:pt x="1191768" y="29337"/>
                </a:lnTo>
                <a:lnTo>
                  <a:pt x="1191768" y="55244"/>
                </a:lnTo>
                <a:lnTo>
                  <a:pt x="1217676" y="55117"/>
                </a:lnTo>
                <a:lnTo>
                  <a:pt x="1217676" y="29209"/>
                </a:lnTo>
                <a:close/>
              </a:path>
              <a:path w="4647565" h="78105">
                <a:moveTo>
                  <a:pt x="1269492" y="29209"/>
                </a:moveTo>
                <a:lnTo>
                  <a:pt x="1243584" y="29209"/>
                </a:lnTo>
                <a:lnTo>
                  <a:pt x="1243584" y="55117"/>
                </a:lnTo>
                <a:lnTo>
                  <a:pt x="1269492" y="55117"/>
                </a:lnTo>
                <a:lnTo>
                  <a:pt x="1269492" y="29209"/>
                </a:lnTo>
                <a:close/>
              </a:path>
              <a:path w="4647565" h="78105">
                <a:moveTo>
                  <a:pt x="1321308" y="29209"/>
                </a:moveTo>
                <a:lnTo>
                  <a:pt x="1295400" y="29209"/>
                </a:lnTo>
                <a:lnTo>
                  <a:pt x="1295400" y="55117"/>
                </a:lnTo>
                <a:lnTo>
                  <a:pt x="1321308" y="55117"/>
                </a:lnTo>
                <a:lnTo>
                  <a:pt x="1321308" y="29209"/>
                </a:lnTo>
                <a:close/>
              </a:path>
              <a:path w="4647565" h="78105">
                <a:moveTo>
                  <a:pt x="1373124" y="29082"/>
                </a:moveTo>
                <a:lnTo>
                  <a:pt x="1347215" y="29082"/>
                </a:lnTo>
                <a:lnTo>
                  <a:pt x="1347215" y="54990"/>
                </a:lnTo>
                <a:lnTo>
                  <a:pt x="1373124" y="54990"/>
                </a:lnTo>
                <a:lnTo>
                  <a:pt x="1373124" y="29082"/>
                </a:lnTo>
                <a:close/>
              </a:path>
              <a:path w="4647565" h="78105">
                <a:moveTo>
                  <a:pt x="1424939" y="29082"/>
                </a:moveTo>
                <a:lnTo>
                  <a:pt x="1399032" y="29082"/>
                </a:lnTo>
                <a:lnTo>
                  <a:pt x="1399032" y="54990"/>
                </a:lnTo>
                <a:lnTo>
                  <a:pt x="1424939" y="54990"/>
                </a:lnTo>
                <a:lnTo>
                  <a:pt x="1424939" y="29082"/>
                </a:lnTo>
                <a:close/>
              </a:path>
              <a:path w="4647565" h="78105">
                <a:moveTo>
                  <a:pt x="1476756" y="28955"/>
                </a:moveTo>
                <a:lnTo>
                  <a:pt x="1450848" y="29082"/>
                </a:lnTo>
                <a:lnTo>
                  <a:pt x="1450848" y="54990"/>
                </a:lnTo>
                <a:lnTo>
                  <a:pt x="1476756" y="54863"/>
                </a:lnTo>
                <a:lnTo>
                  <a:pt x="1476756" y="28955"/>
                </a:lnTo>
                <a:close/>
              </a:path>
              <a:path w="4647565" h="78105">
                <a:moveTo>
                  <a:pt x="1528572" y="28955"/>
                </a:moveTo>
                <a:lnTo>
                  <a:pt x="1502664" y="28955"/>
                </a:lnTo>
                <a:lnTo>
                  <a:pt x="1502664" y="54863"/>
                </a:lnTo>
                <a:lnTo>
                  <a:pt x="1528572" y="54863"/>
                </a:lnTo>
                <a:lnTo>
                  <a:pt x="1528572" y="28955"/>
                </a:lnTo>
                <a:close/>
              </a:path>
              <a:path w="4647565" h="78105">
                <a:moveTo>
                  <a:pt x="1580388" y="28955"/>
                </a:moveTo>
                <a:lnTo>
                  <a:pt x="1554480" y="28955"/>
                </a:lnTo>
                <a:lnTo>
                  <a:pt x="1554480" y="54863"/>
                </a:lnTo>
                <a:lnTo>
                  <a:pt x="1580388" y="54863"/>
                </a:lnTo>
                <a:lnTo>
                  <a:pt x="1580388" y="28955"/>
                </a:lnTo>
                <a:close/>
              </a:path>
              <a:path w="4647565" h="78105">
                <a:moveTo>
                  <a:pt x="1632204" y="28828"/>
                </a:moveTo>
                <a:lnTo>
                  <a:pt x="1606296" y="28828"/>
                </a:lnTo>
                <a:lnTo>
                  <a:pt x="1606296" y="54737"/>
                </a:lnTo>
                <a:lnTo>
                  <a:pt x="1632204" y="54737"/>
                </a:lnTo>
                <a:lnTo>
                  <a:pt x="1632204" y="28828"/>
                </a:lnTo>
                <a:close/>
              </a:path>
              <a:path w="4647565" h="78105">
                <a:moveTo>
                  <a:pt x="1684020" y="28828"/>
                </a:moveTo>
                <a:lnTo>
                  <a:pt x="1658112" y="28828"/>
                </a:lnTo>
                <a:lnTo>
                  <a:pt x="1658112" y="54737"/>
                </a:lnTo>
                <a:lnTo>
                  <a:pt x="1684020" y="54737"/>
                </a:lnTo>
                <a:lnTo>
                  <a:pt x="1684020" y="28828"/>
                </a:lnTo>
                <a:close/>
              </a:path>
              <a:path w="4647565" h="78105">
                <a:moveTo>
                  <a:pt x="1735836" y="28701"/>
                </a:moveTo>
                <a:lnTo>
                  <a:pt x="1709927" y="28828"/>
                </a:lnTo>
                <a:lnTo>
                  <a:pt x="1709927" y="54737"/>
                </a:lnTo>
                <a:lnTo>
                  <a:pt x="1735836" y="54609"/>
                </a:lnTo>
                <a:lnTo>
                  <a:pt x="1735836" y="28701"/>
                </a:lnTo>
                <a:close/>
              </a:path>
              <a:path w="4647565" h="78105">
                <a:moveTo>
                  <a:pt x="1787652" y="28701"/>
                </a:moveTo>
                <a:lnTo>
                  <a:pt x="1761744" y="28701"/>
                </a:lnTo>
                <a:lnTo>
                  <a:pt x="1761744" y="54609"/>
                </a:lnTo>
                <a:lnTo>
                  <a:pt x="1787652" y="54609"/>
                </a:lnTo>
                <a:lnTo>
                  <a:pt x="1787652" y="28701"/>
                </a:lnTo>
                <a:close/>
              </a:path>
              <a:path w="4647565" h="78105">
                <a:moveTo>
                  <a:pt x="1839468" y="28701"/>
                </a:moveTo>
                <a:lnTo>
                  <a:pt x="1813560" y="28701"/>
                </a:lnTo>
                <a:lnTo>
                  <a:pt x="1813560" y="54609"/>
                </a:lnTo>
                <a:lnTo>
                  <a:pt x="1839468" y="54609"/>
                </a:lnTo>
                <a:lnTo>
                  <a:pt x="1839468" y="28701"/>
                </a:lnTo>
                <a:close/>
              </a:path>
              <a:path w="4647565" h="78105">
                <a:moveTo>
                  <a:pt x="1891284" y="28575"/>
                </a:moveTo>
                <a:lnTo>
                  <a:pt x="1865376" y="28575"/>
                </a:lnTo>
                <a:lnTo>
                  <a:pt x="1865376" y="54482"/>
                </a:lnTo>
                <a:lnTo>
                  <a:pt x="1891284" y="54482"/>
                </a:lnTo>
                <a:lnTo>
                  <a:pt x="1891284" y="28575"/>
                </a:lnTo>
                <a:close/>
              </a:path>
              <a:path w="4647565" h="78105">
                <a:moveTo>
                  <a:pt x="1943100" y="28575"/>
                </a:moveTo>
                <a:lnTo>
                  <a:pt x="1917192" y="28575"/>
                </a:lnTo>
                <a:lnTo>
                  <a:pt x="1917192" y="54482"/>
                </a:lnTo>
                <a:lnTo>
                  <a:pt x="1943100" y="54482"/>
                </a:lnTo>
                <a:lnTo>
                  <a:pt x="1943100" y="28575"/>
                </a:lnTo>
                <a:close/>
              </a:path>
              <a:path w="4647565" h="78105">
                <a:moveTo>
                  <a:pt x="1994915" y="28448"/>
                </a:moveTo>
                <a:lnTo>
                  <a:pt x="1969008" y="28575"/>
                </a:lnTo>
                <a:lnTo>
                  <a:pt x="1969008" y="54482"/>
                </a:lnTo>
                <a:lnTo>
                  <a:pt x="1994915" y="54355"/>
                </a:lnTo>
                <a:lnTo>
                  <a:pt x="1994915" y="28448"/>
                </a:lnTo>
                <a:close/>
              </a:path>
              <a:path w="4647565" h="78105">
                <a:moveTo>
                  <a:pt x="2046732" y="28448"/>
                </a:moveTo>
                <a:lnTo>
                  <a:pt x="2020824" y="28448"/>
                </a:lnTo>
                <a:lnTo>
                  <a:pt x="2020824" y="54355"/>
                </a:lnTo>
                <a:lnTo>
                  <a:pt x="2046732" y="54355"/>
                </a:lnTo>
                <a:lnTo>
                  <a:pt x="2046732" y="28448"/>
                </a:lnTo>
                <a:close/>
              </a:path>
              <a:path w="4647565" h="78105">
                <a:moveTo>
                  <a:pt x="2098548" y="28448"/>
                </a:moveTo>
                <a:lnTo>
                  <a:pt x="2072639" y="28448"/>
                </a:lnTo>
                <a:lnTo>
                  <a:pt x="2072639" y="54355"/>
                </a:lnTo>
                <a:lnTo>
                  <a:pt x="2098548" y="54355"/>
                </a:lnTo>
                <a:lnTo>
                  <a:pt x="2098548" y="28448"/>
                </a:lnTo>
                <a:close/>
              </a:path>
              <a:path w="4647565" h="78105">
                <a:moveTo>
                  <a:pt x="2150364" y="28320"/>
                </a:moveTo>
                <a:lnTo>
                  <a:pt x="2124456" y="28320"/>
                </a:lnTo>
                <a:lnTo>
                  <a:pt x="2124456" y="54228"/>
                </a:lnTo>
                <a:lnTo>
                  <a:pt x="2150364" y="54228"/>
                </a:lnTo>
                <a:lnTo>
                  <a:pt x="2150364" y="28320"/>
                </a:lnTo>
                <a:close/>
              </a:path>
              <a:path w="4647565" h="78105">
                <a:moveTo>
                  <a:pt x="2202180" y="28320"/>
                </a:moveTo>
                <a:lnTo>
                  <a:pt x="2176272" y="28320"/>
                </a:lnTo>
                <a:lnTo>
                  <a:pt x="2176272" y="54228"/>
                </a:lnTo>
                <a:lnTo>
                  <a:pt x="2202180" y="54228"/>
                </a:lnTo>
                <a:lnTo>
                  <a:pt x="2202180" y="28320"/>
                </a:lnTo>
                <a:close/>
              </a:path>
              <a:path w="4647565" h="78105">
                <a:moveTo>
                  <a:pt x="2253996" y="28193"/>
                </a:moveTo>
                <a:lnTo>
                  <a:pt x="2228088" y="28320"/>
                </a:lnTo>
                <a:lnTo>
                  <a:pt x="2228088" y="54228"/>
                </a:lnTo>
                <a:lnTo>
                  <a:pt x="2253996" y="54101"/>
                </a:lnTo>
                <a:lnTo>
                  <a:pt x="2253996" y="28193"/>
                </a:lnTo>
                <a:close/>
              </a:path>
              <a:path w="4647565" h="78105">
                <a:moveTo>
                  <a:pt x="2305812" y="28193"/>
                </a:moveTo>
                <a:lnTo>
                  <a:pt x="2279904" y="28193"/>
                </a:lnTo>
                <a:lnTo>
                  <a:pt x="2279904" y="54101"/>
                </a:lnTo>
                <a:lnTo>
                  <a:pt x="2305812" y="54101"/>
                </a:lnTo>
                <a:lnTo>
                  <a:pt x="2305812" y="28193"/>
                </a:lnTo>
                <a:close/>
              </a:path>
              <a:path w="4647565" h="78105">
                <a:moveTo>
                  <a:pt x="2357628" y="28193"/>
                </a:moveTo>
                <a:lnTo>
                  <a:pt x="2331720" y="28193"/>
                </a:lnTo>
                <a:lnTo>
                  <a:pt x="2331720" y="54101"/>
                </a:lnTo>
                <a:lnTo>
                  <a:pt x="2357628" y="54101"/>
                </a:lnTo>
                <a:lnTo>
                  <a:pt x="2357628" y="28193"/>
                </a:lnTo>
                <a:close/>
              </a:path>
              <a:path w="4647565" h="78105">
                <a:moveTo>
                  <a:pt x="2409444" y="28066"/>
                </a:moveTo>
                <a:lnTo>
                  <a:pt x="2383536" y="28066"/>
                </a:lnTo>
                <a:lnTo>
                  <a:pt x="2383536" y="53975"/>
                </a:lnTo>
                <a:lnTo>
                  <a:pt x="2409444" y="53975"/>
                </a:lnTo>
                <a:lnTo>
                  <a:pt x="2409444" y="28066"/>
                </a:lnTo>
                <a:close/>
              </a:path>
              <a:path w="4647565" h="78105">
                <a:moveTo>
                  <a:pt x="2461260" y="28066"/>
                </a:moveTo>
                <a:lnTo>
                  <a:pt x="2435352" y="28066"/>
                </a:lnTo>
                <a:lnTo>
                  <a:pt x="2435352" y="53975"/>
                </a:lnTo>
                <a:lnTo>
                  <a:pt x="2461260" y="53975"/>
                </a:lnTo>
                <a:lnTo>
                  <a:pt x="2461260" y="28066"/>
                </a:lnTo>
                <a:close/>
              </a:path>
              <a:path w="4647565" h="78105">
                <a:moveTo>
                  <a:pt x="2513076" y="27939"/>
                </a:moveTo>
                <a:lnTo>
                  <a:pt x="2487168" y="28066"/>
                </a:lnTo>
                <a:lnTo>
                  <a:pt x="2487168" y="53975"/>
                </a:lnTo>
                <a:lnTo>
                  <a:pt x="2513076" y="53848"/>
                </a:lnTo>
                <a:lnTo>
                  <a:pt x="2513076" y="27939"/>
                </a:lnTo>
                <a:close/>
              </a:path>
              <a:path w="4647565" h="78105">
                <a:moveTo>
                  <a:pt x="2564891" y="27939"/>
                </a:moveTo>
                <a:lnTo>
                  <a:pt x="2538984" y="27939"/>
                </a:lnTo>
                <a:lnTo>
                  <a:pt x="2538984" y="53848"/>
                </a:lnTo>
                <a:lnTo>
                  <a:pt x="2564891" y="53848"/>
                </a:lnTo>
                <a:lnTo>
                  <a:pt x="2564891" y="27939"/>
                </a:lnTo>
                <a:close/>
              </a:path>
              <a:path w="4647565" h="78105">
                <a:moveTo>
                  <a:pt x="2616708" y="27939"/>
                </a:moveTo>
                <a:lnTo>
                  <a:pt x="2590800" y="27939"/>
                </a:lnTo>
                <a:lnTo>
                  <a:pt x="2590800" y="53848"/>
                </a:lnTo>
                <a:lnTo>
                  <a:pt x="2616708" y="53848"/>
                </a:lnTo>
                <a:lnTo>
                  <a:pt x="2616708" y="27939"/>
                </a:lnTo>
                <a:close/>
              </a:path>
              <a:path w="4647565" h="78105">
                <a:moveTo>
                  <a:pt x="2668524" y="27812"/>
                </a:moveTo>
                <a:lnTo>
                  <a:pt x="2642616" y="27812"/>
                </a:lnTo>
                <a:lnTo>
                  <a:pt x="2642616" y="53720"/>
                </a:lnTo>
                <a:lnTo>
                  <a:pt x="2668524" y="53720"/>
                </a:lnTo>
                <a:lnTo>
                  <a:pt x="2668524" y="27812"/>
                </a:lnTo>
                <a:close/>
              </a:path>
              <a:path w="4647565" h="78105">
                <a:moveTo>
                  <a:pt x="2720340" y="27812"/>
                </a:moveTo>
                <a:lnTo>
                  <a:pt x="2694432" y="27812"/>
                </a:lnTo>
                <a:lnTo>
                  <a:pt x="2694432" y="53720"/>
                </a:lnTo>
                <a:lnTo>
                  <a:pt x="2720340" y="53720"/>
                </a:lnTo>
                <a:lnTo>
                  <a:pt x="2720340" y="27812"/>
                </a:lnTo>
                <a:close/>
              </a:path>
              <a:path w="4647565" h="78105">
                <a:moveTo>
                  <a:pt x="2772156" y="27686"/>
                </a:moveTo>
                <a:lnTo>
                  <a:pt x="2746248" y="27812"/>
                </a:lnTo>
                <a:lnTo>
                  <a:pt x="2746248" y="53720"/>
                </a:lnTo>
                <a:lnTo>
                  <a:pt x="2772156" y="53593"/>
                </a:lnTo>
                <a:lnTo>
                  <a:pt x="2772156" y="27686"/>
                </a:lnTo>
                <a:close/>
              </a:path>
              <a:path w="4647565" h="78105">
                <a:moveTo>
                  <a:pt x="2823971" y="27686"/>
                </a:moveTo>
                <a:lnTo>
                  <a:pt x="2798064" y="27686"/>
                </a:lnTo>
                <a:lnTo>
                  <a:pt x="2798064" y="53593"/>
                </a:lnTo>
                <a:lnTo>
                  <a:pt x="2823971" y="53593"/>
                </a:lnTo>
                <a:lnTo>
                  <a:pt x="2823971" y="27686"/>
                </a:lnTo>
                <a:close/>
              </a:path>
              <a:path w="4647565" h="78105">
                <a:moveTo>
                  <a:pt x="2875788" y="27686"/>
                </a:moveTo>
                <a:lnTo>
                  <a:pt x="2849880" y="27686"/>
                </a:lnTo>
                <a:lnTo>
                  <a:pt x="2849880" y="53593"/>
                </a:lnTo>
                <a:lnTo>
                  <a:pt x="2875788" y="53593"/>
                </a:lnTo>
                <a:lnTo>
                  <a:pt x="2875788" y="27686"/>
                </a:lnTo>
                <a:close/>
              </a:path>
              <a:path w="4647565" h="78105">
                <a:moveTo>
                  <a:pt x="2927604" y="27558"/>
                </a:moveTo>
                <a:lnTo>
                  <a:pt x="2901695" y="27558"/>
                </a:lnTo>
                <a:lnTo>
                  <a:pt x="2901695" y="53466"/>
                </a:lnTo>
                <a:lnTo>
                  <a:pt x="2927604" y="53466"/>
                </a:lnTo>
                <a:lnTo>
                  <a:pt x="2927604" y="27558"/>
                </a:lnTo>
                <a:close/>
              </a:path>
              <a:path w="4647565" h="78105">
                <a:moveTo>
                  <a:pt x="2979419" y="27558"/>
                </a:moveTo>
                <a:lnTo>
                  <a:pt x="2953512" y="27558"/>
                </a:lnTo>
                <a:lnTo>
                  <a:pt x="2953512" y="53466"/>
                </a:lnTo>
                <a:lnTo>
                  <a:pt x="2979419" y="53466"/>
                </a:lnTo>
                <a:lnTo>
                  <a:pt x="2979419" y="27558"/>
                </a:lnTo>
                <a:close/>
              </a:path>
              <a:path w="4647565" h="78105">
                <a:moveTo>
                  <a:pt x="3031236" y="27431"/>
                </a:moveTo>
                <a:lnTo>
                  <a:pt x="3005328" y="27558"/>
                </a:lnTo>
                <a:lnTo>
                  <a:pt x="3005328" y="53466"/>
                </a:lnTo>
                <a:lnTo>
                  <a:pt x="3031236" y="53339"/>
                </a:lnTo>
                <a:lnTo>
                  <a:pt x="3031236" y="27431"/>
                </a:lnTo>
                <a:close/>
              </a:path>
              <a:path w="4647565" h="78105">
                <a:moveTo>
                  <a:pt x="3083052" y="27431"/>
                </a:moveTo>
                <a:lnTo>
                  <a:pt x="3057143" y="27431"/>
                </a:lnTo>
                <a:lnTo>
                  <a:pt x="3057143" y="53339"/>
                </a:lnTo>
                <a:lnTo>
                  <a:pt x="3083052" y="53339"/>
                </a:lnTo>
                <a:lnTo>
                  <a:pt x="3083052" y="27431"/>
                </a:lnTo>
                <a:close/>
              </a:path>
              <a:path w="4647565" h="78105">
                <a:moveTo>
                  <a:pt x="3134867" y="27431"/>
                </a:moveTo>
                <a:lnTo>
                  <a:pt x="3108960" y="27431"/>
                </a:lnTo>
                <a:lnTo>
                  <a:pt x="3108960" y="53339"/>
                </a:lnTo>
                <a:lnTo>
                  <a:pt x="3134867" y="53339"/>
                </a:lnTo>
                <a:lnTo>
                  <a:pt x="3134867" y="27431"/>
                </a:lnTo>
                <a:close/>
              </a:path>
              <a:path w="4647565" h="78105">
                <a:moveTo>
                  <a:pt x="3186684" y="27304"/>
                </a:moveTo>
                <a:lnTo>
                  <a:pt x="3160776" y="27304"/>
                </a:lnTo>
                <a:lnTo>
                  <a:pt x="3160776" y="53212"/>
                </a:lnTo>
                <a:lnTo>
                  <a:pt x="3186684" y="53212"/>
                </a:lnTo>
                <a:lnTo>
                  <a:pt x="3186684" y="27304"/>
                </a:lnTo>
                <a:close/>
              </a:path>
              <a:path w="4647565" h="78105">
                <a:moveTo>
                  <a:pt x="3238500" y="27304"/>
                </a:moveTo>
                <a:lnTo>
                  <a:pt x="3212591" y="27304"/>
                </a:lnTo>
                <a:lnTo>
                  <a:pt x="3212591" y="53212"/>
                </a:lnTo>
                <a:lnTo>
                  <a:pt x="3238500" y="53212"/>
                </a:lnTo>
                <a:lnTo>
                  <a:pt x="3238500" y="27304"/>
                </a:lnTo>
                <a:close/>
              </a:path>
              <a:path w="4647565" h="78105">
                <a:moveTo>
                  <a:pt x="3290316" y="27177"/>
                </a:moveTo>
                <a:lnTo>
                  <a:pt x="3264408" y="27177"/>
                </a:lnTo>
                <a:lnTo>
                  <a:pt x="3264408" y="53212"/>
                </a:lnTo>
                <a:lnTo>
                  <a:pt x="3290316" y="53086"/>
                </a:lnTo>
                <a:lnTo>
                  <a:pt x="3290316" y="27177"/>
                </a:lnTo>
                <a:close/>
              </a:path>
              <a:path w="4647565" h="78105">
                <a:moveTo>
                  <a:pt x="3342132" y="27177"/>
                </a:moveTo>
                <a:lnTo>
                  <a:pt x="3316224" y="27177"/>
                </a:lnTo>
                <a:lnTo>
                  <a:pt x="3316224" y="53086"/>
                </a:lnTo>
                <a:lnTo>
                  <a:pt x="3342132" y="53086"/>
                </a:lnTo>
                <a:lnTo>
                  <a:pt x="3342132" y="27177"/>
                </a:lnTo>
                <a:close/>
              </a:path>
              <a:path w="4647565" h="78105">
                <a:moveTo>
                  <a:pt x="3393948" y="27050"/>
                </a:moveTo>
                <a:lnTo>
                  <a:pt x="3368040" y="27177"/>
                </a:lnTo>
                <a:lnTo>
                  <a:pt x="3368040" y="53086"/>
                </a:lnTo>
                <a:lnTo>
                  <a:pt x="3393948" y="52958"/>
                </a:lnTo>
                <a:lnTo>
                  <a:pt x="3393948" y="27050"/>
                </a:lnTo>
                <a:close/>
              </a:path>
              <a:path w="4647565" h="78105">
                <a:moveTo>
                  <a:pt x="3445764" y="27050"/>
                </a:moveTo>
                <a:lnTo>
                  <a:pt x="3419856" y="27050"/>
                </a:lnTo>
                <a:lnTo>
                  <a:pt x="3419856" y="52958"/>
                </a:lnTo>
                <a:lnTo>
                  <a:pt x="3445764" y="52958"/>
                </a:lnTo>
                <a:lnTo>
                  <a:pt x="3445764" y="27050"/>
                </a:lnTo>
                <a:close/>
              </a:path>
              <a:path w="4647565" h="78105">
                <a:moveTo>
                  <a:pt x="3497580" y="27050"/>
                </a:moveTo>
                <a:lnTo>
                  <a:pt x="3471671" y="27050"/>
                </a:lnTo>
                <a:lnTo>
                  <a:pt x="3471671" y="52958"/>
                </a:lnTo>
                <a:lnTo>
                  <a:pt x="3497580" y="52958"/>
                </a:lnTo>
                <a:lnTo>
                  <a:pt x="3497580" y="27050"/>
                </a:lnTo>
                <a:close/>
              </a:path>
              <a:path w="4647565" h="78105">
                <a:moveTo>
                  <a:pt x="3549395" y="26924"/>
                </a:moveTo>
                <a:lnTo>
                  <a:pt x="3523488" y="26924"/>
                </a:lnTo>
                <a:lnTo>
                  <a:pt x="3523488" y="52831"/>
                </a:lnTo>
                <a:lnTo>
                  <a:pt x="3549395" y="52831"/>
                </a:lnTo>
                <a:lnTo>
                  <a:pt x="3549395" y="26924"/>
                </a:lnTo>
                <a:close/>
              </a:path>
              <a:path w="4647565" h="78105">
                <a:moveTo>
                  <a:pt x="3601212" y="26924"/>
                </a:moveTo>
                <a:lnTo>
                  <a:pt x="3575304" y="26924"/>
                </a:lnTo>
                <a:lnTo>
                  <a:pt x="3575304" y="52831"/>
                </a:lnTo>
                <a:lnTo>
                  <a:pt x="3601212" y="52831"/>
                </a:lnTo>
                <a:lnTo>
                  <a:pt x="3601212" y="26924"/>
                </a:lnTo>
                <a:close/>
              </a:path>
              <a:path w="4647565" h="78105">
                <a:moveTo>
                  <a:pt x="3653028" y="26796"/>
                </a:moveTo>
                <a:lnTo>
                  <a:pt x="3627119" y="26924"/>
                </a:lnTo>
                <a:lnTo>
                  <a:pt x="3627119" y="52831"/>
                </a:lnTo>
                <a:lnTo>
                  <a:pt x="3653028" y="52704"/>
                </a:lnTo>
                <a:lnTo>
                  <a:pt x="3653028" y="26796"/>
                </a:lnTo>
                <a:close/>
              </a:path>
              <a:path w="4647565" h="78105">
                <a:moveTo>
                  <a:pt x="3704843" y="26796"/>
                </a:moveTo>
                <a:lnTo>
                  <a:pt x="3678936" y="26796"/>
                </a:lnTo>
                <a:lnTo>
                  <a:pt x="3678936" y="52704"/>
                </a:lnTo>
                <a:lnTo>
                  <a:pt x="3704843" y="52704"/>
                </a:lnTo>
                <a:lnTo>
                  <a:pt x="3704843" y="26796"/>
                </a:lnTo>
                <a:close/>
              </a:path>
              <a:path w="4647565" h="78105">
                <a:moveTo>
                  <a:pt x="3756660" y="26796"/>
                </a:moveTo>
                <a:lnTo>
                  <a:pt x="3730752" y="26796"/>
                </a:lnTo>
                <a:lnTo>
                  <a:pt x="3730752" y="52704"/>
                </a:lnTo>
                <a:lnTo>
                  <a:pt x="3756660" y="52704"/>
                </a:lnTo>
                <a:lnTo>
                  <a:pt x="3756660" y="26796"/>
                </a:lnTo>
                <a:close/>
              </a:path>
              <a:path w="4647565" h="78105">
                <a:moveTo>
                  <a:pt x="3808476" y="26669"/>
                </a:moveTo>
                <a:lnTo>
                  <a:pt x="3782567" y="26669"/>
                </a:lnTo>
                <a:lnTo>
                  <a:pt x="3782567" y="52577"/>
                </a:lnTo>
                <a:lnTo>
                  <a:pt x="3808476" y="52577"/>
                </a:lnTo>
                <a:lnTo>
                  <a:pt x="3808476" y="26669"/>
                </a:lnTo>
                <a:close/>
              </a:path>
              <a:path w="4647565" h="78105">
                <a:moveTo>
                  <a:pt x="3860291" y="26669"/>
                </a:moveTo>
                <a:lnTo>
                  <a:pt x="3834384" y="26669"/>
                </a:lnTo>
                <a:lnTo>
                  <a:pt x="3834384" y="52577"/>
                </a:lnTo>
                <a:lnTo>
                  <a:pt x="3860291" y="52577"/>
                </a:lnTo>
                <a:lnTo>
                  <a:pt x="3860291" y="26669"/>
                </a:lnTo>
                <a:close/>
              </a:path>
              <a:path w="4647565" h="78105">
                <a:moveTo>
                  <a:pt x="3912108" y="26542"/>
                </a:moveTo>
                <a:lnTo>
                  <a:pt x="3886200" y="26669"/>
                </a:lnTo>
                <a:lnTo>
                  <a:pt x="3886200" y="52577"/>
                </a:lnTo>
                <a:lnTo>
                  <a:pt x="3912108" y="52450"/>
                </a:lnTo>
                <a:lnTo>
                  <a:pt x="3912108" y="26542"/>
                </a:lnTo>
                <a:close/>
              </a:path>
              <a:path w="4647565" h="78105">
                <a:moveTo>
                  <a:pt x="3963924" y="26542"/>
                </a:moveTo>
                <a:lnTo>
                  <a:pt x="3938016" y="26542"/>
                </a:lnTo>
                <a:lnTo>
                  <a:pt x="3938016" y="52450"/>
                </a:lnTo>
                <a:lnTo>
                  <a:pt x="3963924" y="52450"/>
                </a:lnTo>
                <a:lnTo>
                  <a:pt x="3963924" y="26542"/>
                </a:lnTo>
                <a:close/>
              </a:path>
              <a:path w="4647565" h="78105">
                <a:moveTo>
                  <a:pt x="4015740" y="26542"/>
                </a:moveTo>
                <a:lnTo>
                  <a:pt x="3989832" y="26542"/>
                </a:lnTo>
                <a:lnTo>
                  <a:pt x="3989832" y="52450"/>
                </a:lnTo>
                <a:lnTo>
                  <a:pt x="4015740" y="52450"/>
                </a:lnTo>
                <a:lnTo>
                  <a:pt x="4015740" y="26542"/>
                </a:lnTo>
                <a:close/>
              </a:path>
              <a:path w="4647565" h="78105">
                <a:moveTo>
                  <a:pt x="4067556" y="26415"/>
                </a:moveTo>
                <a:lnTo>
                  <a:pt x="4041648" y="26415"/>
                </a:lnTo>
                <a:lnTo>
                  <a:pt x="4041648" y="52324"/>
                </a:lnTo>
                <a:lnTo>
                  <a:pt x="4067556" y="52324"/>
                </a:lnTo>
                <a:lnTo>
                  <a:pt x="4067556" y="26415"/>
                </a:lnTo>
                <a:close/>
              </a:path>
              <a:path w="4647565" h="78105">
                <a:moveTo>
                  <a:pt x="4119371" y="26415"/>
                </a:moveTo>
                <a:lnTo>
                  <a:pt x="4093464" y="26415"/>
                </a:lnTo>
                <a:lnTo>
                  <a:pt x="4093464" y="52324"/>
                </a:lnTo>
                <a:lnTo>
                  <a:pt x="4119371" y="52324"/>
                </a:lnTo>
                <a:lnTo>
                  <a:pt x="4119371" y="26415"/>
                </a:lnTo>
                <a:close/>
              </a:path>
              <a:path w="4647565" h="78105">
                <a:moveTo>
                  <a:pt x="4171188" y="26288"/>
                </a:moveTo>
                <a:lnTo>
                  <a:pt x="4145280" y="26415"/>
                </a:lnTo>
                <a:lnTo>
                  <a:pt x="4145280" y="52324"/>
                </a:lnTo>
                <a:lnTo>
                  <a:pt x="4171188" y="52196"/>
                </a:lnTo>
                <a:lnTo>
                  <a:pt x="4171188" y="26288"/>
                </a:lnTo>
                <a:close/>
              </a:path>
              <a:path w="4647565" h="78105">
                <a:moveTo>
                  <a:pt x="4223004" y="26288"/>
                </a:moveTo>
                <a:lnTo>
                  <a:pt x="4197095" y="26288"/>
                </a:lnTo>
                <a:lnTo>
                  <a:pt x="4197095" y="52196"/>
                </a:lnTo>
                <a:lnTo>
                  <a:pt x="4223004" y="52196"/>
                </a:lnTo>
                <a:lnTo>
                  <a:pt x="4223004" y="26288"/>
                </a:lnTo>
                <a:close/>
              </a:path>
              <a:path w="4647565" h="78105">
                <a:moveTo>
                  <a:pt x="4274820" y="26288"/>
                </a:moveTo>
                <a:lnTo>
                  <a:pt x="4248912" y="26288"/>
                </a:lnTo>
                <a:lnTo>
                  <a:pt x="4248912" y="52196"/>
                </a:lnTo>
                <a:lnTo>
                  <a:pt x="4274820" y="52196"/>
                </a:lnTo>
                <a:lnTo>
                  <a:pt x="4274820" y="26288"/>
                </a:lnTo>
                <a:close/>
              </a:path>
              <a:path w="4647565" h="78105">
                <a:moveTo>
                  <a:pt x="4326636" y="26162"/>
                </a:moveTo>
                <a:lnTo>
                  <a:pt x="4300728" y="26162"/>
                </a:lnTo>
                <a:lnTo>
                  <a:pt x="4300728" y="52069"/>
                </a:lnTo>
                <a:lnTo>
                  <a:pt x="4326636" y="52069"/>
                </a:lnTo>
                <a:lnTo>
                  <a:pt x="4326636" y="26162"/>
                </a:lnTo>
                <a:close/>
              </a:path>
              <a:path w="4647565" h="78105">
                <a:moveTo>
                  <a:pt x="4378452" y="26162"/>
                </a:moveTo>
                <a:lnTo>
                  <a:pt x="4352544" y="26162"/>
                </a:lnTo>
                <a:lnTo>
                  <a:pt x="4352544" y="52069"/>
                </a:lnTo>
                <a:lnTo>
                  <a:pt x="4378452" y="52069"/>
                </a:lnTo>
                <a:lnTo>
                  <a:pt x="4378452" y="26162"/>
                </a:lnTo>
                <a:close/>
              </a:path>
              <a:path w="4647565" h="78105">
                <a:moveTo>
                  <a:pt x="4430268" y="26034"/>
                </a:moveTo>
                <a:lnTo>
                  <a:pt x="4404360" y="26162"/>
                </a:lnTo>
                <a:lnTo>
                  <a:pt x="4404360" y="52069"/>
                </a:lnTo>
                <a:lnTo>
                  <a:pt x="4430268" y="51942"/>
                </a:lnTo>
                <a:lnTo>
                  <a:pt x="4430268" y="26034"/>
                </a:lnTo>
                <a:close/>
              </a:path>
              <a:path w="4647565" h="78105">
                <a:moveTo>
                  <a:pt x="4482084" y="26034"/>
                </a:moveTo>
                <a:lnTo>
                  <a:pt x="4456176" y="26034"/>
                </a:lnTo>
                <a:lnTo>
                  <a:pt x="4456176" y="51942"/>
                </a:lnTo>
                <a:lnTo>
                  <a:pt x="4482084" y="51942"/>
                </a:lnTo>
                <a:lnTo>
                  <a:pt x="4482084" y="26034"/>
                </a:lnTo>
                <a:close/>
              </a:path>
              <a:path w="4647565" h="78105">
                <a:moveTo>
                  <a:pt x="4533900" y="26034"/>
                </a:moveTo>
                <a:lnTo>
                  <a:pt x="4507992" y="26034"/>
                </a:lnTo>
                <a:lnTo>
                  <a:pt x="4507992" y="51942"/>
                </a:lnTo>
                <a:lnTo>
                  <a:pt x="4533900" y="51942"/>
                </a:lnTo>
                <a:lnTo>
                  <a:pt x="4533900" y="26034"/>
                </a:lnTo>
                <a:close/>
              </a:path>
              <a:path w="4647565" h="78105">
                <a:moveTo>
                  <a:pt x="4608576" y="0"/>
                </a:moveTo>
                <a:lnTo>
                  <a:pt x="4593449" y="3053"/>
                </a:lnTo>
                <a:lnTo>
                  <a:pt x="4581096" y="11382"/>
                </a:lnTo>
                <a:lnTo>
                  <a:pt x="4572767" y="23735"/>
                </a:lnTo>
                <a:lnTo>
                  <a:pt x="4569714" y="38862"/>
                </a:lnTo>
                <a:lnTo>
                  <a:pt x="4572767" y="53988"/>
                </a:lnTo>
                <a:lnTo>
                  <a:pt x="4581096" y="66341"/>
                </a:lnTo>
                <a:lnTo>
                  <a:pt x="4593449" y="74670"/>
                </a:lnTo>
                <a:lnTo>
                  <a:pt x="4608576" y="77724"/>
                </a:lnTo>
                <a:lnTo>
                  <a:pt x="4623702" y="74670"/>
                </a:lnTo>
                <a:lnTo>
                  <a:pt x="4636055" y="66341"/>
                </a:lnTo>
                <a:lnTo>
                  <a:pt x="4644384" y="53988"/>
                </a:lnTo>
                <a:lnTo>
                  <a:pt x="4644822" y="51815"/>
                </a:lnTo>
                <a:lnTo>
                  <a:pt x="4585716" y="51815"/>
                </a:lnTo>
                <a:lnTo>
                  <a:pt x="4585716" y="25907"/>
                </a:lnTo>
                <a:lnTo>
                  <a:pt x="4644822" y="25907"/>
                </a:lnTo>
                <a:lnTo>
                  <a:pt x="4644384" y="23735"/>
                </a:lnTo>
                <a:lnTo>
                  <a:pt x="4636055" y="11382"/>
                </a:lnTo>
                <a:lnTo>
                  <a:pt x="4623702" y="3053"/>
                </a:lnTo>
                <a:lnTo>
                  <a:pt x="4608576" y="0"/>
                </a:lnTo>
                <a:close/>
              </a:path>
              <a:path w="4647565" h="78105">
                <a:moveTo>
                  <a:pt x="4572329" y="25907"/>
                </a:moveTo>
                <a:lnTo>
                  <a:pt x="4559808" y="25907"/>
                </a:lnTo>
                <a:lnTo>
                  <a:pt x="4559808" y="51815"/>
                </a:lnTo>
                <a:lnTo>
                  <a:pt x="4572329" y="51815"/>
                </a:lnTo>
                <a:lnTo>
                  <a:pt x="4569714" y="38862"/>
                </a:lnTo>
                <a:lnTo>
                  <a:pt x="4572329" y="25907"/>
                </a:lnTo>
                <a:close/>
              </a:path>
              <a:path w="4647565" h="78105">
                <a:moveTo>
                  <a:pt x="4644822" y="25907"/>
                </a:moveTo>
                <a:lnTo>
                  <a:pt x="4585716" y="25907"/>
                </a:lnTo>
                <a:lnTo>
                  <a:pt x="4585716" y="51815"/>
                </a:lnTo>
                <a:lnTo>
                  <a:pt x="4644822" y="51815"/>
                </a:lnTo>
                <a:lnTo>
                  <a:pt x="4647438" y="38862"/>
                </a:lnTo>
                <a:lnTo>
                  <a:pt x="4644822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23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24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169408"/>
            <a:ext cx="9144000" cy="1687195"/>
            <a:chOff x="761" y="5169408"/>
            <a:chExt cx="9144000" cy="16871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0263" y="5743956"/>
              <a:ext cx="577595" cy="76504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947" y="5522976"/>
              <a:ext cx="541020" cy="710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347" y="5169408"/>
              <a:ext cx="568452" cy="70865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36998" y="235153"/>
            <a:ext cx="4501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181866"/>
                </a:solidFill>
              </a:rPr>
              <a:t>Fungsi</a:t>
            </a:r>
            <a:r>
              <a:rPr spc="-130" dirty="0">
                <a:solidFill>
                  <a:srgbClr val="181866"/>
                </a:solidFill>
              </a:rPr>
              <a:t> </a:t>
            </a:r>
            <a:r>
              <a:rPr dirty="0">
                <a:solidFill>
                  <a:srgbClr val="181866"/>
                </a:solidFill>
              </a:rPr>
              <a:t>Komputer</a:t>
            </a:r>
            <a:r>
              <a:rPr spc="-75" dirty="0">
                <a:solidFill>
                  <a:srgbClr val="181866"/>
                </a:solidFill>
              </a:rPr>
              <a:t> </a:t>
            </a:r>
            <a:r>
              <a:rPr spc="-25" dirty="0">
                <a:solidFill>
                  <a:srgbClr val="181866"/>
                </a:solidFill>
              </a:rPr>
              <a:t>(4)</a:t>
            </a:r>
            <a:r>
              <a:rPr spc="-450" dirty="0">
                <a:solidFill>
                  <a:srgbClr val="181866"/>
                </a:solidFill>
              </a:rPr>
              <a:t> </a:t>
            </a:r>
            <a:r>
              <a:rPr sz="2100" spc="-37" baseline="73412" dirty="0">
                <a:solidFill>
                  <a:srgbClr val="336600"/>
                </a:solidFill>
                <a:latin typeface="Times New Roman"/>
                <a:cs typeface="Times New Roman"/>
              </a:rPr>
              <a:t>17</a:t>
            </a:r>
            <a:endParaRPr sz="2100" baseline="73412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43227" y="2350007"/>
            <a:ext cx="5901055" cy="2338705"/>
            <a:chOff x="1443227" y="2350007"/>
            <a:chExt cx="5901055" cy="2338705"/>
          </a:xfrm>
        </p:grpSpPr>
        <p:sp>
          <p:nvSpPr>
            <p:cNvPr id="8" name="object 8"/>
            <p:cNvSpPr/>
            <p:nvPr/>
          </p:nvSpPr>
          <p:spPr>
            <a:xfrm>
              <a:off x="2471927" y="2898647"/>
              <a:ext cx="1099185" cy="1097280"/>
            </a:xfrm>
            <a:custGeom>
              <a:avLst/>
              <a:gdLst/>
              <a:ahLst/>
              <a:cxnLst/>
              <a:rect l="l" t="t" r="r" b="b"/>
              <a:pathLst>
                <a:path w="1099185" h="1097279">
                  <a:moveTo>
                    <a:pt x="0" y="548639"/>
                  </a:moveTo>
                  <a:lnTo>
                    <a:pt x="2016" y="501298"/>
                  </a:lnTo>
                  <a:lnTo>
                    <a:pt x="7957" y="455076"/>
                  </a:lnTo>
                  <a:lnTo>
                    <a:pt x="17656" y="410137"/>
                  </a:lnTo>
                  <a:lnTo>
                    <a:pt x="30949" y="366646"/>
                  </a:lnTo>
                  <a:lnTo>
                    <a:pt x="47670" y="324768"/>
                  </a:lnTo>
                  <a:lnTo>
                    <a:pt x="67656" y="284667"/>
                  </a:lnTo>
                  <a:lnTo>
                    <a:pt x="90740" y="246508"/>
                  </a:lnTo>
                  <a:lnTo>
                    <a:pt x="116758" y="210455"/>
                  </a:lnTo>
                  <a:lnTo>
                    <a:pt x="145544" y="176674"/>
                  </a:lnTo>
                  <a:lnTo>
                    <a:pt x="176935" y="145328"/>
                  </a:lnTo>
                  <a:lnTo>
                    <a:pt x="210764" y="116583"/>
                  </a:lnTo>
                  <a:lnTo>
                    <a:pt x="246868" y="90604"/>
                  </a:lnTo>
                  <a:lnTo>
                    <a:pt x="285080" y="67554"/>
                  </a:lnTo>
                  <a:lnTo>
                    <a:pt x="325236" y="47598"/>
                  </a:lnTo>
                  <a:lnTo>
                    <a:pt x="367171" y="30902"/>
                  </a:lnTo>
                  <a:lnTo>
                    <a:pt x="410720" y="17629"/>
                  </a:lnTo>
                  <a:lnTo>
                    <a:pt x="455718" y="7945"/>
                  </a:lnTo>
                  <a:lnTo>
                    <a:pt x="502000" y="2013"/>
                  </a:lnTo>
                  <a:lnTo>
                    <a:pt x="549402" y="0"/>
                  </a:lnTo>
                  <a:lnTo>
                    <a:pt x="596803" y="2013"/>
                  </a:lnTo>
                  <a:lnTo>
                    <a:pt x="643085" y="7945"/>
                  </a:lnTo>
                  <a:lnTo>
                    <a:pt x="688083" y="17629"/>
                  </a:lnTo>
                  <a:lnTo>
                    <a:pt x="731632" y="30902"/>
                  </a:lnTo>
                  <a:lnTo>
                    <a:pt x="773567" y="47598"/>
                  </a:lnTo>
                  <a:lnTo>
                    <a:pt x="813723" y="67554"/>
                  </a:lnTo>
                  <a:lnTo>
                    <a:pt x="851935" y="90604"/>
                  </a:lnTo>
                  <a:lnTo>
                    <a:pt x="888039" y="116583"/>
                  </a:lnTo>
                  <a:lnTo>
                    <a:pt x="921868" y="145328"/>
                  </a:lnTo>
                  <a:lnTo>
                    <a:pt x="953259" y="176674"/>
                  </a:lnTo>
                  <a:lnTo>
                    <a:pt x="982045" y="210455"/>
                  </a:lnTo>
                  <a:lnTo>
                    <a:pt x="1008063" y="246508"/>
                  </a:lnTo>
                  <a:lnTo>
                    <a:pt x="1031147" y="284667"/>
                  </a:lnTo>
                  <a:lnTo>
                    <a:pt x="1051133" y="324768"/>
                  </a:lnTo>
                  <a:lnTo>
                    <a:pt x="1067854" y="366646"/>
                  </a:lnTo>
                  <a:lnTo>
                    <a:pt x="1081147" y="410137"/>
                  </a:lnTo>
                  <a:lnTo>
                    <a:pt x="1090846" y="455076"/>
                  </a:lnTo>
                  <a:lnTo>
                    <a:pt x="1096787" y="501298"/>
                  </a:lnTo>
                  <a:lnTo>
                    <a:pt x="1098804" y="548639"/>
                  </a:lnTo>
                  <a:lnTo>
                    <a:pt x="1096787" y="595981"/>
                  </a:lnTo>
                  <a:lnTo>
                    <a:pt x="1090846" y="642203"/>
                  </a:lnTo>
                  <a:lnTo>
                    <a:pt x="1081147" y="687142"/>
                  </a:lnTo>
                  <a:lnTo>
                    <a:pt x="1067854" y="730633"/>
                  </a:lnTo>
                  <a:lnTo>
                    <a:pt x="1051133" y="772511"/>
                  </a:lnTo>
                  <a:lnTo>
                    <a:pt x="1031147" y="812612"/>
                  </a:lnTo>
                  <a:lnTo>
                    <a:pt x="1008063" y="850771"/>
                  </a:lnTo>
                  <a:lnTo>
                    <a:pt x="982045" y="886824"/>
                  </a:lnTo>
                  <a:lnTo>
                    <a:pt x="953259" y="920605"/>
                  </a:lnTo>
                  <a:lnTo>
                    <a:pt x="921868" y="951951"/>
                  </a:lnTo>
                  <a:lnTo>
                    <a:pt x="888039" y="980696"/>
                  </a:lnTo>
                  <a:lnTo>
                    <a:pt x="851935" y="1006675"/>
                  </a:lnTo>
                  <a:lnTo>
                    <a:pt x="813723" y="1029725"/>
                  </a:lnTo>
                  <a:lnTo>
                    <a:pt x="773567" y="1049681"/>
                  </a:lnTo>
                  <a:lnTo>
                    <a:pt x="731632" y="1066377"/>
                  </a:lnTo>
                  <a:lnTo>
                    <a:pt x="688083" y="1079650"/>
                  </a:lnTo>
                  <a:lnTo>
                    <a:pt x="643085" y="1089334"/>
                  </a:lnTo>
                  <a:lnTo>
                    <a:pt x="596803" y="1095266"/>
                  </a:lnTo>
                  <a:lnTo>
                    <a:pt x="549402" y="1097279"/>
                  </a:lnTo>
                  <a:lnTo>
                    <a:pt x="502000" y="1095266"/>
                  </a:lnTo>
                  <a:lnTo>
                    <a:pt x="455718" y="1089334"/>
                  </a:lnTo>
                  <a:lnTo>
                    <a:pt x="410720" y="1079650"/>
                  </a:lnTo>
                  <a:lnTo>
                    <a:pt x="367171" y="1066377"/>
                  </a:lnTo>
                  <a:lnTo>
                    <a:pt x="325236" y="1049681"/>
                  </a:lnTo>
                  <a:lnTo>
                    <a:pt x="285080" y="1029725"/>
                  </a:lnTo>
                  <a:lnTo>
                    <a:pt x="246868" y="1006675"/>
                  </a:lnTo>
                  <a:lnTo>
                    <a:pt x="210764" y="980696"/>
                  </a:lnTo>
                  <a:lnTo>
                    <a:pt x="176935" y="951951"/>
                  </a:lnTo>
                  <a:lnTo>
                    <a:pt x="145544" y="920605"/>
                  </a:lnTo>
                  <a:lnTo>
                    <a:pt x="116758" y="886824"/>
                  </a:lnTo>
                  <a:lnTo>
                    <a:pt x="90740" y="850771"/>
                  </a:lnTo>
                  <a:lnTo>
                    <a:pt x="67656" y="812612"/>
                  </a:lnTo>
                  <a:lnTo>
                    <a:pt x="47670" y="772511"/>
                  </a:lnTo>
                  <a:lnTo>
                    <a:pt x="30949" y="730633"/>
                  </a:lnTo>
                  <a:lnTo>
                    <a:pt x="17656" y="687142"/>
                  </a:lnTo>
                  <a:lnTo>
                    <a:pt x="7957" y="642203"/>
                  </a:lnTo>
                  <a:lnTo>
                    <a:pt x="2016" y="595981"/>
                  </a:lnTo>
                  <a:lnTo>
                    <a:pt x="0" y="5486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3228" y="2350007"/>
              <a:ext cx="5901055" cy="2338705"/>
            </a:xfrm>
            <a:custGeom>
              <a:avLst/>
              <a:gdLst/>
              <a:ahLst/>
              <a:cxnLst/>
              <a:rect l="l" t="t" r="r" b="b"/>
              <a:pathLst>
                <a:path w="5901055" h="2338704">
                  <a:moveTo>
                    <a:pt x="1097280" y="1371600"/>
                  </a:moveTo>
                  <a:lnTo>
                    <a:pt x="1084580" y="1365250"/>
                  </a:lnTo>
                  <a:lnTo>
                    <a:pt x="1021080" y="1333500"/>
                  </a:lnTo>
                  <a:lnTo>
                    <a:pt x="1021080" y="1365250"/>
                  </a:lnTo>
                  <a:lnTo>
                    <a:pt x="0" y="1365250"/>
                  </a:lnTo>
                  <a:lnTo>
                    <a:pt x="0" y="1377950"/>
                  </a:lnTo>
                  <a:lnTo>
                    <a:pt x="1021080" y="1377950"/>
                  </a:lnTo>
                  <a:lnTo>
                    <a:pt x="1021080" y="1409700"/>
                  </a:lnTo>
                  <a:lnTo>
                    <a:pt x="1084580" y="1377950"/>
                  </a:lnTo>
                  <a:lnTo>
                    <a:pt x="1097280" y="1371600"/>
                  </a:lnTo>
                  <a:close/>
                </a:path>
                <a:path w="5901055" h="2338704">
                  <a:moveTo>
                    <a:pt x="1097280" y="816610"/>
                  </a:moveTo>
                  <a:lnTo>
                    <a:pt x="76200" y="816610"/>
                  </a:lnTo>
                  <a:lnTo>
                    <a:pt x="76200" y="784860"/>
                  </a:lnTo>
                  <a:lnTo>
                    <a:pt x="0" y="822960"/>
                  </a:lnTo>
                  <a:lnTo>
                    <a:pt x="76200" y="861060"/>
                  </a:lnTo>
                  <a:lnTo>
                    <a:pt x="76200" y="829310"/>
                  </a:lnTo>
                  <a:lnTo>
                    <a:pt x="1097280" y="829310"/>
                  </a:lnTo>
                  <a:lnTo>
                    <a:pt x="1097280" y="816610"/>
                  </a:lnTo>
                  <a:close/>
                </a:path>
                <a:path w="5901055" h="2338704">
                  <a:moveTo>
                    <a:pt x="3842004" y="1371600"/>
                  </a:moveTo>
                  <a:lnTo>
                    <a:pt x="3829304" y="1365250"/>
                  </a:lnTo>
                  <a:lnTo>
                    <a:pt x="3765804" y="1333500"/>
                  </a:lnTo>
                  <a:lnTo>
                    <a:pt x="3765804" y="1365250"/>
                  </a:lnTo>
                  <a:lnTo>
                    <a:pt x="2058924" y="1365250"/>
                  </a:lnTo>
                  <a:lnTo>
                    <a:pt x="2058924" y="1377950"/>
                  </a:lnTo>
                  <a:lnTo>
                    <a:pt x="3765804" y="1377950"/>
                  </a:lnTo>
                  <a:lnTo>
                    <a:pt x="3765804" y="1409700"/>
                  </a:lnTo>
                  <a:lnTo>
                    <a:pt x="3829304" y="1377950"/>
                  </a:lnTo>
                  <a:lnTo>
                    <a:pt x="3842004" y="1371600"/>
                  </a:lnTo>
                  <a:close/>
                </a:path>
                <a:path w="5901055" h="2338704">
                  <a:moveTo>
                    <a:pt x="3842004" y="816610"/>
                  </a:moveTo>
                  <a:lnTo>
                    <a:pt x="2135124" y="816610"/>
                  </a:lnTo>
                  <a:lnTo>
                    <a:pt x="2135124" y="784860"/>
                  </a:lnTo>
                  <a:lnTo>
                    <a:pt x="2058924" y="822960"/>
                  </a:lnTo>
                  <a:lnTo>
                    <a:pt x="2135124" y="861060"/>
                  </a:lnTo>
                  <a:lnTo>
                    <a:pt x="2135124" y="829310"/>
                  </a:lnTo>
                  <a:lnTo>
                    <a:pt x="3842004" y="829310"/>
                  </a:lnTo>
                  <a:lnTo>
                    <a:pt x="3842004" y="816610"/>
                  </a:lnTo>
                  <a:close/>
                </a:path>
                <a:path w="5901055" h="2338704">
                  <a:moveTo>
                    <a:pt x="5763768" y="0"/>
                  </a:moveTo>
                  <a:lnTo>
                    <a:pt x="5678932" y="8001"/>
                  </a:lnTo>
                  <a:lnTo>
                    <a:pt x="5695734" y="34912"/>
                  </a:lnTo>
                  <a:lnTo>
                    <a:pt x="4661662" y="680466"/>
                  </a:lnTo>
                  <a:lnTo>
                    <a:pt x="4668266" y="691134"/>
                  </a:lnTo>
                  <a:lnTo>
                    <a:pt x="5702478" y="45694"/>
                  </a:lnTo>
                  <a:lnTo>
                    <a:pt x="5719318" y="72644"/>
                  </a:lnTo>
                  <a:lnTo>
                    <a:pt x="5746508" y="28194"/>
                  </a:lnTo>
                  <a:lnTo>
                    <a:pt x="5763768" y="0"/>
                  </a:lnTo>
                  <a:close/>
                </a:path>
                <a:path w="5901055" h="2338704">
                  <a:moveTo>
                    <a:pt x="5767070" y="2327783"/>
                  </a:moveTo>
                  <a:lnTo>
                    <a:pt x="4596104" y="1611617"/>
                  </a:lnTo>
                  <a:lnTo>
                    <a:pt x="4600130" y="1605026"/>
                  </a:lnTo>
                  <a:lnTo>
                    <a:pt x="4612640" y="1584579"/>
                  </a:lnTo>
                  <a:lnTo>
                    <a:pt x="4527804" y="1577340"/>
                  </a:lnTo>
                  <a:lnTo>
                    <a:pt x="4572889" y="1649603"/>
                  </a:lnTo>
                  <a:lnTo>
                    <a:pt x="4589411" y="1622564"/>
                  </a:lnTo>
                  <a:lnTo>
                    <a:pt x="5760466" y="2338705"/>
                  </a:lnTo>
                  <a:lnTo>
                    <a:pt x="5767070" y="2327783"/>
                  </a:lnTo>
                  <a:close/>
                </a:path>
                <a:path w="5901055" h="2338704">
                  <a:moveTo>
                    <a:pt x="5835777" y="416814"/>
                  </a:moveTo>
                  <a:lnTo>
                    <a:pt x="5828919" y="406146"/>
                  </a:lnTo>
                  <a:lnTo>
                    <a:pt x="4931448" y="982205"/>
                  </a:lnTo>
                  <a:lnTo>
                    <a:pt x="4914265" y="955421"/>
                  </a:lnTo>
                  <a:lnTo>
                    <a:pt x="4870704" y="1028700"/>
                  </a:lnTo>
                  <a:lnTo>
                    <a:pt x="4955413" y="1019556"/>
                  </a:lnTo>
                  <a:lnTo>
                    <a:pt x="4942700" y="999744"/>
                  </a:lnTo>
                  <a:lnTo>
                    <a:pt x="4938293" y="992886"/>
                  </a:lnTo>
                  <a:lnTo>
                    <a:pt x="5835777" y="416814"/>
                  </a:lnTo>
                  <a:close/>
                </a:path>
                <a:path w="5901055" h="2338704">
                  <a:moveTo>
                    <a:pt x="5900928" y="1920240"/>
                  </a:moveTo>
                  <a:lnTo>
                    <a:pt x="5883630" y="1894713"/>
                  </a:lnTo>
                  <a:lnTo>
                    <a:pt x="5853176" y="1849755"/>
                  </a:lnTo>
                  <a:lnTo>
                    <a:pt x="5837618" y="1877428"/>
                  </a:lnTo>
                  <a:lnTo>
                    <a:pt x="4805172" y="1297432"/>
                  </a:lnTo>
                  <a:lnTo>
                    <a:pt x="4799076" y="1308608"/>
                  </a:lnTo>
                  <a:lnTo>
                    <a:pt x="5831395" y="1888490"/>
                  </a:lnTo>
                  <a:lnTo>
                    <a:pt x="5815838" y="1916176"/>
                  </a:lnTo>
                  <a:lnTo>
                    <a:pt x="5900928" y="1920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38425" y="3068193"/>
            <a:ext cx="84391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5"/>
              </a:spcBef>
            </a:pPr>
            <a:r>
              <a:rPr sz="1100" b="1" spc="-20" dirty="0">
                <a:latin typeface="Verdana"/>
                <a:cs typeface="Verdana"/>
              </a:rPr>
              <a:t>Data </a:t>
            </a:r>
            <a:r>
              <a:rPr sz="1100" b="1" spc="-10" dirty="0">
                <a:latin typeface="Verdana"/>
                <a:cs typeface="Verdana"/>
              </a:rPr>
              <a:t>Movement Apparatus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9328" y="3162426"/>
            <a:ext cx="906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524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Verdana"/>
                <a:cs typeface="Verdana"/>
              </a:rPr>
              <a:t>Control Mechanism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4231" y="2118741"/>
            <a:ext cx="63817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1100" b="1" spc="-20" dirty="0">
                <a:latin typeface="Verdana"/>
                <a:cs typeface="Verdana"/>
              </a:rPr>
              <a:t>Data </a:t>
            </a:r>
            <a:r>
              <a:rPr sz="1100" b="1" spc="-10" dirty="0">
                <a:latin typeface="Verdana"/>
                <a:cs typeface="Verdana"/>
              </a:rPr>
              <a:t>Storage Facility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57109" y="4234688"/>
            <a:ext cx="88201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Verdana"/>
                <a:cs typeface="Verdana"/>
              </a:rPr>
              <a:t>Data </a:t>
            </a:r>
            <a:r>
              <a:rPr sz="1100" b="1" spc="-10" dirty="0">
                <a:latin typeface="Verdana"/>
                <a:cs typeface="Verdana"/>
              </a:rPr>
              <a:t>Processing Facility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43227" y="1933955"/>
            <a:ext cx="7277100" cy="3576954"/>
            <a:chOff x="1443227" y="1933955"/>
            <a:chExt cx="7277100" cy="3576954"/>
          </a:xfrm>
        </p:grpSpPr>
        <p:sp>
          <p:nvSpPr>
            <p:cNvPr id="15" name="object 15"/>
            <p:cNvSpPr/>
            <p:nvPr/>
          </p:nvSpPr>
          <p:spPr>
            <a:xfrm>
              <a:off x="5216651" y="1938527"/>
              <a:ext cx="3088005" cy="3430904"/>
            </a:xfrm>
            <a:custGeom>
              <a:avLst/>
              <a:gdLst/>
              <a:ahLst/>
              <a:cxnLst/>
              <a:rect l="l" t="t" r="r" b="b"/>
              <a:pathLst>
                <a:path w="3088004" h="3430904">
                  <a:moveTo>
                    <a:pt x="0" y="1508760"/>
                  </a:moveTo>
                  <a:lnTo>
                    <a:pt x="2013" y="1461418"/>
                  </a:lnTo>
                  <a:lnTo>
                    <a:pt x="7945" y="1415196"/>
                  </a:lnTo>
                  <a:lnTo>
                    <a:pt x="17629" y="1370257"/>
                  </a:lnTo>
                  <a:lnTo>
                    <a:pt x="30902" y="1326766"/>
                  </a:lnTo>
                  <a:lnTo>
                    <a:pt x="47598" y="1284888"/>
                  </a:lnTo>
                  <a:lnTo>
                    <a:pt x="67554" y="1244787"/>
                  </a:lnTo>
                  <a:lnTo>
                    <a:pt x="90604" y="1206628"/>
                  </a:lnTo>
                  <a:lnTo>
                    <a:pt x="116583" y="1170575"/>
                  </a:lnTo>
                  <a:lnTo>
                    <a:pt x="145328" y="1136794"/>
                  </a:lnTo>
                  <a:lnTo>
                    <a:pt x="176674" y="1105448"/>
                  </a:lnTo>
                  <a:lnTo>
                    <a:pt x="210455" y="1076703"/>
                  </a:lnTo>
                  <a:lnTo>
                    <a:pt x="246508" y="1050724"/>
                  </a:lnTo>
                  <a:lnTo>
                    <a:pt x="284667" y="1027674"/>
                  </a:lnTo>
                  <a:lnTo>
                    <a:pt x="324768" y="1007718"/>
                  </a:lnTo>
                  <a:lnTo>
                    <a:pt x="366646" y="991022"/>
                  </a:lnTo>
                  <a:lnTo>
                    <a:pt x="410137" y="977749"/>
                  </a:lnTo>
                  <a:lnTo>
                    <a:pt x="455076" y="968065"/>
                  </a:lnTo>
                  <a:lnTo>
                    <a:pt x="501298" y="962133"/>
                  </a:lnTo>
                  <a:lnTo>
                    <a:pt x="548639" y="960120"/>
                  </a:lnTo>
                  <a:lnTo>
                    <a:pt x="595981" y="962133"/>
                  </a:lnTo>
                  <a:lnTo>
                    <a:pt x="642203" y="968065"/>
                  </a:lnTo>
                  <a:lnTo>
                    <a:pt x="687142" y="977749"/>
                  </a:lnTo>
                  <a:lnTo>
                    <a:pt x="730633" y="991022"/>
                  </a:lnTo>
                  <a:lnTo>
                    <a:pt x="772511" y="1007718"/>
                  </a:lnTo>
                  <a:lnTo>
                    <a:pt x="812612" y="1027674"/>
                  </a:lnTo>
                  <a:lnTo>
                    <a:pt x="850771" y="1050724"/>
                  </a:lnTo>
                  <a:lnTo>
                    <a:pt x="886824" y="1076703"/>
                  </a:lnTo>
                  <a:lnTo>
                    <a:pt x="920605" y="1105448"/>
                  </a:lnTo>
                  <a:lnTo>
                    <a:pt x="951951" y="1136794"/>
                  </a:lnTo>
                  <a:lnTo>
                    <a:pt x="980696" y="1170575"/>
                  </a:lnTo>
                  <a:lnTo>
                    <a:pt x="1006675" y="1206628"/>
                  </a:lnTo>
                  <a:lnTo>
                    <a:pt x="1029725" y="1244787"/>
                  </a:lnTo>
                  <a:lnTo>
                    <a:pt x="1049681" y="1284888"/>
                  </a:lnTo>
                  <a:lnTo>
                    <a:pt x="1066377" y="1326766"/>
                  </a:lnTo>
                  <a:lnTo>
                    <a:pt x="1079650" y="1370257"/>
                  </a:lnTo>
                  <a:lnTo>
                    <a:pt x="1089334" y="1415196"/>
                  </a:lnTo>
                  <a:lnTo>
                    <a:pt x="1095266" y="1461418"/>
                  </a:lnTo>
                  <a:lnTo>
                    <a:pt x="1097280" y="1508760"/>
                  </a:lnTo>
                  <a:lnTo>
                    <a:pt x="1095266" y="1556101"/>
                  </a:lnTo>
                  <a:lnTo>
                    <a:pt x="1089334" y="1602323"/>
                  </a:lnTo>
                  <a:lnTo>
                    <a:pt x="1079650" y="1647262"/>
                  </a:lnTo>
                  <a:lnTo>
                    <a:pt x="1066377" y="1690753"/>
                  </a:lnTo>
                  <a:lnTo>
                    <a:pt x="1049681" y="1732631"/>
                  </a:lnTo>
                  <a:lnTo>
                    <a:pt x="1029725" y="1772732"/>
                  </a:lnTo>
                  <a:lnTo>
                    <a:pt x="1006675" y="1810891"/>
                  </a:lnTo>
                  <a:lnTo>
                    <a:pt x="980696" y="1846944"/>
                  </a:lnTo>
                  <a:lnTo>
                    <a:pt x="951951" y="1880725"/>
                  </a:lnTo>
                  <a:lnTo>
                    <a:pt x="920605" y="1912071"/>
                  </a:lnTo>
                  <a:lnTo>
                    <a:pt x="886824" y="1940816"/>
                  </a:lnTo>
                  <a:lnTo>
                    <a:pt x="850771" y="1966795"/>
                  </a:lnTo>
                  <a:lnTo>
                    <a:pt x="812612" y="1989845"/>
                  </a:lnTo>
                  <a:lnTo>
                    <a:pt x="772511" y="2009801"/>
                  </a:lnTo>
                  <a:lnTo>
                    <a:pt x="730633" y="2026497"/>
                  </a:lnTo>
                  <a:lnTo>
                    <a:pt x="687142" y="2039770"/>
                  </a:lnTo>
                  <a:lnTo>
                    <a:pt x="642203" y="2049454"/>
                  </a:lnTo>
                  <a:lnTo>
                    <a:pt x="595981" y="2055386"/>
                  </a:lnTo>
                  <a:lnTo>
                    <a:pt x="548639" y="2057400"/>
                  </a:lnTo>
                  <a:lnTo>
                    <a:pt x="501298" y="2055386"/>
                  </a:lnTo>
                  <a:lnTo>
                    <a:pt x="455076" y="2049454"/>
                  </a:lnTo>
                  <a:lnTo>
                    <a:pt x="410137" y="2039770"/>
                  </a:lnTo>
                  <a:lnTo>
                    <a:pt x="366646" y="2026497"/>
                  </a:lnTo>
                  <a:lnTo>
                    <a:pt x="324768" y="2009801"/>
                  </a:lnTo>
                  <a:lnTo>
                    <a:pt x="284667" y="1989845"/>
                  </a:lnTo>
                  <a:lnTo>
                    <a:pt x="246508" y="1966795"/>
                  </a:lnTo>
                  <a:lnTo>
                    <a:pt x="210455" y="1940816"/>
                  </a:lnTo>
                  <a:lnTo>
                    <a:pt x="176674" y="1912071"/>
                  </a:lnTo>
                  <a:lnTo>
                    <a:pt x="145328" y="1880725"/>
                  </a:lnTo>
                  <a:lnTo>
                    <a:pt x="116583" y="1846944"/>
                  </a:lnTo>
                  <a:lnTo>
                    <a:pt x="90604" y="1810891"/>
                  </a:lnTo>
                  <a:lnTo>
                    <a:pt x="67554" y="1772732"/>
                  </a:lnTo>
                  <a:lnTo>
                    <a:pt x="47598" y="1732631"/>
                  </a:lnTo>
                  <a:lnTo>
                    <a:pt x="30902" y="1690753"/>
                  </a:lnTo>
                  <a:lnTo>
                    <a:pt x="17629" y="1647262"/>
                  </a:lnTo>
                  <a:lnTo>
                    <a:pt x="7945" y="1602323"/>
                  </a:lnTo>
                  <a:lnTo>
                    <a:pt x="2013" y="1556101"/>
                  </a:lnTo>
                  <a:lnTo>
                    <a:pt x="0" y="1508760"/>
                  </a:lnTo>
                  <a:close/>
                </a:path>
                <a:path w="3088004" h="3430904">
                  <a:moveTo>
                    <a:pt x="1990344" y="548639"/>
                  </a:moveTo>
                  <a:lnTo>
                    <a:pt x="1992357" y="501298"/>
                  </a:lnTo>
                  <a:lnTo>
                    <a:pt x="1998289" y="455076"/>
                  </a:lnTo>
                  <a:lnTo>
                    <a:pt x="2007973" y="410137"/>
                  </a:lnTo>
                  <a:lnTo>
                    <a:pt x="2021246" y="366646"/>
                  </a:lnTo>
                  <a:lnTo>
                    <a:pt x="2037942" y="324768"/>
                  </a:lnTo>
                  <a:lnTo>
                    <a:pt x="2057898" y="284667"/>
                  </a:lnTo>
                  <a:lnTo>
                    <a:pt x="2080948" y="246508"/>
                  </a:lnTo>
                  <a:lnTo>
                    <a:pt x="2106927" y="210455"/>
                  </a:lnTo>
                  <a:lnTo>
                    <a:pt x="2135672" y="176674"/>
                  </a:lnTo>
                  <a:lnTo>
                    <a:pt x="2167018" y="145328"/>
                  </a:lnTo>
                  <a:lnTo>
                    <a:pt x="2200799" y="116583"/>
                  </a:lnTo>
                  <a:lnTo>
                    <a:pt x="2236852" y="90604"/>
                  </a:lnTo>
                  <a:lnTo>
                    <a:pt x="2275011" y="67554"/>
                  </a:lnTo>
                  <a:lnTo>
                    <a:pt x="2315112" y="47598"/>
                  </a:lnTo>
                  <a:lnTo>
                    <a:pt x="2356990" y="30902"/>
                  </a:lnTo>
                  <a:lnTo>
                    <a:pt x="2400481" y="17629"/>
                  </a:lnTo>
                  <a:lnTo>
                    <a:pt x="2445420" y="7945"/>
                  </a:lnTo>
                  <a:lnTo>
                    <a:pt x="2491642" y="2013"/>
                  </a:lnTo>
                  <a:lnTo>
                    <a:pt x="2538983" y="0"/>
                  </a:lnTo>
                  <a:lnTo>
                    <a:pt x="2586325" y="2013"/>
                  </a:lnTo>
                  <a:lnTo>
                    <a:pt x="2632547" y="7945"/>
                  </a:lnTo>
                  <a:lnTo>
                    <a:pt x="2677486" y="17629"/>
                  </a:lnTo>
                  <a:lnTo>
                    <a:pt x="2720977" y="30902"/>
                  </a:lnTo>
                  <a:lnTo>
                    <a:pt x="2762855" y="47598"/>
                  </a:lnTo>
                  <a:lnTo>
                    <a:pt x="2802956" y="67554"/>
                  </a:lnTo>
                  <a:lnTo>
                    <a:pt x="2841115" y="90604"/>
                  </a:lnTo>
                  <a:lnTo>
                    <a:pt x="2877168" y="116583"/>
                  </a:lnTo>
                  <a:lnTo>
                    <a:pt x="2910949" y="145328"/>
                  </a:lnTo>
                  <a:lnTo>
                    <a:pt x="2942295" y="176674"/>
                  </a:lnTo>
                  <a:lnTo>
                    <a:pt x="2971040" y="210455"/>
                  </a:lnTo>
                  <a:lnTo>
                    <a:pt x="2997019" y="246508"/>
                  </a:lnTo>
                  <a:lnTo>
                    <a:pt x="3020069" y="284667"/>
                  </a:lnTo>
                  <a:lnTo>
                    <a:pt x="3040025" y="324768"/>
                  </a:lnTo>
                  <a:lnTo>
                    <a:pt x="3056721" y="366646"/>
                  </a:lnTo>
                  <a:lnTo>
                    <a:pt x="3069994" y="410137"/>
                  </a:lnTo>
                  <a:lnTo>
                    <a:pt x="3079678" y="455076"/>
                  </a:lnTo>
                  <a:lnTo>
                    <a:pt x="3085610" y="501298"/>
                  </a:lnTo>
                  <a:lnTo>
                    <a:pt x="3087624" y="548639"/>
                  </a:lnTo>
                  <a:lnTo>
                    <a:pt x="3085610" y="595981"/>
                  </a:lnTo>
                  <a:lnTo>
                    <a:pt x="3079678" y="642203"/>
                  </a:lnTo>
                  <a:lnTo>
                    <a:pt x="3069994" y="687142"/>
                  </a:lnTo>
                  <a:lnTo>
                    <a:pt x="3056721" y="730633"/>
                  </a:lnTo>
                  <a:lnTo>
                    <a:pt x="3040025" y="772511"/>
                  </a:lnTo>
                  <a:lnTo>
                    <a:pt x="3020069" y="812612"/>
                  </a:lnTo>
                  <a:lnTo>
                    <a:pt x="2997019" y="850771"/>
                  </a:lnTo>
                  <a:lnTo>
                    <a:pt x="2971040" y="886824"/>
                  </a:lnTo>
                  <a:lnTo>
                    <a:pt x="2942295" y="920605"/>
                  </a:lnTo>
                  <a:lnTo>
                    <a:pt x="2910949" y="951951"/>
                  </a:lnTo>
                  <a:lnTo>
                    <a:pt x="2877168" y="980696"/>
                  </a:lnTo>
                  <a:lnTo>
                    <a:pt x="2841115" y="1006675"/>
                  </a:lnTo>
                  <a:lnTo>
                    <a:pt x="2802956" y="1029725"/>
                  </a:lnTo>
                  <a:lnTo>
                    <a:pt x="2762855" y="1049681"/>
                  </a:lnTo>
                  <a:lnTo>
                    <a:pt x="2720977" y="1066377"/>
                  </a:lnTo>
                  <a:lnTo>
                    <a:pt x="2677486" y="1079650"/>
                  </a:lnTo>
                  <a:lnTo>
                    <a:pt x="2632547" y="1089334"/>
                  </a:lnTo>
                  <a:lnTo>
                    <a:pt x="2586325" y="1095266"/>
                  </a:lnTo>
                  <a:lnTo>
                    <a:pt x="2538983" y="1097280"/>
                  </a:lnTo>
                  <a:lnTo>
                    <a:pt x="2491642" y="1095266"/>
                  </a:lnTo>
                  <a:lnTo>
                    <a:pt x="2445420" y="1089334"/>
                  </a:lnTo>
                  <a:lnTo>
                    <a:pt x="2400481" y="1079650"/>
                  </a:lnTo>
                  <a:lnTo>
                    <a:pt x="2356990" y="1066377"/>
                  </a:lnTo>
                  <a:lnTo>
                    <a:pt x="2315112" y="1049681"/>
                  </a:lnTo>
                  <a:lnTo>
                    <a:pt x="2275011" y="1029725"/>
                  </a:lnTo>
                  <a:lnTo>
                    <a:pt x="2236852" y="1006675"/>
                  </a:lnTo>
                  <a:lnTo>
                    <a:pt x="2200799" y="980696"/>
                  </a:lnTo>
                  <a:lnTo>
                    <a:pt x="2167018" y="951951"/>
                  </a:lnTo>
                  <a:lnTo>
                    <a:pt x="2135672" y="920605"/>
                  </a:lnTo>
                  <a:lnTo>
                    <a:pt x="2106927" y="886824"/>
                  </a:lnTo>
                  <a:lnTo>
                    <a:pt x="2080948" y="850771"/>
                  </a:lnTo>
                  <a:lnTo>
                    <a:pt x="2057898" y="812612"/>
                  </a:lnTo>
                  <a:lnTo>
                    <a:pt x="2037942" y="772511"/>
                  </a:lnTo>
                  <a:lnTo>
                    <a:pt x="2021246" y="730633"/>
                  </a:lnTo>
                  <a:lnTo>
                    <a:pt x="2007973" y="687142"/>
                  </a:lnTo>
                  <a:lnTo>
                    <a:pt x="1998289" y="642203"/>
                  </a:lnTo>
                  <a:lnTo>
                    <a:pt x="1992357" y="595981"/>
                  </a:lnTo>
                  <a:lnTo>
                    <a:pt x="1990344" y="548639"/>
                  </a:lnTo>
                  <a:close/>
                </a:path>
                <a:path w="3088004" h="3430904">
                  <a:moveTo>
                    <a:pt x="1990344" y="2675382"/>
                  </a:moveTo>
                  <a:lnTo>
                    <a:pt x="1992357" y="2627980"/>
                  </a:lnTo>
                  <a:lnTo>
                    <a:pt x="1998289" y="2581698"/>
                  </a:lnTo>
                  <a:lnTo>
                    <a:pt x="2007973" y="2536700"/>
                  </a:lnTo>
                  <a:lnTo>
                    <a:pt x="2021246" y="2493151"/>
                  </a:lnTo>
                  <a:lnTo>
                    <a:pt x="2037942" y="2451216"/>
                  </a:lnTo>
                  <a:lnTo>
                    <a:pt x="2057898" y="2411060"/>
                  </a:lnTo>
                  <a:lnTo>
                    <a:pt x="2080948" y="2372848"/>
                  </a:lnTo>
                  <a:lnTo>
                    <a:pt x="2106927" y="2336744"/>
                  </a:lnTo>
                  <a:lnTo>
                    <a:pt x="2135672" y="2302915"/>
                  </a:lnTo>
                  <a:lnTo>
                    <a:pt x="2167018" y="2271524"/>
                  </a:lnTo>
                  <a:lnTo>
                    <a:pt x="2200799" y="2242738"/>
                  </a:lnTo>
                  <a:lnTo>
                    <a:pt x="2236852" y="2216720"/>
                  </a:lnTo>
                  <a:lnTo>
                    <a:pt x="2275011" y="2193636"/>
                  </a:lnTo>
                  <a:lnTo>
                    <a:pt x="2315112" y="2173650"/>
                  </a:lnTo>
                  <a:lnTo>
                    <a:pt x="2356990" y="2156929"/>
                  </a:lnTo>
                  <a:lnTo>
                    <a:pt x="2400481" y="2143636"/>
                  </a:lnTo>
                  <a:lnTo>
                    <a:pt x="2445420" y="2133937"/>
                  </a:lnTo>
                  <a:lnTo>
                    <a:pt x="2491642" y="2127996"/>
                  </a:lnTo>
                  <a:lnTo>
                    <a:pt x="2538983" y="2125980"/>
                  </a:lnTo>
                  <a:lnTo>
                    <a:pt x="2586325" y="2127996"/>
                  </a:lnTo>
                  <a:lnTo>
                    <a:pt x="2632547" y="2133937"/>
                  </a:lnTo>
                  <a:lnTo>
                    <a:pt x="2677486" y="2143636"/>
                  </a:lnTo>
                  <a:lnTo>
                    <a:pt x="2720977" y="2156929"/>
                  </a:lnTo>
                  <a:lnTo>
                    <a:pt x="2762855" y="2173650"/>
                  </a:lnTo>
                  <a:lnTo>
                    <a:pt x="2802956" y="2193636"/>
                  </a:lnTo>
                  <a:lnTo>
                    <a:pt x="2841115" y="2216720"/>
                  </a:lnTo>
                  <a:lnTo>
                    <a:pt x="2877168" y="2242738"/>
                  </a:lnTo>
                  <a:lnTo>
                    <a:pt x="2910949" y="2271524"/>
                  </a:lnTo>
                  <a:lnTo>
                    <a:pt x="2942295" y="2302915"/>
                  </a:lnTo>
                  <a:lnTo>
                    <a:pt x="2971040" y="2336744"/>
                  </a:lnTo>
                  <a:lnTo>
                    <a:pt x="2997019" y="2372848"/>
                  </a:lnTo>
                  <a:lnTo>
                    <a:pt x="3020069" y="2411060"/>
                  </a:lnTo>
                  <a:lnTo>
                    <a:pt x="3040025" y="2451216"/>
                  </a:lnTo>
                  <a:lnTo>
                    <a:pt x="3056721" y="2493151"/>
                  </a:lnTo>
                  <a:lnTo>
                    <a:pt x="3069994" y="2536700"/>
                  </a:lnTo>
                  <a:lnTo>
                    <a:pt x="3079678" y="2581698"/>
                  </a:lnTo>
                  <a:lnTo>
                    <a:pt x="3085610" y="2627980"/>
                  </a:lnTo>
                  <a:lnTo>
                    <a:pt x="3087624" y="2675382"/>
                  </a:lnTo>
                  <a:lnTo>
                    <a:pt x="3085610" y="2722783"/>
                  </a:lnTo>
                  <a:lnTo>
                    <a:pt x="3079678" y="2769065"/>
                  </a:lnTo>
                  <a:lnTo>
                    <a:pt x="3069994" y="2814063"/>
                  </a:lnTo>
                  <a:lnTo>
                    <a:pt x="3056721" y="2857612"/>
                  </a:lnTo>
                  <a:lnTo>
                    <a:pt x="3040025" y="2899547"/>
                  </a:lnTo>
                  <a:lnTo>
                    <a:pt x="3020069" y="2939703"/>
                  </a:lnTo>
                  <a:lnTo>
                    <a:pt x="2997019" y="2977915"/>
                  </a:lnTo>
                  <a:lnTo>
                    <a:pt x="2971040" y="3014019"/>
                  </a:lnTo>
                  <a:lnTo>
                    <a:pt x="2942295" y="3047848"/>
                  </a:lnTo>
                  <a:lnTo>
                    <a:pt x="2910949" y="3079239"/>
                  </a:lnTo>
                  <a:lnTo>
                    <a:pt x="2877168" y="3108025"/>
                  </a:lnTo>
                  <a:lnTo>
                    <a:pt x="2841115" y="3134043"/>
                  </a:lnTo>
                  <a:lnTo>
                    <a:pt x="2802956" y="3157127"/>
                  </a:lnTo>
                  <a:lnTo>
                    <a:pt x="2762855" y="3177113"/>
                  </a:lnTo>
                  <a:lnTo>
                    <a:pt x="2720977" y="3193834"/>
                  </a:lnTo>
                  <a:lnTo>
                    <a:pt x="2677486" y="3207127"/>
                  </a:lnTo>
                  <a:lnTo>
                    <a:pt x="2632547" y="3216826"/>
                  </a:lnTo>
                  <a:lnTo>
                    <a:pt x="2586325" y="3222767"/>
                  </a:lnTo>
                  <a:lnTo>
                    <a:pt x="2538983" y="3224784"/>
                  </a:lnTo>
                  <a:lnTo>
                    <a:pt x="2491642" y="3222767"/>
                  </a:lnTo>
                  <a:lnTo>
                    <a:pt x="2445420" y="3216826"/>
                  </a:lnTo>
                  <a:lnTo>
                    <a:pt x="2400481" y="3207127"/>
                  </a:lnTo>
                  <a:lnTo>
                    <a:pt x="2356990" y="3193834"/>
                  </a:lnTo>
                  <a:lnTo>
                    <a:pt x="2315112" y="3177113"/>
                  </a:lnTo>
                  <a:lnTo>
                    <a:pt x="2275011" y="3157127"/>
                  </a:lnTo>
                  <a:lnTo>
                    <a:pt x="2236852" y="3134043"/>
                  </a:lnTo>
                  <a:lnTo>
                    <a:pt x="2200799" y="3108025"/>
                  </a:lnTo>
                  <a:lnTo>
                    <a:pt x="2167018" y="3079239"/>
                  </a:lnTo>
                  <a:lnTo>
                    <a:pt x="2135672" y="3047848"/>
                  </a:lnTo>
                  <a:lnTo>
                    <a:pt x="2106927" y="3014019"/>
                  </a:lnTo>
                  <a:lnTo>
                    <a:pt x="2080948" y="2977915"/>
                  </a:lnTo>
                  <a:lnTo>
                    <a:pt x="2057898" y="2939703"/>
                  </a:lnTo>
                  <a:lnTo>
                    <a:pt x="2037942" y="2899547"/>
                  </a:lnTo>
                  <a:lnTo>
                    <a:pt x="2021246" y="2857612"/>
                  </a:lnTo>
                  <a:lnTo>
                    <a:pt x="2007973" y="2814063"/>
                  </a:lnTo>
                  <a:lnTo>
                    <a:pt x="1998289" y="2769065"/>
                  </a:lnTo>
                  <a:lnTo>
                    <a:pt x="1992357" y="2722783"/>
                  </a:lnTo>
                  <a:lnTo>
                    <a:pt x="1990344" y="2675382"/>
                  </a:lnTo>
                  <a:close/>
                </a:path>
                <a:path w="3088004" h="3430904">
                  <a:moveTo>
                    <a:pt x="274320" y="2194560"/>
                  </a:moveTo>
                  <a:lnTo>
                    <a:pt x="2333244" y="3430524"/>
                  </a:lnTo>
                </a:path>
                <a:path w="3088004" h="3430904">
                  <a:moveTo>
                    <a:pt x="2127504" y="1645920"/>
                  </a:moveTo>
                  <a:lnTo>
                    <a:pt x="3087624" y="2125980"/>
                  </a:lnTo>
                </a:path>
                <a:path w="3088004" h="3430904">
                  <a:moveTo>
                    <a:pt x="2127504" y="1645920"/>
                  </a:moveTo>
                  <a:lnTo>
                    <a:pt x="2950464" y="109728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43227" y="4094988"/>
              <a:ext cx="4048125" cy="76200"/>
            </a:xfrm>
            <a:custGeom>
              <a:avLst/>
              <a:gdLst/>
              <a:ahLst/>
              <a:cxnLst/>
              <a:rect l="l" t="t" r="r" b="b"/>
              <a:pathLst>
                <a:path w="404812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04812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048125" h="76200">
                  <a:moveTo>
                    <a:pt x="4047744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047744" y="44450"/>
                  </a:lnTo>
                  <a:lnTo>
                    <a:pt x="404774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49895" y="4059935"/>
              <a:ext cx="1165860" cy="1446530"/>
            </a:xfrm>
            <a:custGeom>
              <a:avLst/>
              <a:gdLst/>
              <a:ahLst/>
              <a:cxnLst/>
              <a:rect l="l" t="t" r="r" b="b"/>
              <a:pathLst>
                <a:path w="1165859" h="1446529">
                  <a:moveTo>
                    <a:pt x="0" y="1324102"/>
                  </a:moveTo>
                  <a:lnTo>
                    <a:pt x="41500" y="1349297"/>
                  </a:lnTo>
                  <a:lnTo>
                    <a:pt x="84372" y="1371685"/>
                  </a:lnTo>
                  <a:lnTo>
                    <a:pt x="128472" y="1391223"/>
                  </a:lnTo>
                  <a:lnTo>
                    <a:pt x="173657" y="1407871"/>
                  </a:lnTo>
                  <a:lnTo>
                    <a:pt x="219784" y="1421585"/>
                  </a:lnTo>
                  <a:lnTo>
                    <a:pt x="266709" y="1432324"/>
                  </a:lnTo>
                  <a:lnTo>
                    <a:pt x="314290" y="1440047"/>
                  </a:lnTo>
                  <a:lnTo>
                    <a:pt x="362383" y="1444711"/>
                  </a:lnTo>
                  <a:lnTo>
                    <a:pt x="410845" y="1446276"/>
                  </a:lnTo>
                  <a:lnTo>
                    <a:pt x="458588" y="1444783"/>
                  </a:lnTo>
                  <a:lnTo>
                    <a:pt x="505544" y="1440366"/>
                  </a:lnTo>
                  <a:lnTo>
                    <a:pt x="551622" y="1433111"/>
                  </a:lnTo>
                  <a:lnTo>
                    <a:pt x="596735" y="1423110"/>
                  </a:lnTo>
                  <a:lnTo>
                    <a:pt x="640794" y="1410449"/>
                  </a:lnTo>
                  <a:lnTo>
                    <a:pt x="683710" y="1395218"/>
                  </a:lnTo>
                  <a:lnTo>
                    <a:pt x="725396" y="1377506"/>
                  </a:lnTo>
                  <a:lnTo>
                    <a:pt x="765762" y="1357402"/>
                  </a:lnTo>
                  <a:lnTo>
                    <a:pt x="804720" y="1334994"/>
                  </a:lnTo>
                  <a:lnTo>
                    <a:pt x="842182" y="1310372"/>
                  </a:lnTo>
                  <a:lnTo>
                    <a:pt x="878059" y="1283624"/>
                  </a:lnTo>
                  <a:lnTo>
                    <a:pt x="912263" y="1254838"/>
                  </a:lnTo>
                  <a:lnTo>
                    <a:pt x="944705" y="1224105"/>
                  </a:lnTo>
                  <a:lnTo>
                    <a:pt x="975296" y="1191512"/>
                  </a:lnTo>
                  <a:lnTo>
                    <a:pt x="1003949" y="1157149"/>
                  </a:lnTo>
                  <a:lnTo>
                    <a:pt x="1030574" y="1121104"/>
                  </a:lnTo>
                  <a:lnTo>
                    <a:pt x="1055084" y="1083466"/>
                  </a:lnTo>
                  <a:lnTo>
                    <a:pt x="1077389" y="1044324"/>
                  </a:lnTo>
                  <a:lnTo>
                    <a:pt x="1097402" y="1003767"/>
                  </a:lnTo>
                  <a:lnTo>
                    <a:pt x="1115033" y="961884"/>
                  </a:lnTo>
                  <a:lnTo>
                    <a:pt x="1130195" y="918763"/>
                  </a:lnTo>
                  <a:lnTo>
                    <a:pt x="1142798" y="874493"/>
                  </a:lnTo>
                  <a:lnTo>
                    <a:pt x="1152755" y="829164"/>
                  </a:lnTo>
                  <a:lnTo>
                    <a:pt x="1159976" y="782863"/>
                  </a:lnTo>
                  <a:lnTo>
                    <a:pt x="1164374" y="735680"/>
                  </a:lnTo>
                  <a:lnTo>
                    <a:pt x="1165859" y="687705"/>
                  </a:lnTo>
                  <a:lnTo>
                    <a:pt x="1164296" y="638823"/>
                  </a:lnTo>
                  <a:lnTo>
                    <a:pt x="1159658" y="590555"/>
                  </a:lnTo>
                  <a:lnTo>
                    <a:pt x="1152022" y="543022"/>
                  </a:lnTo>
                  <a:lnTo>
                    <a:pt x="1141463" y="496343"/>
                  </a:lnTo>
                  <a:lnTo>
                    <a:pt x="1128058" y="450640"/>
                  </a:lnTo>
                  <a:lnTo>
                    <a:pt x="1111884" y="406033"/>
                  </a:lnTo>
                  <a:lnTo>
                    <a:pt x="1093018" y="362641"/>
                  </a:lnTo>
                  <a:lnTo>
                    <a:pt x="1071535" y="320586"/>
                  </a:lnTo>
                  <a:lnTo>
                    <a:pt x="1047511" y="279987"/>
                  </a:lnTo>
                  <a:lnTo>
                    <a:pt x="1021025" y="240965"/>
                  </a:lnTo>
                  <a:lnTo>
                    <a:pt x="992151" y="203640"/>
                  </a:lnTo>
                  <a:lnTo>
                    <a:pt x="960966" y="168133"/>
                  </a:lnTo>
                  <a:lnTo>
                    <a:pt x="927547" y="134564"/>
                  </a:lnTo>
                  <a:lnTo>
                    <a:pt x="891971" y="103053"/>
                  </a:lnTo>
                  <a:lnTo>
                    <a:pt x="854313" y="73721"/>
                  </a:lnTo>
                  <a:lnTo>
                    <a:pt x="814650" y="46688"/>
                  </a:lnTo>
                  <a:lnTo>
                    <a:pt x="773058" y="22074"/>
                  </a:lnTo>
                  <a:lnTo>
                    <a:pt x="72961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77741" y="1036065"/>
            <a:ext cx="5159375" cy="68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Pemrosesan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data</a:t>
            </a:r>
            <a:r>
              <a:rPr sz="1800" b="1" spc="-2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dari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penyimpanan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data</a:t>
            </a:r>
            <a:r>
              <a:rPr sz="1800" b="1" spc="-2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ke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16165D"/>
                </a:solidFill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500" i="1" dirty="0">
                <a:latin typeface="Verdana"/>
                <a:cs typeface="Verdana"/>
              </a:rPr>
              <a:t>Contoh:</a:t>
            </a:r>
            <a:r>
              <a:rPr sz="1500" i="1" spc="-40" dirty="0">
                <a:latin typeface="Verdana"/>
                <a:cs typeface="Verdana"/>
              </a:rPr>
              <a:t> </a:t>
            </a:r>
            <a:r>
              <a:rPr sz="1500" i="1" dirty="0">
                <a:latin typeface="Verdana"/>
                <a:cs typeface="Verdana"/>
              </a:rPr>
              <a:t>printing</a:t>
            </a:r>
            <a:r>
              <a:rPr sz="1500" i="1" spc="-30" dirty="0">
                <a:latin typeface="Verdana"/>
                <a:cs typeface="Verdana"/>
              </a:rPr>
              <a:t> </a:t>
            </a:r>
            <a:r>
              <a:rPr sz="1500" i="1" dirty="0">
                <a:latin typeface="Verdana"/>
                <a:cs typeface="Verdana"/>
              </a:rPr>
              <a:t>a</a:t>
            </a:r>
            <a:r>
              <a:rPr sz="1500" i="1" spc="-40" dirty="0">
                <a:latin typeface="Verdana"/>
                <a:cs typeface="Verdana"/>
              </a:rPr>
              <a:t> </a:t>
            </a:r>
            <a:r>
              <a:rPr sz="1500" i="1" dirty="0">
                <a:latin typeface="Verdana"/>
                <a:cs typeface="Verdana"/>
              </a:rPr>
              <a:t>bank</a:t>
            </a:r>
            <a:r>
              <a:rPr sz="1500" i="1" spc="-50" dirty="0">
                <a:latin typeface="Verdana"/>
                <a:cs typeface="Verdana"/>
              </a:rPr>
              <a:t> </a:t>
            </a:r>
            <a:r>
              <a:rPr sz="1500" i="1" spc="-10" dirty="0">
                <a:latin typeface="Verdana"/>
                <a:cs typeface="Verdana"/>
              </a:rPr>
              <a:t>statement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04665" y="1382267"/>
            <a:ext cx="5127625" cy="78105"/>
          </a:xfrm>
          <a:custGeom>
            <a:avLst/>
            <a:gdLst/>
            <a:ahLst/>
            <a:cxnLst/>
            <a:rect l="l" t="t" r="r" b="b"/>
            <a:pathLst>
              <a:path w="5127625" h="78105">
                <a:moveTo>
                  <a:pt x="25908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8" y="51816"/>
                </a:lnTo>
                <a:lnTo>
                  <a:pt x="25908" y="25908"/>
                </a:lnTo>
                <a:close/>
              </a:path>
              <a:path w="5127625" h="78105">
                <a:moveTo>
                  <a:pt x="77724" y="25908"/>
                </a:moveTo>
                <a:lnTo>
                  <a:pt x="51816" y="25908"/>
                </a:lnTo>
                <a:lnTo>
                  <a:pt x="51816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5127625" h="78105">
                <a:moveTo>
                  <a:pt x="129539" y="25908"/>
                </a:moveTo>
                <a:lnTo>
                  <a:pt x="103632" y="25908"/>
                </a:lnTo>
                <a:lnTo>
                  <a:pt x="103632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5127625" h="78105">
                <a:moveTo>
                  <a:pt x="181356" y="25908"/>
                </a:moveTo>
                <a:lnTo>
                  <a:pt x="155448" y="25908"/>
                </a:lnTo>
                <a:lnTo>
                  <a:pt x="155448" y="51816"/>
                </a:lnTo>
                <a:lnTo>
                  <a:pt x="181356" y="51816"/>
                </a:lnTo>
                <a:lnTo>
                  <a:pt x="181356" y="25908"/>
                </a:lnTo>
                <a:close/>
              </a:path>
              <a:path w="5127625" h="78105">
                <a:moveTo>
                  <a:pt x="233172" y="25908"/>
                </a:moveTo>
                <a:lnTo>
                  <a:pt x="207263" y="25908"/>
                </a:lnTo>
                <a:lnTo>
                  <a:pt x="207263" y="51816"/>
                </a:lnTo>
                <a:lnTo>
                  <a:pt x="233172" y="51816"/>
                </a:lnTo>
                <a:lnTo>
                  <a:pt x="233172" y="25908"/>
                </a:lnTo>
                <a:close/>
              </a:path>
              <a:path w="5127625" h="78105">
                <a:moveTo>
                  <a:pt x="284988" y="25908"/>
                </a:moveTo>
                <a:lnTo>
                  <a:pt x="259080" y="25908"/>
                </a:lnTo>
                <a:lnTo>
                  <a:pt x="259080" y="51816"/>
                </a:lnTo>
                <a:lnTo>
                  <a:pt x="284988" y="51816"/>
                </a:lnTo>
                <a:lnTo>
                  <a:pt x="284988" y="25908"/>
                </a:lnTo>
                <a:close/>
              </a:path>
              <a:path w="5127625" h="78105">
                <a:moveTo>
                  <a:pt x="336804" y="25908"/>
                </a:moveTo>
                <a:lnTo>
                  <a:pt x="310896" y="25908"/>
                </a:lnTo>
                <a:lnTo>
                  <a:pt x="310896" y="51816"/>
                </a:lnTo>
                <a:lnTo>
                  <a:pt x="336804" y="51816"/>
                </a:lnTo>
                <a:lnTo>
                  <a:pt x="336804" y="25908"/>
                </a:lnTo>
                <a:close/>
              </a:path>
              <a:path w="5127625" h="78105">
                <a:moveTo>
                  <a:pt x="388620" y="25908"/>
                </a:moveTo>
                <a:lnTo>
                  <a:pt x="362712" y="25908"/>
                </a:lnTo>
                <a:lnTo>
                  <a:pt x="362712" y="51816"/>
                </a:lnTo>
                <a:lnTo>
                  <a:pt x="388620" y="51816"/>
                </a:lnTo>
                <a:lnTo>
                  <a:pt x="388620" y="25908"/>
                </a:lnTo>
                <a:close/>
              </a:path>
              <a:path w="5127625" h="78105">
                <a:moveTo>
                  <a:pt x="440436" y="25908"/>
                </a:moveTo>
                <a:lnTo>
                  <a:pt x="414528" y="25908"/>
                </a:lnTo>
                <a:lnTo>
                  <a:pt x="414528" y="51816"/>
                </a:lnTo>
                <a:lnTo>
                  <a:pt x="440436" y="51816"/>
                </a:lnTo>
                <a:lnTo>
                  <a:pt x="440436" y="25908"/>
                </a:lnTo>
                <a:close/>
              </a:path>
              <a:path w="5127625" h="78105">
                <a:moveTo>
                  <a:pt x="492251" y="25908"/>
                </a:moveTo>
                <a:lnTo>
                  <a:pt x="466344" y="25908"/>
                </a:lnTo>
                <a:lnTo>
                  <a:pt x="466344" y="51816"/>
                </a:lnTo>
                <a:lnTo>
                  <a:pt x="492251" y="51816"/>
                </a:lnTo>
                <a:lnTo>
                  <a:pt x="492251" y="25908"/>
                </a:lnTo>
                <a:close/>
              </a:path>
              <a:path w="5127625" h="78105">
                <a:moveTo>
                  <a:pt x="544068" y="25908"/>
                </a:moveTo>
                <a:lnTo>
                  <a:pt x="518160" y="25908"/>
                </a:lnTo>
                <a:lnTo>
                  <a:pt x="518160" y="51816"/>
                </a:lnTo>
                <a:lnTo>
                  <a:pt x="544068" y="51816"/>
                </a:lnTo>
                <a:lnTo>
                  <a:pt x="544068" y="25908"/>
                </a:lnTo>
                <a:close/>
              </a:path>
              <a:path w="5127625" h="78105">
                <a:moveTo>
                  <a:pt x="595884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4" y="51816"/>
                </a:lnTo>
                <a:lnTo>
                  <a:pt x="595884" y="25908"/>
                </a:lnTo>
                <a:close/>
              </a:path>
              <a:path w="5127625" h="78105">
                <a:moveTo>
                  <a:pt x="647700" y="25908"/>
                </a:moveTo>
                <a:lnTo>
                  <a:pt x="621792" y="25908"/>
                </a:lnTo>
                <a:lnTo>
                  <a:pt x="621792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5127625" h="78105">
                <a:moveTo>
                  <a:pt x="699516" y="25908"/>
                </a:moveTo>
                <a:lnTo>
                  <a:pt x="673608" y="25908"/>
                </a:lnTo>
                <a:lnTo>
                  <a:pt x="673608" y="51816"/>
                </a:lnTo>
                <a:lnTo>
                  <a:pt x="699516" y="51816"/>
                </a:lnTo>
                <a:lnTo>
                  <a:pt x="699516" y="25908"/>
                </a:lnTo>
                <a:close/>
              </a:path>
              <a:path w="5127625" h="78105">
                <a:moveTo>
                  <a:pt x="751332" y="25908"/>
                </a:moveTo>
                <a:lnTo>
                  <a:pt x="725424" y="25908"/>
                </a:lnTo>
                <a:lnTo>
                  <a:pt x="725424" y="51816"/>
                </a:lnTo>
                <a:lnTo>
                  <a:pt x="751332" y="51816"/>
                </a:lnTo>
                <a:lnTo>
                  <a:pt x="751332" y="25908"/>
                </a:lnTo>
                <a:close/>
              </a:path>
              <a:path w="5127625" h="78105">
                <a:moveTo>
                  <a:pt x="803148" y="25908"/>
                </a:moveTo>
                <a:lnTo>
                  <a:pt x="777239" y="25908"/>
                </a:lnTo>
                <a:lnTo>
                  <a:pt x="777239" y="51816"/>
                </a:lnTo>
                <a:lnTo>
                  <a:pt x="803148" y="51816"/>
                </a:lnTo>
                <a:lnTo>
                  <a:pt x="803148" y="25908"/>
                </a:lnTo>
                <a:close/>
              </a:path>
              <a:path w="5127625" h="78105">
                <a:moveTo>
                  <a:pt x="854963" y="25908"/>
                </a:moveTo>
                <a:lnTo>
                  <a:pt x="829056" y="25908"/>
                </a:lnTo>
                <a:lnTo>
                  <a:pt x="829056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5127625" h="78105">
                <a:moveTo>
                  <a:pt x="906780" y="25908"/>
                </a:moveTo>
                <a:lnTo>
                  <a:pt x="880872" y="25908"/>
                </a:lnTo>
                <a:lnTo>
                  <a:pt x="880872" y="51816"/>
                </a:lnTo>
                <a:lnTo>
                  <a:pt x="906780" y="51816"/>
                </a:lnTo>
                <a:lnTo>
                  <a:pt x="906780" y="25908"/>
                </a:lnTo>
                <a:close/>
              </a:path>
              <a:path w="5127625" h="78105">
                <a:moveTo>
                  <a:pt x="958596" y="25908"/>
                </a:moveTo>
                <a:lnTo>
                  <a:pt x="932688" y="25908"/>
                </a:lnTo>
                <a:lnTo>
                  <a:pt x="932688" y="51816"/>
                </a:lnTo>
                <a:lnTo>
                  <a:pt x="958596" y="51816"/>
                </a:lnTo>
                <a:lnTo>
                  <a:pt x="958596" y="25908"/>
                </a:lnTo>
                <a:close/>
              </a:path>
              <a:path w="5127625" h="78105">
                <a:moveTo>
                  <a:pt x="1010412" y="25908"/>
                </a:moveTo>
                <a:lnTo>
                  <a:pt x="984504" y="25908"/>
                </a:lnTo>
                <a:lnTo>
                  <a:pt x="984504" y="51816"/>
                </a:lnTo>
                <a:lnTo>
                  <a:pt x="1010412" y="51816"/>
                </a:lnTo>
                <a:lnTo>
                  <a:pt x="1010412" y="25908"/>
                </a:lnTo>
                <a:close/>
              </a:path>
              <a:path w="5127625" h="78105">
                <a:moveTo>
                  <a:pt x="1062228" y="25908"/>
                </a:moveTo>
                <a:lnTo>
                  <a:pt x="1036320" y="25908"/>
                </a:lnTo>
                <a:lnTo>
                  <a:pt x="1036320" y="51816"/>
                </a:lnTo>
                <a:lnTo>
                  <a:pt x="1062228" y="51816"/>
                </a:lnTo>
                <a:lnTo>
                  <a:pt x="1062228" y="25908"/>
                </a:lnTo>
                <a:close/>
              </a:path>
              <a:path w="5127625" h="78105">
                <a:moveTo>
                  <a:pt x="1114044" y="25908"/>
                </a:moveTo>
                <a:lnTo>
                  <a:pt x="1088136" y="25908"/>
                </a:lnTo>
                <a:lnTo>
                  <a:pt x="1088136" y="51816"/>
                </a:lnTo>
                <a:lnTo>
                  <a:pt x="1114044" y="51816"/>
                </a:lnTo>
                <a:lnTo>
                  <a:pt x="1114044" y="25908"/>
                </a:lnTo>
                <a:close/>
              </a:path>
              <a:path w="5127625" h="78105">
                <a:moveTo>
                  <a:pt x="1165860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60" y="51816"/>
                </a:lnTo>
                <a:lnTo>
                  <a:pt x="1165860" y="25908"/>
                </a:lnTo>
                <a:close/>
              </a:path>
              <a:path w="5127625" h="78105">
                <a:moveTo>
                  <a:pt x="1217676" y="25908"/>
                </a:moveTo>
                <a:lnTo>
                  <a:pt x="1191768" y="25908"/>
                </a:lnTo>
                <a:lnTo>
                  <a:pt x="1191768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5127625" h="78105">
                <a:moveTo>
                  <a:pt x="1269492" y="25908"/>
                </a:moveTo>
                <a:lnTo>
                  <a:pt x="1243584" y="25908"/>
                </a:lnTo>
                <a:lnTo>
                  <a:pt x="1243584" y="51816"/>
                </a:lnTo>
                <a:lnTo>
                  <a:pt x="1269492" y="51816"/>
                </a:lnTo>
                <a:lnTo>
                  <a:pt x="1269492" y="25908"/>
                </a:lnTo>
                <a:close/>
              </a:path>
              <a:path w="5127625" h="78105">
                <a:moveTo>
                  <a:pt x="1321308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8" y="51816"/>
                </a:lnTo>
                <a:lnTo>
                  <a:pt x="1321308" y="25908"/>
                </a:lnTo>
                <a:close/>
              </a:path>
              <a:path w="5127625" h="78105">
                <a:moveTo>
                  <a:pt x="1373124" y="25908"/>
                </a:moveTo>
                <a:lnTo>
                  <a:pt x="1347216" y="25908"/>
                </a:lnTo>
                <a:lnTo>
                  <a:pt x="1347216" y="51816"/>
                </a:lnTo>
                <a:lnTo>
                  <a:pt x="1373124" y="51816"/>
                </a:lnTo>
                <a:lnTo>
                  <a:pt x="1373124" y="25908"/>
                </a:lnTo>
                <a:close/>
              </a:path>
              <a:path w="5127625" h="78105">
                <a:moveTo>
                  <a:pt x="1424939" y="25908"/>
                </a:moveTo>
                <a:lnTo>
                  <a:pt x="1399032" y="25908"/>
                </a:lnTo>
                <a:lnTo>
                  <a:pt x="1399032" y="51816"/>
                </a:lnTo>
                <a:lnTo>
                  <a:pt x="1424939" y="51816"/>
                </a:lnTo>
                <a:lnTo>
                  <a:pt x="1424939" y="25908"/>
                </a:lnTo>
                <a:close/>
              </a:path>
              <a:path w="5127625" h="78105">
                <a:moveTo>
                  <a:pt x="1476756" y="25908"/>
                </a:moveTo>
                <a:lnTo>
                  <a:pt x="1450848" y="25908"/>
                </a:lnTo>
                <a:lnTo>
                  <a:pt x="1450848" y="51816"/>
                </a:lnTo>
                <a:lnTo>
                  <a:pt x="1476756" y="51816"/>
                </a:lnTo>
                <a:lnTo>
                  <a:pt x="1476756" y="25908"/>
                </a:lnTo>
                <a:close/>
              </a:path>
              <a:path w="5127625" h="78105">
                <a:moveTo>
                  <a:pt x="1528572" y="25908"/>
                </a:moveTo>
                <a:lnTo>
                  <a:pt x="1502664" y="25908"/>
                </a:lnTo>
                <a:lnTo>
                  <a:pt x="1502664" y="51816"/>
                </a:lnTo>
                <a:lnTo>
                  <a:pt x="1528572" y="51816"/>
                </a:lnTo>
                <a:lnTo>
                  <a:pt x="1528572" y="25908"/>
                </a:lnTo>
                <a:close/>
              </a:path>
              <a:path w="5127625" h="78105">
                <a:moveTo>
                  <a:pt x="1580388" y="25908"/>
                </a:moveTo>
                <a:lnTo>
                  <a:pt x="1554480" y="25908"/>
                </a:lnTo>
                <a:lnTo>
                  <a:pt x="1554480" y="51816"/>
                </a:lnTo>
                <a:lnTo>
                  <a:pt x="1580388" y="51816"/>
                </a:lnTo>
                <a:lnTo>
                  <a:pt x="1580388" y="25908"/>
                </a:lnTo>
                <a:close/>
              </a:path>
              <a:path w="5127625" h="78105">
                <a:moveTo>
                  <a:pt x="1632204" y="25908"/>
                </a:moveTo>
                <a:lnTo>
                  <a:pt x="1606296" y="25908"/>
                </a:lnTo>
                <a:lnTo>
                  <a:pt x="1606296" y="51816"/>
                </a:lnTo>
                <a:lnTo>
                  <a:pt x="1632204" y="51816"/>
                </a:lnTo>
                <a:lnTo>
                  <a:pt x="1632204" y="25908"/>
                </a:lnTo>
                <a:close/>
              </a:path>
              <a:path w="5127625" h="78105">
                <a:moveTo>
                  <a:pt x="1684020" y="25908"/>
                </a:moveTo>
                <a:lnTo>
                  <a:pt x="1658112" y="25908"/>
                </a:lnTo>
                <a:lnTo>
                  <a:pt x="1658112" y="51816"/>
                </a:lnTo>
                <a:lnTo>
                  <a:pt x="1684020" y="51816"/>
                </a:lnTo>
                <a:lnTo>
                  <a:pt x="1684020" y="25908"/>
                </a:lnTo>
                <a:close/>
              </a:path>
              <a:path w="5127625" h="78105">
                <a:moveTo>
                  <a:pt x="1735836" y="25908"/>
                </a:moveTo>
                <a:lnTo>
                  <a:pt x="1709928" y="25908"/>
                </a:lnTo>
                <a:lnTo>
                  <a:pt x="1709928" y="51816"/>
                </a:lnTo>
                <a:lnTo>
                  <a:pt x="1735836" y="51816"/>
                </a:lnTo>
                <a:lnTo>
                  <a:pt x="1735836" y="25908"/>
                </a:lnTo>
                <a:close/>
              </a:path>
              <a:path w="5127625" h="78105">
                <a:moveTo>
                  <a:pt x="1787652" y="25908"/>
                </a:moveTo>
                <a:lnTo>
                  <a:pt x="1761744" y="25908"/>
                </a:lnTo>
                <a:lnTo>
                  <a:pt x="1761744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5127625" h="78105">
                <a:moveTo>
                  <a:pt x="1839468" y="25908"/>
                </a:moveTo>
                <a:lnTo>
                  <a:pt x="1813560" y="25908"/>
                </a:lnTo>
                <a:lnTo>
                  <a:pt x="1813560" y="51816"/>
                </a:lnTo>
                <a:lnTo>
                  <a:pt x="1839468" y="51816"/>
                </a:lnTo>
                <a:lnTo>
                  <a:pt x="1839468" y="25908"/>
                </a:lnTo>
                <a:close/>
              </a:path>
              <a:path w="5127625" h="78105">
                <a:moveTo>
                  <a:pt x="1891284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91284" y="51816"/>
                </a:lnTo>
                <a:lnTo>
                  <a:pt x="1891284" y="25908"/>
                </a:lnTo>
                <a:close/>
              </a:path>
              <a:path w="5127625" h="78105">
                <a:moveTo>
                  <a:pt x="1943100" y="25908"/>
                </a:moveTo>
                <a:lnTo>
                  <a:pt x="1917192" y="25908"/>
                </a:lnTo>
                <a:lnTo>
                  <a:pt x="1917192" y="51816"/>
                </a:lnTo>
                <a:lnTo>
                  <a:pt x="1943100" y="51816"/>
                </a:lnTo>
                <a:lnTo>
                  <a:pt x="1943100" y="25908"/>
                </a:lnTo>
                <a:close/>
              </a:path>
              <a:path w="5127625" h="78105">
                <a:moveTo>
                  <a:pt x="1994916" y="25908"/>
                </a:moveTo>
                <a:lnTo>
                  <a:pt x="1969008" y="25908"/>
                </a:lnTo>
                <a:lnTo>
                  <a:pt x="1969008" y="51816"/>
                </a:lnTo>
                <a:lnTo>
                  <a:pt x="1994916" y="51816"/>
                </a:lnTo>
                <a:lnTo>
                  <a:pt x="1994916" y="25908"/>
                </a:lnTo>
                <a:close/>
              </a:path>
              <a:path w="5127625" h="78105">
                <a:moveTo>
                  <a:pt x="2046732" y="25908"/>
                </a:moveTo>
                <a:lnTo>
                  <a:pt x="2020824" y="25908"/>
                </a:lnTo>
                <a:lnTo>
                  <a:pt x="2020824" y="51816"/>
                </a:lnTo>
                <a:lnTo>
                  <a:pt x="2046732" y="51816"/>
                </a:lnTo>
                <a:lnTo>
                  <a:pt x="2046732" y="25908"/>
                </a:lnTo>
                <a:close/>
              </a:path>
              <a:path w="5127625" h="78105">
                <a:moveTo>
                  <a:pt x="2098548" y="25908"/>
                </a:moveTo>
                <a:lnTo>
                  <a:pt x="2072639" y="25908"/>
                </a:lnTo>
                <a:lnTo>
                  <a:pt x="2072639" y="51816"/>
                </a:lnTo>
                <a:lnTo>
                  <a:pt x="2098548" y="51816"/>
                </a:lnTo>
                <a:lnTo>
                  <a:pt x="2098548" y="25908"/>
                </a:lnTo>
                <a:close/>
              </a:path>
              <a:path w="5127625" h="78105">
                <a:moveTo>
                  <a:pt x="2150364" y="25908"/>
                </a:moveTo>
                <a:lnTo>
                  <a:pt x="2124456" y="25908"/>
                </a:lnTo>
                <a:lnTo>
                  <a:pt x="2124456" y="51816"/>
                </a:lnTo>
                <a:lnTo>
                  <a:pt x="2150364" y="51816"/>
                </a:lnTo>
                <a:lnTo>
                  <a:pt x="2150364" y="25908"/>
                </a:lnTo>
                <a:close/>
              </a:path>
              <a:path w="5127625" h="78105">
                <a:moveTo>
                  <a:pt x="2202180" y="25908"/>
                </a:moveTo>
                <a:lnTo>
                  <a:pt x="2176272" y="25908"/>
                </a:lnTo>
                <a:lnTo>
                  <a:pt x="2176272" y="51816"/>
                </a:lnTo>
                <a:lnTo>
                  <a:pt x="2202180" y="51816"/>
                </a:lnTo>
                <a:lnTo>
                  <a:pt x="2202180" y="25908"/>
                </a:lnTo>
                <a:close/>
              </a:path>
              <a:path w="5127625" h="78105">
                <a:moveTo>
                  <a:pt x="2253996" y="25908"/>
                </a:moveTo>
                <a:lnTo>
                  <a:pt x="2228088" y="25908"/>
                </a:lnTo>
                <a:lnTo>
                  <a:pt x="2228088" y="51816"/>
                </a:lnTo>
                <a:lnTo>
                  <a:pt x="2253996" y="51816"/>
                </a:lnTo>
                <a:lnTo>
                  <a:pt x="2253996" y="25908"/>
                </a:lnTo>
                <a:close/>
              </a:path>
              <a:path w="5127625" h="78105">
                <a:moveTo>
                  <a:pt x="2305812" y="25908"/>
                </a:moveTo>
                <a:lnTo>
                  <a:pt x="2279904" y="25908"/>
                </a:lnTo>
                <a:lnTo>
                  <a:pt x="2279904" y="51816"/>
                </a:lnTo>
                <a:lnTo>
                  <a:pt x="2305812" y="51816"/>
                </a:lnTo>
                <a:lnTo>
                  <a:pt x="2305812" y="25908"/>
                </a:lnTo>
                <a:close/>
              </a:path>
              <a:path w="5127625" h="78105">
                <a:moveTo>
                  <a:pt x="2357628" y="25908"/>
                </a:moveTo>
                <a:lnTo>
                  <a:pt x="2331720" y="25908"/>
                </a:lnTo>
                <a:lnTo>
                  <a:pt x="2331720" y="51816"/>
                </a:lnTo>
                <a:lnTo>
                  <a:pt x="2357628" y="51816"/>
                </a:lnTo>
                <a:lnTo>
                  <a:pt x="2357628" y="25908"/>
                </a:lnTo>
                <a:close/>
              </a:path>
              <a:path w="5127625" h="78105">
                <a:moveTo>
                  <a:pt x="2409444" y="25908"/>
                </a:moveTo>
                <a:lnTo>
                  <a:pt x="2383536" y="25908"/>
                </a:lnTo>
                <a:lnTo>
                  <a:pt x="2383536" y="51816"/>
                </a:lnTo>
                <a:lnTo>
                  <a:pt x="2409444" y="51816"/>
                </a:lnTo>
                <a:lnTo>
                  <a:pt x="2409444" y="25908"/>
                </a:lnTo>
                <a:close/>
              </a:path>
              <a:path w="5127625" h="78105">
                <a:moveTo>
                  <a:pt x="2461260" y="25908"/>
                </a:moveTo>
                <a:lnTo>
                  <a:pt x="2435352" y="25908"/>
                </a:lnTo>
                <a:lnTo>
                  <a:pt x="2435352" y="51816"/>
                </a:lnTo>
                <a:lnTo>
                  <a:pt x="2461260" y="51816"/>
                </a:lnTo>
                <a:lnTo>
                  <a:pt x="2461260" y="25908"/>
                </a:lnTo>
                <a:close/>
              </a:path>
              <a:path w="5127625" h="78105">
                <a:moveTo>
                  <a:pt x="2513076" y="25908"/>
                </a:moveTo>
                <a:lnTo>
                  <a:pt x="2487168" y="25908"/>
                </a:lnTo>
                <a:lnTo>
                  <a:pt x="2487168" y="51816"/>
                </a:lnTo>
                <a:lnTo>
                  <a:pt x="2513076" y="51816"/>
                </a:lnTo>
                <a:lnTo>
                  <a:pt x="2513076" y="25908"/>
                </a:lnTo>
                <a:close/>
              </a:path>
              <a:path w="5127625" h="78105">
                <a:moveTo>
                  <a:pt x="2564892" y="25908"/>
                </a:moveTo>
                <a:lnTo>
                  <a:pt x="2538984" y="25908"/>
                </a:lnTo>
                <a:lnTo>
                  <a:pt x="2538984" y="51816"/>
                </a:lnTo>
                <a:lnTo>
                  <a:pt x="2564892" y="51816"/>
                </a:lnTo>
                <a:lnTo>
                  <a:pt x="2564892" y="25908"/>
                </a:lnTo>
                <a:close/>
              </a:path>
              <a:path w="5127625" h="78105">
                <a:moveTo>
                  <a:pt x="2616708" y="25908"/>
                </a:moveTo>
                <a:lnTo>
                  <a:pt x="2590800" y="25908"/>
                </a:lnTo>
                <a:lnTo>
                  <a:pt x="2590800" y="51816"/>
                </a:lnTo>
                <a:lnTo>
                  <a:pt x="2616708" y="51816"/>
                </a:lnTo>
                <a:lnTo>
                  <a:pt x="2616708" y="25908"/>
                </a:lnTo>
                <a:close/>
              </a:path>
              <a:path w="5127625" h="78105">
                <a:moveTo>
                  <a:pt x="2668524" y="25908"/>
                </a:moveTo>
                <a:lnTo>
                  <a:pt x="2642616" y="25908"/>
                </a:lnTo>
                <a:lnTo>
                  <a:pt x="2642616" y="51816"/>
                </a:lnTo>
                <a:lnTo>
                  <a:pt x="2668524" y="51816"/>
                </a:lnTo>
                <a:lnTo>
                  <a:pt x="2668524" y="25908"/>
                </a:lnTo>
                <a:close/>
              </a:path>
              <a:path w="5127625" h="78105">
                <a:moveTo>
                  <a:pt x="2720340" y="25908"/>
                </a:moveTo>
                <a:lnTo>
                  <a:pt x="2694432" y="25908"/>
                </a:lnTo>
                <a:lnTo>
                  <a:pt x="2694432" y="51816"/>
                </a:lnTo>
                <a:lnTo>
                  <a:pt x="2720340" y="51816"/>
                </a:lnTo>
                <a:lnTo>
                  <a:pt x="2720340" y="25908"/>
                </a:lnTo>
                <a:close/>
              </a:path>
              <a:path w="5127625" h="78105">
                <a:moveTo>
                  <a:pt x="2772156" y="25908"/>
                </a:moveTo>
                <a:lnTo>
                  <a:pt x="2746248" y="25908"/>
                </a:lnTo>
                <a:lnTo>
                  <a:pt x="2746248" y="51816"/>
                </a:lnTo>
                <a:lnTo>
                  <a:pt x="2772156" y="51816"/>
                </a:lnTo>
                <a:lnTo>
                  <a:pt x="2772156" y="25908"/>
                </a:lnTo>
                <a:close/>
              </a:path>
              <a:path w="5127625" h="78105">
                <a:moveTo>
                  <a:pt x="2823972" y="25908"/>
                </a:moveTo>
                <a:lnTo>
                  <a:pt x="2798064" y="25908"/>
                </a:lnTo>
                <a:lnTo>
                  <a:pt x="2798064" y="51816"/>
                </a:lnTo>
                <a:lnTo>
                  <a:pt x="2823972" y="51816"/>
                </a:lnTo>
                <a:lnTo>
                  <a:pt x="2823972" y="25908"/>
                </a:lnTo>
                <a:close/>
              </a:path>
              <a:path w="5127625" h="78105">
                <a:moveTo>
                  <a:pt x="2875788" y="25908"/>
                </a:moveTo>
                <a:lnTo>
                  <a:pt x="2849880" y="25908"/>
                </a:lnTo>
                <a:lnTo>
                  <a:pt x="2849880" y="51816"/>
                </a:lnTo>
                <a:lnTo>
                  <a:pt x="2875788" y="51816"/>
                </a:lnTo>
                <a:lnTo>
                  <a:pt x="2875788" y="25908"/>
                </a:lnTo>
                <a:close/>
              </a:path>
              <a:path w="5127625" h="78105">
                <a:moveTo>
                  <a:pt x="2927604" y="25908"/>
                </a:moveTo>
                <a:lnTo>
                  <a:pt x="2901695" y="25908"/>
                </a:lnTo>
                <a:lnTo>
                  <a:pt x="2901695" y="51816"/>
                </a:lnTo>
                <a:lnTo>
                  <a:pt x="2927604" y="51816"/>
                </a:lnTo>
                <a:lnTo>
                  <a:pt x="2927604" y="25908"/>
                </a:lnTo>
                <a:close/>
              </a:path>
              <a:path w="5127625" h="78105">
                <a:moveTo>
                  <a:pt x="2979419" y="25908"/>
                </a:moveTo>
                <a:lnTo>
                  <a:pt x="2953512" y="25908"/>
                </a:lnTo>
                <a:lnTo>
                  <a:pt x="2953512" y="51816"/>
                </a:lnTo>
                <a:lnTo>
                  <a:pt x="2979419" y="51816"/>
                </a:lnTo>
                <a:lnTo>
                  <a:pt x="2979419" y="25908"/>
                </a:lnTo>
                <a:close/>
              </a:path>
              <a:path w="5127625" h="78105">
                <a:moveTo>
                  <a:pt x="3031236" y="25908"/>
                </a:moveTo>
                <a:lnTo>
                  <a:pt x="3005328" y="25908"/>
                </a:lnTo>
                <a:lnTo>
                  <a:pt x="3005328" y="51816"/>
                </a:lnTo>
                <a:lnTo>
                  <a:pt x="3031236" y="51816"/>
                </a:lnTo>
                <a:lnTo>
                  <a:pt x="3031236" y="25908"/>
                </a:lnTo>
                <a:close/>
              </a:path>
              <a:path w="5127625" h="78105">
                <a:moveTo>
                  <a:pt x="3083052" y="25908"/>
                </a:moveTo>
                <a:lnTo>
                  <a:pt x="3057143" y="25908"/>
                </a:lnTo>
                <a:lnTo>
                  <a:pt x="3057143" y="51816"/>
                </a:lnTo>
                <a:lnTo>
                  <a:pt x="3083052" y="51816"/>
                </a:lnTo>
                <a:lnTo>
                  <a:pt x="3083052" y="25908"/>
                </a:lnTo>
                <a:close/>
              </a:path>
              <a:path w="5127625" h="78105">
                <a:moveTo>
                  <a:pt x="3134867" y="25908"/>
                </a:moveTo>
                <a:lnTo>
                  <a:pt x="3108960" y="25908"/>
                </a:lnTo>
                <a:lnTo>
                  <a:pt x="3108960" y="51816"/>
                </a:lnTo>
                <a:lnTo>
                  <a:pt x="3134867" y="51816"/>
                </a:lnTo>
                <a:lnTo>
                  <a:pt x="3134867" y="25908"/>
                </a:lnTo>
                <a:close/>
              </a:path>
              <a:path w="5127625" h="78105">
                <a:moveTo>
                  <a:pt x="3186684" y="25908"/>
                </a:moveTo>
                <a:lnTo>
                  <a:pt x="3160776" y="25908"/>
                </a:lnTo>
                <a:lnTo>
                  <a:pt x="3160776" y="51816"/>
                </a:lnTo>
                <a:lnTo>
                  <a:pt x="3186684" y="51816"/>
                </a:lnTo>
                <a:lnTo>
                  <a:pt x="3186684" y="25908"/>
                </a:lnTo>
                <a:close/>
              </a:path>
              <a:path w="5127625" h="78105">
                <a:moveTo>
                  <a:pt x="3238500" y="25908"/>
                </a:moveTo>
                <a:lnTo>
                  <a:pt x="3212591" y="25908"/>
                </a:lnTo>
                <a:lnTo>
                  <a:pt x="3212591" y="51816"/>
                </a:lnTo>
                <a:lnTo>
                  <a:pt x="3238500" y="51816"/>
                </a:lnTo>
                <a:lnTo>
                  <a:pt x="3238500" y="25908"/>
                </a:lnTo>
                <a:close/>
              </a:path>
              <a:path w="5127625" h="78105">
                <a:moveTo>
                  <a:pt x="3290316" y="25908"/>
                </a:moveTo>
                <a:lnTo>
                  <a:pt x="3264408" y="25908"/>
                </a:lnTo>
                <a:lnTo>
                  <a:pt x="3264408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5127625" h="78105">
                <a:moveTo>
                  <a:pt x="3342132" y="25908"/>
                </a:moveTo>
                <a:lnTo>
                  <a:pt x="3316224" y="25908"/>
                </a:lnTo>
                <a:lnTo>
                  <a:pt x="3316224" y="51816"/>
                </a:lnTo>
                <a:lnTo>
                  <a:pt x="3342132" y="51816"/>
                </a:lnTo>
                <a:lnTo>
                  <a:pt x="3342132" y="25908"/>
                </a:lnTo>
                <a:close/>
              </a:path>
              <a:path w="5127625" h="78105">
                <a:moveTo>
                  <a:pt x="3393948" y="25908"/>
                </a:moveTo>
                <a:lnTo>
                  <a:pt x="3368040" y="25908"/>
                </a:lnTo>
                <a:lnTo>
                  <a:pt x="3368040" y="51816"/>
                </a:lnTo>
                <a:lnTo>
                  <a:pt x="3393948" y="51816"/>
                </a:lnTo>
                <a:lnTo>
                  <a:pt x="3393948" y="25908"/>
                </a:lnTo>
                <a:close/>
              </a:path>
              <a:path w="5127625" h="78105">
                <a:moveTo>
                  <a:pt x="3445764" y="25908"/>
                </a:moveTo>
                <a:lnTo>
                  <a:pt x="3419856" y="25908"/>
                </a:lnTo>
                <a:lnTo>
                  <a:pt x="3419856" y="51816"/>
                </a:lnTo>
                <a:lnTo>
                  <a:pt x="3445764" y="51816"/>
                </a:lnTo>
                <a:lnTo>
                  <a:pt x="3445764" y="25908"/>
                </a:lnTo>
                <a:close/>
              </a:path>
              <a:path w="5127625" h="78105">
                <a:moveTo>
                  <a:pt x="3497580" y="25908"/>
                </a:moveTo>
                <a:lnTo>
                  <a:pt x="3471672" y="25908"/>
                </a:lnTo>
                <a:lnTo>
                  <a:pt x="3471672" y="51816"/>
                </a:lnTo>
                <a:lnTo>
                  <a:pt x="3497580" y="51816"/>
                </a:lnTo>
                <a:lnTo>
                  <a:pt x="3497580" y="25908"/>
                </a:lnTo>
                <a:close/>
              </a:path>
              <a:path w="5127625" h="78105">
                <a:moveTo>
                  <a:pt x="3549395" y="25908"/>
                </a:moveTo>
                <a:lnTo>
                  <a:pt x="3523488" y="25908"/>
                </a:lnTo>
                <a:lnTo>
                  <a:pt x="3523488" y="51816"/>
                </a:lnTo>
                <a:lnTo>
                  <a:pt x="3549395" y="51816"/>
                </a:lnTo>
                <a:lnTo>
                  <a:pt x="3549395" y="25908"/>
                </a:lnTo>
                <a:close/>
              </a:path>
              <a:path w="5127625" h="78105">
                <a:moveTo>
                  <a:pt x="3601212" y="25908"/>
                </a:moveTo>
                <a:lnTo>
                  <a:pt x="3575304" y="25908"/>
                </a:lnTo>
                <a:lnTo>
                  <a:pt x="3575304" y="51816"/>
                </a:lnTo>
                <a:lnTo>
                  <a:pt x="3601212" y="51816"/>
                </a:lnTo>
                <a:lnTo>
                  <a:pt x="3601212" y="25908"/>
                </a:lnTo>
                <a:close/>
              </a:path>
              <a:path w="5127625" h="78105">
                <a:moveTo>
                  <a:pt x="3653028" y="25908"/>
                </a:moveTo>
                <a:lnTo>
                  <a:pt x="3627119" y="25908"/>
                </a:lnTo>
                <a:lnTo>
                  <a:pt x="3627119" y="51816"/>
                </a:lnTo>
                <a:lnTo>
                  <a:pt x="3653028" y="51816"/>
                </a:lnTo>
                <a:lnTo>
                  <a:pt x="3653028" y="25908"/>
                </a:lnTo>
                <a:close/>
              </a:path>
              <a:path w="5127625" h="78105">
                <a:moveTo>
                  <a:pt x="3704843" y="25908"/>
                </a:moveTo>
                <a:lnTo>
                  <a:pt x="3678936" y="25908"/>
                </a:lnTo>
                <a:lnTo>
                  <a:pt x="3678936" y="51816"/>
                </a:lnTo>
                <a:lnTo>
                  <a:pt x="3704843" y="51816"/>
                </a:lnTo>
                <a:lnTo>
                  <a:pt x="3704843" y="25908"/>
                </a:lnTo>
                <a:close/>
              </a:path>
              <a:path w="5127625" h="78105">
                <a:moveTo>
                  <a:pt x="3756660" y="25908"/>
                </a:moveTo>
                <a:lnTo>
                  <a:pt x="3730752" y="25908"/>
                </a:lnTo>
                <a:lnTo>
                  <a:pt x="3730752" y="51816"/>
                </a:lnTo>
                <a:lnTo>
                  <a:pt x="3756660" y="51816"/>
                </a:lnTo>
                <a:lnTo>
                  <a:pt x="3756660" y="25908"/>
                </a:lnTo>
                <a:close/>
              </a:path>
              <a:path w="5127625" h="78105">
                <a:moveTo>
                  <a:pt x="3808476" y="25908"/>
                </a:moveTo>
                <a:lnTo>
                  <a:pt x="3782567" y="25908"/>
                </a:lnTo>
                <a:lnTo>
                  <a:pt x="3782567" y="51816"/>
                </a:lnTo>
                <a:lnTo>
                  <a:pt x="3808476" y="51816"/>
                </a:lnTo>
                <a:lnTo>
                  <a:pt x="3808476" y="25908"/>
                </a:lnTo>
                <a:close/>
              </a:path>
              <a:path w="5127625" h="78105">
                <a:moveTo>
                  <a:pt x="3860291" y="25908"/>
                </a:moveTo>
                <a:lnTo>
                  <a:pt x="3834384" y="25908"/>
                </a:lnTo>
                <a:lnTo>
                  <a:pt x="3834384" y="51816"/>
                </a:lnTo>
                <a:lnTo>
                  <a:pt x="3860291" y="51816"/>
                </a:lnTo>
                <a:lnTo>
                  <a:pt x="3860291" y="25908"/>
                </a:lnTo>
                <a:close/>
              </a:path>
              <a:path w="5127625" h="78105">
                <a:moveTo>
                  <a:pt x="3912108" y="25908"/>
                </a:moveTo>
                <a:lnTo>
                  <a:pt x="3886200" y="25908"/>
                </a:lnTo>
                <a:lnTo>
                  <a:pt x="3886200" y="51816"/>
                </a:lnTo>
                <a:lnTo>
                  <a:pt x="3912108" y="51816"/>
                </a:lnTo>
                <a:lnTo>
                  <a:pt x="3912108" y="25908"/>
                </a:lnTo>
                <a:close/>
              </a:path>
              <a:path w="5127625" h="78105">
                <a:moveTo>
                  <a:pt x="3963924" y="25908"/>
                </a:moveTo>
                <a:lnTo>
                  <a:pt x="3938016" y="25908"/>
                </a:lnTo>
                <a:lnTo>
                  <a:pt x="3938016" y="51816"/>
                </a:lnTo>
                <a:lnTo>
                  <a:pt x="3963924" y="51816"/>
                </a:lnTo>
                <a:lnTo>
                  <a:pt x="3963924" y="25908"/>
                </a:lnTo>
                <a:close/>
              </a:path>
              <a:path w="5127625" h="78105">
                <a:moveTo>
                  <a:pt x="4015740" y="25908"/>
                </a:moveTo>
                <a:lnTo>
                  <a:pt x="3989832" y="25908"/>
                </a:lnTo>
                <a:lnTo>
                  <a:pt x="3989832" y="51816"/>
                </a:lnTo>
                <a:lnTo>
                  <a:pt x="4015740" y="51816"/>
                </a:lnTo>
                <a:lnTo>
                  <a:pt x="4015740" y="25908"/>
                </a:lnTo>
                <a:close/>
              </a:path>
              <a:path w="5127625" h="78105">
                <a:moveTo>
                  <a:pt x="4067556" y="25908"/>
                </a:moveTo>
                <a:lnTo>
                  <a:pt x="4041648" y="25908"/>
                </a:lnTo>
                <a:lnTo>
                  <a:pt x="4041648" y="51816"/>
                </a:lnTo>
                <a:lnTo>
                  <a:pt x="4067556" y="51816"/>
                </a:lnTo>
                <a:lnTo>
                  <a:pt x="4067556" y="25908"/>
                </a:lnTo>
                <a:close/>
              </a:path>
              <a:path w="5127625" h="78105">
                <a:moveTo>
                  <a:pt x="4119372" y="25908"/>
                </a:moveTo>
                <a:lnTo>
                  <a:pt x="4093464" y="25908"/>
                </a:lnTo>
                <a:lnTo>
                  <a:pt x="4093464" y="51816"/>
                </a:lnTo>
                <a:lnTo>
                  <a:pt x="4119372" y="51816"/>
                </a:lnTo>
                <a:lnTo>
                  <a:pt x="4119372" y="25908"/>
                </a:lnTo>
                <a:close/>
              </a:path>
              <a:path w="5127625" h="78105">
                <a:moveTo>
                  <a:pt x="4171188" y="25908"/>
                </a:moveTo>
                <a:lnTo>
                  <a:pt x="4145280" y="25908"/>
                </a:lnTo>
                <a:lnTo>
                  <a:pt x="4145280" y="51816"/>
                </a:lnTo>
                <a:lnTo>
                  <a:pt x="4171188" y="51816"/>
                </a:lnTo>
                <a:lnTo>
                  <a:pt x="4171188" y="25908"/>
                </a:lnTo>
                <a:close/>
              </a:path>
              <a:path w="5127625" h="78105">
                <a:moveTo>
                  <a:pt x="4223004" y="25908"/>
                </a:moveTo>
                <a:lnTo>
                  <a:pt x="4197095" y="25908"/>
                </a:lnTo>
                <a:lnTo>
                  <a:pt x="4197095" y="51816"/>
                </a:lnTo>
                <a:lnTo>
                  <a:pt x="4223004" y="51816"/>
                </a:lnTo>
                <a:lnTo>
                  <a:pt x="4223004" y="25908"/>
                </a:lnTo>
                <a:close/>
              </a:path>
              <a:path w="5127625" h="78105">
                <a:moveTo>
                  <a:pt x="4274820" y="25908"/>
                </a:moveTo>
                <a:lnTo>
                  <a:pt x="4248912" y="25908"/>
                </a:lnTo>
                <a:lnTo>
                  <a:pt x="4248912" y="51816"/>
                </a:lnTo>
                <a:lnTo>
                  <a:pt x="4274820" y="51816"/>
                </a:lnTo>
                <a:lnTo>
                  <a:pt x="4274820" y="25908"/>
                </a:lnTo>
                <a:close/>
              </a:path>
              <a:path w="5127625" h="78105">
                <a:moveTo>
                  <a:pt x="4326636" y="25908"/>
                </a:moveTo>
                <a:lnTo>
                  <a:pt x="4300728" y="25908"/>
                </a:lnTo>
                <a:lnTo>
                  <a:pt x="4300728" y="51816"/>
                </a:lnTo>
                <a:lnTo>
                  <a:pt x="4326636" y="51816"/>
                </a:lnTo>
                <a:lnTo>
                  <a:pt x="4326636" y="25908"/>
                </a:lnTo>
                <a:close/>
              </a:path>
              <a:path w="5127625" h="78105">
                <a:moveTo>
                  <a:pt x="4378452" y="25908"/>
                </a:moveTo>
                <a:lnTo>
                  <a:pt x="4352544" y="25908"/>
                </a:lnTo>
                <a:lnTo>
                  <a:pt x="4352544" y="51816"/>
                </a:lnTo>
                <a:lnTo>
                  <a:pt x="4378452" y="51816"/>
                </a:lnTo>
                <a:lnTo>
                  <a:pt x="4378452" y="25908"/>
                </a:lnTo>
                <a:close/>
              </a:path>
              <a:path w="5127625" h="78105">
                <a:moveTo>
                  <a:pt x="4430268" y="25908"/>
                </a:moveTo>
                <a:lnTo>
                  <a:pt x="4404360" y="25908"/>
                </a:lnTo>
                <a:lnTo>
                  <a:pt x="4404360" y="51816"/>
                </a:lnTo>
                <a:lnTo>
                  <a:pt x="4430268" y="51816"/>
                </a:lnTo>
                <a:lnTo>
                  <a:pt x="4430268" y="25908"/>
                </a:lnTo>
                <a:close/>
              </a:path>
              <a:path w="5127625" h="78105">
                <a:moveTo>
                  <a:pt x="4482084" y="25908"/>
                </a:moveTo>
                <a:lnTo>
                  <a:pt x="4456176" y="25908"/>
                </a:lnTo>
                <a:lnTo>
                  <a:pt x="4456176" y="51816"/>
                </a:lnTo>
                <a:lnTo>
                  <a:pt x="4482084" y="51816"/>
                </a:lnTo>
                <a:lnTo>
                  <a:pt x="4482084" y="25908"/>
                </a:lnTo>
                <a:close/>
              </a:path>
              <a:path w="5127625" h="78105">
                <a:moveTo>
                  <a:pt x="4533900" y="25908"/>
                </a:moveTo>
                <a:lnTo>
                  <a:pt x="4507992" y="25908"/>
                </a:lnTo>
                <a:lnTo>
                  <a:pt x="4507992" y="51816"/>
                </a:lnTo>
                <a:lnTo>
                  <a:pt x="4533900" y="51816"/>
                </a:lnTo>
                <a:lnTo>
                  <a:pt x="4533900" y="25908"/>
                </a:lnTo>
                <a:close/>
              </a:path>
              <a:path w="5127625" h="78105">
                <a:moveTo>
                  <a:pt x="4585716" y="25908"/>
                </a:moveTo>
                <a:lnTo>
                  <a:pt x="4559808" y="25908"/>
                </a:lnTo>
                <a:lnTo>
                  <a:pt x="4559808" y="51816"/>
                </a:lnTo>
                <a:lnTo>
                  <a:pt x="4585716" y="51816"/>
                </a:lnTo>
                <a:lnTo>
                  <a:pt x="4585716" y="25908"/>
                </a:lnTo>
                <a:close/>
              </a:path>
              <a:path w="5127625" h="78105">
                <a:moveTo>
                  <a:pt x="4637532" y="25908"/>
                </a:moveTo>
                <a:lnTo>
                  <a:pt x="4611624" y="25908"/>
                </a:lnTo>
                <a:lnTo>
                  <a:pt x="4611624" y="51816"/>
                </a:lnTo>
                <a:lnTo>
                  <a:pt x="4637532" y="51816"/>
                </a:lnTo>
                <a:lnTo>
                  <a:pt x="4637532" y="25908"/>
                </a:lnTo>
                <a:close/>
              </a:path>
              <a:path w="5127625" h="78105">
                <a:moveTo>
                  <a:pt x="4689348" y="25908"/>
                </a:moveTo>
                <a:lnTo>
                  <a:pt x="4663440" y="25908"/>
                </a:lnTo>
                <a:lnTo>
                  <a:pt x="4663440" y="51816"/>
                </a:lnTo>
                <a:lnTo>
                  <a:pt x="4689348" y="51816"/>
                </a:lnTo>
                <a:lnTo>
                  <a:pt x="4689348" y="25908"/>
                </a:lnTo>
                <a:close/>
              </a:path>
              <a:path w="5127625" h="78105">
                <a:moveTo>
                  <a:pt x="4741164" y="25908"/>
                </a:moveTo>
                <a:lnTo>
                  <a:pt x="4715256" y="25908"/>
                </a:lnTo>
                <a:lnTo>
                  <a:pt x="4715256" y="51816"/>
                </a:lnTo>
                <a:lnTo>
                  <a:pt x="4741164" y="51816"/>
                </a:lnTo>
                <a:lnTo>
                  <a:pt x="4741164" y="25908"/>
                </a:lnTo>
                <a:close/>
              </a:path>
              <a:path w="5127625" h="78105">
                <a:moveTo>
                  <a:pt x="4792980" y="25908"/>
                </a:moveTo>
                <a:lnTo>
                  <a:pt x="4767072" y="25908"/>
                </a:lnTo>
                <a:lnTo>
                  <a:pt x="4767072" y="51816"/>
                </a:lnTo>
                <a:lnTo>
                  <a:pt x="4792980" y="51816"/>
                </a:lnTo>
                <a:lnTo>
                  <a:pt x="4792980" y="25908"/>
                </a:lnTo>
                <a:close/>
              </a:path>
              <a:path w="5127625" h="78105">
                <a:moveTo>
                  <a:pt x="4844795" y="25908"/>
                </a:moveTo>
                <a:lnTo>
                  <a:pt x="4818888" y="25908"/>
                </a:lnTo>
                <a:lnTo>
                  <a:pt x="4818888" y="51816"/>
                </a:lnTo>
                <a:lnTo>
                  <a:pt x="4844795" y="51816"/>
                </a:lnTo>
                <a:lnTo>
                  <a:pt x="4844795" y="25908"/>
                </a:lnTo>
                <a:close/>
              </a:path>
              <a:path w="5127625" h="78105">
                <a:moveTo>
                  <a:pt x="4896612" y="25908"/>
                </a:moveTo>
                <a:lnTo>
                  <a:pt x="4870704" y="25908"/>
                </a:lnTo>
                <a:lnTo>
                  <a:pt x="4870704" y="51816"/>
                </a:lnTo>
                <a:lnTo>
                  <a:pt x="4896612" y="51816"/>
                </a:lnTo>
                <a:lnTo>
                  <a:pt x="4896612" y="25908"/>
                </a:lnTo>
                <a:close/>
              </a:path>
              <a:path w="5127625" h="78105">
                <a:moveTo>
                  <a:pt x="4948428" y="25908"/>
                </a:moveTo>
                <a:lnTo>
                  <a:pt x="4922520" y="25908"/>
                </a:lnTo>
                <a:lnTo>
                  <a:pt x="4922520" y="51816"/>
                </a:lnTo>
                <a:lnTo>
                  <a:pt x="4948428" y="51816"/>
                </a:lnTo>
                <a:lnTo>
                  <a:pt x="4948428" y="25908"/>
                </a:lnTo>
                <a:close/>
              </a:path>
              <a:path w="5127625" h="78105">
                <a:moveTo>
                  <a:pt x="5000244" y="25908"/>
                </a:moveTo>
                <a:lnTo>
                  <a:pt x="4974336" y="25908"/>
                </a:lnTo>
                <a:lnTo>
                  <a:pt x="4974336" y="51816"/>
                </a:lnTo>
                <a:lnTo>
                  <a:pt x="5000244" y="51816"/>
                </a:lnTo>
                <a:lnTo>
                  <a:pt x="5000244" y="25908"/>
                </a:lnTo>
                <a:close/>
              </a:path>
              <a:path w="5127625" h="78105">
                <a:moveTo>
                  <a:pt x="5088636" y="0"/>
                </a:moveTo>
                <a:lnTo>
                  <a:pt x="5073509" y="3053"/>
                </a:lnTo>
                <a:lnTo>
                  <a:pt x="5061156" y="11382"/>
                </a:lnTo>
                <a:lnTo>
                  <a:pt x="5052827" y="23735"/>
                </a:lnTo>
                <a:lnTo>
                  <a:pt x="5052060" y="27538"/>
                </a:lnTo>
                <a:lnTo>
                  <a:pt x="5052060" y="50185"/>
                </a:lnTo>
                <a:lnTo>
                  <a:pt x="5052827" y="53988"/>
                </a:lnTo>
                <a:lnTo>
                  <a:pt x="5061156" y="66341"/>
                </a:lnTo>
                <a:lnTo>
                  <a:pt x="5073509" y="74670"/>
                </a:lnTo>
                <a:lnTo>
                  <a:pt x="5088636" y="77724"/>
                </a:lnTo>
                <a:lnTo>
                  <a:pt x="5103762" y="74670"/>
                </a:lnTo>
                <a:lnTo>
                  <a:pt x="5116115" y="66341"/>
                </a:lnTo>
                <a:lnTo>
                  <a:pt x="5124444" y="53988"/>
                </a:lnTo>
                <a:lnTo>
                  <a:pt x="5124882" y="51816"/>
                </a:lnTo>
                <a:lnTo>
                  <a:pt x="5077968" y="51816"/>
                </a:lnTo>
                <a:lnTo>
                  <a:pt x="5077968" y="25908"/>
                </a:lnTo>
                <a:lnTo>
                  <a:pt x="5124882" y="25908"/>
                </a:lnTo>
                <a:lnTo>
                  <a:pt x="5124444" y="23735"/>
                </a:lnTo>
                <a:lnTo>
                  <a:pt x="5116115" y="11382"/>
                </a:lnTo>
                <a:lnTo>
                  <a:pt x="5103762" y="3053"/>
                </a:lnTo>
                <a:lnTo>
                  <a:pt x="5088636" y="0"/>
                </a:lnTo>
                <a:close/>
              </a:path>
              <a:path w="5127625" h="78105">
                <a:moveTo>
                  <a:pt x="5052060" y="25908"/>
                </a:moveTo>
                <a:lnTo>
                  <a:pt x="5026152" y="25908"/>
                </a:lnTo>
                <a:lnTo>
                  <a:pt x="5026152" y="51816"/>
                </a:lnTo>
                <a:lnTo>
                  <a:pt x="5052060" y="51816"/>
                </a:lnTo>
                <a:lnTo>
                  <a:pt x="5052060" y="50185"/>
                </a:lnTo>
                <a:lnTo>
                  <a:pt x="5049774" y="38862"/>
                </a:lnTo>
                <a:lnTo>
                  <a:pt x="5052060" y="27538"/>
                </a:lnTo>
                <a:lnTo>
                  <a:pt x="5052060" y="25908"/>
                </a:lnTo>
                <a:close/>
              </a:path>
              <a:path w="5127625" h="78105">
                <a:moveTo>
                  <a:pt x="5088636" y="25908"/>
                </a:moveTo>
                <a:lnTo>
                  <a:pt x="5077968" y="25908"/>
                </a:lnTo>
                <a:lnTo>
                  <a:pt x="5077968" y="51816"/>
                </a:lnTo>
                <a:lnTo>
                  <a:pt x="5088636" y="51816"/>
                </a:lnTo>
                <a:lnTo>
                  <a:pt x="5088636" y="25908"/>
                </a:lnTo>
                <a:close/>
              </a:path>
              <a:path w="5127625" h="78105">
                <a:moveTo>
                  <a:pt x="5124882" y="25908"/>
                </a:moveTo>
                <a:lnTo>
                  <a:pt x="5088636" y="25908"/>
                </a:lnTo>
                <a:lnTo>
                  <a:pt x="5088636" y="51816"/>
                </a:lnTo>
                <a:lnTo>
                  <a:pt x="5124882" y="51816"/>
                </a:lnTo>
                <a:lnTo>
                  <a:pt x="5127498" y="38862"/>
                </a:lnTo>
                <a:lnTo>
                  <a:pt x="5124882" y="25908"/>
                </a:lnTo>
                <a:close/>
              </a:path>
              <a:path w="5127625" h="78105">
                <a:moveTo>
                  <a:pt x="5052060" y="27538"/>
                </a:moveTo>
                <a:lnTo>
                  <a:pt x="5049774" y="38862"/>
                </a:lnTo>
                <a:lnTo>
                  <a:pt x="5052060" y="50185"/>
                </a:lnTo>
                <a:lnTo>
                  <a:pt x="5052060" y="2753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24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25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6135">
              <a:lnSpc>
                <a:spcPct val="100000"/>
              </a:lnSpc>
              <a:spcBef>
                <a:spcPts val="95"/>
              </a:spcBef>
            </a:pPr>
            <a:r>
              <a:rPr dirty="0"/>
              <a:t>Fungsi</a:t>
            </a:r>
            <a:r>
              <a:rPr spc="-70" dirty="0"/>
              <a:t> </a:t>
            </a:r>
            <a:r>
              <a:rPr spc="-25" dirty="0"/>
              <a:t>CPU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6576" y="1300734"/>
            <a:ext cx="7355205" cy="4286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 algn="just">
              <a:lnSpc>
                <a:spcPts val="2880"/>
              </a:lnSpc>
              <a:spcBef>
                <a:spcPts val="10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Fungsi</a:t>
            </a:r>
            <a:r>
              <a:rPr sz="2400" b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CPU</a:t>
            </a:r>
            <a:r>
              <a:rPr sz="2400" b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adalah</a:t>
            </a:r>
            <a:r>
              <a:rPr sz="22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penjalankan</a:t>
            </a:r>
            <a:endParaRPr sz="2200">
              <a:latin typeface="Verdana"/>
              <a:cs typeface="Verdana"/>
            </a:endParaRPr>
          </a:p>
          <a:p>
            <a:pPr marL="355600" marR="5080" algn="just">
              <a:lnSpc>
                <a:spcPts val="2640"/>
              </a:lnSpc>
              <a:spcBef>
                <a:spcPts val="85"/>
              </a:spcBef>
            </a:pP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program</a:t>
            </a:r>
            <a:r>
              <a:rPr sz="2200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-</a:t>
            </a:r>
            <a:r>
              <a:rPr sz="2200" i="1" spc="-8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program</a:t>
            </a:r>
            <a:r>
              <a:rPr sz="2200" i="1" spc="-8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200" i="1" spc="-8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disimpan</a:t>
            </a:r>
            <a:r>
              <a:rPr sz="22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dalam</a:t>
            </a:r>
            <a:r>
              <a:rPr sz="22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memori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utama</a:t>
            </a:r>
            <a:r>
              <a:rPr sz="2200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r>
              <a:rPr sz="22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cara</a:t>
            </a:r>
            <a:r>
              <a:rPr sz="22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mengambil</a:t>
            </a:r>
            <a:endParaRPr sz="2200">
              <a:latin typeface="Verdana"/>
              <a:cs typeface="Verdana"/>
            </a:endParaRPr>
          </a:p>
          <a:p>
            <a:pPr marL="355600" marR="397510" algn="just">
              <a:lnSpc>
                <a:spcPts val="2640"/>
              </a:lnSpc>
            </a:pP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instruksi</a:t>
            </a:r>
            <a:r>
              <a:rPr sz="22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-</a:t>
            </a:r>
            <a:r>
              <a:rPr sz="22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instruksi,</a:t>
            </a:r>
            <a:r>
              <a:rPr sz="22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menguji</a:t>
            </a:r>
            <a:r>
              <a:rPr sz="22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instruksi</a:t>
            </a:r>
            <a:r>
              <a:rPr sz="22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tersebut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2200" i="1" spc="-9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mengeksekusinya</a:t>
            </a:r>
            <a:r>
              <a:rPr sz="22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satu</a:t>
            </a:r>
            <a:r>
              <a:rPr sz="2200" i="1" spc="-8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persatu</a:t>
            </a:r>
            <a:r>
              <a:rPr sz="2200" i="1" spc="-8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sesuai</a:t>
            </a:r>
            <a:r>
              <a:rPr sz="2200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20" dirty="0">
                <a:solidFill>
                  <a:srgbClr val="181866"/>
                </a:solidFill>
                <a:latin typeface="Verdana"/>
                <a:cs typeface="Verdana"/>
              </a:rPr>
              <a:t>alur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perintah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2200">
              <a:latin typeface="Verdana"/>
              <a:cs typeface="Verdana"/>
            </a:endParaRPr>
          </a:p>
          <a:p>
            <a:pPr marL="355600" marR="32384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Proses</a:t>
            </a:r>
            <a:r>
              <a:rPr sz="2400" b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Eksekusi</a:t>
            </a:r>
            <a:r>
              <a:rPr sz="2400" b="1" spc="-7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Program</a:t>
            </a:r>
            <a:r>
              <a:rPr sz="2400" b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adalah</a:t>
            </a:r>
            <a:r>
              <a:rPr sz="22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dengan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mengambil</a:t>
            </a:r>
            <a:r>
              <a:rPr sz="2200" i="1" spc="-8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pengolahan</a:t>
            </a:r>
            <a:r>
              <a:rPr sz="2200" i="1" spc="-7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instruksi</a:t>
            </a:r>
            <a:r>
              <a:rPr sz="2200" i="1" spc="-9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200" i="1" spc="-8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terdiri</a:t>
            </a:r>
            <a:r>
              <a:rPr sz="2200" i="1" spc="-8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20" dirty="0">
                <a:solidFill>
                  <a:srgbClr val="181866"/>
                </a:solidFill>
                <a:latin typeface="Verdana"/>
                <a:cs typeface="Verdana"/>
              </a:rPr>
              <a:t>dari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dua</a:t>
            </a:r>
            <a:r>
              <a:rPr sz="22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langkah,</a:t>
            </a:r>
            <a:r>
              <a:rPr sz="2200" i="1" spc="-7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yaitu</a:t>
            </a:r>
            <a:r>
              <a:rPr sz="22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:</a:t>
            </a:r>
            <a:r>
              <a:rPr sz="22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operasi</a:t>
            </a:r>
            <a:r>
              <a:rPr sz="22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pembacaan</a:t>
            </a:r>
            <a:r>
              <a:rPr sz="22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instruksi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(fetch)</a:t>
            </a:r>
            <a:r>
              <a:rPr sz="2200" i="1" spc="-7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2200" i="1" spc="-8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operasi</a:t>
            </a:r>
            <a:r>
              <a:rPr sz="2200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pelaksanaan</a:t>
            </a:r>
            <a:r>
              <a:rPr sz="22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instruksi (execute)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2182" y="582168"/>
            <a:ext cx="5127625" cy="78105"/>
          </a:xfrm>
          <a:custGeom>
            <a:avLst/>
            <a:gdLst/>
            <a:ahLst/>
            <a:cxnLst/>
            <a:rect l="l" t="t" r="r" b="b"/>
            <a:pathLst>
              <a:path w="5127625" h="78104">
                <a:moveTo>
                  <a:pt x="2590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7" y="51816"/>
                </a:lnTo>
                <a:lnTo>
                  <a:pt x="25907" y="25908"/>
                </a:lnTo>
                <a:close/>
              </a:path>
              <a:path w="5127625" h="78104">
                <a:moveTo>
                  <a:pt x="77723" y="25908"/>
                </a:moveTo>
                <a:lnTo>
                  <a:pt x="51815" y="25908"/>
                </a:lnTo>
                <a:lnTo>
                  <a:pt x="51815" y="51816"/>
                </a:lnTo>
                <a:lnTo>
                  <a:pt x="77723" y="51816"/>
                </a:lnTo>
                <a:lnTo>
                  <a:pt x="77723" y="25908"/>
                </a:lnTo>
                <a:close/>
              </a:path>
              <a:path w="5127625" h="78104">
                <a:moveTo>
                  <a:pt x="129539" y="25908"/>
                </a:moveTo>
                <a:lnTo>
                  <a:pt x="103631" y="25908"/>
                </a:lnTo>
                <a:lnTo>
                  <a:pt x="103631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5127625" h="78104">
                <a:moveTo>
                  <a:pt x="181355" y="25908"/>
                </a:moveTo>
                <a:lnTo>
                  <a:pt x="155447" y="25908"/>
                </a:lnTo>
                <a:lnTo>
                  <a:pt x="155447" y="51816"/>
                </a:lnTo>
                <a:lnTo>
                  <a:pt x="181355" y="51816"/>
                </a:lnTo>
                <a:lnTo>
                  <a:pt x="181355" y="25908"/>
                </a:lnTo>
                <a:close/>
              </a:path>
              <a:path w="5127625" h="78104">
                <a:moveTo>
                  <a:pt x="233171" y="25908"/>
                </a:moveTo>
                <a:lnTo>
                  <a:pt x="207263" y="25908"/>
                </a:lnTo>
                <a:lnTo>
                  <a:pt x="207263" y="51816"/>
                </a:lnTo>
                <a:lnTo>
                  <a:pt x="233171" y="51816"/>
                </a:lnTo>
                <a:lnTo>
                  <a:pt x="233171" y="25908"/>
                </a:lnTo>
                <a:close/>
              </a:path>
              <a:path w="5127625" h="78104">
                <a:moveTo>
                  <a:pt x="284988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8" y="51816"/>
                </a:lnTo>
                <a:lnTo>
                  <a:pt x="284988" y="25908"/>
                </a:lnTo>
                <a:close/>
              </a:path>
              <a:path w="5127625" h="78104">
                <a:moveTo>
                  <a:pt x="336803" y="25908"/>
                </a:moveTo>
                <a:lnTo>
                  <a:pt x="310895" y="25908"/>
                </a:lnTo>
                <a:lnTo>
                  <a:pt x="310895" y="51816"/>
                </a:lnTo>
                <a:lnTo>
                  <a:pt x="336803" y="51816"/>
                </a:lnTo>
                <a:lnTo>
                  <a:pt x="336803" y="25908"/>
                </a:lnTo>
                <a:close/>
              </a:path>
              <a:path w="5127625" h="78104">
                <a:moveTo>
                  <a:pt x="388619" y="25908"/>
                </a:moveTo>
                <a:lnTo>
                  <a:pt x="362712" y="25908"/>
                </a:lnTo>
                <a:lnTo>
                  <a:pt x="362712" y="51816"/>
                </a:lnTo>
                <a:lnTo>
                  <a:pt x="388619" y="51816"/>
                </a:lnTo>
                <a:lnTo>
                  <a:pt x="388619" y="25908"/>
                </a:lnTo>
                <a:close/>
              </a:path>
              <a:path w="5127625" h="78104">
                <a:moveTo>
                  <a:pt x="440435" y="25908"/>
                </a:moveTo>
                <a:lnTo>
                  <a:pt x="414527" y="25908"/>
                </a:lnTo>
                <a:lnTo>
                  <a:pt x="414527" y="51816"/>
                </a:lnTo>
                <a:lnTo>
                  <a:pt x="440435" y="51816"/>
                </a:lnTo>
                <a:lnTo>
                  <a:pt x="440435" y="25908"/>
                </a:lnTo>
                <a:close/>
              </a:path>
              <a:path w="5127625" h="78104">
                <a:moveTo>
                  <a:pt x="492251" y="25908"/>
                </a:moveTo>
                <a:lnTo>
                  <a:pt x="466343" y="25908"/>
                </a:lnTo>
                <a:lnTo>
                  <a:pt x="466343" y="51816"/>
                </a:lnTo>
                <a:lnTo>
                  <a:pt x="492251" y="51816"/>
                </a:lnTo>
                <a:lnTo>
                  <a:pt x="492251" y="25908"/>
                </a:lnTo>
                <a:close/>
              </a:path>
              <a:path w="5127625" h="78104">
                <a:moveTo>
                  <a:pt x="544067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7" y="51816"/>
                </a:lnTo>
                <a:lnTo>
                  <a:pt x="544067" y="25908"/>
                </a:lnTo>
                <a:close/>
              </a:path>
              <a:path w="5127625" h="78104">
                <a:moveTo>
                  <a:pt x="595883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3" y="51816"/>
                </a:lnTo>
                <a:lnTo>
                  <a:pt x="595883" y="25908"/>
                </a:lnTo>
                <a:close/>
              </a:path>
              <a:path w="5127625" h="78104">
                <a:moveTo>
                  <a:pt x="647700" y="25908"/>
                </a:moveTo>
                <a:lnTo>
                  <a:pt x="621791" y="25908"/>
                </a:lnTo>
                <a:lnTo>
                  <a:pt x="621791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5127625" h="78104">
                <a:moveTo>
                  <a:pt x="699515" y="25908"/>
                </a:moveTo>
                <a:lnTo>
                  <a:pt x="673607" y="25908"/>
                </a:lnTo>
                <a:lnTo>
                  <a:pt x="673607" y="51816"/>
                </a:lnTo>
                <a:lnTo>
                  <a:pt x="699515" y="51816"/>
                </a:lnTo>
                <a:lnTo>
                  <a:pt x="699515" y="25908"/>
                </a:lnTo>
                <a:close/>
              </a:path>
              <a:path w="5127625" h="78104">
                <a:moveTo>
                  <a:pt x="751331" y="25908"/>
                </a:moveTo>
                <a:lnTo>
                  <a:pt x="725423" y="25908"/>
                </a:lnTo>
                <a:lnTo>
                  <a:pt x="725423" y="51816"/>
                </a:lnTo>
                <a:lnTo>
                  <a:pt x="751331" y="51816"/>
                </a:lnTo>
                <a:lnTo>
                  <a:pt x="751331" y="25908"/>
                </a:lnTo>
                <a:close/>
              </a:path>
              <a:path w="5127625" h="78104">
                <a:moveTo>
                  <a:pt x="803147" y="25908"/>
                </a:moveTo>
                <a:lnTo>
                  <a:pt x="777239" y="25908"/>
                </a:lnTo>
                <a:lnTo>
                  <a:pt x="777239" y="51816"/>
                </a:lnTo>
                <a:lnTo>
                  <a:pt x="803147" y="51816"/>
                </a:lnTo>
                <a:lnTo>
                  <a:pt x="803147" y="25908"/>
                </a:lnTo>
                <a:close/>
              </a:path>
              <a:path w="5127625" h="78104">
                <a:moveTo>
                  <a:pt x="854963" y="25908"/>
                </a:moveTo>
                <a:lnTo>
                  <a:pt x="829055" y="25908"/>
                </a:lnTo>
                <a:lnTo>
                  <a:pt x="829055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5127625" h="78104">
                <a:moveTo>
                  <a:pt x="906779" y="25908"/>
                </a:moveTo>
                <a:lnTo>
                  <a:pt x="880871" y="25908"/>
                </a:lnTo>
                <a:lnTo>
                  <a:pt x="880871" y="51816"/>
                </a:lnTo>
                <a:lnTo>
                  <a:pt x="906779" y="51816"/>
                </a:lnTo>
                <a:lnTo>
                  <a:pt x="906779" y="25908"/>
                </a:lnTo>
                <a:close/>
              </a:path>
              <a:path w="5127625" h="78104">
                <a:moveTo>
                  <a:pt x="958595" y="25908"/>
                </a:moveTo>
                <a:lnTo>
                  <a:pt x="932688" y="25908"/>
                </a:lnTo>
                <a:lnTo>
                  <a:pt x="932688" y="51816"/>
                </a:lnTo>
                <a:lnTo>
                  <a:pt x="958595" y="51816"/>
                </a:lnTo>
                <a:lnTo>
                  <a:pt x="958595" y="25908"/>
                </a:lnTo>
                <a:close/>
              </a:path>
              <a:path w="5127625" h="78104">
                <a:moveTo>
                  <a:pt x="1010412" y="25908"/>
                </a:moveTo>
                <a:lnTo>
                  <a:pt x="984503" y="25908"/>
                </a:lnTo>
                <a:lnTo>
                  <a:pt x="984503" y="51816"/>
                </a:lnTo>
                <a:lnTo>
                  <a:pt x="1010412" y="51816"/>
                </a:lnTo>
                <a:lnTo>
                  <a:pt x="1010412" y="25908"/>
                </a:lnTo>
                <a:close/>
              </a:path>
              <a:path w="5127625" h="78104">
                <a:moveTo>
                  <a:pt x="1062227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7" y="51816"/>
                </a:lnTo>
                <a:lnTo>
                  <a:pt x="1062227" y="25908"/>
                </a:lnTo>
                <a:close/>
              </a:path>
              <a:path w="5127625" h="78104">
                <a:moveTo>
                  <a:pt x="1114043" y="25908"/>
                </a:moveTo>
                <a:lnTo>
                  <a:pt x="1088135" y="25908"/>
                </a:lnTo>
                <a:lnTo>
                  <a:pt x="1088135" y="51816"/>
                </a:lnTo>
                <a:lnTo>
                  <a:pt x="1114043" y="51816"/>
                </a:lnTo>
                <a:lnTo>
                  <a:pt x="1114043" y="25908"/>
                </a:lnTo>
                <a:close/>
              </a:path>
              <a:path w="5127625" h="78104">
                <a:moveTo>
                  <a:pt x="1165859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59" y="51816"/>
                </a:lnTo>
                <a:lnTo>
                  <a:pt x="1165859" y="25908"/>
                </a:lnTo>
                <a:close/>
              </a:path>
              <a:path w="5127625" h="78104">
                <a:moveTo>
                  <a:pt x="1217676" y="25908"/>
                </a:moveTo>
                <a:lnTo>
                  <a:pt x="1191767" y="25908"/>
                </a:lnTo>
                <a:lnTo>
                  <a:pt x="1191767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5127625" h="78104">
                <a:moveTo>
                  <a:pt x="1269491" y="25908"/>
                </a:moveTo>
                <a:lnTo>
                  <a:pt x="1243583" y="25908"/>
                </a:lnTo>
                <a:lnTo>
                  <a:pt x="1243583" y="51816"/>
                </a:lnTo>
                <a:lnTo>
                  <a:pt x="1269491" y="51816"/>
                </a:lnTo>
                <a:lnTo>
                  <a:pt x="1269491" y="25908"/>
                </a:lnTo>
                <a:close/>
              </a:path>
              <a:path w="5127625" h="78104">
                <a:moveTo>
                  <a:pt x="1321307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7" y="51816"/>
                </a:lnTo>
                <a:lnTo>
                  <a:pt x="1321307" y="25908"/>
                </a:lnTo>
                <a:close/>
              </a:path>
              <a:path w="5127625" h="78104">
                <a:moveTo>
                  <a:pt x="1373123" y="25908"/>
                </a:moveTo>
                <a:lnTo>
                  <a:pt x="1347215" y="25908"/>
                </a:lnTo>
                <a:lnTo>
                  <a:pt x="1347215" y="51816"/>
                </a:lnTo>
                <a:lnTo>
                  <a:pt x="1373123" y="51816"/>
                </a:lnTo>
                <a:lnTo>
                  <a:pt x="1373123" y="25908"/>
                </a:lnTo>
                <a:close/>
              </a:path>
              <a:path w="5127625" h="78104">
                <a:moveTo>
                  <a:pt x="1424939" y="25908"/>
                </a:moveTo>
                <a:lnTo>
                  <a:pt x="1399031" y="25908"/>
                </a:lnTo>
                <a:lnTo>
                  <a:pt x="1399031" y="51816"/>
                </a:lnTo>
                <a:lnTo>
                  <a:pt x="1424939" y="51816"/>
                </a:lnTo>
                <a:lnTo>
                  <a:pt x="1424939" y="25908"/>
                </a:lnTo>
                <a:close/>
              </a:path>
              <a:path w="5127625" h="78104">
                <a:moveTo>
                  <a:pt x="1476755" y="25908"/>
                </a:moveTo>
                <a:lnTo>
                  <a:pt x="1450847" y="25908"/>
                </a:lnTo>
                <a:lnTo>
                  <a:pt x="1450847" y="51816"/>
                </a:lnTo>
                <a:lnTo>
                  <a:pt x="1476755" y="51816"/>
                </a:lnTo>
                <a:lnTo>
                  <a:pt x="1476755" y="25908"/>
                </a:lnTo>
                <a:close/>
              </a:path>
              <a:path w="5127625" h="78104">
                <a:moveTo>
                  <a:pt x="1528571" y="25908"/>
                </a:moveTo>
                <a:lnTo>
                  <a:pt x="1502664" y="25908"/>
                </a:lnTo>
                <a:lnTo>
                  <a:pt x="1502664" y="51816"/>
                </a:lnTo>
                <a:lnTo>
                  <a:pt x="1528571" y="51816"/>
                </a:lnTo>
                <a:lnTo>
                  <a:pt x="1528571" y="25908"/>
                </a:lnTo>
                <a:close/>
              </a:path>
              <a:path w="5127625" h="78104">
                <a:moveTo>
                  <a:pt x="1580388" y="25908"/>
                </a:moveTo>
                <a:lnTo>
                  <a:pt x="1554479" y="25908"/>
                </a:lnTo>
                <a:lnTo>
                  <a:pt x="1554479" y="51816"/>
                </a:lnTo>
                <a:lnTo>
                  <a:pt x="1580388" y="51816"/>
                </a:lnTo>
                <a:lnTo>
                  <a:pt x="1580388" y="25908"/>
                </a:lnTo>
                <a:close/>
              </a:path>
              <a:path w="5127625" h="78104">
                <a:moveTo>
                  <a:pt x="1632203" y="25908"/>
                </a:moveTo>
                <a:lnTo>
                  <a:pt x="1606295" y="25908"/>
                </a:lnTo>
                <a:lnTo>
                  <a:pt x="1606295" y="51816"/>
                </a:lnTo>
                <a:lnTo>
                  <a:pt x="1632203" y="51816"/>
                </a:lnTo>
                <a:lnTo>
                  <a:pt x="1632203" y="25908"/>
                </a:lnTo>
                <a:close/>
              </a:path>
              <a:path w="5127625" h="78104">
                <a:moveTo>
                  <a:pt x="1684019" y="25908"/>
                </a:moveTo>
                <a:lnTo>
                  <a:pt x="1658112" y="25908"/>
                </a:lnTo>
                <a:lnTo>
                  <a:pt x="1658112" y="51816"/>
                </a:lnTo>
                <a:lnTo>
                  <a:pt x="1684019" y="51816"/>
                </a:lnTo>
                <a:lnTo>
                  <a:pt x="1684019" y="25908"/>
                </a:lnTo>
                <a:close/>
              </a:path>
              <a:path w="5127625" h="78104">
                <a:moveTo>
                  <a:pt x="1735835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5" y="51816"/>
                </a:lnTo>
                <a:lnTo>
                  <a:pt x="1735835" y="25908"/>
                </a:lnTo>
                <a:close/>
              </a:path>
              <a:path w="5127625" h="78104">
                <a:moveTo>
                  <a:pt x="1787652" y="25908"/>
                </a:moveTo>
                <a:lnTo>
                  <a:pt x="1761743" y="25908"/>
                </a:lnTo>
                <a:lnTo>
                  <a:pt x="1761743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5127625" h="78104">
                <a:moveTo>
                  <a:pt x="1839467" y="25908"/>
                </a:moveTo>
                <a:lnTo>
                  <a:pt x="1813559" y="25908"/>
                </a:lnTo>
                <a:lnTo>
                  <a:pt x="1813559" y="51816"/>
                </a:lnTo>
                <a:lnTo>
                  <a:pt x="1839467" y="51816"/>
                </a:lnTo>
                <a:lnTo>
                  <a:pt x="1839467" y="25908"/>
                </a:lnTo>
                <a:close/>
              </a:path>
              <a:path w="5127625" h="78104">
                <a:moveTo>
                  <a:pt x="1891283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91283" y="51816"/>
                </a:lnTo>
                <a:lnTo>
                  <a:pt x="1891283" y="25908"/>
                </a:lnTo>
                <a:close/>
              </a:path>
              <a:path w="5127625" h="78104">
                <a:moveTo>
                  <a:pt x="1943100" y="25908"/>
                </a:moveTo>
                <a:lnTo>
                  <a:pt x="1917191" y="25908"/>
                </a:lnTo>
                <a:lnTo>
                  <a:pt x="1917191" y="51816"/>
                </a:lnTo>
                <a:lnTo>
                  <a:pt x="1943100" y="51816"/>
                </a:lnTo>
                <a:lnTo>
                  <a:pt x="1943100" y="25908"/>
                </a:lnTo>
                <a:close/>
              </a:path>
              <a:path w="5127625" h="78104">
                <a:moveTo>
                  <a:pt x="1994915" y="25908"/>
                </a:moveTo>
                <a:lnTo>
                  <a:pt x="1969007" y="25908"/>
                </a:lnTo>
                <a:lnTo>
                  <a:pt x="1969007" y="51816"/>
                </a:lnTo>
                <a:lnTo>
                  <a:pt x="1994915" y="51816"/>
                </a:lnTo>
                <a:lnTo>
                  <a:pt x="1994915" y="25908"/>
                </a:lnTo>
                <a:close/>
              </a:path>
              <a:path w="5127625" h="78104">
                <a:moveTo>
                  <a:pt x="2046731" y="25908"/>
                </a:moveTo>
                <a:lnTo>
                  <a:pt x="2020823" y="25908"/>
                </a:lnTo>
                <a:lnTo>
                  <a:pt x="2020823" y="51816"/>
                </a:lnTo>
                <a:lnTo>
                  <a:pt x="2046731" y="51816"/>
                </a:lnTo>
                <a:lnTo>
                  <a:pt x="2046731" y="25908"/>
                </a:lnTo>
                <a:close/>
              </a:path>
              <a:path w="5127625" h="78104">
                <a:moveTo>
                  <a:pt x="2098547" y="25908"/>
                </a:moveTo>
                <a:lnTo>
                  <a:pt x="2072639" y="25908"/>
                </a:lnTo>
                <a:lnTo>
                  <a:pt x="2072639" y="51816"/>
                </a:lnTo>
                <a:lnTo>
                  <a:pt x="2098547" y="51816"/>
                </a:lnTo>
                <a:lnTo>
                  <a:pt x="2098547" y="25908"/>
                </a:lnTo>
                <a:close/>
              </a:path>
              <a:path w="5127625" h="78104">
                <a:moveTo>
                  <a:pt x="2150364" y="25908"/>
                </a:moveTo>
                <a:lnTo>
                  <a:pt x="2124455" y="25908"/>
                </a:lnTo>
                <a:lnTo>
                  <a:pt x="2124455" y="51816"/>
                </a:lnTo>
                <a:lnTo>
                  <a:pt x="2150364" y="51816"/>
                </a:lnTo>
                <a:lnTo>
                  <a:pt x="2150364" y="25908"/>
                </a:lnTo>
                <a:close/>
              </a:path>
              <a:path w="5127625" h="78104">
                <a:moveTo>
                  <a:pt x="2202179" y="25908"/>
                </a:moveTo>
                <a:lnTo>
                  <a:pt x="2176271" y="25908"/>
                </a:lnTo>
                <a:lnTo>
                  <a:pt x="2176271" y="51816"/>
                </a:lnTo>
                <a:lnTo>
                  <a:pt x="2202179" y="51816"/>
                </a:lnTo>
                <a:lnTo>
                  <a:pt x="2202179" y="25908"/>
                </a:lnTo>
                <a:close/>
              </a:path>
              <a:path w="5127625" h="78104">
                <a:moveTo>
                  <a:pt x="2253995" y="25908"/>
                </a:moveTo>
                <a:lnTo>
                  <a:pt x="2228088" y="25908"/>
                </a:lnTo>
                <a:lnTo>
                  <a:pt x="2228088" y="51816"/>
                </a:lnTo>
                <a:lnTo>
                  <a:pt x="2253995" y="51816"/>
                </a:lnTo>
                <a:lnTo>
                  <a:pt x="2253995" y="25908"/>
                </a:lnTo>
                <a:close/>
              </a:path>
              <a:path w="5127625" h="78104">
                <a:moveTo>
                  <a:pt x="2305812" y="25908"/>
                </a:moveTo>
                <a:lnTo>
                  <a:pt x="2279904" y="25908"/>
                </a:lnTo>
                <a:lnTo>
                  <a:pt x="2279904" y="51816"/>
                </a:lnTo>
                <a:lnTo>
                  <a:pt x="2305812" y="51816"/>
                </a:lnTo>
                <a:lnTo>
                  <a:pt x="2305812" y="25908"/>
                </a:lnTo>
                <a:close/>
              </a:path>
              <a:path w="5127625" h="78104">
                <a:moveTo>
                  <a:pt x="2357628" y="25908"/>
                </a:moveTo>
                <a:lnTo>
                  <a:pt x="2331719" y="25908"/>
                </a:lnTo>
                <a:lnTo>
                  <a:pt x="2331719" y="51816"/>
                </a:lnTo>
                <a:lnTo>
                  <a:pt x="2357628" y="51816"/>
                </a:lnTo>
                <a:lnTo>
                  <a:pt x="2357628" y="25908"/>
                </a:lnTo>
                <a:close/>
              </a:path>
              <a:path w="5127625" h="78104">
                <a:moveTo>
                  <a:pt x="2409443" y="25908"/>
                </a:moveTo>
                <a:lnTo>
                  <a:pt x="2383535" y="25908"/>
                </a:lnTo>
                <a:lnTo>
                  <a:pt x="2383535" y="51816"/>
                </a:lnTo>
                <a:lnTo>
                  <a:pt x="2409443" y="51816"/>
                </a:lnTo>
                <a:lnTo>
                  <a:pt x="2409443" y="25908"/>
                </a:lnTo>
                <a:close/>
              </a:path>
              <a:path w="5127625" h="78104">
                <a:moveTo>
                  <a:pt x="2461259" y="25908"/>
                </a:moveTo>
                <a:lnTo>
                  <a:pt x="2435352" y="25908"/>
                </a:lnTo>
                <a:lnTo>
                  <a:pt x="2435352" y="51816"/>
                </a:lnTo>
                <a:lnTo>
                  <a:pt x="2461259" y="51816"/>
                </a:lnTo>
                <a:lnTo>
                  <a:pt x="2461259" y="25908"/>
                </a:lnTo>
                <a:close/>
              </a:path>
              <a:path w="5127625" h="78104">
                <a:moveTo>
                  <a:pt x="2513076" y="25908"/>
                </a:moveTo>
                <a:lnTo>
                  <a:pt x="2487167" y="25908"/>
                </a:lnTo>
                <a:lnTo>
                  <a:pt x="2487167" y="51816"/>
                </a:lnTo>
                <a:lnTo>
                  <a:pt x="2513076" y="51816"/>
                </a:lnTo>
                <a:lnTo>
                  <a:pt x="2513076" y="25908"/>
                </a:lnTo>
                <a:close/>
              </a:path>
              <a:path w="5127625" h="78104">
                <a:moveTo>
                  <a:pt x="2564891" y="25908"/>
                </a:moveTo>
                <a:lnTo>
                  <a:pt x="2538983" y="25908"/>
                </a:lnTo>
                <a:lnTo>
                  <a:pt x="2538983" y="51816"/>
                </a:lnTo>
                <a:lnTo>
                  <a:pt x="2564891" y="51816"/>
                </a:lnTo>
                <a:lnTo>
                  <a:pt x="2564891" y="25908"/>
                </a:lnTo>
                <a:close/>
              </a:path>
              <a:path w="5127625" h="78104">
                <a:moveTo>
                  <a:pt x="2616707" y="25908"/>
                </a:moveTo>
                <a:lnTo>
                  <a:pt x="2590800" y="25908"/>
                </a:lnTo>
                <a:lnTo>
                  <a:pt x="2590800" y="51816"/>
                </a:lnTo>
                <a:lnTo>
                  <a:pt x="2616707" y="51816"/>
                </a:lnTo>
                <a:lnTo>
                  <a:pt x="2616707" y="25908"/>
                </a:lnTo>
                <a:close/>
              </a:path>
              <a:path w="5127625" h="78104">
                <a:moveTo>
                  <a:pt x="2668523" y="25908"/>
                </a:moveTo>
                <a:lnTo>
                  <a:pt x="2642616" y="25908"/>
                </a:lnTo>
                <a:lnTo>
                  <a:pt x="2642616" y="51816"/>
                </a:lnTo>
                <a:lnTo>
                  <a:pt x="2668523" y="51816"/>
                </a:lnTo>
                <a:lnTo>
                  <a:pt x="2668523" y="25908"/>
                </a:lnTo>
                <a:close/>
              </a:path>
              <a:path w="5127625" h="78104">
                <a:moveTo>
                  <a:pt x="2720340" y="25908"/>
                </a:moveTo>
                <a:lnTo>
                  <a:pt x="2694431" y="25908"/>
                </a:lnTo>
                <a:lnTo>
                  <a:pt x="2694431" y="51816"/>
                </a:lnTo>
                <a:lnTo>
                  <a:pt x="2720340" y="51816"/>
                </a:lnTo>
                <a:lnTo>
                  <a:pt x="2720340" y="25908"/>
                </a:lnTo>
                <a:close/>
              </a:path>
              <a:path w="5127625" h="78104">
                <a:moveTo>
                  <a:pt x="2772156" y="25908"/>
                </a:moveTo>
                <a:lnTo>
                  <a:pt x="2746247" y="25908"/>
                </a:lnTo>
                <a:lnTo>
                  <a:pt x="2746247" y="51816"/>
                </a:lnTo>
                <a:lnTo>
                  <a:pt x="2772156" y="51816"/>
                </a:lnTo>
                <a:lnTo>
                  <a:pt x="2772156" y="25908"/>
                </a:lnTo>
                <a:close/>
              </a:path>
              <a:path w="5127625" h="78104">
                <a:moveTo>
                  <a:pt x="2823971" y="25908"/>
                </a:moveTo>
                <a:lnTo>
                  <a:pt x="2798064" y="25908"/>
                </a:lnTo>
                <a:lnTo>
                  <a:pt x="2798064" y="51816"/>
                </a:lnTo>
                <a:lnTo>
                  <a:pt x="2823971" y="51816"/>
                </a:lnTo>
                <a:lnTo>
                  <a:pt x="2823971" y="25908"/>
                </a:lnTo>
                <a:close/>
              </a:path>
              <a:path w="5127625" h="78104">
                <a:moveTo>
                  <a:pt x="2875788" y="25908"/>
                </a:moveTo>
                <a:lnTo>
                  <a:pt x="2849879" y="25908"/>
                </a:lnTo>
                <a:lnTo>
                  <a:pt x="2849879" y="51816"/>
                </a:lnTo>
                <a:lnTo>
                  <a:pt x="2875788" y="51816"/>
                </a:lnTo>
                <a:lnTo>
                  <a:pt x="2875788" y="25908"/>
                </a:lnTo>
                <a:close/>
              </a:path>
              <a:path w="5127625" h="78104">
                <a:moveTo>
                  <a:pt x="2927603" y="25908"/>
                </a:moveTo>
                <a:lnTo>
                  <a:pt x="2901695" y="25908"/>
                </a:lnTo>
                <a:lnTo>
                  <a:pt x="2901695" y="51816"/>
                </a:lnTo>
                <a:lnTo>
                  <a:pt x="2927603" y="51816"/>
                </a:lnTo>
                <a:lnTo>
                  <a:pt x="2927603" y="25908"/>
                </a:lnTo>
                <a:close/>
              </a:path>
              <a:path w="5127625" h="78104">
                <a:moveTo>
                  <a:pt x="2979419" y="25908"/>
                </a:moveTo>
                <a:lnTo>
                  <a:pt x="2953512" y="25908"/>
                </a:lnTo>
                <a:lnTo>
                  <a:pt x="2953512" y="51816"/>
                </a:lnTo>
                <a:lnTo>
                  <a:pt x="2979419" y="51816"/>
                </a:lnTo>
                <a:lnTo>
                  <a:pt x="2979419" y="25908"/>
                </a:lnTo>
                <a:close/>
              </a:path>
              <a:path w="5127625" h="78104">
                <a:moveTo>
                  <a:pt x="3031236" y="25908"/>
                </a:moveTo>
                <a:lnTo>
                  <a:pt x="3005327" y="25908"/>
                </a:lnTo>
                <a:lnTo>
                  <a:pt x="3005327" y="51816"/>
                </a:lnTo>
                <a:lnTo>
                  <a:pt x="3031236" y="51816"/>
                </a:lnTo>
                <a:lnTo>
                  <a:pt x="3031236" y="25908"/>
                </a:lnTo>
                <a:close/>
              </a:path>
              <a:path w="5127625" h="78104">
                <a:moveTo>
                  <a:pt x="3083051" y="25908"/>
                </a:moveTo>
                <a:lnTo>
                  <a:pt x="3057143" y="25908"/>
                </a:lnTo>
                <a:lnTo>
                  <a:pt x="3057143" y="51816"/>
                </a:lnTo>
                <a:lnTo>
                  <a:pt x="3083051" y="51816"/>
                </a:lnTo>
                <a:lnTo>
                  <a:pt x="3083051" y="25908"/>
                </a:lnTo>
                <a:close/>
              </a:path>
              <a:path w="5127625" h="78104">
                <a:moveTo>
                  <a:pt x="3134867" y="25908"/>
                </a:moveTo>
                <a:lnTo>
                  <a:pt x="3108960" y="25908"/>
                </a:lnTo>
                <a:lnTo>
                  <a:pt x="3108960" y="51816"/>
                </a:lnTo>
                <a:lnTo>
                  <a:pt x="3134867" y="51816"/>
                </a:lnTo>
                <a:lnTo>
                  <a:pt x="3134867" y="25908"/>
                </a:lnTo>
                <a:close/>
              </a:path>
              <a:path w="5127625" h="78104">
                <a:moveTo>
                  <a:pt x="3186684" y="25908"/>
                </a:moveTo>
                <a:lnTo>
                  <a:pt x="3160775" y="25908"/>
                </a:lnTo>
                <a:lnTo>
                  <a:pt x="3160775" y="51816"/>
                </a:lnTo>
                <a:lnTo>
                  <a:pt x="3186684" y="51816"/>
                </a:lnTo>
                <a:lnTo>
                  <a:pt x="3186684" y="25908"/>
                </a:lnTo>
                <a:close/>
              </a:path>
              <a:path w="5127625" h="78104">
                <a:moveTo>
                  <a:pt x="3238499" y="25908"/>
                </a:moveTo>
                <a:lnTo>
                  <a:pt x="3212591" y="25908"/>
                </a:lnTo>
                <a:lnTo>
                  <a:pt x="3212591" y="51816"/>
                </a:lnTo>
                <a:lnTo>
                  <a:pt x="3238499" y="51816"/>
                </a:lnTo>
                <a:lnTo>
                  <a:pt x="3238499" y="25908"/>
                </a:lnTo>
                <a:close/>
              </a:path>
              <a:path w="5127625" h="78104">
                <a:moveTo>
                  <a:pt x="3290316" y="25908"/>
                </a:moveTo>
                <a:lnTo>
                  <a:pt x="3264408" y="25908"/>
                </a:lnTo>
                <a:lnTo>
                  <a:pt x="3264408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5127625" h="78104">
                <a:moveTo>
                  <a:pt x="3342132" y="25908"/>
                </a:moveTo>
                <a:lnTo>
                  <a:pt x="3316223" y="25908"/>
                </a:lnTo>
                <a:lnTo>
                  <a:pt x="3316223" y="51816"/>
                </a:lnTo>
                <a:lnTo>
                  <a:pt x="3342132" y="51816"/>
                </a:lnTo>
                <a:lnTo>
                  <a:pt x="3342132" y="25908"/>
                </a:lnTo>
                <a:close/>
              </a:path>
              <a:path w="5127625" h="78104">
                <a:moveTo>
                  <a:pt x="3393947" y="25908"/>
                </a:moveTo>
                <a:lnTo>
                  <a:pt x="3368040" y="25908"/>
                </a:lnTo>
                <a:lnTo>
                  <a:pt x="3368040" y="51816"/>
                </a:lnTo>
                <a:lnTo>
                  <a:pt x="3393947" y="51816"/>
                </a:lnTo>
                <a:lnTo>
                  <a:pt x="3393947" y="25908"/>
                </a:lnTo>
                <a:close/>
              </a:path>
              <a:path w="5127625" h="78104">
                <a:moveTo>
                  <a:pt x="3445764" y="25908"/>
                </a:moveTo>
                <a:lnTo>
                  <a:pt x="3419856" y="25908"/>
                </a:lnTo>
                <a:lnTo>
                  <a:pt x="3419856" y="51816"/>
                </a:lnTo>
                <a:lnTo>
                  <a:pt x="3445764" y="51816"/>
                </a:lnTo>
                <a:lnTo>
                  <a:pt x="3445764" y="25908"/>
                </a:lnTo>
                <a:close/>
              </a:path>
              <a:path w="5127625" h="78104">
                <a:moveTo>
                  <a:pt x="3497579" y="25908"/>
                </a:moveTo>
                <a:lnTo>
                  <a:pt x="3471671" y="25908"/>
                </a:lnTo>
                <a:lnTo>
                  <a:pt x="3471671" y="51816"/>
                </a:lnTo>
                <a:lnTo>
                  <a:pt x="3497579" y="51816"/>
                </a:lnTo>
                <a:lnTo>
                  <a:pt x="3497579" y="25908"/>
                </a:lnTo>
                <a:close/>
              </a:path>
              <a:path w="5127625" h="78104">
                <a:moveTo>
                  <a:pt x="3549395" y="25908"/>
                </a:moveTo>
                <a:lnTo>
                  <a:pt x="3523488" y="25908"/>
                </a:lnTo>
                <a:lnTo>
                  <a:pt x="3523488" y="51816"/>
                </a:lnTo>
                <a:lnTo>
                  <a:pt x="3549395" y="51816"/>
                </a:lnTo>
                <a:lnTo>
                  <a:pt x="3549395" y="25908"/>
                </a:lnTo>
                <a:close/>
              </a:path>
              <a:path w="5127625" h="78104">
                <a:moveTo>
                  <a:pt x="3601212" y="25908"/>
                </a:moveTo>
                <a:lnTo>
                  <a:pt x="3575303" y="25908"/>
                </a:lnTo>
                <a:lnTo>
                  <a:pt x="3575303" y="51816"/>
                </a:lnTo>
                <a:lnTo>
                  <a:pt x="3601212" y="51816"/>
                </a:lnTo>
                <a:lnTo>
                  <a:pt x="3601212" y="25908"/>
                </a:lnTo>
                <a:close/>
              </a:path>
              <a:path w="5127625" h="78104">
                <a:moveTo>
                  <a:pt x="3653027" y="25908"/>
                </a:moveTo>
                <a:lnTo>
                  <a:pt x="3627119" y="25908"/>
                </a:lnTo>
                <a:lnTo>
                  <a:pt x="3627119" y="51816"/>
                </a:lnTo>
                <a:lnTo>
                  <a:pt x="3653027" y="51816"/>
                </a:lnTo>
                <a:lnTo>
                  <a:pt x="3653027" y="25908"/>
                </a:lnTo>
                <a:close/>
              </a:path>
              <a:path w="5127625" h="78104">
                <a:moveTo>
                  <a:pt x="3704843" y="25908"/>
                </a:moveTo>
                <a:lnTo>
                  <a:pt x="3678936" y="25908"/>
                </a:lnTo>
                <a:lnTo>
                  <a:pt x="3678936" y="51816"/>
                </a:lnTo>
                <a:lnTo>
                  <a:pt x="3704843" y="51816"/>
                </a:lnTo>
                <a:lnTo>
                  <a:pt x="3704843" y="25908"/>
                </a:lnTo>
                <a:close/>
              </a:path>
              <a:path w="5127625" h="78104">
                <a:moveTo>
                  <a:pt x="3756660" y="25908"/>
                </a:moveTo>
                <a:lnTo>
                  <a:pt x="3730751" y="25908"/>
                </a:lnTo>
                <a:lnTo>
                  <a:pt x="3730751" y="51816"/>
                </a:lnTo>
                <a:lnTo>
                  <a:pt x="3756660" y="51816"/>
                </a:lnTo>
                <a:lnTo>
                  <a:pt x="3756660" y="25908"/>
                </a:lnTo>
                <a:close/>
              </a:path>
              <a:path w="5127625" h="78104">
                <a:moveTo>
                  <a:pt x="3808475" y="25908"/>
                </a:moveTo>
                <a:lnTo>
                  <a:pt x="3782567" y="25908"/>
                </a:lnTo>
                <a:lnTo>
                  <a:pt x="3782567" y="51816"/>
                </a:lnTo>
                <a:lnTo>
                  <a:pt x="3808475" y="51816"/>
                </a:lnTo>
                <a:lnTo>
                  <a:pt x="3808475" y="25908"/>
                </a:lnTo>
                <a:close/>
              </a:path>
              <a:path w="5127625" h="78104">
                <a:moveTo>
                  <a:pt x="3860291" y="25908"/>
                </a:moveTo>
                <a:lnTo>
                  <a:pt x="3834384" y="25908"/>
                </a:lnTo>
                <a:lnTo>
                  <a:pt x="3834384" y="51816"/>
                </a:lnTo>
                <a:lnTo>
                  <a:pt x="3860291" y="51816"/>
                </a:lnTo>
                <a:lnTo>
                  <a:pt x="3860291" y="25908"/>
                </a:lnTo>
                <a:close/>
              </a:path>
              <a:path w="5127625" h="78104">
                <a:moveTo>
                  <a:pt x="3912108" y="25908"/>
                </a:moveTo>
                <a:lnTo>
                  <a:pt x="3886199" y="25908"/>
                </a:lnTo>
                <a:lnTo>
                  <a:pt x="3886199" y="51816"/>
                </a:lnTo>
                <a:lnTo>
                  <a:pt x="3912108" y="51816"/>
                </a:lnTo>
                <a:lnTo>
                  <a:pt x="3912108" y="25908"/>
                </a:lnTo>
                <a:close/>
              </a:path>
              <a:path w="5127625" h="78104">
                <a:moveTo>
                  <a:pt x="3963923" y="25908"/>
                </a:moveTo>
                <a:lnTo>
                  <a:pt x="3938016" y="25908"/>
                </a:lnTo>
                <a:lnTo>
                  <a:pt x="3938016" y="51816"/>
                </a:lnTo>
                <a:lnTo>
                  <a:pt x="3963923" y="51816"/>
                </a:lnTo>
                <a:lnTo>
                  <a:pt x="3963923" y="25908"/>
                </a:lnTo>
                <a:close/>
              </a:path>
              <a:path w="5127625" h="78104">
                <a:moveTo>
                  <a:pt x="4015740" y="25908"/>
                </a:moveTo>
                <a:lnTo>
                  <a:pt x="3989832" y="25908"/>
                </a:lnTo>
                <a:lnTo>
                  <a:pt x="3989832" y="51816"/>
                </a:lnTo>
                <a:lnTo>
                  <a:pt x="4015740" y="51816"/>
                </a:lnTo>
                <a:lnTo>
                  <a:pt x="4015740" y="25908"/>
                </a:lnTo>
                <a:close/>
              </a:path>
              <a:path w="5127625" h="78104">
                <a:moveTo>
                  <a:pt x="4067556" y="25908"/>
                </a:moveTo>
                <a:lnTo>
                  <a:pt x="4041647" y="25908"/>
                </a:lnTo>
                <a:lnTo>
                  <a:pt x="4041647" y="51816"/>
                </a:lnTo>
                <a:lnTo>
                  <a:pt x="4067556" y="51816"/>
                </a:lnTo>
                <a:lnTo>
                  <a:pt x="4067556" y="25908"/>
                </a:lnTo>
                <a:close/>
              </a:path>
              <a:path w="5127625" h="78104">
                <a:moveTo>
                  <a:pt x="4119371" y="25908"/>
                </a:moveTo>
                <a:lnTo>
                  <a:pt x="4093464" y="25908"/>
                </a:lnTo>
                <a:lnTo>
                  <a:pt x="4093464" y="51816"/>
                </a:lnTo>
                <a:lnTo>
                  <a:pt x="4119371" y="51816"/>
                </a:lnTo>
                <a:lnTo>
                  <a:pt x="4119371" y="25908"/>
                </a:lnTo>
                <a:close/>
              </a:path>
              <a:path w="5127625" h="78104">
                <a:moveTo>
                  <a:pt x="4171188" y="25908"/>
                </a:moveTo>
                <a:lnTo>
                  <a:pt x="4145279" y="25908"/>
                </a:lnTo>
                <a:lnTo>
                  <a:pt x="4145279" y="51816"/>
                </a:lnTo>
                <a:lnTo>
                  <a:pt x="4171188" y="51816"/>
                </a:lnTo>
                <a:lnTo>
                  <a:pt x="4171188" y="25908"/>
                </a:lnTo>
                <a:close/>
              </a:path>
              <a:path w="5127625" h="78104">
                <a:moveTo>
                  <a:pt x="4223003" y="25908"/>
                </a:moveTo>
                <a:lnTo>
                  <a:pt x="4197095" y="25908"/>
                </a:lnTo>
                <a:lnTo>
                  <a:pt x="4197095" y="51816"/>
                </a:lnTo>
                <a:lnTo>
                  <a:pt x="4223003" y="51816"/>
                </a:lnTo>
                <a:lnTo>
                  <a:pt x="4223003" y="25908"/>
                </a:lnTo>
                <a:close/>
              </a:path>
              <a:path w="5127625" h="78104">
                <a:moveTo>
                  <a:pt x="4274820" y="25908"/>
                </a:moveTo>
                <a:lnTo>
                  <a:pt x="4248912" y="25908"/>
                </a:lnTo>
                <a:lnTo>
                  <a:pt x="4248912" y="51816"/>
                </a:lnTo>
                <a:lnTo>
                  <a:pt x="4274820" y="51816"/>
                </a:lnTo>
                <a:lnTo>
                  <a:pt x="4274820" y="25908"/>
                </a:lnTo>
                <a:close/>
              </a:path>
              <a:path w="5127625" h="78104">
                <a:moveTo>
                  <a:pt x="4326636" y="25908"/>
                </a:moveTo>
                <a:lnTo>
                  <a:pt x="4300727" y="25908"/>
                </a:lnTo>
                <a:lnTo>
                  <a:pt x="4300727" y="51816"/>
                </a:lnTo>
                <a:lnTo>
                  <a:pt x="4326636" y="51816"/>
                </a:lnTo>
                <a:lnTo>
                  <a:pt x="4326636" y="25908"/>
                </a:lnTo>
                <a:close/>
              </a:path>
              <a:path w="5127625" h="78104">
                <a:moveTo>
                  <a:pt x="4378451" y="25908"/>
                </a:moveTo>
                <a:lnTo>
                  <a:pt x="4352544" y="25908"/>
                </a:lnTo>
                <a:lnTo>
                  <a:pt x="4352544" y="51816"/>
                </a:lnTo>
                <a:lnTo>
                  <a:pt x="4378451" y="51816"/>
                </a:lnTo>
                <a:lnTo>
                  <a:pt x="4378451" y="25908"/>
                </a:lnTo>
                <a:close/>
              </a:path>
              <a:path w="5127625" h="78104">
                <a:moveTo>
                  <a:pt x="4430268" y="25908"/>
                </a:moveTo>
                <a:lnTo>
                  <a:pt x="4404360" y="25908"/>
                </a:lnTo>
                <a:lnTo>
                  <a:pt x="4404360" y="51816"/>
                </a:lnTo>
                <a:lnTo>
                  <a:pt x="4430268" y="51816"/>
                </a:lnTo>
                <a:lnTo>
                  <a:pt x="4430268" y="25908"/>
                </a:lnTo>
                <a:close/>
              </a:path>
              <a:path w="5127625" h="78104">
                <a:moveTo>
                  <a:pt x="4482084" y="25908"/>
                </a:moveTo>
                <a:lnTo>
                  <a:pt x="4456175" y="25908"/>
                </a:lnTo>
                <a:lnTo>
                  <a:pt x="4456175" y="51816"/>
                </a:lnTo>
                <a:lnTo>
                  <a:pt x="4482084" y="51816"/>
                </a:lnTo>
                <a:lnTo>
                  <a:pt x="4482084" y="25908"/>
                </a:lnTo>
                <a:close/>
              </a:path>
              <a:path w="5127625" h="78104">
                <a:moveTo>
                  <a:pt x="4533899" y="25908"/>
                </a:moveTo>
                <a:lnTo>
                  <a:pt x="4507992" y="25908"/>
                </a:lnTo>
                <a:lnTo>
                  <a:pt x="4507992" y="51816"/>
                </a:lnTo>
                <a:lnTo>
                  <a:pt x="4533899" y="51816"/>
                </a:lnTo>
                <a:lnTo>
                  <a:pt x="4533899" y="25908"/>
                </a:lnTo>
                <a:close/>
              </a:path>
              <a:path w="5127625" h="78104">
                <a:moveTo>
                  <a:pt x="4585716" y="25908"/>
                </a:moveTo>
                <a:lnTo>
                  <a:pt x="4559808" y="25908"/>
                </a:lnTo>
                <a:lnTo>
                  <a:pt x="4559808" y="51816"/>
                </a:lnTo>
                <a:lnTo>
                  <a:pt x="4585716" y="51816"/>
                </a:lnTo>
                <a:lnTo>
                  <a:pt x="4585716" y="25908"/>
                </a:lnTo>
                <a:close/>
              </a:path>
              <a:path w="5127625" h="78104">
                <a:moveTo>
                  <a:pt x="4637532" y="25908"/>
                </a:moveTo>
                <a:lnTo>
                  <a:pt x="4611623" y="25908"/>
                </a:lnTo>
                <a:lnTo>
                  <a:pt x="4611623" y="51816"/>
                </a:lnTo>
                <a:lnTo>
                  <a:pt x="4637532" y="51816"/>
                </a:lnTo>
                <a:lnTo>
                  <a:pt x="4637532" y="25908"/>
                </a:lnTo>
                <a:close/>
              </a:path>
              <a:path w="5127625" h="78104">
                <a:moveTo>
                  <a:pt x="4689347" y="25908"/>
                </a:moveTo>
                <a:lnTo>
                  <a:pt x="4663440" y="25908"/>
                </a:lnTo>
                <a:lnTo>
                  <a:pt x="4663440" y="51816"/>
                </a:lnTo>
                <a:lnTo>
                  <a:pt x="4689347" y="51816"/>
                </a:lnTo>
                <a:lnTo>
                  <a:pt x="4689347" y="25908"/>
                </a:lnTo>
                <a:close/>
              </a:path>
              <a:path w="5127625" h="78104">
                <a:moveTo>
                  <a:pt x="4741164" y="25908"/>
                </a:moveTo>
                <a:lnTo>
                  <a:pt x="4715256" y="25908"/>
                </a:lnTo>
                <a:lnTo>
                  <a:pt x="4715256" y="51816"/>
                </a:lnTo>
                <a:lnTo>
                  <a:pt x="4741164" y="51816"/>
                </a:lnTo>
                <a:lnTo>
                  <a:pt x="4741164" y="25908"/>
                </a:lnTo>
                <a:close/>
              </a:path>
              <a:path w="5127625" h="78104">
                <a:moveTo>
                  <a:pt x="4792979" y="25908"/>
                </a:moveTo>
                <a:lnTo>
                  <a:pt x="4767071" y="25908"/>
                </a:lnTo>
                <a:lnTo>
                  <a:pt x="4767071" y="51816"/>
                </a:lnTo>
                <a:lnTo>
                  <a:pt x="4792979" y="51816"/>
                </a:lnTo>
                <a:lnTo>
                  <a:pt x="4792979" y="25908"/>
                </a:lnTo>
                <a:close/>
              </a:path>
              <a:path w="5127625" h="78104">
                <a:moveTo>
                  <a:pt x="4844795" y="25908"/>
                </a:moveTo>
                <a:lnTo>
                  <a:pt x="4818888" y="25908"/>
                </a:lnTo>
                <a:lnTo>
                  <a:pt x="4818888" y="51816"/>
                </a:lnTo>
                <a:lnTo>
                  <a:pt x="4844795" y="51816"/>
                </a:lnTo>
                <a:lnTo>
                  <a:pt x="4844795" y="25908"/>
                </a:lnTo>
                <a:close/>
              </a:path>
              <a:path w="5127625" h="78104">
                <a:moveTo>
                  <a:pt x="4896612" y="25908"/>
                </a:moveTo>
                <a:lnTo>
                  <a:pt x="4870703" y="25908"/>
                </a:lnTo>
                <a:lnTo>
                  <a:pt x="4870703" y="51816"/>
                </a:lnTo>
                <a:lnTo>
                  <a:pt x="4896612" y="51816"/>
                </a:lnTo>
                <a:lnTo>
                  <a:pt x="4896612" y="25908"/>
                </a:lnTo>
                <a:close/>
              </a:path>
              <a:path w="5127625" h="78104">
                <a:moveTo>
                  <a:pt x="4948427" y="25908"/>
                </a:moveTo>
                <a:lnTo>
                  <a:pt x="4922520" y="25908"/>
                </a:lnTo>
                <a:lnTo>
                  <a:pt x="4922520" y="51816"/>
                </a:lnTo>
                <a:lnTo>
                  <a:pt x="4948427" y="51816"/>
                </a:lnTo>
                <a:lnTo>
                  <a:pt x="4948427" y="25908"/>
                </a:lnTo>
                <a:close/>
              </a:path>
              <a:path w="5127625" h="78104">
                <a:moveTo>
                  <a:pt x="5000244" y="25908"/>
                </a:moveTo>
                <a:lnTo>
                  <a:pt x="4974336" y="25908"/>
                </a:lnTo>
                <a:lnTo>
                  <a:pt x="4974336" y="51816"/>
                </a:lnTo>
                <a:lnTo>
                  <a:pt x="5000244" y="51816"/>
                </a:lnTo>
                <a:lnTo>
                  <a:pt x="5000244" y="25908"/>
                </a:lnTo>
                <a:close/>
              </a:path>
              <a:path w="5127625" h="78104">
                <a:moveTo>
                  <a:pt x="5088636" y="0"/>
                </a:moveTo>
                <a:lnTo>
                  <a:pt x="5073509" y="3053"/>
                </a:lnTo>
                <a:lnTo>
                  <a:pt x="5061156" y="11382"/>
                </a:lnTo>
                <a:lnTo>
                  <a:pt x="5052827" y="23735"/>
                </a:lnTo>
                <a:lnTo>
                  <a:pt x="5052060" y="27538"/>
                </a:lnTo>
                <a:lnTo>
                  <a:pt x="5052060" y="50185"/>
                </a:lnTo>
                <a:lnTo>
                  <a:pt x="5052827" y="53988"/>
                </a:lnTo>
                <a:lnTo>
                  <a:pt x="5061156" y="66341"/>
                </a:lnTo>
                <a:lnTo>
                  <a:pt x="5073509" y="74670"/>
                </a:lnTo>
                <a:lnTo>
                  <a:pt x="5088636" y="77724"/>
                </a:lnTo>
                <a:lnTo>
                  <a:pt x="5103762" y="74670"/>
                </a:lnTo>
                <a:lnTo>
                  <a:pt x="5116115" y="66341"/>
                </a:lnTo>
                <a:lnTo>
                  <a:pt x="5124444" y="53988"/>
                </a:lnTo>
                <a:lnTo>
                  <a:pt x="5124882" y="51816"/>
                </a:lnTo>
                <a:lnTo>
                  <a:pt x="5077968" y="51816"/>
                </a:lnTo>
                <a:lnTo>
                  <a:pt x="5077968" y="25908"/>
                </a:lnTo>
                <a:lnTo>
                  <a:pt x="5124882" y="25908"/>
                </a:lnTo>
                <a:lnTo>
                  <a:pt x="5124444" y="23735"/>
                </a:lnTo>
                <a:lnTo>
                  <a:pt x="5116115" y="11382"/>
                </a:lnTo>
                <a:lnTo>
                  <a:pt x="5103762" y="3053"/>
                </a:lnTo>
                <a:lnTo>
                  <a:pt x="5088636" y="0"/>
                </a:lnTo>
                <a:close/>
              </a:path>
              <a:path w="5127625" h="78104">
                <a:moveTo>
                  <a:pt x="5052060" y="25908"/>
                </a:moveTo>
                <a:lnTo>
                  <a:pt x="5026151" y="25908"/>
                </a:lnTo>
                <a:lnTo>
                  <a:pt x="5026151" y="51816"/>
                </a:lnTo>
                <a:lnTo>
                  <a:pt x="5052060" y="51816"/>
                </a:lnTo>
                <a:lnTo>
                  <a:pt x="5052060" y="50185"/>
                </a:lnTo>
                <a:lnTo>
                  <a:pt x="5049773" y="38862"/>
                </a:lnTo>
                <a:lnTo>
                  <a:pt x="5052060" y="27538"/>
                </a:lnTo>
                <a:lnTo>
                  <a:pt x="5052060" y="25908"/>
                </a:lnTo>
                <a:close/>
              </a:path>
              <a:path w="5127625" h="78104">
                <a:moveTo>
                  <a:pt x="5088636" y="25908"/>
                </a:moveTo>
                <a:lnTo>
                  <a:pt x="5077968" y="25908"/>
                </a:lnTo>
                <a:lnTo>
                  <a:pt x="5077968" y="51816"/>
                </a:lnTo>
                <a:lnTo>
                  <a:pt x="5088636" y="51816"/>
                </a:lnTo>
                <a:lnTo>
                  <a:pt x="5088636" y="25908"/>
                </a:lnTo>
                <a:close/>
              </a:path>
              <a:path w="5127625" h="78104">
                <a:moveTo>
                  <a:pt x="5124882" y="25908"/>
                </a:moveTo>
                <a:lnTo>
                  <a:pt x="5088636" y="25908"/>
                </a:lnTo>
                <a:lnTo>
                  <a:pt x="5088636" y="51816"/>
                </a:lnTo>
                <a:lnTo>
                  <a:pt x="5124882" y="51816"/>
                </a:lnTo>
                <a:lnTo>
                  <a:pt x="5127497" y="38862"/>
                </a:lnTo>
                <a:lnTo>
                  <a:pt x="5124882" y="25908"/>
                </a:lnTo>
                <a:close/>
              </a:path>
              <a:path w="5127625" h="78104">
                <a:moveTo>
                  <a:pt x="5052060" y="27538"/>
                </a:moveTo>
                <a:lnTo>
                  <a:pt x="5049773" y="38862"/>
                </a:lnTo>
                <a:lnTo>
                  <a:pt x="5052060" y="50185"/>
                </a:lnTo>
                <a:lnTo>
                  <a:pt x="5052060" y="2753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1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Siklus</a:t>
            </a:r>
            <a:r>
              <a:rPr spc="-55" dirty="0"/>
              <a:t> </a:t>
            </a:r>
            <a:r>
              <a:rPr spc="-25" dirty="0"/>
              <a:t>Fetch-</a:t>
            </a:r>
            <a:r>
              <a:rPr spc="-10" dirty="0"/>
              <a:t>Eksekusi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4612" y="1300734"/>
            <a:ext cx="7244715" cy="445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89852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4965" algn="l"/>
              </a:tabLst>
            </a:pPr>
            <a:r>
              <a:rPr sz="2200" dirty="0">
                <a:latin typeface="Verdana"/>
                <a:cs typeface="Verdana"/>
              </a:rPr>
              <a:t>CPU</a:t>
            </a:r>
            <a:r>
              <a:rPr sz="2200" spc="-6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awalnya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akan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membaca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instruksi</a:t>
            </a:r>
            <a:r>
              <a:rPr sz="2200" spc="-6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dari </a:t>
            </a:r>
            <a:r>
              <a:rPr sz="2200" spc="-10" dirty="0">
                <a:latin typeface="Verdana"/>
                <a:cs typeface="Verdana"/>
              </a:rPr>
              <a:t>memori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25"/>
              </a:spcBef>
              <a:buFont typeface="Wingdings"/>
              <a:buChar char=""/>
            </a:pPr>
            <a:endParaRPr sz="2200">
              <a:latin typeface="Verdana"/>
              <a:cs typeface="Verdana"/>
            </a:endParaRPr>
          </a:p>
          <a:p>
            <a:pPr marL="354965" marR="32384" indent="-342900">
              <a:lnSpc>
                <a:spcPct val="100000"/>
              </a:lnSpc>
              <a:buFont typeface="Wingdings"/>
              <a:buChar char=""/>
              <a:tabLst>
                <a:tab pos="354965" algn="l"/>
              </a:tabLst>
            </a:pPr>
            <a:r>
              <a:rPr sz="2200" dirty="0">
                <a:latin typeface="Verdana"/>
                <a:cs typeface="Verdana"/>
              </a:rPr>
              <a:t>Terdapat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register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dalam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CPU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yang</a:t>
            </a:r>
            <a:r>
              <a:rPr sz="2200" spc="-6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berfungsi </a:t>
            </a:r>
            <a:r>
              <a:rPr sz="2200" dirty="0">
                <a:latin typeface="Verdana"/>
                <a:cs typeface="Verdana"/>
              </a:rPr>
              <a:t>mengawasi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dan</a:t>
            </a:r>
            <a:r>
              <a:rPr sz="2200" spc="-12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menghitung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instruksi </a:t>
            </a:r>
            <a:r>
              <a:rPr sz="2200" dirty="0">
                <a:latin typeface="Verdana"/>
                <a:cs typeface="Verdana"/>
              </a:rPr>
              <a:t>selanjutnya,</a:t>
            </a:r>
            <a:r>
              <a:rPr sz="2200" spc="-10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yang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disebut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Program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Counter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(PC)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19"/>
              </a:spcBef>
              <a:buFont typeface="Wingdings"/>
              <a:buChar char=""/>
            </a:pPr>
            <a:endParaRPr sz="2200">
              <a:latin typeface="Verdana"/>
              <a:cs typeface="Verdana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4965" algn="l"/>
              </a:tabLst>
            </a:pPr>
            <a:r>
              <a:rPr sz="2200" dirty="0">
                <a:latin typeface="Verdana"/>
                <a:cs typeface="Verdana"/>
              </a:rPr>
              <a:t>PC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akan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menambah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satu</a:t>
            </a:r>
            <a:r>
              <a:rPr sz="2200" spc="-6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hitungannya</a:t>
            </a:r>
            <a:r>
              <a:rPr sz="2200" spc="-8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setiap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kali </a:t>
            </a:r>
            <a:r>
              <a:rPr sz="2200" dirty="0">
                <a:latin typeface="Verdana"/>
                <a:cs typeface="Verdana"/>
              </a:rPr>
              <a:t>CPU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membaca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instruksi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19"/>
              </a:spcBef>
              <a:buFont typeface="Wingdings"/>
              <a:buChar char=""/>
            </a:pPr>
            <a:endParaRPr sz="22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"/>
              <a:tabLst>
                <a:tab pos="354965" algn="l"/>
              </a:tabLst>
            </a:pPr>
            <a:r>
              <a:rPr sz="2200" dirty="0">
                <a:latin typeface="Verdana"/>
                <a:cs typeface="Verdana"/>
              </a:rPr>
              <a:t>Instruksi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-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instruksi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yang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dibaca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akan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dibuat</a:t>
            </a:r>
            <a:endParaRPr sz="22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Verdana"/>
                <a:cs typeface="Verdana"/>
              </a:rPr>
              <a:t>dalam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register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instruksi</a:t>
            </a:r>
            <a:r>
              <a:rPr sz="2200" spc="-6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(IR)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2182" y="582168"/>
            <a:ext cx="5127625" cy="78105"/>
          </a:xfrm>
          <a:custGeom>
            <a:avLst/>
            <a:gdLst/>
            <a:ahLst/>
            <a:cxnLst/>
            <a:rect l="l" t="t" r="r" b="b"/>
            <a:pathLst>
              <a:path w="5127625" h="78104">
                <a:moveTo>
                  <a:pt x="2590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7" y="51816"/>
                </a:lnTo>
                <a:lnTo>
                  <a:pt x="25907" y="25908"/>
                </a:lnTo>
                <a:close/>
              </a:path>
              <a:path w="5127625" h="78104">
                <a:moveTo>
                  <a:pt x="77723" y="25908"/>
                </a:moveTo>
                <a:lnTo>
                  <a:pt x="51815" y="25908"/>
                </a:lnTo>
                <a:lnTo>
                  <a:pt x="51815" y="51816"/>
                </a:lnTo>
                <a:lnTo>
                  <a:pt x="77723" y="51816"/>
                </a:lnTo>
                <a:lnTo>
                  <a:pt x="77723" y="25908"/>
                </a:lnTo>
                <a:close/>
              </a:path>
              <a:path w="5127625" h="78104">
                <a:moveTo>
                  <a:pt x="129539" y="25908"/>
                </a:moveTo>
                <a:lnTo>
                  <a:pt x="103631" y="25908"/>
                </a:lnTo>
                <a:lnTo>
                  <a:pt x="103631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5127625" h="78104">
                <a:moveTo>
                  <a:pt x="181355" y="25908"/>
                </a:moveTo>
                <a:lnTo>
                  <a:pt x="155447" y="25908"/>
                </a:lnTo>
                <a:lnTo>
                  <a:pt x="155447" y="51816"/>
                </a:lnTo>
                <a:lnTo>
                  <a:pt x="181355" y="51816"/>
                </a:lnTo>
                <a:lnTo>
                  <a:pt x="181355" y="25908"/>
                </a:lnTo>
                <a:close/>
              </a:path>
              <a:path w="5127625" h="78104">
                <a:moveTo>
                  <a:pt x="233171" y="25908"/>
                </a:moveTo>
                <a:lnTo>
                  <a:pt x="207263" y="25908"/>
                </a:lnTo>
                <a:lnTo>
                  <a:pt x="207263" y="51816"/>
                </a:lnTo>
                <a:lnTo>
                  <a:pt x="233171" y="51816"/>
                </a:lnTo>
                <a:lnTo>
                  <a:pt x="233171" y="25908"/>
                </a:lnTo>
                <a:close/>
              </a:path>
              <a:path w="5127625" h="78104">
                <a:moveTo>
                  <a:pt x="284988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8" y="51816"/>
                </a:lnTo>
                <a:lnTo>
                  <a:pt x="284988" y="25908"/>
                </a:lnTo>
                <a:close/>
              </a:path>
              <a:path w="5127625" h="78104">
                <a:moveTo>
                  <a:pt x="336803" y="25908"/>
                </a:moveTo>
                <a:lnTo>
                  <a:pt x="310895" y="25908"/>
                </a:lnTo>
                <a:lnTo>
                  <a:pt x="310895" y="51816"/>
                </a:lnTo>
                <a:lnTo>
                  <a:pt x="336803" y="51816"/>
                </a:lnTo>
                <a:lnTo>
                  <a:pt x="336803" y="25908"/>
                </a:lnTo>
                <a:close/>
              </a:path>
              <a:path w="5127625" h="78104">
                <a:moveTo>
                  <a:pt x="388619" y="25908"/>
                </a:moveTo>
                <a:lnTo>
                  <a:pt x="362712" y="25908"/>
                </a:lnTo>
                <a:lnTo>
                  <a:pt x="362712" y="51816"/>
                </a:lnTo>
                <a:lnTo>
                  <a:pt x="388619" y="51816"/>
                </a:lnTo>
                <a:lnTo>
                  <a:pt x="388619" y="25908"/>
                </a:lnTo>
                <a:close/>
              </a:path>
              <a:path w="5127625" h="78104">
                <a:moveTo>
                  <a:pt x="440435" y="25908"/>
                </a:moveTo>
                <a:lnTo>
                  <a:pt x="414527" y="25908"/>
                </a:lnTo>
                <a:lnTo>
                  <a:pt x="414527" y="51816"/>
                </a:lnTo>
                <a:lnTo>
                  <a:pt x="440435" y="51816"/>
                </a:lnTo>
                <a:lnTo>
                  <a:pt x="440435" y="25908"/>
                </a:lnTo>
                <a:close/>
              </a:path>
              <a:path w="5127625" h="78104">
                <a:moveTo>
                  <a:pt x="492251" y="25908"/>
                </a:moveTo>
                <a:lnTo>
                  <a:pt x="466343" y="25908"/>
                </a:lnTo>
                <a:lnTo>
                  <a:pt x="466343" y="51816"/>
                </a:lnTo>
                <a:lnTo>
                  <a:pt x="492251" y="51816"/>
                </a:lnTo>
                <a:lnTo>
                  <a:pt x="492251" y="25908"/>
                </a:lnTo>
                <a:close/>
              </a:path>
              <a:path w="5127625" h="78104">
                <a:moveTo>
                  <a:pt x="544067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7" y="51816"/>
                </a:lnTo>
                <a:lnTo>
                  <a:pt x="544067" y="25908"/>
                </a:lnTo>
                <a:close/>
              </a:path>
              <a:path w="5127625" h="78104">
                <a:moveTo>
                  <a:pt x="595883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3" y="51816"/>
                </a:lnTo>
                <a:lnTo>
                  <a:pt x="595883" y="25908"/>
                </a:lnTo>
                <a:close/>
              </a:path>
              <a:path w="5127625" h="78104">
                <a:moveTo>
                  <a:pt x="647700" y="25908"/>
                </a:moveTo>
                <a:lnTo>
                  <a:pt x="621791" y="25908"/>
                </a:lnTo>
                <a:lnTo>
                  <a:pt x="621791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5127625" h="78104">
                <a:moveTo>
                  <a:pt x="699515" y="25908"/>
                </a:moveTo>
                <a:lnTo>
                  <a:pt x="673607" y="25908"/>
                </a:lnTo>
                <a:lnTo>
                  <a:pt x="673607" y="51816"/>
                </a:lnTo>
                <a:lnTo>
                  <a:pt x="699515" y="51816"/>
                </a:lnTo>
                <a:lnTo>
                  <a:pt x="699515" y="25908"/>
                </a:lnTo>
                <a:close/>
              </a:path>
              <a:path w="5127625" h="78104">
                <a:moveTo>
                  <a:pt x="751331" y="25908"/>
                </a:moveTo>
                <a:lnTo>
                  <a:pt x="725423" y="25908"/>
                </a:lnTo>
                <a:lnTo>
                  <a:pt x="725423" y="51816"/>
                </a:lnTo>
                <a:lnTo>
                  <a:pt x="751331" y="51816"/>
                </a:lnTo>
                <a:lnTo>
                  <a:pt x="751331" y="25908"/>
                </a:lnTo>
                <a:close/>
              </a:path>
              <a:path w="5127625" h="78104">
                <a:moveTo>
                  <a:pt x="803147" y="25908"/>
                </a:moveTo>
                <a:lnTo>
                  <a:pt x="777239" y="25908"/>
                </a:lnTo>
                <a:lnTo>
                  <a:pt x="777239" y="51816"/>
                </a:lnTo>
                <a:lnTo>
                  <a:pt x="803147" y="51816"/>
                </a:lnTo>
                <a:lnTo>
                  <a:pt x="803147" y="25908"/>
                </a:lnTo>
                <a:close/>
              </a:path>
              <a:path w="5127625" h="78104">
                <a:moveTo>
                  <a:pt x="854963" y="25908"/>
                </a:moveTo>
                <a:lnTo>
                  <a:pt x="829055" y="25908"/>
                </a:lnTo>
                <a:lnTo>
                  <a:pt x="829055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5127625" h="78104">
                <a:moveTo>
                  <a:pt x="906779" y="25908"/>
                </a:moveTo>
                <a:lnTo>
                  <a:pt x="880871" y="25908"/>
                </a:lnTo>
                <a:lnTo>
                  <a:pt x="880871" y="51816"/>
                </a:lnTo>
                <a:lnTo>
                  <a:pt x="906779" y="51816"/>
                </a:lnTo>
                <a:lnTo>
                  <a:pt x="906779" y="25908"/>
                </a:lnTo>
                <a:close/>
              </a:path>
              <a:path w="5127625" h="78104">
                <a:moveTo>
                  <a:pt x="958595" y="25908"/>
                </a:moveTo>
                <a:lnTo>
                  <a:pt x="932688" y="25908"/>
                </a:lnTo>
                <a:lnTo>
                  <a:pt x="932688" y="51816"/>
                </a:lnTo>
                <a:lnTo>
                  <a:pt x="958595" y="51816"/>
                </a:lnTo>
                <a:lnTo>
                  <a:pt x="958595" y="25908"/>
                </a:lnTo>
                <a:close/>
              </a:path>
              <a:path w="5127625" h="78104">
                <a:moveTo>
                  <a:pt x="1010412" y="25908"/>
                </a:moveTo>
                <a:lnTo>
                  <a:pt x="984503" y="25908"/>
                </a:lnTo>
                <a:lnTo>
                  <a:pt x="984503" y="51816"/>
                </a:lnTo>
                <a:lnTo>
                  <a:pt x="1010412" y="51816"/>
                </a:lnTo>
                <a:lnTo>
                  <a:pt x="1010412" y="25908"/>
                </a:lnTo>
                <a:close/>
              </a:path>
              <a:path w="5127625" h="78104">
                <a:moveTo>
                  <a:pt x="1062227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7" y="51816"/>
                </a:lnTo>
                <a:lnTo>
                  <a:pt x="1062227" y="25908"/>
                </a:lnTo>
                <a:close/>
              </a:path>
              <a:path w="5127625" h="78104">
                <a:moveTo>
                  <a:pt x="1114043" y="25908"/>
                </a:moveTo>
                <a:lnTo>
                  <a:pt x="1088135" y="25908"/>
                </a:lnTo>
                <a:lnTo>
                  <a:pt x="1088135" y="51816"/>
                </a:lnTo>
                <a:lnTo>
                  <a:pt x="1114043" y="51816"/>
                </a:lnTo>
                <a:lnTo>
                  <a:pt x="1114043" y="25908"/>
                </a:lnTo>
                <a:close/>
              </a:path>
              <a:path w="5127625" h="78104">
                <a:moveTo>
                  <a:pt x="1165859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59" y="51816"/>
                </a:lnTo>
                <a:lnTo>
                  <a:pt x="1165859" y="25908"/>
                </a:lnTo>
                <a:close/>
              </a:path>
              <a:path w="5127625" h="78104">
                <a:moveTo>
                  <a:pt x="1217676" y="25908"/>
                </a:moveTo>
                <a:lnTo>
                  <a:pt x="1191767" y="25908"/>
                </a:lnTo>
                <a:lnTo>
                  <a:pt x="1191767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5127625" h="78104">
                <a:moveTo>
                  <a:pt x="1269491" y="25908"/>
                </a:moveTo>
                <a:lnTo>
                  <a:pt x="1243583" y="25908"/>
                </a:lnTo>
                <a:lnTo>
                  <a:pt x="1243583" y="51816"/>
                </a:lnTo>
                <a:lnTo>
                  <a:pt x="1269491" y="51816"/>
                </a:lnTo>
                <a:lnTo>
                  <a:pt x="1269491" y="25908"/>
                </a:lnTo>
                <a:close/>
              </a:path>
              <a:path w="5127625" h="78104">
                <a:moveTo>
                  <a:pt x="1321307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7" y="51816"/>
                </a:lnTo>
                <a:lnTo>
                  <a:pt x="1321307" y="25908"/>
                </a:lnTo>
                <a:close/>
              </a:path>
              <a:path w="5127625" h="78104">
                <a:moveTo>
                  <a:pt x="1373123" y="25908"/>
                </a:moveTo>
                <a:lnTo>
                  <a:pt x="1347215" y="25908"/>
                </a:lnTo>
                <a:lnTo>
                  <a:pt x="1347215" y="51816"/>
                </a:lnTo>
                <a:lnTo>
                  <a:pt x="1373123" y="51816"/>
                </a:lnTo>
                <a:lnTo>
                  <a:pt x="1373123" y="25908"/>
                </a:lnTo>
                <a:close/>
              </a:path>
              <a:path w="5127625" h="78104">
                <a:moveTo>
                  <a:pt x="1424939" y="25908"/>
                </a:moveTo>
                <a:lnTo>
                  <a:pt x="1399031" y="25908"/>
                </a:lnTo>
                <a:lnTo>
                  <a:pt x="1399031" y="51816"/>
                </a:lnTo>
                <a:lnTo>
                  <a:pt x="1424939" y="51816"/>
                </a:lnTo>
                <a:lnTo>
                  <a:pt x="1424939" y="25908"/>
                </a:lnTo>
                <a:close/>
              </a:path>
              <a:path w="5127625" h="78104">
                <a:moveTo>
                  <a:pt x="1476755" y="25908"/>
                </a:moveTo>
                <a:lnTo>
                  <a:pt x="1450847" y="25908"/>
                </a:lnTo>
                <a:lnTo>
                  <a:pt x="1450847" y="51816"/>
                </a:lnTo>
                <a:lnTo>
                  <a:pt x="1476755" y="51816"/>
                </a:lnTo>
                <a:lnTo>
                  <a:pt x="1476755" y="25908"/>
                </a:lnTo>
                <a:close/>
              </a:path>
              <a:path w="5127625" h="78104">
                <a:moveTo>
                  <a:pt x="1528571" y="25908"/>
                </a:moveTo>
                <a:lnTo>
                  <a:pt x="1502664" y="25908"/>
                </a:lnTo>
                <a:lnTo>
                  <a:pt x="1502664" y="51816"/>
                </a:lnTo>
                <a:lnTo>
                  <a:pt x="1528571" y="51816"/>
                </a:lnTo>
                <a:lnTo>
                  <a:pt x="1528571" y="25908"/>
                </a:lnTo>
                <a:close/>
              </a:path>
              <a:path w="5127625" h="78104">
                <a:moveTo>
                  <a:pt x="1580388" y="25908"/>
                </a:moveTo>
                <a:lnTo>
                  <a:pt x="1554479" y="25908"/>
                </a:lnTo>
                <a:lnTo>
                  <a:pt x="1554479" y="51816"/>
                </a:lnTo>
                <a:lnTo>
                  <a:pt x="1580388" y="51816"/>
                </a:lnTo>
                <a:lnTo>
                  <a:pt x="1580388" y="25908"/>
                </a:lnTo>
                <a:close/>
              </a:path>
              <a:path w="5127625" h="78104">
                <a:moveTo>
                  <a:pt x="1632203" y="25908"/>
                </a:moveTo>
                <a:lnTo>
                  <a:pt x="1606295" y="25908"/>
                </a:lnTo>
                <a:lnTo>
                  <a:pt x="1606295" y="51816"/>
                </a:lnTo>
                <a:lnTo>
                  <a:pt x="1632203" y="51816"/>
                </a:lnTo>
                <a:lnTo>
                  <a:pt x="1632203" y="25908"/>
                </a:lnTo>
                <a:close/>
              </a:path>
              <a:path w="5127625" h="78104">
                <a:moveTo>
                  <a:pt x="1684019" y="25908"/>
                </a:moveTo>
                <a:lnTo>
                  <a:pt x="1658112" y="25908"/>
                </a:lnTo>
                <a:lnTo>
                  <a:pt x="1658112" y="51816"/>
                </a:lnTo>
                <a:lnTo>
                  <a:pt x="1684019" y="51816"/>
                </a:lnTo>
                <a:lnTo>
                  <a:pt x="1684019" y="25908"/>
                </a:lnTo>
                <a:close/>
              </a:path>
              <a:path w="5127625" h="78104">
                <a:moveTo>
                  <a:pt x="1735835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5" y="51816"/>
                </a:lnTo>
                <a:lnTo>
                  <a:pt x="1735835" y="25908"/>
                </a:lnTo>
                <a:close/>
              </a:path>
              <a:path w="5127625" h="78104">
                <a:moveTo>
                  <a:pt x="1787652" y="25908"/>
                </a:moveTo>
                <a:lnTo>
                  <a:pt x="1761743" y="25908"/>
                </a:lnTo>
                <a:lnTo>
                  <a:pt x="1761743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5127625" h="78104">
                <a:moveTo>
                  <a:pt x="1839467" y="25908"/>
                </a:moveTo>
                <a:lnTo>
                  <a:pt x="1813559" y="25908"/>
                </a:lnTo>
                <a:lnTo>
                  <a:pt x="1813559" y="51816"/>
                </a:lnTo>
                <a:lnTo>
                  <a:pt x="1839467" y="51816"/>
                </a:lnTo>
                <a:lnTo>
                  <a:pt x="1839467" y="25908"/>
                </a:lnTo>
                <a:close/>
              </a:path>
              <a:path w="5127625" h="78104">
                <a:moveTo>
                  <a:pt x="1891283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91283" y="51816"/>
                </a:lnTo>
                <a:lnTo>
                  <a:pt x="1891283" y="25908"/>
                </a:lnTo>
                <a:close/>
              </a:path>
              <a:path w="5127625" h="78104">
                <a:moveTo>
                  <a:pt x="1943100" y="25908"/>
                </a:moveTo>
                <a:lnTo>
                  <a:pt x="1917191" y="25908"/>
                </a:lnTo>
                <a:lnTo>
                  <a:pt x="1917191" y="51816"/>
                </a:lnTo>
                <a:lnTo>
                  <a:pt x="1943100" y="51816"/>
                </a:lnTo>
                <a:lnTo>
                  <a:pt x="1943100" y="25908"/>
                </a:lnTo>
                <a:close/>
              </a:path>
              <a:path w="5127625" h="78104">
                <a:moveTo>
                  <a:pt x="1994915" y="25908"/>
                </a:moveTo>
                <a:lnTo>
                  <a:pt x="1969007" y="25908"/>
                </a:lnTo>
                <a:lnTo>
                  <a:pt x="1969007" y="51816"/>
                </a:lnTo>
                <a:lnTo>
                  <a:pt x="1994915" y="51816"/>
                </a:lnTo>
                <a:lnTo>
                  <a:pt x="1994915" y="25908"/>
                </a:lnTo>
                <a:close/>
              </a:path>
              <a:path w="5127625" h="78104">
                <a:moveTo>
                  <a:pt x="2046731" y="25908"/>
                </a:moveTo>
                <a:lnTo>
                  <a:pt x="2020823" y="25908"/>
                </a:lnTo>
                <a:lnTo>
                  <a:pt x="2020823" y="51816"/>
                </a:lnTo>
                <a:lnTo>
                  <a:pt x="2046731" y="51816"/>
                </a:lnTo>
                <a:lnTo>
                  <a:pt x="2046731" y="25908"/>
                </a:lnTo>
                <a:close/>
              </a:path>
              <a:path w="5127625" h="78104">
                <a:moveTo>
                  <a:pt x="2098547" y="25908"/>
                </a:moveTo>
                <a:lnTo>
                  <a:pt x="2072639" y="25908"/>
                </a:lnTo>
                <a:lnTo>
                  <a:pt x="2072639" y="51816"/>
                </a:lnTo>
                <a:lnTo>
                  <a:pt x="2098547" y="51816"/>
                </a:lnTo>
                <a:lnTo>
                  <a:pt x="2098547" y="25908"/>
                </a:lnTo>
                <a:close/>
              </a:path>
              <a:path w="5127625" h="78104">
                <a:moveTo>
                  <a:pt x="2150364" y="25908"/>
                </a:moveTo>
                <a:lnTo>
                  <a:pt x="2124455" y="25908"/>
                </a:lnTo>
                <a:lnTo>
                  <a:pt x="2124455" y="51816"/>
                </a:lnTo>
                <a:lnTo>
                  <a:pt x="2150364" y="51816"/>
                </a:lnTo>
                <a:lnTo>
                  <a:pt x="2150364" y="25908"/>
                </a:lnTo>
                <a:close/>
              </a:path>
              <a:path w="5127625" h="78104">
                <a:moveTo>
                  <a:pt x="2202179" y="25908"/>
                </a:moveTo>
                <a:lnTo>
                  <a:pt x="2176271" y="25908"/>
                </a:lnTo>
                <a:lnTo>
                  <a:pt x="2176271" y="51816"/>
                </a:lnTo>
                <a:lnTo>
                  <a:pt x="2202179" y="51816"/>
                </a:lnTo>
                <a:lnTo>
                  <a:pt x="2202179" y="25908"/>
                </a:lnTo>
                <a:close/>
              </a:path>
              <a:path w="5127625" h="78104">
                <a:moveTo>
                  <a:pt x="2253995" y="25908"/>
                </a:moveTo>
                <a:lnTo>
                  <a:pt x="2228088" y="25908"/>
                </a:lnTo>
                <a:lnTo>
                  <a:pt x="2228088" y="51816"/>
                </a:lnTo>
                <a:lnTo>
                  <a:pt x="2253995" y="51816"/>
                </a:lnTo>
                <a:lnTo>
                  <a:pt x="2253995" y="25908"/>
                </a:lnTo>
                <a:close/>
              </a:path>
              <a:path w="5127625" h="78104">
                <a:moveTo>
                  <a:pt x="2305812" y="25908"/>
                </a:moveTo>
                <a:lnTo>
                  <a:pt x="2279904" y="25908"/>
                </a:lnTo>
                <a:lnTo>
                  <a:pt x="2279904" y="51816"/>
                </a:lnTo>
                <a:lnTo>
                  <a:pt x="2305812" y="51816"/>
                </a:lnTo>
                <a:lnTo>
                  <a:pt x="2305812" y="25908"/>
                </a:lnTo>
                <a:close/>
              </a:path>
              <a:path w="5127625" h="78104">
                <a:moveTo>
                  <a:pt x="2357628" y="25908"/>
                </a:moveTo>
                <a:lnTo>
                  <a:pt x="2331719" y="25908"/>
                </a:lnTo>
                <a:lnTo>
                  <a:pt x="2331719" y="51816"/>
                </a:lnTo>
                <a:lnTo>
                  <a:pt x="2357628" y="51816"/>
                </a:lnTo>
                <a:lnTo>
                  <a:pt x="2357628" y="25908"/>
                </a:lnTo>
                <a:close/>
              </a:path>
              <a:path w="5127625" h="78104">
                <a:moveTo>
                  <a:pt x="2409443" y="25908"/>
                </a:moveTo>
                <a:lnTo>
                  <a:pt x="2383535" y="25908"/>
                </a:lnTo>
                <a:lnTo>
                  <a:pt x="2383535" y="51816"/>
                </a:lnTo>
                <a:lnTo>
                  <a:pt x="2409443" y="51816"/>
                </a:lnTo>
                <a:lnTo>
                  <a:pt x="2409443" y="25908"/>
                </a:lnTo>
                <a:close/>
              </a:path>
              <a:path w="5127625" h="78104">
                <a:moveTo>
                  <a:pt x="2461259" y="25908"/>
                </a:moveTo>
                <a:lnTo>
                  <a:pt x="2435352" y="25908"/>
                </a:lnTo>
                <a:lnTo>
                  <a:pt x="2435352" y="51816"/>
                </a:lnTo>
                <a:lnTo>
                  <a:pt x="2461259" y="51816"/>
                </a:lnTo>
                <a:lnTo>
                  <a:pt x="2461259" y="25908"/>
                </a:lnTo>
                <a:close/>
              </a:path>
              <a:path w="5127625" h="78104">
                <a:moveTo>
                  <a:pt x="2513076" y="25908"/>
                </a:moveTo>
                <a:lnTo>
                  <a:pt x="2487167" y="25908"/>
                </a:lnTo>
                <a:lnTo>
                  <a:pt x="2487167" y="51816"/>
                </a:lnTo>
                <a:lnTo>
                  <a:pt x="2513076" y="51816"/>
                </a:lnTo>
                <a:lnTo>
                  <a:pt x="2513076" y="25908"/>
                </a:lnTo>
                <a:close/>
              </a:path>
              <a:path w="5127625" h="78104">
                <a:moveTo>
                  <a:pt x="2564891" y="25908"/>
                </a:moveTo>
                <a:lnTo>
                  <a:pt x="2538983" y="25908"/>
                </a:lnTo>
                <a:lnTo>
                  <a:pt x="2538983" y="51816"/>
                </a:lnTo>
                <a:lnTo>
                  <a:pt x="2564891" y="51816"/>
                </a:lnTo>
                <a:lnTo>
                  <a:pt x="2564891" y="25908"/>
                </a:lnTo>
                <a:close/>
              </a:path>
              <a:path w="5127625" h="78104">
                <a:moveTo>
                  <a:pt x="2616707" y="25908"/>
                </a:moveTo>
                <a:lnTo>
                  <a:pt x="2590800" y="25908"/>
                </a:lnTo>
                <a:lnTo>
                  <a:pt x="2590800" y="51816"/>
                </a:lnTo>
                <a:lnTo>
                  <a:pt x="2616707" y="51816"/>
                </a:lnTo>
                <a:lnTo>
                  <a:pt x="2616707" y="25908"/>
                </a:lnTo>
                <a:close/>
              </a:path>
              <a:path w="5127625" h="78104">
                <a:moveTo>
                  <a:pt x="2668523" y="25908"/>
                </a:moveTo>
                <a:lnTo>
                  <a:pt x="2642616" y="25908"/>
                </a:lnTo>
                <a:lnTo>
                  <a:pt x="2642616" y="51816"/>
                </a:lnTo>
                <a:lnTo>
                  <a:pt x="2668523" y="51816"/>
                </a:lnTo>
                <a:lnTo>
                  <a:pt x="2668523" y="25908"/>
                </a:lnTo>
                <a:close/>
              </a:path>
              <a:path w="5127625" h="78104">
                <a:moveTo>
                  <a:pt x="2720340" y="25908"/>
                </a:moveTo>
                <a:lnTo>
                  <a:pt x="2694431" y="25908"/>
                </a:lnTo>
                <a:lnTo>
                  <a:pt x="2694431" y="51816"/>
                </a:lnTo>
                <a:lnTo>
                  <a:pt x="2720340" y="51816"/>
                </a:lnTo>
                <a:lnTo>
                  <a:pt x="2720340" y="25908"/>
                </a:lnTo>
                <a:close/>
              </a:path>
              <a:path w="5127625" h="78104">
                <a:moveTo>
                  <a:pt x="2772156" y="25908"/>
                </a:moveTo>
                <a:lnTo>
                  <a:pt x="2746247" y="25908"/>
                </a:lnTo>
                <a:lnTo>
                  <a:pt x="2746247" y="51816"/>
                </a:lnTo>
                <a:lnTo>
                  <a:pt x="2772156" y="51816"/>
                </a:lnTo>
                <a:lnTo>
                  <a:pt x="2772156" y="25908"/>
                </a:lnTo>
                <a:close/>
              </a:path>
              <a:path w="5127625" h="78104">
                <a:moveTo>
                  <a:pt x="2823971" y="25908"/>
                </a:moveTo>
                <a:lnTo>
                  <a:pt x="2798064" y="25908"/>
                </a:lnTo>
                <a:lnTo>
                  <a:pt x="2798064" y="51816"/>
                </a:lnTo>
                <a:lnTo>
                  <a:pt x="2823971" y="51816"/>
                </a:lnTo>
                <a:lnTo>
                  <a:pt x="2823971" y="25908"/>
                </a:lnTo>
                <a:close/>
              </a:path>
              <a:path w="5127625" h="78104">
                <a:moveTo>
                  <a:pt x="2875788" y="25908"/>
                </a:moveTo>
                <a:lnTo>
                  <a:pt x="2849879" y="25908"/>
                </a:lnTo>
                <a:lnTo>
                  <a:pt x="2849879" y="51816"/>
                </a:lnTo>
                <a:lnTo>
                  <a:pt x="2875788" y="51816"/>
                </a:lnTo>
                <a:lnTo>
                  <a:pt x="2875788" y="25908"/>
                </a:lnTo>
                <a:close/>
              </a:path>
              <a:path w="5127625" h="78104">
                <a:moveTo>
                  <a:pt x="2927603" y="25908"/>
                </a:moveTo>
                <a:lnTo>
                  <a:pt x="2901695" y="25908"/>
                </a:lnTo>
                <a:lnTo>
                  <a:pt x="2901695" y="51816"/>
                </a:lnTo>
                <a:lnTo>
                  <a:pt x="2927603" y="51816"/>
                </a:lnTo>
                <a:lnTo>
                  <a:pt x="2927603" y="25908"/>
                </a:lnTo>
                <a:close/>
              </a:path>
              <a:path w="5127625" h="78104">
                <a:moveTo>
                  <a:pt x="2979419" y="25908"/>
                </a:moveTo>
                <a:lnTo>
                  <a:pt x="2953512" y="25908"/>
                </a:lnTo>
                <a:lnTo>
                  <a:pt x="2953512" y="51816"/>
                </a:lnTo>
                <a:lnTo>
                  <a:pt x="2979419" y="51816"/>
                </a:lnTo>
                <a:lnTo>
                  <a:pt x="2979419" y="25908"/>
                </a:lnTo>
                <a:close/>
              </a:path>
              <a:path w="5127625" h="78104">
                <a:moveTo>
                  <a:pt x="3031236" y="25908"/>
                </a:moveTo>
                <a:lnTo>
                  <a:pt x="3005327" y="25908"/>
                </a:lnTo>
                <a:lnTo>
                  <a:pt x="3005327" y="51816"/>
                </a:lnTo>
                <a:lnTo>
                  <a:pt x="3031236" y="51816"/>
                </a:lnTo>
                <a:lnTo>
                  <a:pt x="3031236" y="25908"/>
                </a:lnTo>
                <a:close/>
              </a:path>
              <a:path w="5127625" h="78104">
                <a:moveTo>
                  <a:pt x="3083051" y="25908"/>
                </a:moveTo>
                <a:lnTo>
                  <a:pt x="3057143" y="25908"/>
                </a:lnTo>
                <a:lnTo>
                  <a:pt x="3057143" y="51816"/>
                </a:lnTo>
                <a:lnTo>
                  <a:pt x="3083051" y="51816"/>
                </a:lnTo>
                <a:lnTo>
                  <a:pt x="3083051" y="25908"/>
                </a:lnTo>
                <a:close/>
              </a:path>
              <a:path w="5127625" h="78104">
                <a:moveTo>
                  <a:pt x="3134867" y="25908"/>
                </a:moveTo>
                <a:lnTo>
                  <a:pt x="3108960" y="25908"/>
                </a:lnTo>
                <a:lnTo>
                  <a:pt x="3108960" y="51816"/>
                </a:lnTo>
                <a:lnTo>
                  <a:pt x="3134867" y="51816"/>
                </a:lnTo>
                <a:lnTo>
                  <a:pt x="3134867" y="25908"/>
                </a:lnTo>
                <a:close/>
              </a:path>
              <a:path w="5127625" h="78104">
                <a:moveTo>
                  <a:pt x="3186684" y="25908"/>
                </a:moveTo>
                <a:lnTo>
                  <a:pt x="3160775" y="25908"/>
                </a:lnTo>
                <a:lnTo>
                  <a:pt x="3160775" y="51816"/>
                </a:lnTo>
                <a:lnTo>
                  <a:pt x="3186684" y="51816"/>
                </a:lnTo>
                <a:lnTo>
                  <a:pt x="3186684" y="25908"/>
                </a:lnTo>
                <a:close/>
              </a:path>
              <a:path w="5127625" h="78104">
                <a:moveTo>
                  <a:pt x="3238499" y="25908"/>
                </a:moveTo>
                <a:lnTo>
                  <a:pt x="3212591" y="25908"/>
                </a:lnTo>
                <a:lnTo>
                  <a:pt x="3212591" y="51816"/>
                </a:lnTo>
                <a:lnTo>
                  <a:pt x="3238499" y="51816"/>
                </a:lnTo>
                <a:lnTo>
                  <a:pt x="3238499" y="25908"/>
                </a:lnTo>
                <a:close/>
              </a:path>
              <a:path w="5127625" h="78104">
                <a:moveTo>
                  <a:pt x="3290316" y="25908"/>
                </a:moveTo>
                <a:lnTo>
                  <a:pt x="3264408" y="25908"/>
                </a:lnTo>
                <a:lnTo>
                  <a:pt x="3264408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5127625" h="78104">
                <a:moveTo>
                  <a:pt x="3342132" y="25908"/>
                </a:moveTo>
                <a:lnTo>
                  <a:pt x="3316223" y="25908"/>
                </a:lnTo>
                <a:lnTo>
                  <a:pt x="3316223" y="51816"/>
                </a:lnTo>
                <a:lnTo>
                  <a:pt x="3342132" y="51816"/>
                </a:lnTo>
                <a:lnTo>
                  <a:pt x="3342132" y="25908"/>
                </a:lnTo>
                <a:close/>
              </a:path>
              <a:path w="5127625" h="78104">
                <a:moveTo>
                  <a:pt x="3393947" y="25908"/>
                </a:moveTo>
                <a:lnTo>
                  <a:pt x="3368040" y="25908"/>
                </a:lnTo>
                <a:lnTo>
                  <a:pt x="3368040" y="51816"/>
                </a:lnTo>
                <a:lnTo>
                  <a:pt x="3393947" y="51816"/>
                </a:lnTo>
                <a:lnTo>
                  <a:pt x="3393947" y="25908"/>
                </a:lnTo>
                <a:close/>
              </a:path>
              <a:path w="5127625" h="78104">
                <a:moveTo>
                  <a:pt x="3445764" y="25908"/>
                </a:moveTo>
                <a:lnTo>
                  <a:pt x="3419856" y="25908"/>
                </a:lnTo>
                <a:lnTo>
                  <a:pt x="3419856" y="51816"/>
                </a:lnTo>
                <a:lnTo>
                  <a:pt x="3445764" y="51816"/>
                </a:lnTo>
                <a:lnTo>
                  <a:pt x="3445764" y="25908"/>
                </a:lnTo>
                <a:close/>
              </a:path>
              <a:path w="5127625" h="78104">
                <a:moveTo>
                  <a:pt x="3497579" y="25908"/>
                </a:moveTo>
                <a:lnTo>
                  <a:pt x="3471671" y="25908"/>
                </a:lnTo>
                <a:lnTo>
                  <a:pt x="3471671" y="51816"/>
                </a:lnTo>
                <a:lnTo>
                  <a:pt x="3497579" y="51816"/>
                </a:lnTo>
                <a:lnTo>
                  <a:pt x="3497579" y="25908"/>
                </a:lnTo>
                <a:close/>
              </a:path>
              <a:path w="5127625" h="78104">
                <a:moveTo>
                  <a:pt x="3549395" y="25908"/>
                </a:moveTo>
                <a:lnTo>
                  <a:pt x="3523488" y="25908"/>
                </a:lnTo>
                <a:lnTo>
                  <a:pt x="3523488" y="51816"/>
                </a:lnTo>
                <a:lnTo>
                  <a:pt x="3549395" y="51816"/>
                </a:lnTo>
                <a:lnTo>
                  <a:pt x="3549395" y="25908"/>
                </a:lnTo>
                <a:close/>
              </a:path>
              <a:path w="5127625" h="78104">
                <a:moveTo>
                  <a:pt x="3601212" y="25908"/>
                </a:moveTo>
                <a:lnTo>
                  <a:pt x="3575303" y="25908"/>
                </a:lnTo>
                <a:lnTo>
                  <a:pt x="3575303" y="51816"/>
                </a:lnTo>
                <a:lnTo>
                  <a:pt x="3601212" y="51816"/>
                </a:lnTo>
                <a:lnTo>
                  <a:pt x="3601212" y="25908"/>
                </a:lnTo>
                <a:close/>
              </a:path>
              <a:path w="5127625" h="78104">
                <a:moveTo>
                  <a:pt x="3653027" y="25908"/>
                </a:moveTo>
                <a:lnTo>
                  <a:pt x="3627119" y="25908"/>
                </a:lnTo>
                <a:lnTo>
                  <a:pt x="3627119" y="51816"/>
                </a:lnTo>
                <a:lnTo>
                  <a:pt x="3653027" y="51816"/>
                </a:lnTo>
                <a:lnTo>
                  <a:pt x="3653027" y="25908"/>
                </a:lnTo>
                <a:close/>
              </a:path>
              <a:path w="5127625" h="78104">
                <a:moveTo>
                  <a:pt x="3704843" y="25908"/>
                </a:moveTo>
                <a:lnTo>
                  <a:pt x="3678936" y="25908"/>
                </a:lnTo>
                <a:lnTo>
                  <a:pt x="3678936" y="51816"/>
                </a:lnTo>
                <a:lnTo>
                  <a:pt x="3704843" y="51816"/>
                </a:lnTo>
                <a:lnTo>
                  <a:pt x="3704843" y="25908"/>
                </a:lnTo>
                <a:close/>
              </a:path>
              <a:path w="5127625" h="78104">
                <a:moveTo>
                  <a:pt x="3756660" y="25908"/>
                </a:moveTo>
                <a:lnTo>
                  <a:pt x="3730751" y="25908"/>
                </a:lnTo>
                <a:lnTo>
                  <a:pt x="3730751" y="51816"/>
                </a:lnTo>
                <a:lnTo>
                  <a:pt x="3756660" y="51816"/>
                </a:lnTo>
                <a:lnTo>
                  <a:pt x="3756660" y="25908"/>
                </a:lnTo>
                <a:close/>
              </a:path>
              <a:path w="5127625" h="78104">
                <a:moveTo>
                  <a:pt x="3808475" y="25908"/>
                </a:moveTo>
                <a:lnTo>
                  <a:pt x="3782567" y="25908"/>
                </a:lnTo>
                <a:lnTo>
                  <a:pt x="3782567" y="51816"/>
                </a:lnTo>
                <a:lnTo>
                  <a:pt x="3808475" y="51816"/>
                </a:lnTo>
                <a:lnTo>
                  <a:pt x="3808475" y="25908"/>
                </a:lnTo>
                <a:close/>
              </a:path>
              <a:path w="5127625" h="78104">
                <a:moveTo>
                  <a:pt x="3860291" y="25908"/>
                </a:moveTo>
                <a:lnTo>
                  <a:pt x="3834384" y="25908"/>
                </a:lnTo>
                <a:lnTo>
                  <a:pt x="3834384" y="51816"/>
                </a:lnTo>
                <a:lnTo>
                  <a:pt x="3860291" y="51816"/>
                </a:lnTo>
                <a:lnTo>
                  <a:pt x="3860291" y="25908"/>
                </a:lnTo>
                <a:close/>
              </a:path>
              <a:path w="5127625" h="78104">
                <a:moveTo>
                  <a:pt x="3912108" y="25908"/>
                </a:moveTo>
                <a:lnTo>
                  <a:pt x="3886199" y="25908"/>
                </a:lnTo>
                <a:lnTo>
                  <a:pt x="3886199" y="51816"/>
                </a:lnTo>
                <a:lnTo>
                  <a:pt x="3912108" y="51816"/>
                </a:lnTo>
                <a:lnTo>
                  <a:pt x="3912108" y="25908"/>
                </a:lnTo>
                <a:close/>
              </a:path>
              <a:path w="5127625" h="78104">
                <a:moveTo>
                  <a:pt x="3963923" y="25908"/>
                </a:moveTo>
                <a:lnTo>
                  <a:pt x="3938016" y="25908"/>
                </a:lnTo>
                <a:lnTo>
                  <a:pt x="3938016" y="51816"/>
                </a:lnTo>
                <a:lnTo>
                  <a:pt x="3963923" y="51816"/>
                </a:lnTo>
                <a:lnTo>
                  <a:pt x="3963923" y="25908"/>
                </a:lnTo>
                <a:close/>
              </a:path>
              <a:path w="5127625" h="78104">
                <a:moveTo>
                  <a:pt x="4015740" y="25908"/>
                </a:moveTo>
                <a:lnTo>
                  <a:pt x="3989832" y="25908"/>
                </a:lnTo>
                <a:lnTo>
                  <a:pt x="3989832" y="51816"/>
                </a:lnTo>
                <a:lnTo>
                  <a:pt x="4015740" y="51816"/>
                </a:lnTo>
                <a:lnTo>
                  <a:pt x="4015740" y="25908"/>
                </a:lnTo>
                <a:close/>
              </a:path>
              <a:path w="5127625" h="78104">
                <a:moveTo>
                  <a:pt x="4067556" y="25908"/>
                </a:moveTo>
                <a:lnTo>
                  <a:pt x="4041647" y="25908"/>
                </a:lnTo>
                <a:lnTo>
                  <a:pt x="4041647" y="51816"/>
                </a:lnTo>
                <a:lnTo>
                  <a:pt x="4067556" y="51816"/>
                </a:lnTo>
                <a:lnTo>
                  <a:pt x="4067556" y="25908"/>
                </a:lnTo>
                <a:close/>
              </a:path>
              <a:path w="5127625" h="78104">
                <a:moveTo>
                  <a:pt x="4119371" y="25908"/>
                </a:moveTo>
                <a:lnTo>
                  <a:pt x="4093464" y="25908"/>
                </a:lnTo>
                <a:lnTo>
                  <a:pt x="4093464" y="51816"/>
                </a:lnTo>
                <a:lnTo>
                  <a:pt x="4119371" y="51816"/>
                </a:lnTo>
                <a:lnTo>
                  <a:pt x="4119371" y="25908"/>
                </a:lnTo>
                <a:close/>
              </a:path>
              <a:path w="5127625" h="78104">
                <a:moveTo>
                  <a:pt x="4171188" y="25908"/>
                </a:moveTo>
                <a:lnTo>
                  <a:pt x="4145279" y="25908"/>
                </a:lnTo>
                <a:lnTo>
                  <a:pt x="4145279" y="51816"/>
                </a:lnTo>
                <a:lnTo>
                  <a:pt x="4171188" y="51816"/>
                </a:lnTo>
                <a:lnTo>
                  <a:pt x="4171188" y="25908"/>
                </a:lnTo>
                <a:close/>
              </a:path>
              <a:path w="5127625" h="78104">
                <a:moveTo>
                  <a:pt x="4223003" y="25908"/>
                </a:moveTo>
                <a:lnTo>
                  <a:pt x="4197095" y="25908"/>
                </a:lnTo>
                <a:lnTo>
                  <a:pt x="4197095" y="51816"/>
                </a:lnTo>
                <a:lnTo>
                  <a:pt x="4223003" y="51816"/>
                </a:lnTo>
                <a:lnTo>
                  <a:pt x="4223003" y="25908"/>
                </a:lnTo>
                <a:close/>
              </a:path>
              <a:path w="5127625" h="78104">
                <a:moveTo>
                  <a:pt x="4274820" y="25908"/>
                </a:moveTo>
                <a:lnTo>
                  <a:pt x="4248912" y="25908"/>
                </a:lnTo>
                <a:lnTo>
                  <a:pt x="4248912" y="51816"/>
                </a:lnTo>
                <a:lnTo>
                  <a:pt x="4274820" y="51816"/>
                </a:lnTo>
                <a:lnTo>
                  <a:pt x="4274820" y="25908"/>
                </a:lnTo>
                <a:close/>
              </a:path>
              <a:path w="5127625" h="78104">
                <a:moveTo>
                  <a:pt x="4326636" y="25908"/>
                </a:moveTo>
                <a:lnTo>
                  <a:pt x="4300727" y="25908"/>
                </a:lnTo>
                <a:lnTo>
                  <a:pt x="4300727" y="51816"/>
                </a:lnTo>
                <a:lnTo>
                  <a:pt x="4326636" y="51816"/>
                </a:lnTo>
                <a:lnTo>
                  <a:pt x="4326636" y="25908"/>
                </a:lnTo>
                <a:close/>
              </a:path>
              <a:path w="5127625" h="78104">
                <a:moveTo>
                  <a:pt x="4378451" y="25908"/>
                </a:moveTo>
                <a:lnTo>
                  <a:pt x="4352544" y="25908"/>
                </a:lnTo>
                <a:lnTo>
                  <a:pt x="4352544" y="51816"/>
                </a:lnTo>
                <a:lnTo>
                  <a:pt x="4378451" y="51816"/>
                </a:lnTo>
                <a:lnTo>
                  <a:pt x="4378451" y="25908"/>
                </a:lnTo>
                <a:close/>
              </a:path>
              <a:path w="5127625" h="78104">
                <a:moveTo>
                  <a:pt x="4430268" y="25908"/>
                </a:moveTo>
                <a:lnTo>
                  <a:pt x="4404360" y="25908"/>
                </a:lnTo>
                <a:lnTo>
                  <a:pt x="4404360" y="51816"/>
                </a:lnTo>
                <a:lnTo>
                  <a:pt x="4430268" y="51816"/>
                </a:lnTo>
                <a:lnTo>
                  <a:pt x="4430268" y="25908"/>
                </a:lnTo>
                <a:close/>
              </a:path>
              <a:path w="5127625" h="78104">
                <a:moveTo>
                  <a:pt x="4482084" y="25908"/>
                </a:moveTo>
                <a:lnTo>
                  <a:pt x="4456175" y="25908"/>
                </a:lnTo>
                <a:lnTo>
                  <a:pt x="4456175" y="51816"/>
                </a:lnTo>
                <a:lnTo>
                  <a:pt x="4482084" y="51816"/>
                </a:lnTo>
                <a:lnTo>
                  <a:pt x="4482084" y="25908"/>
                </a:lnTo>
                <a:close/>
              </a:path>
              <a:path w="5127625" h="78104">
                <a:moveTo>
                  <a:pt x="4533899" y="25908"/>
                </a:moveTo>
                <a:lnTo>
                  <a:pt x="4507992" y="25908"/>
                </a:lnTo>
                <a:lnTo>
                  <a:pt x="4507992" y="51816"/>
                </a:lnTo>
                <a:lnTo>
                  <a:pt x="4533899" y="51816"/>
                </a:lnTo>
                <a:lnTo>
                  <a:pt x="4533899" y="25908"/>
                </a:lnTo>
                <a:close/>
              </a:path>
              <a:path w="5127625" h="78104">
                <a:moveTo>
                  <a:pt x="4585716" y="25908"/>
                </a:moveTo>
                <a:lnTo>
                  <a:pt x="4559808" y="25908"/>
                </a:lnTo>
                <a:lnTo>
                  <a:pt x="4559808" y="51816"/>
                </a:lnTo>
                <a:lnTo>
                  <a:pt x="4585716" y="51816"/>
                </a:lnTo>
                <a:lnTo>
                  <a:pt x="4585716" y="25908"/>
                </a:lnTo>
                <a:close/>
              </a:path>
              <a:path w="5127625" h="78104">
                <a:moveTo>
                  <a:pt x="4637532" y="25908"/>
                </a:moveTo>
                <a:lnTo>
                  <a:pt x="4611623" y="25908"/>
                </a:lnTo>
                <a:lnTo>
                  <a:pt x="4611623" y="51816"/>
                </a:lnTo>
                <a:lnTo>
                  <a:pt x="4637532" y="51816"/>
                </a:lnTo>
                <a:lnTo>
                  <a:pt x="4637532" y="25908"/>
                </a:lnTo>
                <a:close/>
              </a:path>
              <a:path w="5127625" h="78104">
                <a:moveTo>
                  <a:pt x="4689347" y="25908"/>
                </a:moveTo>
                <a:lnTo>
                  <a:pt x="4663440" y="25908"/>
                </a:lnTo>
                <a:lnTo>
                  <a:pt x="4663440" y="51816"/>
                </a:lnTo>
                <a:lnTo>
                  <a:pt x="4689347" y="51816"/>
                </a:lnTo>
                <a:lnTo>
                  <a:pt x="4689347" y="25908"/>
                </a:lnTo>
                <a:close/>
              </a:path>
              <a:path w="5127625" h="78104">
                <a:moveTo>
                  <a:pt x="4741164" y="25908"/>
                </a:moveTo>
                <a:lnTo>
                  <a:pt x="4715256" y="25908"/>
                </a:lnTo>
                <a:lnTo>
                  <a:pt x="4715256" y="51816"/>
                </a:lnTo>
                <a:lnTo>
                  <a:pt x="4741164" y="51816"/>
                </a:lnTo>
                <a:lnTo>
                  <a:pt x="4741164" y="25908"/>
                </a:lnTo>
                <a:close/>
              </a:path>
              <a:path w="5127625" h="78104">
                <a:moveTo>
                  <a:pt x="4792979" y="25908"/>
                </a:moveTo>
                <a:lnTo>
                  <a:pt x="4767071" y="25908"/>
                </a:lnTo>
                <a:lnTo>
                  <a:pt x="4767071" y="51816"/>
                </a:lnTo>
                <a:lnTo>
                  <a:pt x="4792979" y="51816"/>
                </a:lnTo>
                <a:lnTo>
                  <a:pt x="4792979" y="25908"/>
                </a:lnTo>
                <a:close/>
              </a:path>
              <a:path w="5127625" h="78104">
                <a:moveTo>
                  <a:pt x="4844795" y="25908"/>
                </a:moveTo>
                <a:lnTo>
                  <a:pt x="4818888" y="25908"/>
                </a:lnTo>
                <a:lnTo>
                  <a:pt x="4818888" y="51816"/>
                </a:lnTo>
                <a:lnTo>
                  <a:pt x="4844795" y="51816"/>
                </a:lnTo>
                <a:lnTo>
                  <a:pt x="4844795" y="25908"/>
                </a:lnTo>
                <a:close/>
              </a:path>
              <a:path w="5127625" h="78104">
                <a:moveTo>
                  <a:pt x="4896612" y="25908"/>
                </a:moveTo>
                <a:lnTo>
                  <a:pt x="4870703" y="25908"/>
                </a:lnTo>
                <a:lnTo>
                  <a:pt x="4870703" y="51816"/>
                </a:lnTo>
                <a:lnTo>
                  <a:pt x="4896612" y="51816"/>
                </a:lnTo>
                <a:lnTo>
                  <a:pt x="4896612" y="25908"/>
                </a:lnTo>
                <a:close/>
              </a:path>
              <a:path w="5127625" h="78104">
                <a:moveTo>
                  <a:pt x="4948427" y="25908"/>
                </a:moveTo>
                <a:lnTo>
                  <a:pt x="4922520" y="25908"/>
                </a:lnTo>
                <a:lnTo>
                  <a:pt x="4922520" y="51816"/>
                </a:lnTo>
                <a:lnTo>
                  <a:pt x="4948427" y="51816"/>
                </a:lnTo>
                <a:lnTo>
                  <a:pt x="4948427" y="25908"/>
                </a:lnTo>
                <a:close/>
              </a:path>
              <a:path w="5127625" h="78104">
                <a:moveTo>
                  <a:pt x="5000244" y="25908"/>
                </a:moveTo>
                <a:lnTo>
                  <a:pt x="4974336" y="25908"/>
                </a:lnTo>
                <a:lnTo>
                  <a:pt x="4974336" y="51816"/>
                </a:lnTo>
                <a:lnTo>
                  <a:pt x="5000244" y="51816"/>
                </a:lnTo>
                <a:lnTo>
                  <a:pt x="5000244" y="25908"/>
                </a:lnTo>
                <a:close/>
              </a:path>
              <a:path w="5127625" h="78104">
                <a:moveTo>
                  <a:pt x="5088636" y="0"/>
                </a:moveTo>
                <a:lnTo>
                  <a:pt x="5073509" y="3053"/>
                </a:lnTo>
                <a:lnTo>
                  <a:pt x="5061156" y="11382"/>
                </a:lnTo>
                <a:lnTo>
                  <a:pt x="5052827" y="23735"/>
                </a:lnTo>
                <a:lnTo>
                  <a:pt x="5052060" y="27538"/>
                </a:lnTo>
                <a:lnTo>
                  <a:pt x="5052060" y="50185"/>
                </a:lnTo>
                <a:lnTo>
                  <a:pt x="5052827" y="53988"/>
                </a:lnTo>
                <a:lnTo>
                  <a:pt x="5061156" y="66341"/>
                </a:lnTo>
                <a:lnTo>
                  <a:pt x="5073509" y="74670"/>
                </a:lnTo>
                <a:lnTo>
                  <a:pt x="5088636" y="77724"/>
                </a:lnTo>
                <a:lnTo>
                  <a:pt x="5103762" y="74670"/>
                </a:lnTo>
                <a:lnTo>
                  <a:pt x="5116115" y="66341"/>
                </a:lnTo>
                <a:lnTo>
                  <a:pt x="5124444" y="53988"/>
                </a:lnTo>
                <a:lnTo>
                  <a:pt x="5124882" y="51816"/>
                </a:lnTo>
                <a:lnTo>
                  <a:pt x="5077968" y="51816"/>
                </a:lnTo>
                <a:lnTo>
                  <a:pt x="5077968" y="25908"/>
                </a:lnTo>
                <a:lnTo>
                  <a:pt x="5124882" y="25908"/>
                </a:lnTo>
                <a:lnTo>
                  <a:pt x="5124444" y="23735"/>
                </a:lnTo>
                <a:lnTo>
                  <a:pt x="5116115" y="11382"/>
                </a:lnTo>
                <a:lnTo>
                  <a:pt x="5103762" y="3053"/>
                </a:lnTo>
                <a:lnTo>
                  <a:pt x="5088636" y="0"/>
                </a:lnTo>
                <a:close/>
              </a:path>
              <a:path w="5127625" h="78104">
                <a:moveTo>
                  <a:pt x="5052060" y="25908"/>
                </a:moveTo>
                <a:lnTo>
                  <a:pt x="5026151" y="25908"/>
                </a:lnTo>
                <a:lnTo>
                  <a:pt x="5026151" y="51816"/>
                </a:lnTo>
                <a:lnTo>
                  <a:pt x="5052060" y="51816"/>
                </a:lnTo>
                <a:lnTo>
                  <a:pt x="5052060" y="50185"/>
                </a:lnTo>
                <a:lnTo>
                  <a:pt x="5049773" y="38862"/>
                </a:lnTo>
                <a:lnTo>
                  <a:pt x="5052060" y="27538"/>
                </a:lnTo>
                <a:lnTo>
                  <a:pt x="5052060" y="25908"/>
                </a:lnTo>
                <a:close/>
              </a:path>
              <a:path w="5127625" h="78104">
                <a:moveTo>
                  <a:pt x="5088636" y="25908"/>
                </a:moveTo>
                <a:lnTo>
                  <a:pt x="5077968" y="25908"/>
                </a:lnTo>
                <a:lnTo>
                  <a:pt x="5077968" y="51816"/>
                </a:lnTo>
                <a:lnTo>
                  <a:pt x="5088636" y="51816"/>
                </a:lnTo>
                <a:lnTo>
                  <a:pt x="5088636" y="25908"/>
                </a:lnTo>
                <a:close/>
              </a:path>
              <a:path w="5127625" h="78104">
                <a:moveTo>
                  <a:pt x="5124882" y="25908"/>
                </a:moveTo>
                <a:lnTo>
                  <a:pt x="5088636" y="25908"/>
                </a:lnTo>
                <a:lnTo>
                  <a:pt x="5088636" y="51816"/>
                </a:lnTo>
                <a:lnTo>
                  <a:pt x="5124882" y="51816"/>
                </a:lnTo>
                <a:lnTo>
                  <a:pt x="5127497" y="38862"/>
                </a:lnTo>
                <a:lnTo>
                  <a:pt x="5124882" y="25908"/>
                </a:lnTo>
                <a:close/>
              </a:path>
              <a:path w="5127625" h="78104">
                <a:moveTo>
                  <a:pt x="5052060" y="27538"/>
                </a:moveTo>
                <a:lnTo>
                  <a:pt x="5049773" y="38862"/>
                </a:lnTo>
                <a:lnTo>
                  <a:pt x="5052060" y="50185"/>
                </a:lnTo>
                <a:lnTo>
                  <a:pt x="5052060" y="2753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1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08040" y="228346"/>
            <a:ext cx="2632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181866"/>
                </a:solidFill>
              </a:rPr>
              <a:t>Flash</a:t>
            </a:r>
            <a:r>
              <a:rPr spc="-60" dirty="0">
                <a:solidFill>
                  <a:srgbClr val="181866"/>
                </a:solidFill>
              </a:rPr>
              <a:t> </a:t>
            </a:r>
            <a:r>
              <a:rPr dirty="0">
                <a:solidFill>
                  <a:srgbClr val="181866"/>
                </a:solidFill>
              </a:rPr>
              <a:t>Back</a:t>
            </a:r>
            <a:r>
              <a:rPr spc="-55" dirty="0">
                <a:solidFill>
                  <a:srgbClr val="181866"/>
                </a:solidFill>
              </a:rPr>
              <a:t> </a:t>
            </a:r>
            <a:r>
              <a:rPr b="0" spc="-50" dirty="0">
                <a:solidFill>
                  <a:srgbClr val="181866"/>
                </a:solidFill>
                <a:latin typeface="Wingdings"/>
                <a:cs typeface="Wingdings"/>
              </a:rPr>
              <a:t>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67050" y="627319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1314" y="1377696"/>
            <a:ext cx="2747010" cy="78105"/>
          </a:xfrm>
          <a:custGeom>
            <a:avLst/>
            <a:gdLst/>
            <a:ahLst/>
            <a:cxnLst/>
            <a:rect l="l" t="t" r="r" b="b"/>
            <a:pathLst>
              <a:path w="2747009" h="78105">
                <a:moveTo>
                  <a:pt x="25908" y="22859"/>
                </a:moveTo>
                <a:lnTo>
                  <a:pt x="0" y="22859"/>
                </a:lnTo>
                <a:lnTo>
                  <a:pt x="0" y="48767"/>
                </a:lnTo>
                <a:lnTo>
                  <a:pt x="25908" y="48767"/>
                </a:lnTo>
                <a:lnTo>
                  <a:pt x="25908" y="22859"/>
                </a:lnTo>
                <a:close/>
              </a:path>
              <a:path w="2747009" h="78105">
                <a:moveTo>
                  <a:pt x="51815" y="22859"/>
                </a:moveTo>
                <a:lnTo>
                  <a:pt x="51815" y="48767"/>
                </a:lnTo>
                <a:lnTo>
                  <a:pt x="77724" y="48894"/>
                </a:lnTo>
                <a:lnTo>
                  <a:pt x="77724" y="22987"/>
                </a:lnTo>
                <a:lnTo>
                  <a:pt x="51815" y="22859"/>
                </a:lnTo>
                <a:close/>
              </a:path>
              <a:path w="2747009" h="78105">
                <a:moveTo>
                  <a:pt x="129539" y="22987"/>
                </a:moveTo>
                <a:lnTo>
                  <a:pt x="103632" y="22987"/>
                </a:lnTo>
                <a:lnTo>
                  <a:pt x="103632" y="48894"/>
                </a:lnTo>
                <a:lnTo>
                  <a:pt x="129539" y="48894"/>
                </a:lnTo>
                <a:lnTo>
                  <a:pt x="129539" y="22987"/>
                </a:lnTo>
                <a:close/>
              </a:path>
              <a:path w="2747009" h="78105">
                <a:moveTo>
                  <a:pt x="155448" y="22987"/>
                </a:moveTo>
                <a:lnTo>
                  <a:pt x="155448" y="48894"/>
                </a:lnTo>
                <a:lnTo>
                  <a:pt x="181356" y="49021"/>
                </a:lnTo>
                <a:lnTo>
                  <a:pt x="181356" y="23113"/>
                </a:lnTo>
                <a:lnTo>
                  <a:pt x="155448" y="22987"/>
                </a:lnTo>
                <a:close/>
              </a:path>
              <a:path w="2747009" h="78105">
                <a:moveTo>
                  <a:pt x="233172" y="23113"/>
                </a:moveTo>
                <a:lnTo>
                  <a:pt x="207263" y="23113"/>
                </a:lnTo>
                <a:lnTo>
                  <a:pt x="207263" y="49021"/>
                </a:lnTo>
                <a:lnTo>
                  <a:pt x="233172" y="49021"/>
                </a:lnTo>
                <a:lnTo>
                  <a:pt x="233172" y="23113"/>
                </a:lnTo>
                <a:close/>
              </a:path>
              <a:path w="2747009" h="78105">
                <a:moveTo>
                  <a:pt x="259080" y="23113"/>
                </a:moveTo>
                <a:lnTo>
                  <a:pt x="259080" y="49021"/>
                </a:lnTo>
                <a:lnTo>
                  <a:pt x="284988" y="49149"/>
                </a:lnTo>
                <a:lnTo>
                  <a:pt x="284988" y="23240"/>
                </a:lnTo>
                <a:lnTo>
                  <a:pt x="259080" y="23113"/>
                </a:lnTo>
                <a:close/>
              </a:path>
              <a:path w="2747009" h="78105">
                <a:moveTo>
                  <a:pt x="336803" y="23240"/>
                </a:moveTo>
                <a:lnTo>
                  <a:pt x="310896" y="23240"/>
                </a:lnTo>
                <a:lnTo>
                  <a:pt x="310896" y="49149"/>
                </a:lnTo>
                <a:lnTo>
                  <a:pt x="336803" y="49149"/>
                </a:lnTo>
                <a:lnTo>
                  <a:pt x="336803" y="23240"/>
                </a:lnTo>
                <a:close/>
              </a:path>
              <a:path w="2747009" h="78105">
                <a:moveTo>
                  <a:pt x="388620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20" y="49149"/>
                </a:lnTo>
                <a:lnTo>
                  <a:pt x="388620" y="23240"/>
                </a:lnTo>
                <a:close/>
              </a:path>
              <a:path w="2747009" h="78105">
                <a:moveTo>
                  <a:pt x="440436" y="23367"/>
                </a:moveTo>
                <a:lnTo>
                  <a:pt x="414527" y="23367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7"/>
                </a:lnTo>
                <a:close/>
              </a:path>
              <a:path w="2747009" h="78105">
                <a:moveTo>
                  <a:pt x="492251" y="23367"/>
                </a:moveTo>
                <a:lnTo>
                  <a:pt x="466344" y="23367"/>
                </a:lnTo>
                <a:lnTo>
                  <a:pt x="466344" y="49275"/>
                </a:lnTo>
                <a:lnTo>
                  <a:pt x="492251" y="49275"/>
                </a:lnTo>
                <a:lnTo>
                  <a:pt x="492251" y="23367"/>
                </a:lnTo>
                <a:close/>
              </a:path>
              <a:path w="2747009" h="78105">
                <a:moveTo>
                  <a:pt x="544068" y="23494"/>
                </a:moveTo>
                <a:lnTo>
                  <a:pt x="518160" y="23494"/>
                </a:lnTo>
                <a:lnTo>
                  <a:pt x="518160" y="49402"/>
                </a:lnTo>
                <a:lnTo>
                  <a:pt x="544068" y="49402"/>
                </a:lnTo>
                <a:lnTo>
                  <a:pt x="544068" y="23494"/>
                </a:lnTo>
                <a:close/>
              </a:path>
              <a:path w="2747009" h="78105">
                <a:moveTo>
                  <a:pt x="595884" y="23494"/>
                </a:moveTo>
                <a:lnTo>
                  <a:pt x="569976" y="23494"/>
                </a:lnTo>
                <a:lnTo>
                  <a:pt x="569976" y="49402"/>
                </a:lnTo>
                <a:lnTo>
                  <a:pt x="595884" y="49402"/>
                </a:lnTo>
                <a:lnTo>
                  <a:pt x="595884" y="23494"/>
                </a:lnTo>
                <a:close/>
              </a:path>
              <a:path w="2747009" h="78105">
                <a:moveTo>
                  <a:pt x="647700" y="23621"/>
                </a:moveTo>
                <a:lnTo>
                  <a:pt x="621791" y="23621"/>
                </a:lnTo>
                <a:lnTo>
                  <a:pt x="621791" y="49529"/>
                </a:lnTo>
                <a:lnTo>
                  <a:pt x="647700" y="49529"/>
                </a:lnTo>
                <a:lnTo>
                  <a:pt x="647700" y="23621"/>
                </a:lnTo>
                <a:close/>
              </a:path>
              <a:path w="2747009" h="78105">
                <a:moveTo>
                  <a:pt x="699515" y="23621"/>
                </a:moveTo>
                <a:lnTo>
                  <a:pt x="673608" y="23621"/>
                </a:lnTo>
                <a:lnTo>
                  <a:pt x="673608" y="49529"/>
                </a:lnTo>
                <a:lnTo>
                  <a:pt x="699515" y="49529"/>
                </a:lnTo>
                <a:lnTo>
                  <a:pt x="699515" y="23621"/>
                </a:lnTo>
                <a:close/>
              </a:path>
              <a:path w="2747009" h="78105">
                <a:moveTo>
                  <a:pt x="725424" y="23621"/>
                </a:moveTo>
                <a:lnTo>
                  <a:pt x="725424" y="49529"/>
                </a:lnTo>
                <a:lnTo>
                  <a:pt x="751332" y="49656"/>
                </a:lnTo>
                <a:lnTo>
                  <a:pt x="751332" y="23749"/>
                </a:lnTo>
                <a:lnTo>
                  <a:pt x="725424" y="23621"/>
                </a:lnTo>
                <a:close/>
              </a:path>
              <a:path w="2747009" h="78105">
                <a:moveTo>
                  <a:pt x="803147" y="23749"/>
                </a:moveTo>
                <a:lnTo>
                  <a:pt x="777239" y="23749"/>
                </a:lnTo>
                <a:lnTo>
                  <a:pt x="777239" y="49656"/>
                </a:lnTo>
                <a:lnTo>
                  <a:pt x="803147" y="49656"/>
                </a:lnTo>
                <a:lnTo>
                  <a:pt x="803147" y="23749"/>
                </a:lnTo>
                <a:close/>
              </a:path>
              <a:path w="2747009" h="78105">
                <a:moveTo>
                  <a:pt x="829056" y="23749"/>
                </a:moveTo>
                <a:lnTo>
                  <a:pt x="829056" y="49656"/>
                </a:lnTo>
                <a:lnTo>
                  <a:pt x="854963" y="49783"/>
                </a:lnTo>
                <a:lnTo>
                  <a:pt x="854963" y="23875"/>
                </a:lnTo>
                <a:lnTo>
                  <a:pt x="829056" y="23749"/>
                </a:lnTo>
                <a:close/>
              </a:path>
              <a:path w="2747009" h="78105">
                <a:moveTo>
                  <a:pt x="906780" y="23875"/>
                </a:moveTo>
                <a:lnTo>
                  <a:pt x="880871" y="23875"/>
                </a:lnTo>
                <a:lnTo>
                  <a:pt x="880871" y="49783"/>
                </a:lnTo>
                <a:lnTo>
                  <a:pt x="906780" y="49783"/>
                </a:lnTo>
                <a:lnTo>
                  <a:pt x="906780" y="23875"/>
                </a:lnTo>
                <a:close/>
              </a:path>
              <a:path w="2747009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5" y="49783"/>
                </a:lnTo>
                <a:lnTo>
                  <a:pt x="958595" y="23875"/>
                </a:lnTo>
                <a:close/>
              </a:path>
              <a:path w="2747009" h="78105">
                <a:moveTo>
                  <a:pt x="1010412" y="24002"/>
                </a:moveTo>
                <a:lnTo>
                  <a:pt x="984504" y="24002"/>
                </a:lnTo>
                <a:lnTo>
                  <a:pt x="984504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2747009" h="78105">
                <a:moveTo>
                  <a:pt x="1062228" y="24002"/>
                </a:moveTo>
                <a:lnTo>
                  <a:pt x="1036319" y="24002"/>
                </a:lnTo>
                <a:lnTo>
                  <a:pt x="1036319" y="49911"/>
                </a:lnTo>
                <a:lnTo>
                  <a:pt x="1062228" y="49911"/>
                </a:lnTo>
                <a:lnTo>
                  <a:pt x="1062228" y="24002"/>
                </a:lnTo>
                <a:close/>
              </a:path>
              <a:path w="2747009" h="78105">
                <a:moveTo>
                  <a:pt x="1114043" y="24129"/>
                </a:moveTo>
                <a:lnTo>
                  <a:pt x="1088136" y="24129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29"/>
                </a:lnTo>
                <a:close/>
              </a:path>
              <a:path w="2747009" h="78105">
                <a:moveTo>
                  <a:pt x="1165860" y="24129"/>
                </a:moveTo>
                <a:lnTo>
                  <a:pt x="1139952" y="24129"/>
                </a:lnTo>
                <a:lnTo>
                  <a:pt x="1139952" y="50037"/>
                </a:lnTo>
                <a:lnTo>
                  <a:pt x="1165860" y="50037"/>
                </a:lnTo>
                <a:lnTo>
                  <a:pt x="1165860" y="24129"/>
                </a:lnTo>
                <a:close/>
              </a:path>
              <a:path w="2747009" h="78105">
                <a:moveTo>
                  <a:pt x="1217676" y="24256"/>
                </a:moveTo>
                <a:lnTo>
                  <a:pt x="1191767" y="24256"/>
                </a:lnTo>
                <a:lnTo>
                  <a:pt x="1191767" y="50164"/>
                </a:lnTo>
                <a:lnTo>
                  <a:pt x="1217676" y="50164"/>
                </a:lnTo>
                <a:lnTo>
                  <a:pt x="1217676" y="24256"/>
                </a:lnTo>
                <a:close/>
              </a:path>
              <a:path w="2747009" h="78105">
                <a:moveTo>
                  <a:pt x="1269491" y="24256"/>
                </a:moveTo>
                <a:lnTo>
                  <a:pt x="1243584" y="24256"/>
                </a:lnTo>
                <a:lnTo>
                  <a:pt x="1243584" y="50164"/>
                </a:lnTo>
                <a:lnTo>
                  <a:pt x="1269491" y="50164"/>
                </a:lnTo>
                <a:lnTo>
                  <a:pt x="1269491" y="24256"/>
                </a:lnTo>
                <a:close/>
              </a:path>
              <a:path w="2747009" h="78105">
                <a:moveTo>
                  <a:pt x="1295400" y="24256"/>
                </a:moveTo>
                <a:lnTo>
                  <a:pt x="1295400" y="50164"/>
                </a:lnTo>
                <a:lnTo>
                  <a:pt x="1321308" y="50291"/>
                </a:lnTo>
                <a:lnTo>
                  <a:pt x="1321308" y="24383"/>
                </a:lnTo>
                <a:lnTo>
                  <a:pt x="1295400" y="24256"/>
                </a:lnTo>
                <a:close/>
              </a:path>
              <a:path w="2747009" h="78105">
                <a:moveTo>
                  <a:pt x="1373124" y="24383"/>
                </a:moveTo>
                <a:lnTo>
                  <a:pt x="1347215" y="24383"/>
                </a:lnTo>
                <a:lnTo>
                  <a:pt x="1347215" y="50291"/>
                </a:lnTo>
                <a:lnTo>
                  <a:pt x="1373124" y="50291"/>
                </a:lnTo>
                <a:lnTo>
                  <a:pt x="1373124" y="24383"/>
                </a:lnTo>
                <a:close/>
              </a:path>
              <a:path w="2747009" h="78105">
                <a:moveTo>
                  <a:pt x="1399032" y="24383"/>
                </a:moveTo>
                <a:lnTo>
                  <a:pt x="1399032" y="50291"/>
                </a:lnTo>
                <a:lnTo>
                  <a:pt x="1424939" y="50418"/>
                </a:lnTo>
                <a:lnTo>
                  <a:pt x="1424939" y="24511"/>
                </a:lnTo>
                <a:lnTo>
                  <a:pt x="1399032" y="24383"/>
                </a:lnTo>
                <a:close/>
              </a:path>
              <a:path w="2747009" h="78105">
                <a:moveTo>
                  <a:pt x="1476756" y="24511"/>
                </a:moveTo>
                <a:lnTo>
                  <a:pt x="1450847" y="24511"/>
                </a:lnTo>
                <a:lnTo>
                  <a:pt x="1450847" y="50418"/>
                </a:lnTo>
                <a:lnTo>
                  <a:pt x="1476756" y="50418"/>
                </a:lnTo>
                <a:lnTo>
                  <a:pt x="1476756" y="24511"/>
                </a:lnTo>
                <a:close/>
              </a:path>
              <a:path w="2747009" h="78105">
                <a:moveTo>
                  <a:pt x="1502664" y="24511"/>
                </a:moveTo>
                <a:lnTo>
                  <a:pt x="1502664" y="50418"/>
                </a:lnTo>
                <a:lnTo>
                  <a:pt x="1528571" y="50545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7009" h="78105">
                <a:moveTo>
                  <a:pt x="1580388" y="24637"/>
                </a:moveTo>
                <a:lnTo>
                  <a:pt x="1554480" y="24637"/>
                </a:lnTo>
                <a:lnTo>
                  <a:pt x="1554480" y="50545"/>
                </a:lnTo>
                <a:lnTo>
                  <a:pt x="1580388" y="50545"/>
                </a:lnTo>
                <a:lnTo>
                  <a:pt x="1580388" y="24637"/>
                </a:lnTo>
                <a:close/>
              </a:path>
              <a:path w="2747009" h="78105">
                <a:moveTo>
                  <a:pt x="1632204" y="24637"/>
                </a:moveTo>
                <a:lnTo>
                  <a:pt x="1606295" y="24637"/>
                </a:lnTo>
                <a:lnTo>
                  <a:pt x="1606295" y="50545"/>
                </a:lnTo>
                <a:lnTo>
                  <a:pt x="1632204" y="50545"/>
                </a:lnTo>
                <a:lnTo>
                  <a:pt x="1632204" y="24637"/>
                </a:lnTo>
                <a:close/>
              </a:path>
              <a:path w="2747009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7009" h="78105">
                <a:moveTo>
                  <a:pt x="1735836" y="24764"/>
                </a:moveTo>
                <a:lnTo>
                  <a:pt x="1709928" y="24764"/>
                </a:lnTo>
                <a:lnTo>
                  <a:pt x="1709928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7009" h="78105">
                <a:moveTo>
                  <a:pt x="1787652" y="24891"/>
                </a:moveTo>
                <a:lnTo>
                  <a:pt x="1761743" y="24891"/>
                </a:lnTo>
                <a:lnTo>
                  <a:pt x="1761743" y="50800"/>
                </a:lnTo>
                <a:lnTo>
                  <a:pt x="1787652" y="50800"/>
                </a:lnTo>
                <a:lnTo>
                  <a:pt x="1787652" y="24891"/>
                </a:lnTo>
                <a:close/>
              </a:path>
              <a:path w="2747009" h="78105">
                <a:moveTo>
                  <a:pt x="1839467" y="24891"/>
                </a:moveTo>
                <a:lnTo>
                  <a:pt x="1813560" y="24891"/>
                </a:lnTo>
                <a:lnTo>
                  <a:pt x="1813560" y="50800"/>
                </a:lnTo>
                <a:lnTo>
                  <a:pt x="1839467" y="50800"/>
                </a:lnTo>
                <a:lnTo>
                  <a:pt x="1839467" y="24891"/>
                </a:lnTo>
                <a:close/>
              </a:path>
              <a:path w="2747009" h="78105">
                <a:moveTo>
                  <a:pt x="1891284" y="25018"/>
                </a:moveTo>
                <a:lnTo>
                  <a:pt x="1865376" y="25018"/>
                </a:lnTo>
                <a:lnTo>
                  <a:pt x="1865376" y="50926"/>
                </a:lnTo>
                <a:lnTo>
                  <a:pt x="1891284" y="50926"/>
                </a:lnTo>
                <a:lnTo>
                  <a:pt x="1891284" y="25018"/>
                </a:lnTo>
                <a:close/>
              </a:path>
              <a:path w="2747009" h="78105">
                <a:moveTo>
                  <a:pt x="1943100" y="25018"/>
                </a:moveTo>
                <a:lnTo>
                  <a:pt x="1917191" y="25018"/>
                </a:lnTo>
                <a:lnTo>
                  <a:pt x="1917191" y="50926"/>
                </a:lnTo>
                <a:lnTo>
                  <a:pt x="1943100" y="50926"/>
                </a:lnTo>
                <a:lnTo>
                  <a:pt x="1943100" y="25018"/>
                </a:lnTo>
                <a:close/>
              </a:path>
              <a:path w="2747009" h="78105">
                <a:moveTo>
                  <a:pt x="1969008" y="25018"/>
                </a:moveTo>
                <a:lnTo>
                  <a:pt x="1969008" y="50926"/>
                </a:lnTo>
                <a:lnTo>
                  <a:pt x="1994915" y="51053"/>
                </a:lnTo>
                <a:lnTo>
                  <a:pt x="1994915" y="25145"/>
                </a:lnTo>
                <a:lnTo>
                  <a:pt x="1969008" y="25018"/>
                </a:lnTo>
                <a:close/>
              </a:path>
              <a:path w="2747009" h="78105">
                <a:moveTo>
                  <a:pt x="2046732" y="25145"/>
                </a:moveTo>
                <a:lnTo>
                  <a:pt x="2020824" y="25145"/>
                </a:lnTo>
                <a:lnTo>
                  <a:pt x="2020824" y="51053"/>
                </a:lnTo>
                <a:lnTo>
                  <a:pt x="2046732" y="51053"/>
                </a:lnTo>
                <a:lnTo>
                  <a:pt x="2046732" y="25145"/>
                </a:lnTo>
                <a:close/>
              </a:path>
              <a:path w="2747009" h="78105">
                <a:moveTo>
                  <a:pt x="2072639" y="25145"/>
                </a:moveTo>
                <a:lnTo>
                  <a:pt x="2072639" y="51053"/>
                </a:lnTo>
                <a:lnTo>
                  <a:pt x="2098547" y="51180"/>
                </a:lnTo>
                <a:lnTo>
                  <a:pt x="2098547" y="25273"/>
                </a:lnTo>
                <a:lnTo>
                  <a:pt x="2072639" y="25145"/>
                </a:lnTo>
                <a:close/>
              </a:path>
              <a:path w="2747009" h="78105">
                <a:moveTo>
                  <a:pt x="2150364" y="25273"/>
                </a:moveTo>
                <a:lnTo>
                  <a:pt x="2124456" y="25273"/>
                </a:lnTo>
                <a:lnTo>
                  <a:pt x="2124456" y="51180"/>
                </a:lnTo>
                <a:lnTo>
                  <a:pt x="2150364" y="51180"/>
                </a:lnTo>
                <a:lnTo>
                  <a:pt x="2150364" y="25273"/>
                </a:lnTo>
                <a:close/>
              </a:path>
              <a:path w="2747009" h="78105">
                <a:moveTo>
                  <a:pt x="2176271" y="25273"/>
                </a:moveTo>
                <a:lnTo>
                  <a:pt x="2176271" y="51180"/>
                </a:lnTo>
                <a:lnTo>
                  <a:pt x="2202180" y="51307"/>
                </a:lnTo>
                <a:lnTo>
                  <a:pt x="2202180" y="25400"/>
                </a:lnTo>
                <a:lnTo>
                  <a:pt x="2176271" y="25273"/>
                </a:lnTo>
                <a:close/>
              </a:path>
              <a:path w="2747009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7"/>
                </a:lnTo>
                <a:lnTo>
                  <a:pt x="2253995" y="51307"/>
                </a:lnTo>
                <a:lnTo>
                  <a:pt x="2253995" y="25400"/>
                </a:lnTo>
                <a:close/>
              </a:path>
              <a:path w="2747009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7"/>
                </a:lnTo>
                <a:lnTo>
                  <a:pt x="2305812" y="51307"/>
                </a:lnTo>
                <a:lnTo>
                  <a:pt x="2305812" y="25400"/>
                </a:lnTo>
                <a:close/>
              </a:path>
              <a:path w="2747009" h="78105">
                <a:moveTo>
                  <a:pt x="2357628" y="25526"/>
                </a:moveTo>
                <a:lnTo>
                  <a:pt x="2331719" y="25526"/>
                </a:lnTo>
                <a:lnTo>
                  <a:pt x="2331719" y="51434"/>
                </a:lnTo>
                <a:lnTo>
                  <a:pt x="2357628" y="51434"/>
                </a:lnTo>
                <a:lnTo>
                  <a:pt x="2357628" y="25526"/>
                </a:lnTo>
                <a:close/>
              </a:path>
              <a:path w="2747009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4"/>
                </a:lnTo>
                <a:lnTo>
                  <a:pt x="2409443" y="51434"/>
                </a:lnTo>
                <a:lnTo>
                  <a:pt x="2409443" y="25526"/>
                </a:lnTo>
                <a:close/>
              </a:path>
              <a:path w="2747009" h="78105">
                <a:moveTo>
                  <a:pt x="2461260" y="25653"/>
                </a:moveTo>
                <a:lnTo>
                  <a:pt x="2435352" y="25653"/>
                </a:lnTo>
                <a:lnTo>
                  <a:pt x="2435352" y="51562"/>
                </a:lnTo>
                <a:lnTo>
                  <a:pt x="2461260" y="51562"/>
                </a:lnTo>
                <a:lnTo>
                  <a:pt x="2461260" y="25653"/>
                </a:lnTo>
                <a:close/>
              </a:path>
              <a:path w="2747009" h="78105">
                <a:moveTo>
                  <a:pt x="2513076" y="25653"/>
                </a:moveTo>
                <a:lnTo>
                  <a:pt x="2487167" y="25653"/>
                </a:lnTo>
                <a:lnTo>
                  <a:pt x="2487167" y="51562"/>
                </a:lnTo>
                <a:lnTo>
                  <a:pt x="2513076" y="51562"/>
                </a:lnTo>
                <a:lnTo>
                  <a:pt x="2513076" y="25653"/>
                </a:lnTo>
                <a:close/>
              </a:path>
              <a:path w="2747009" h="78105">
                <a:moveTo>
                  <a:pt x="2538984" y="25653"/>
                </a:moveTo>
                <a:lnTo>
                  <a:pt x="2538984" y="51562"/>
                </a:lnTo>
                <a:lnTo>
                  <a:pt x="2564891" y="51688"/>
                </a:lnTo>
                <a:lnTo>
                  <a:pt x="2564891" y="25780"/>
                </a:lnTo>
                <a:lnTo>
                  <a:pt x="2538984" y="25653"/>
                </a:lnTo>
                <a:close/>
              </a:path>
              <a:path w="2747009" h="78105">
                <a:moveTo>
                  <a:pt x="2616708" y="25780"/>
                </a:moveTo>
                <a:lnTo>
                  <a:pt x="2590800" y="25780"/>
                </a:lnTo>
                <a:lnTo>
                  <a:pt x="2590800" y="51688"/>
                </a:lnTo>
                <a:lnTo>
                  <a:pt x="2616708" y="51688"/>
                </a:lnTo>
                <a:lnTo>
                  <a:pt x="2616708" y="25780"/>
                </a:lnTo>
                <a:close/>
              </a:path>
              <a:path w="2747009" h="78105">
                <a:moveTo>
                  <a:pt x="2642616" y="25780"/>
                </a:moveTo>
                <a:lnTo>
                  <a:pt x="2642616" y="51688"/>
                </a:lnTo>
                <a:lnTo>
                  <a:pt x="2668524" y="51815"/>
                </a:lnTo>
                <a:lnTo>
                  <a:pt x="2668524" y="25907"/>
                </a:lnTo>
                <a:lnTo>
                  <a:pt x="2642616" y="25780"/>
                </a:lnTo>
                <a:close/>
              </a:path>
              <a:path w="2747009" h="78105">
                <a:moveTo>
                  <a:pt x="2708147" y="0"/>
                </a:moveTo>
                <a:lnTo>
                  <a:pt x="2693021" y="3053"/>
                </a:lnTo>
                <a:lnTo>
                  <a:pt x="2680668" y="11382"/>
                </a:lnTo>
                <a:lnTo>
                  <a:pt x="2672339" y="23735"/>
                </a:lnTo>
                <a:lnTo>
                  <a:pt x="2669286" y="38862"/>
                </a:lnTo>
                <a:lnTo>
                  <a:pt x="2672339" y="53988"/>
                </a:lnTo>
                <a:lnTo>
                  <a:pt x="2680668" y="66341"/>
                </a:lnTo>
                <a:lnTo>
                  <a:pt x="2693021" y="74670"/>
                </a:lnTo>
                <a:lnTo>
                  <a:pt x="2708147" y="77724"/>
                </a:lnTo>
                <a:lnTo>
                  <a:pt x="2723274" y="74670"/>
                </a:lnTo>
                <a:lnTo>
                  <a:pt x="2735627" y="66341"/>
                </a:lnTo>
                <a:lnTo>
                  <a:pt x="2743956" y="53988"/>
                </a:lnTo>
                <a:lnTo>
                  <a:pt x="2744394" y="51815"/>
                </a:lnTo>
                <a:lnTo>
                  <a:pt x="2694432" y="51815"/>
                </a:lnTo>
                <a:lnTo>
                  <a:pt x="2694432" y="25907"/>
                </a:lnTo>
                <a:lnTo>
                  <a:pt x="2744394" y="25907"/>
                </a:lnTo>
                <a:lnTo>
                  <a:pt x="2743956" y="23735"/>
                </a:lnTo>
                <a:lnTo>
                  <a:pt x="2735627" y="11382"/>
                </a:lnTo>
                <a:lnTo>
                  <a:pt x="2723274" y="3053"/>
                </a:lnTo>
                <a:lnTo>
                  <a:pt x="2708147" y="0"/>
                </a:lnTo>
                <a:close/>
              </a:path>
              <a:path w="2747009" h="78105">
                <a:moveTo>
                  <a:pt x="2708147" y="25907"/>
                </a:moveTo>
                <a:lnTo>
                  <a:pt x="2694432" y="25907"/>
                </a:lnTo>
                <a:lnTo>
                  <a:pt x="2694432" y="51815"/>
                </a:lnTo>
                <a:lnTo>
                  <a:pt x="2708147" y="51815"/>
                </a:lnTo>
                <a:lnTo>
                  <a:pt x="2708147" y="25907"/>
                </a:lnTo>
                <a:close/>
              </a:path>
              <a:path w="2747009" h="78105">
                <a:moveTo>
                  <a:pt x="2744394" y="25907"/>
                </a:moveTo>
                <a:lnTo>
                  <a:pt x="2708147" y="25907"/>
                </a:lnTo>
                <a:lnTo>
                  <a:pt x="2708147" y="51815"/>
                </a:lnTo>
                <a:lnTo>
                  <a:pt x="2744394" y="51815"/>
                </a:lnTo>
                <a:lnTo>
                  <a:pt x="2747010" y="38862"/>
                </a:lnTo>
                <a:lnTo>
                  <a:pt x="274439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50924" y="1008126"/>
            <a:ext cx="7162800" cy="245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9516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Pengertian</a:t>
            </a:r>
            <a:r>
              <a:rPr sz="1800" b="1" spc="-3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Komputer</a:t>
            </a:r>
            <a:r>
              <a:rPr sz="1800" b="1" spc="-4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-</a:t>
            </a:r>
            <a:r>
              <a:rPr sz="1800" b="1" spc="-50" dirty="0">
                <a:solidFill>
                  <a:srgbClr val="16165D"/>
                </a:solidFill>
                <a:latin typeface="Arial"/>
                <a:cs typeface="Arial"/>
              </a:rPr>
              <a:t> 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39"/>
              </a:spcBef>
            </a:pPr>
            <a:endParaRPr sz="1800">
              <a:latin typeface="Arial"/>
              <a:cs typeface="Arial"/>
            </a:endParaRPr>
          </a:p>
          <a:p>
            <a:pPr marL="12700" marR="14604" indent="1120140" algn="r">
              <a:lnSpc>
                <a:spcPct val="100000"/>
              </a:lnSpc>
            </a:pP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Komputer</a:t>
            </a:r>
            <a:r>
              <a:rPr sz="18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adalah</a:t>
            </a:r>
            <a:r>
              <a:rPr sz="18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suatu</a:t>
            </a:r>
            <a:r>
              <a:rPr sz="18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alat</a:t>
            </a:r>
            <a:r>
              <a:rPr sz="18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elektronik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18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mampu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melakukan</a:t>
            </a:r>
            <a:r>
              <a:rPr sz="18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beberapa</a:t>
            </a:r>
            <a:r>
              <a:rPr sz="18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tugas</a:t>
            </a:r>
            <a:r>
              <a:rPr sz="18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yaitu</a:t>
            </a:r>
            <a:r>
              <a:rPr sz="18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menerima</a:t>
            </a:r>
            <a:r>
              <a:rPr sz="18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input,</a:t>
            </a:r>
            <a:r>
              <a:rPr sz="1800" i="1" spc="50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memproses</a:t>
            </a:r>
            <a:r>
              <a:rPr sz="18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input</a:t>
            </a:r>
            <a:r>
              <a:rPr sz="18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sesuai</a:t>
            </a:r>
            <a:r>
              <a:rPr sz="18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r>
              <a:rPr sz="18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instruksi</a:t>
            </a:r>
            <a:r>
              <a:rPr sz="18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18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diberikan,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menyimpan</a:t>
            </a:r>
            <a:r>
              <a:rPr sz="18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perintah-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perintah</a:t>
            </a:r>
            <a:r>
              <a:rPr sz="18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18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hasil</a:t>
            </a:r>
            <a:r>
              <a:rPr sz="18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pengolahannya,</a:t>
            </a:r>
            <a:r>
              <a:rPr sz="18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20" dirty="0">
                <a:solidFill>
                  <a:srgbClr val="181866"/>
                </a:solidFill>
                <a:latin typeface="Verdana"/>
                <a:cs typeface="Verdana"/>
              </a:rPr>
              <a:t>serta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menyediakan</a:t>
            </a:r>
            <a:r>
              <a:rPr sz="18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output</a:t>
            </a:r>
            <a:r>
              <a:rPr sz="18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dalam</a:t>
            </a:r>
            <a:r>
              <a:rPr sz="1800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bentuk</a:t>
            </a:r>
            <a:r>
              <a:rPr sz="18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informasi</a:t>
            </a:r>
            <a:endParaRPr sz="1800">
              <a:latin typeface="Verdana"/>
              <a:cs typeface="Verdana"/>
            </a:endParaRPr>
          </a:p>
          <a:p>
            <a:pPr marR="13970" algn="r">
              <a:lnSpc>
                <a:spcPct val="100000"/>
              </a:lnSpc>
              <a:spcBef>
                <a:spcPts val="10"/>
              </a:spcBef>
            </a:pPr>
            <a:r>
              <a:rPr sz="1700" i="1" dirty="0">
                <a:solidFill>
                  <a:srgbClr val="181866"/>
                </a:solidFill>
                <a:latin typeface="Verdana"/>
                <a:cs typeface="Verdana"/>
              </a:rPr>
              <a:t>(By</a:t>
            </a:r>
            <a:r>
              <a:rPr sz="17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700" i="1" dirty="0">
                <a:solidFill>
                  <a:srgbClr val="181866"/>
                </a:solidFill>
                <a:latin typeface="Verdana"/>
                <a:cs typeface="Verdana"/>
              </a:rPr>
              <a:t>:</a:t>
            </a:r>
            <a:r>
              <a:rPr sz="17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700" i="1" dirty="0">
                <a:solidFill>
                  <a:srgbClr val="FF0000"/>
                </a:solidFill>
                <a:latin typeface="Verdana"/>
                <a:cs typeface="Verdana"/>
              </a:rPr>
              <a:t>Robert</a:t>
            </a:r>
            <a:r>
              <a:rPr sz="1700" i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i="1" dirty="0">
                <a:solidFill>
                  <a:srgbClr val="FF0000"/>
                </a:solidFill>
                <a:latin typeface="Verdana"/>
                <a:cs typeface="Verdana"/>
              </a:rPr>
              <a:t>Blissmer,</a:t>
            </a:r>
            <a:r>
              <a:rPr sz="1700" i="1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i="1" spc="-20" dirty="0">
                <a:solidFill>
                  <a:srgbClr val="FF0000"/>
                </a:solidFill>
                <a:latin typeface="Verdana"/>
                <a:cs typeface="Verdana"/>
              </a:rPr>
              <a:t>1985</a:t>
            </a:r>
            <a:r>
              <a:rPr sz="1700" i="1" spc="-20" dirty="0">
                <a:solidFill>
                  <a:srgbClr val="181866"/>
                </a:solidFill>
                <a:latin typeface="Verdana"/>
                <a:cs typeface="Verdana"/>
              </a:rPr>
              <a:t>)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10455" y="3715511"/>
            <a:ext cx="3470275" cy="538480"/>
            <a:chOff x="4410455" y="3715511"/>
            <a:chExt cx="3470275" cy="5384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9505" y="3734561"/>
              <a:ext cx="3432048" cy="4998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29505" y="3734561"/>
              <a:ext cx="3432175" cy="500380"/>
            </a:xfrm>
            <a:custGeom>
              <a:avLst/>
              <a:gdLst/>
              <a:ahLst/>
              <a:cxnLst/>
              <a:rect l="l" t="t" r="r" b="b"/>
              <a:pathLst>
                <a:path w="3432175" h="500379">
                  <a:moveTo>
                    <a:pt x="0" y="249936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899"/>
                  </a:lnTo>
                  <a:lnTo>
                    <a:pt x="88900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3182112" y="0"/>
                  </a:lnTo>
                  <a:lnTo>
                    <a:pt x="3227041" y="4026"/>
                  </a:lnTo>
                  <a:lnTo>
                    <a:pt x="3269328" y="15635"/>
                  </a:lnTo>
                  <a:lnTo>
                    <a:pt x="3308265" y="34120"/>
                  </a:lnTo>
                  <a:lnTo>
                    <a:pt x="3343148" y="58777"/>
                  </a:lnTo>
                  <a:lnTo>
                    <a:pt x="3373270" y="88900"/>
                  </a:lnTo>
                  <a:lnTo>
                    <a:pt x="3397927" y="123782"/>
                  </a:lnTo>
                  <a:lnTo>
                    <a:pt x="3416412" y="162719"/>
                  </a:lnTo>
                  <a:lnTo>
                    <a:pt x="3428021" y="205006"/>
                  </a:lnTo>
                  <a:lnTo>
                    <a:pt x="3432048" y="249936"/>
                  </a:lnTo>
                  <a:lnTo>
                    <a:pt x="3428021" y="294865"/>
                  </a:lnTo>
                  <a:lnTo>
                    <a:pt x="3416412" y="337152"/>
                  </a:lnTo>
                  <a:lnTo>
                    <a:pt x="3397927" y="376089"/>
                  </a:lnTo>
                  <a:lnTo>
                    <a:pt x="3373270" y="410972"/>
                  </a:lnTo>
                  <a:lnTo>
                    <a:pt x="3343148" y="441094"/>
                  </a:lnTo>
                  <a:lnTo>
                    <a:pt x="3308265" y="465751"/>
                  </a:lnTo>
                  <a:lnTo>
                    <a:pt x="3269328" y="484236"/>
                  </a:lnTo>
                  <a:lnTo>
                    <a:pt x="3227041" y="495845"/>
                  </a:lnTo>
                  <a:lnTo>
                    <a:pt x="3182112" y="499871"/>
                  </a:lnTo>
                  <a:lnTo>
                    <a:pt x="249936" y="499871"/>
                  </a:lnTo>
                  <a:lnTo>
                    <a:pt x="205006" y="495845"/>
                  </a:lnTo>
                  <a:lnTo>
                    <a:pt x="162719" y="484236"/>
                  </a:lnTo>
                  <a:lnTo>
                    <a:pt x="123782" y="465751"/>
                  </a:lnTo>
                  <a:lnTo>
                    <a:pt x="88900" y="441094"/>
                  </a:lnTo>
                  <a:lnTo>
                    <a:pt x="58777" y="410971"/>
                  </a:lnTo>
                  <a:lnTo>
                    <a:pt x="34120" y="376089"/>
                  </a:lnTo>
                  <a:lnTo>
                    <a:pt x="15635" y="337152"/>
                  </a:lnTo>
                  <a:lnTo>
                    <a:pt x="4026" y="294865"/>
                  </a:lnTo>
                  <a:lnTo>
                    <a:pt x="0" y="249936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80635" y="3847846"/>
            <a:ext cx="32531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6165D"/>
                </a:solidFill>
                <a:latin typeface="Verdana"/>
                <a:cs typeface="Verdana"/>
              </a:rPr>
              <a:t>Berbentuk</a:t>
            </a:r>
            <a:r>
              <a:rPr sz="1600" b="1" spc="-7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6165D"/>
                </a:solidFill>
                <a:latin typeface="Verdana"/>
                <a:cs typeface="Verdana"/>
              </a:rPr>
              <a:t>Sistem</a:t>
            </a:r>
            <a:r>
              <a:rPr sz="1600" b="1" spc="-9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14716" y="3628644"/>
            <a:ext cx="767080" cy="669290"/>
            <a:chOff x="8014716" y="3628644"/>
            <a:chExt cx="767080" cy="669290"/>
          </a:xfrm>
        </p:grpSpPr>
        <p:sp>
          <p:nvSpPr>
            <p:cNvPr id="12" name="object 12"/>
            <p:cNvSpPr/>
            <p:nvPr/>
          </p:nvSpPr>
          <p:spPr>
            <a:xfrm>
              <a:off x="8026908" y="3643884"/>
              <a:ext cx="754380" cy="654050"/>
            </a:xfrm>
            <a:custGeom>
              <a:avLst/>
              <a:gdLst/>
              <a:ahLst/>
              <a:cxnLst/>
              <a:rect l="l" t="t" r="r" b="b"/>
              <a:pathLst>
                <a:path w="754379" h="654050">
                  <a:moveTo>
                    <a:pt x="565276" y="0"/>
                  </a:moveTo>
                  <a:lnTo>
                    <a:pt x="189102" y="0"/>
                  </a:lnTo>
                  <a:lnTo>
                    <a:pt x="0" y="326898"/>
                  </a:lnTo>
                  <a:lnTo>
                    <a:pt x="189102" y="653796"/>
                  </a:lnTo>
                  <a:lnTo>
                    <a:pt x="565276" y="653796"/>
                  </a:lnTo>
                  <a:lnTo>
                    <a:pt x="754380" y="326898"/>
                  </a:lnTo>
                  <a:lnTo>
                    <a:pt x="56527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9288" y="3633216"/>
              <a:ext cx="755903" cy="65379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019288" y="3633216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0" y="326897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7"/>
                  </a:lnTo>
                  <a:lnTo>
                    <a:pt x="566801" y="653795"/>
                  </a:lnTo>
                  <a:lnTo>
                    <a:pt x="189102" y="653795"/>
                  </a:lnTo>
                  <a:lnTo>
                    <a:pt x="0" y="326897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3484" y="3672840"/>
              <a:ext cx="664464" cy="5745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063484" y="3672840"/>
              <a:ext cx="664845" cy="574675"/>
            </a:xfrm>
            <a:custGeom>
              <a:avLst/>
              <a:gdLst/>
              <a:ahLst/>
              <a:cxnLst/>
              <a:rect l="l" t="t" r="r" b="b"/>
              <a:pathLst>
                <a:path w="664845" h="574675">
                  <a:moveTo>
                    <a:pt x="0" y="287274"/>
                  </a:moveTo>
                  <a:lnTo>
                    <a:pt x="165989" y="0"/>
                  </a:lnTo>
                  <a:lnTo>
                    <a:pt x="498475" y="0"/>
                  </a:lnTo>
                  <a:lnTo>
                    <a:pt x="664464" y="287274"/>
                  </a:lnTo>
                  <a:lnTo>
                    <a:pt x="498475" y="574548"/>
                  </a:lnTo>
                  <a:lnTo>
                    <a:pt x="165989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318754" y="3758260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89447" y="4485132"/>
            <a:ext cx="2391410" cy="538480"/>
            <a:chOff x="5489447" y="4485132"/>
            <a:chExt cx="2391410" cy="53848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08497" y="4504182"/>
              <a:ext cx="2353055" cy="4998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508497" y="4504182"/>
              <a:ext cx="2353310" cy="500380"/>
            </a:xfrm>
            <a:custGeom>
              <a:avLst/>
              <a:gdLst/>
              <a:ahLst/>
              <a:cxnLst/>
              <a:rect l="l" t="t" r="r" b="b"/>
              <a:pathLst>
                <a:path w="2353309" h="500379">
                  <a:moveTo>
                    <a:pt x="0" y="249936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900"/>
                  </a:lnTo>
                  <a:lnTo>
                    <a:pt x="88900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2103120" y="0"/>
                  </a:lnTo>
                  <a:lnTo>
                    <a:pt x="2148049" y="4026"/>
                  </a:lnTo>
                  <a:lnTo>
                    <a:pt x="2190336" y="15635"/>
                  </a:lnTo>
                  <a:lnTo>
                    <a:pt x="2229273" y="34120"/>
                  </a:lnTo>
                  <a:lnTo>
                    <a:pt x="2264156" y="58777"/>
                  </a:lnTo>
                  <a:lnTo>
                    <a:pt x="2294278" y="88900"/>
                  </a:lnTo>
                  <a:lnTo>
                    <a:pt x="2318935" y="123782"/>
                  </a:lnTo>
                  <a:lnTo>
                    <a:pt x="2337420" y="162719"/>
                  </a:lnTo>
                  <a:lnTo>
                    <a:pt x="2349029" y="205006"/>
                  </a:lnTo>
                  <a:lnTo>
                    <a:pt x="2353055" y="249936"/>
                  </a:lnTo>
                  <a:lnTo>
                    <a:pt x="2349029" y="294865"/>
                  </a:lnTo>
                  <a:lnTo>
                    <a:pt x="2337420" y="337152"/>
                  </a:lnTo>
                  <a:lnTo>
                    <a:pt x="2318935" y="376089"/>
                  </a:lnTo>
                  <a:lnTo>
                    <a:pt x="2294278" y="410972"/>
                  </a:lnTo>
                  <a:lnTo>
                    <a:pt x="2264156" y="441094"/>
                  </a:lnTo>
                  <a:lnTo>
                    <a:pt x="2229273" y="465751"/>
                  </a:lnTo>
                  <a:lnTo>
                    <a:pt x="2190336" y="484236"/>
                  </a:lnTo>
                  <a:lnTo>
                    <a:pt x="2148049" y="495845"/>
                  </a:lnTo>
                  <a:lnTo>
                    <a:pt x="2103120" y="499872"/>
                  </a:lnTo>
                  <a:lnTo>
                    <a:pt x="249936" y="499872"/>
                  </a:lnTo>
                  <a:lnTo>
                    <a:pt x="205006" y="495845"/>
                  </a:lnTo>
                  <a:lnTo>
                    <a:pt x="162719" y="484236"/>
                  </a:lnTo>
                  <a:lnTo>
                    <a:pt x="123782" y="465751"/>
                  </a:lnTo>
                  <a:lnTo>
                    <a:pt x="88900" y="441094"/>
                  </a:lnTo>
                  <a:lnTo>
                    <a:pt x="58777" y="410972"/>
                  </a:lnTo>
                  <a:lnTo>
                    <a:pt x="34120" y="376089"/>
                  </a:lnTo>
                  <a:lnTo>
                    <a:pt x="15635" y="337152"/>
                  </a:lnTo>
                  <a:lnTo>
                    <a:pt x="4026" y="294865"/>
                  </a:lnTo>
                  <a:lnTo>
                    <a:pt x="0" y="249936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670041" y="4617847"/>
            <a:ext cx="2041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6165D"/>
                </a:solidFill>
                <a:latin typeface="Verdana"/>
                <a:cs typeface="Verdana"/>
              </a:rPr>
              <a:t>Saling</a:t>
            </a:r>
            <a:r>
              <a:rPr sz="1600" b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Terhubung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008619" y="4390644"/>
            <a:ext cx="767080" cy="669290"/>
            <a:chOff x="8008619" y="4390644"/>
            <a:chExt cx="767080" cy="669290"/>
          </a:xfrm>
        </p:grpSpPr>
        <p:sp>
          <p:nvSpPr>
            <p:cNvPr id="23" name="object 23"/>
            <p:cNvSpPr/>
            <p:nvPr/>
          </p:nvSpPr>
          <p:spPr>
            <a:xfrm>
              <a:off x="8019287" y="4405884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566801" y="0"/>
                  </a:moveTo>
                  <a:lnTo>
                    <a:pt x="189102" y="0"/>
                  </a:lnTo>
                  <a:lnTo>
                    <a:pt x="0" y="326898"/>
                  </a:lnTo>
                  <a:lnTo>
                    <a:pt x="189102" y="653796"/>
                  </a:lnTo>
                  <a:lnTo>
                    <a:pt x="566801" y="653796"/>
                  </a:lnTo>
                  <a:lnTo>
                    <a:pt x="755903" y="326898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3191" y="4395216"/>
              <a:ext cx="755903" cy="65379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013191" y="4395216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0" y="326897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7"/>
                  </a:lnTo>
                  <a:lnTo>
                    <a:pt x="566801" y="653795"/>
                  </a:lnTo>
                  <a:lnTo>
                    <a:pt x="189102" y="653795"/>
                  </a:lnTo>
                  <a:lnTo>
                    <a:pt x="0" y="326897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57387" y="4434840"/>
              <a:ext cx="664463" cy="57454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057387" y="4434840"/>
              <a:ext cx="664845" cy="574675"/>
            </a:xfrm>
            <a:custGeom>
              <a:avLst/>
              <a:gdLst/>
              <a:ahLst/>
              <a:cxnLst/>
              <a:rect l="l" t="t" r="r" b="b"/>
              <a:pathLst>
                <a:path w="664845" h="574675">
                  <a:moveTo>
                    <a:pt x="0" y="287274"/>
                  </a:moveTo>
                  <a:lnTo>
                    <a:pt x="165988" y="0"/>
                  </a:lnTo>
                  <a:lnTo>
                    <a:pt x="498475" y="0"/>
                  </a:lnTo>
                  <a:lnTo>
                    <a:pt x="664463" y="287274"/>
                  </a:lnTo>
                  <a:lnTo>
                    <a:pt x="498475" y="574548"/>
                  </a:lnTo>
                  <a:lnTo>
                    <a:pt x="165988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312277" y="449859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49267" y="5321808"/>
            <a:ext cx="3823970" cy="538480"/>
            <a:chOff x="4049267" y="5321808"/>
            <a:chExt cx="3823970" cy="53848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8317" y="5340858"/>
              <a:ext cx="3785616" cy="49987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068317" y="5340858"/>
              <a:ext cx="3785870" cy="500380"/>
            </a:xfrm>
            <a:custGeom>
              <a:avLst/>
              <a:gdLst/>
              <a:ahLst/>
              <a:cxnLst/>
              <a:rect l="l" t="t" r="r" b="b"/>
              <a:pathLst>
                <a:path w="3785870" h="500379">
                  <a:moveTo>
                    <a:pt x="0" y="249935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899"/>
                  </a:lnTo>
                  <a:lnTo>
                    <a:pt x="88900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3535680" y="0"/>
                  </a:lnTo>
                  <a:lnTo>
                    <a:pt x="3580609" y="4026"/>
                  </a:lnTo>
                  <a:lnTo>
                    <a:pt x="3622896" y="15635"/>
                  </a:lnTo>
                  <a:lnTo>
                    <a:pt x="3661833" y="34120"/>
                  </a:lnTo>
                  <a:lnTo>
                    <a:pt x="3696716" y="58777"/>
                  </a:lnTo>
                  <a:lnTo>
                    <a:pt x="3726838" y="88899"/>
                  </a:lnTo>
                  <a:lnTo>
                    <a:pt x="3751495" y="123782"/>
                  </a:lnTo>
                  <a:lnTo>
                    <a:pt x="3769980" y="162719"/>
                  </a:lnTo>
                  <a:lnTo>
                    <a:pt x="3781589" y="205006"/>
                  </a:lnTo>
                  <a:lnTo>
                    <a:pt x="3785616" y="249935"/>
                  </a:lnTo>
                  <a:lnTo>
                    <a:pt x="3781589" y="294862"/>
                  </a:lnTo>
                  <a:lnTo>
                    <a:pt x="3769980" y="337146"/>
                  </a:lnTo>
                  <a:lnTo>
                    <a:pt x="3751495" y="376083"/>
                  </a:lnTo>
                  <a:lnTo>
                    <a:pt x="3726838" y="410966"/>
                  </a:lnTo>
                  <a:lnTo>
                    <a:pt x="3696716" y="441090"/>
                  </a:lnTo>
                  <a:lnTo>
                    <a:pt x="3661833" y="465748"/>
                  </a:lnTo>
                  <a:lnTo>
                    <a:pt x="3622896" y="484235"/>
                  </a:lnTo>
                  <a:lnTo>
                    <a:pt x="3580609" y="495845"/>
                  </a:lnTo>
                  <a:lnTo>
                    <a:pt x="3535680" y="499871"/>
                  </a:lnTo>
                  <a:lnTo>
                    <a:pt x="249936" y="499871"/>
                  </a:lnTo>
                  <a:lnTo>
                    <a:pt x="205006" y="495845"/>
                  </a:lnTo>
                  <a:lnTo>
                    <a:pt x="162719" y="484235"/>
                  </a:lnTo>
                  <a:lnTo>
                    <a:pt x="123782" y="465748"/>
                  </a:lnTo>
                  <a:lnTo>
                    <a:pt x="88900" y="441090"/>
                  </a:lnTo>
                  <a:lnTo>
                    <a:pt x="58777" y="410966"/>
                  </a:lnTo>
                  <a:lnTo>
                    <a:pt x="34120" y="376083"/>
                  </a:lnTo>
                  <a:lnTo>
                    <a:pt x="15635" y="337146"/>
                  </a:lnTo>
                  <a:lnTo>
                    <a:pt x="4026" y="294862"/>
                  </a:lnTo>
                  <a:lnTo>
                    <a:pt x="0" y="249935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220717" y="5454802"/>
            <a:ext cx="3521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600" b="1" spc="-10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6165D"/>
                </a:solidFill>
                <a:latin typeface="Verdana"/>
                <a:cs typeface="Verdana"/>
              </a:rPr>
              <a:t>menghasilkan</a:t>
            </a:r>
            <a:r>
              <a:rPr sz="1600" b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informasi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976616" y="5248655"/>
            <a:ext cx="767080" cy="670560"/>
            <a:chOff x="7976616" y="5248655"/>
            <a:chExt cx="767080" cy="670560"/>
          </a:xfrm>
        </p:grpSpPr>
        <p:sp>
          <p:nvSpPr>
            <p:cNvPr id="34" name="object 34"/>
            <p:cNvSpPr/>
            <p:nvPr/>
          </p:nvSpPr>
          <p:spPr>
            <a:xfrm>
              <a:off x="7988808" y="5263895"/>
              <a:ext cx="754380" cy="655320"/>
            </a:xfrm>
            <a:custGeom>
              <a:avLst/>
              <a:gdLst/>
              <a:ahLst/>
              <a:cxnLst/>
              <a:rect l="l" t="t" r="r" b="b"/>
              <a:pathLst>
                <a:path w="754379" h="655320">
                  <a:moveTo>
                    <a:pt x="564896" y="0"/>
                  </a:moveTo>
                  <a:lnTo>
                    <a:pt x="189484" y="0"/>
                  </a:lnTo>
                  <a:lnTo>
                    <a:pt x="0" y="327659"/>
                  </a:lnTo>
                  <a:lnTo>
                    <a:pt x="189484" y="655319"/>
                  </a:lnTo>
                  <a:lnTo>
                    <a:pt x="564896" y="655319"/>
                  </a:lnTo>
                  <a:lnTo>
                    <a:pt x="754380" y="327659"/>
                  </a:lnTo>
                  <a:lnTo>
                    <a:pt x="56489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81188" y="5253227"/>
              <a:ext cx="755903" cy="65379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981188" y="5253227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0" y="326898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8"/>
                  </a:lnTo>
                  <a:lnTo>
                    <a:pt x="566801" y="653796"/>
                  </a:lnTo>
                  <a:lnTo>
                    <a:pt x="189102" y="653796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25384" y="5292851"/>
              <a:ext cx="664464" cy="57454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025384" y="5292851"/>
              <a:ext cx="664845" cy="574675"/>
            </a:xfrm>
            <a:custGeom>
              <a:avLst/>
              <a:gdLst/>
              <a:ahLst/>
              <a:cxnLst/>
              <a:rect l="l" t="t" r="r" b="b"/>
              <a:pathLst>
                <a:path w="664845" h="574675">
                  <a:moveTo>
                    <a:pt x="0" y="287274"/>
                  </a:moveTo>
                  <a:lnTo>
                    <a:pt x="165989" y="0"/>
                  </a:lnTo>
                  <a:lnTo>
                    <a:pt x="498475" y="0"/>
                  </a:lnTo>
                  <a:lnTo>
                    <a:pt x="664464" y="287274"/>
                  </a:lnTo>
                  <a:lnTo>
                    <a:pt x="498475" y="574548"/>
                  </a:lnTo>
                  <a:lnTo>
                    <a:pt x="165989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280654" y="535757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45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0510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solidFill>
                  <a:srgbClr val="181866"/>
                </a:solidFill>
              </a:rPr>
              <a:t>Aksi-</a:t>
            </a:r>
            <a:r>
              <a:rPr dirty="0">
                <a:solidFill>
                  <a:srgbClr val="181866"/>
                </a:solidFill>
              </a:rPr>
              <a:t>Aksi</a:t>
            </a:r>
            <a:r>
              <a:rPr spc="10" dirty="0">
                <a:solidFill>
                  <a:srgbClr val="181866"/>
                </a:solidFill>
              </a:rPr>
              <a:t> </a:t>
            </a:r>
            <a:r>
              <a:rPr spc="-25" dirty="0">
                <a:solidFill>
                  <a:srgbClr val="181866"/>
                </a:solidFill>
              </a:rPr>
              <a:t>CPU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4598" y="1401317"/>
            <a:ext cx="7452359" cy="445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5626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sz="2200" b="1" dirty="0">
                <a:latin typeface="Verdana"/>
                <a:cs typeface="Verdana"/>
              </a:rPr>
              <a:t>CPU</a:t>
            </a:r>
            <a:r>
              <a:rPr sz="2200" b="1" spc="-6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-</a:t>
            </a:r>
            <a:r>
              <a:rPr sz="2200" b="1" spc="-7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Memori</a:t>
            </a:r>
            <a:r>
              <a:rPr sz="2200" dirty="0">
                <a:latin typeface="Verdana"/>
                <a:cs typeface="Verdana"/>
              </a:rPr>
              <a:t>,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perpindahan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data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dari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CPU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ke </a:t>
            </a:r>
            <a:r>
              <a:rPr sz="2200" dirty="0">
                <a:latin typeface="Verdana"/>
                <a:cs typeface="Verdana"/>
              </a:rPr>
              <a:t>memori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dan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sebaliknya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25"/>
              </a:spcBef>
              <a:buFont typeface="Wingdings"/>
              <a:buChar char=""/>
            </a:pPr>
            <a:endParaRPr sz="2200">
              <a:latin typeface="Verdana"/>
              <a:cs typeface="Verdana"/>
            </a:endParaRPr>
          </a:p>
          <a:p>
            <a:pPr marL="355600" marR="220345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200" b="1" dirty="0">
                <a:latin typeface="Verdana"/>
                <a:cs typeface="Verdana"/>
              </a:rPr>
              <a:t>CPU</a:t>
            </a:r>
            <a:r>
              <a:rPr sz="2200" b="1" spc="-5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-</a:t>
            </a:r>
            <a:r>
              <a:rPr sz="2200" b="1" spc="-7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I/0</a:t>
            </a:r>
            <a:r>
              <a:rPr sz="2200" dirty="0">
                <a:latin typeface="Verdana"/>
                <a:cs typeface="Verdana"/>
              </a:rPr>
              <a:t>,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perpindahan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data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dari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CPU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ke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modul </a:t>
            </a:r>
            <a:r>
              <a:rPr sz="2200" dirty="0">
                <a:latin typeface="Verdana"/>
                <a:cs typeface="Verdana"/>
              </a:rPr>
              <a:t>I/0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dan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sebaliknya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19"/>
              </a:spcBef>
              <a:buFont typeface="Wingdings"/>
              <a:buChar char=""/>
            </a:pPr>
            <a:endParaRPr sz="2200">
              <a:latin typeface="Verdana"/>
              <a:cs typeface="Verdana"/>
            </a:endParaRPr>
          </a:p>
          <a:p>
            <a:pPr marL="342265" marR="483870" indent="-342265" algn="ctr">
              <a:lnSpc>
                <a:spcPct val="100000"/>
              </a:lnSpc>
              <a:buFont typeface="Wingdings"/>
              <a:buChar char=""/>
              <a:tabLst>
                <a:tab pos="342265" algn="l"/>
              </a:tabLst>
            </a:pPr>
            <a:r>
              <a:rPr sz="2200" b="1" dirty="0">
                <a:latin typeface="Verdana"/>
                <a:cs typeface="Verdana"/>
              </a:rPr>
              <a:t>Pengolahan</a:t>
            </a:r>
            <a:r>
              <a:rPr sz="2200" b="1" spc="-7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Data</a:t>
            </a:r>
            <a:r>
              <a:rPr sz="2200" i="1" dirty="0">
                <a:latin typeface="Verdana"/>
                <a:cs typeface="Verdana"/>
              </a:rPr>
              <a:t>,</a:t>
            </a:r>
            <a:r>
              <a:rPr sz="2200" i="1" spc="-8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CPU</a:t>
            </a:r>
            <a:r>
              <a:rPr sz="2200" i="1" spc="-8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membentuk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sejumlah</a:t>
            </a:r>
            <a:endParaRPr sz="2200">
              <a:latin typeface="Verdana"/>
              <a:cs typeface="Verdana"/>
            </a:endParaRPr>
          </a:p>
          <a:p>
            <a:pPr marR="560705" algn="ctr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Verdana"/>
                <a:cs typeface="Verdana"/>
              </a:rPr>
              <a:t>operasi</a:t>
            </a:r>
            <a:r>
              <a:rPr sz="2200" spc="-6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aritmatika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dan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logika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terhadap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data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22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200" b="1" dirty="0">
                <a:latin typeface="Verdana"/>
                <a:cs typeface="Verdana"/>
              </a:rPr>
              <a:t>Kontrol</a:t>
            </a:r>
            <a:r>
              <a:rPr sz="2200" i="1" dirty="0">
                <a:latin typeface="Verdana"/>
                <a:cs typeface="Verdana"/>
              </a:rPr>
              <a:t>,</a:t>
            </a:r>
            <a:r>
              <a:rPr sz="2200" i="1" spc="-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merupakan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instruksi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untuk</a:t>
            </a:r>
            <a:r>
              <a:rPr sz="2200" spc="-8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pengontrolan </a:t>
            </a:r>
            <a:r>
              <a:rPr sz="2200" dirty="0">
                <a:latin typeface="Verdana"/>
                <a:cs typeface="Verdana"/>
              </a:rPr>
              <a:t>fungsi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atau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kerja.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Misalnya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instruksi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pengubahan </a:t>
            </a:r>
            <a:r>
              <a:rPr sz="2200" dirty="0">
                <a:latin typeface="Verdana"/>
                <a:cs typeface="Verdana"/>
              </a:rPr>
              <a:t>urusan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eksekusi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2182" y="582168"/>
            <a:ext cx="5127625" cy="78105"/>
          </a:xfrm>
          <a:custGeom>
            <a:avLst/>
            <a:gdLst/>
            <a:ahLst/>
            <a:cxnLst/>
            <a:rect l="l" t="t" r="r" b="b"/>
            <a:pathLst>
              <a:path w="5127625" h="78104">
                <a:moveTo>
                  <a:pt x="2590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7" y="51816"/>
                </a:lnTo>
                <a:lnTo>
                  <a:pt x="25907" y="25908"/>
                </a:lnTo>
                <a:close/>
              </a:path>
              <a:path w="5127625" h="78104">
                <a:moveTo>
                  <a:pt x="77723" y="25908"/>
                </a:moveTo>
                <a:lnTo>
                  <a:pt x="51815" y="25908"/>
                </a:lnTo>
                <a:lnTo>
                  <a:pt x="51815" y="51816"/>
                </a:lnTo>
                <a:lnTo>
                  <a:pt x="77723" y="51816"/>
                </a:lnTo>
                <a:lnTo>
                  <a:pt x="77723" y="25908"/>
                </a:lnTo>
                <a:close/>
              </a:path>
              <a:path w="5127625" h="78104">
                <a:moveTo>
                  <a:pt x="129539" y="25908"/>
                </a:moveTo>
                <a:lnTo>
                  <a:pt x="103631" y="25908"/>
                </a:lnTo>
                <a:lnTo>
                  <a:pt x="103631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5127625" h="78104">
                <a:moveTo>
                  <a:pt x="181355" y="25908"/>
                </a:moveTo>
                <a:lnTo>
                  <a:pt x="155447" y="25908"/>
                </a:lnTo>
                <a:lnTo>
                  <a:pt x="155447" y="51816"/>
                </a:lnTo>
                <a:lnTo>
                  <a:pt x="181355" y="51816"/>
                </a:lnTo>
                <a:lnTo>
                  <a:pt x="181355" y="25908"/>
                </a:lnTo>
                <a:close/>
              </a:path>
              <a:path w="5127625" h="78104">
                <a:moveTo>
                  <a:pt x="233171" y="25908"/>
                </a:moveTo>
                <a:lnTo>
                  <a:pt x="207263" y="25908"/>
                </a:lnTo>
                <a:lnTo>
                  <a:pt x="207263" y="51816"/>
                </a:lnTo>
                <a:lnTo>
                  <a:pt x="233171" y="51816"/>
                </a:lnTo>
                <a:lnTo>
                  <a:pt x="233171" y="25908"/>
                </a:lnTo>
                <a:close/>
              </a:path>
              <a:path w="5127625" h="78104">
                <a:moveTo>
                  <a:pt x="284988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8" y="51816"/>
                </a:lnTo>
                <a:lnTo>
                  <a:pt x="284988" y="25908"/>
                </a:lnTo>
                <a:close/>
              </a:path>
              <a:path w="5127625" h="78104">
                <a:moveTo>
                  <a:pt x="336803" y="25908"/>
                </a:moveTo>
                <a:lnTo>
                  <a:pt x="310895" y="25908"/>
                </a:lnTo>
                <a:lnTo>
                  <a:pt x="310895" y="51816"/>
                </a:lnTo>
                <a:lnTo>
                  <a:pt x="336803" y="51816"/>
                </a:lnTo>
                <a:lnTo>
                  <a:pt x="336803" y="25908"/>
                </a:lnTo>
                <a:close/>
              </a:path>
              <a:path w="5127625" h="78104">
                <a:moveTo>
                  <a:pt x="388619" y="25908"/>
                </a:moveTo>
                <a:lnTo>
                  <a:pt x="362712" y="25908"/>
                </a:lnTo>
                <a:lnTo>
                  <a:pt x="362712" y="51816"/>
                </a:lnTo>
                <a:lnTo>
                  <a:pt x="388619" y="51816"/>
                </a:lnTo>
                <a:lnTo>
                  <a:pt x="388619" y="25908"/>
                </a:lnTo>
                <a:close/>
              </a:path>
              <a:path w="5127625" h="78104">
                <a:moveTo>
                  <a:pt x="440435" y="25908"/>
                </a:moveTo>
                <a:lnTo>
                  <a:pt x="414527" y="25908"/>
                </a:lnTo>
                <a:lnTo>
                  <a:pt x="414527" y="51816"/>
                </a:lnTo>
                <a:lnTo>
                  <a:pt x="440435" y="51816"/>
                </a:lnTo>
                <a:lnTo>
                  <a:pt x="440435" y="25908"/>
                </a:lnTo>
                <a:close/>
              </a:path>
              <a:path w="5127625" h="78104">
                <a:moveTo>
                  <a:pt x="492251" y="25908"/>
                </a:moveTo>
                <a:lnTo>
                  <a:pt x="466343" y="25908"/>
                </a:lnTo>
                <a:lnTo>
                  <a:pt x="466343" y="51816"/>
                </a:lnTo>
                <a:lnTo>
                  <a:pt x="492251" y="51816"/>
                </a:lnTo>
                <a:lnTo>
                  <a:pt x="492251" y="25908"/>
                </a:lnTo>
                <a:close/>
              </a:path>
              <a:path w="5127625" h="78104">
                <a:moveTo>
                  <a:pt x="544067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7" y="51816"/>
                </a:lnTo>
                <a:lnTo>
                  <a:pt x="544067" y="25908"/>
                </a:lnTo>
                <a:close/>
              </a:path>
              <a:path w="5127625" h="78104">
                <a:moveTo>
                  <a:pt x="595883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3" y="51816"/>
                </a:lnTo>
                <a:lnTo>
                  <a:pt x="595883" y="25908"/>
                </a:lnTo>
                <a:close/>
              </a:path>
              <a:path w="5127625" h="78104">
                <a:moveTo>
                  <a:pt x="647700" y="25908"/>
                </a:moveTo>
                <a:lnTo>
                  <a:pt x="621791" y="25908"/>
                </a:lnTo>
                <a:lnTo>
                  <a:pt x="621791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5127625" h="78104">
                <a:moveTo>
                  <a:pt x="699515" y="25908"/>
                </a:moveTo>
                <a:lnTo>
                  <a:pt x="673607" y="25908"/>
                </a:lnTo>
                <a:lnTo>
                  <a:pt x="673607" y="51816"/>
                </a:lnTo>
                <a:lnTo>
                  <a:pt x="699515" y="51816"/>
                </a:lnTo>
                <a:lnTo>
                  <a:pt x="699515" y="25908"/>
                </a:lnTo>
                <a:close/>
              </a:path>
              <a:path w="5127625" h="78104">
                <a:moveTo>
                  <a:pt x="751331" y="25908"/>
                </a:moveTo>
                <a:lnTo>
                  <a:pt x="725423" y="25908"/>
                </a:lnTo>
                <a:lnTo>
                  <a:pt x="725423" y="51816"/>
                </a:lnTo>
                <a:lnTo>
                  <a:pt x="751331" y="51816"/>
                </a:lnTo>
                <a:lnTo>
                  <a:pt x="751331" y="25908"/>
                </a:lnTo>
                <a:close/>
              </a:path>
              <a:path w="5127625" h="78104">
                <a:moveTo>
                  <a:pt x="803147" y="25908"/>
                </a:moveTo>
                <a:lnTo>
                  <a:pt x="777239" y="25908"/>
                </a:lnTo>
                <a:lnTo>
                  <a:pt x="777239" y="51816"/>
                </a:lnTo>
                <a:lnTo>
                  <a:pt x="803147" y="51816"/>
                </a:lnTo>
                <a:lnTo>
                  <a:pt x="803147" y="25908"/>
                </a:lnTo>
                <a:close/>
              </a:path>
              <a:path w="5127625" h="78104">
                <a:moveTo>
                  <a:pt x="854963" y="25908"/>
                </a:moveTo>
                <a:lnTo>
                  <a:pt x="829055" y="25908"/>
                </a:lnTo>
                <a:lnTo>
                  <a:pt x="829055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5127625" h="78104">
                <a:moveTo>
                  <a:pt x="906779" y="25908"/>
                </a:moveTo>
                <a:lnTo>
                  <a:pt x="880871" y="25908"/>
                </a:lnTo>
                <a:lnTo>
                  <a:pt x="880871" y="51816"/>
                </a:lnTo>
                <a:lnTo>
                  <a:pt x="906779" y="51816"/>
                </a:lnTo>
                <a:lnTo>
                  <a:pt x="906779" y="25908"/>
                </a:lnTo>
                <a:close/>
              </a:path>
              <a:path w="5127625" h="78104">
                <a:moveTo>
                  <a:pt x="958595" y="25908"/>
                </a:moveTo>
                <a:lnTo>
                  <a:pt x="932688" y="25908"/>
                </a:lnTo>
                <a:lnTo>
                  <a:pt x="932688" y="51816"/>
                </a:lnTo>
                <a:lnTo>
                  <a:pt x="958595" y="51816"/>
                </a:lnTo>
                <a:lnTo>
                  <a:pt x="958595" y="25908"/>
                </a:lnTo>
                <a:close/>
              </a:path>
              <a:path w="5127625" h="78104">
                <a:moveTo>
                  <a:pt x="1010412" y="25908"/>
                </a:moveTo>
                <a:lnTo>
                  <a:pt x="984503" y="25908"/>
                </a:lnTo>
                <a:lnTo>
                  <a:pt x="984503" y="51816"/>
                </a:lnTo>
                <a:lnTo>
                  <a:pt x="1010412" y="51816"/>
                </a:lnTo>
                <a:lnTo>
                  <a:pt x="1010412" y="25908"/>
                </a:lnTo>
                <a:close/>
              </a:path>
              <a:path w="5127625" h="78104">
                <a:moveTo>
                  <a:pt x="1062227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7" y="51816"/>
                </a:lnTo>
                <a:lnTo>
                  <a:pt x="1062227" y="25908"/>
                </a:lnTo>
                <a:close/>
              </a:path>
              <a:path w="5127625" h="78104">
                <a:moveTo>
                  <a:pt x="1114043" y="25908"/>
                </a:moveTo>
                <a:lnTo>
                  <a:pt x="1088135" y="25908"/>
                </a:lnTo>
                <a:lnTo>
                  <a:pt x="1088135" y="51816"/>
                </a:lnTo>
                <a:lnTo>
                  <a:pt x="1114043" y="51816"/>
                </a:lnTo>
                <a:lnTo>
                  <a:pt x="1114043" y="25908"/>
                </a:lnTo>
                <a:close/>
              </a:path>
              <a:path w="5127625" h="78104">
                <a:moveTo>
                  <a:pt x="1165859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59" y="51816"/>
                </a:lnTo>
                <a:lnTo>
                  <a:pt x="1165859" y="25908"/>
                </a:lnTo>
                <a:close/>
              </a:path>
              <a:path w="5127625" h="78104">
                <a:moveTo>
                  <a:pt x="1217676" y="25908"/>
                </a:moveTo>
                <a:lnTo>
                  <a:pt x="1191767" y="25908"/>
                </a:lnTo>
                <a:lnTo>
                  <a:pt x="1191767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5127625" h="78104">
                <a:moveTo>
                  <a:pt x="1269491" y="25908"/>
                </a:moveTo>
                <a:lnTo>
                  <a:pt x="1243583" y="25908"/>
                </a:lnTo>
                <a:lnTo>
                  <a:pt x="1243583" y="51816"/>
                </a:lnTo>
                <a:lnTo>
                  <a:pt x="1269491" y="51816"/>
                </a:lnTo>
                <a:lnTo>
                  <a:pt x="1269491" y="25908"/>
                </a:lnTo>
                <a:close/>
              </a:path>
              <a:path w="5127625" h="78104">
                <a:moveTo>
                  <a:pt x="1321307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7" y="51816"/>
                </a:lnTo>
                <a:lnTo>
                  <a:pt x="1321307" y="25908"/>
                </a:lnTo>
                <a:close/>
              </a:path>
              <a:path w="5127625" h="78104">
                <a:moveTo>
                  <a:pt x="1373123" y="25908"/>
                </a:moveTo>
                <a:lnTo>
                  <a:pt x="1347215" y="25908"/>
                </a:lnTo>
                <a:lnTo>
                  <a:pt x="1347215" y="51816"/>
                </a:lnTo>
                <a:lnTo>
                  <a:pt x="1373123" y="51816"/>
                </a:lnTo>
                <a:lnTo>
                  <a:pt x="1373123" y="25908"/>
                </a:lnTo>
                <a:close/>
              </a:path>
              <a:path w="5127625" h="78104">
                <a:moveTo>
                  <a:pt x="1424939" y="25908"/>
                </a:moveTo>
                <a:lnTo>
                  <a:pt x="1399031" y="25908"/>
                </a:lnTo>
                <a:lnTo>
                  <a:pt x="1399031" y="51816"/>
                </a:lnTo>
                <a:lnTo>
                  <a:pt x="1424939" y="51816"/>
                </a:lnTo>
                <a:lnTo>
                  <a:pt x="1424939" y="25908"/>
                </a:lnTo>
                <a:close/>
              </a:path>
              <a:path w="5127625" h="78104">
                <a:moveTo>
                  <a:pt x="1476755" y="25908"/>
                </a:moveTo>
                <a:lnTo>
                  <a:pt x="1450847" y="25908"/>
                </a:lnTo>
                <a:lnTo>
                  <a:pt x="1450847" y="51816"/>
                </a:lnTo>
                <a:lnTo>
                  <a:pt x="1476755" y="51816"/>
                </a:lnTo>
                <a:lnTo>
                  <a:pt x="1476755" y="25908"/>
                </a:lnTo>
                <a:close/>
              </a:path>
              <a:path w="5127625" h="78104">
                <a:moveTo>
                  <a:pt x="1528571" y="25908"/>
                </a:moveTo>
                <a:lnTo>
                  <a:pt x="1502664" y="25908"/>
                </a:lnTo>
                <a:lnTo>
                  <a:pt x="1502664" y="51816"/>
                </a:lnTo>
                <a:lnTo>
                  <a:pt x="1528571" y="51816"/>
                </a:lnTo>
                <a:lnTo>
                  <a:pt x="1528571" y="25908"/>
                </a:lnTo>
                <a:close/>
              </a:path>
              <a:path w="5127625" h="78104">
                <a:moveTo>
                  <a:pt x="1580388" y="25908"/>
                </a:moveTo>
                <a:lnTo>
                  <a:pt x="1554479" y="25908"/>
                </a:lnTo>
                <a:lnTo>
                  <a:pt x="1554479" y="51816"/>
                </a:lnTo>
                <a:lnTo>
                  <a:pt x="1580388" y="51816"/>
                </a:lnTo>
                <a:lnTo>
                  <a:pt x="1580388" y="25908"/>
                </a:lnTo>
                <a:close/>
              </a:path>
              <a:path w="5127625" h="78104">
                <a:moveTo>
                  <a:pt x="1632203" y="25908"/>
                </a:moveTo>
                <a:lnTo>
                  <a:pt x="1606295" y="25908"/>
                </a:lnTo>
                <a:lnTo>
                  <a:pt x="1606295" y="51816"/>
                </a:lnTo>
                <a:lnTo>
                  <a:pt x="1632203" y="51816"/>
                </a:lnTo>
                <a:lnTo>
                  <a:pt x="1632203" y="25908"/>
                </a:lnTo>
                <a:close/>
              </a:path>
              <a:path w="5127625" h="78104">
                <a:moveTo>
                  <a:pt x="1684019" y="25908"/>
                </a:moveTo>
                <a:lnTo>
                  <a:pt x="1658112" y="25908"/>
                </a:lnTo>
                <a:lnTo>
                  <a:pt x="1658112" y="51816"/>
                </a:lnTo>
                <a:lnTo>
                  <a:pt x="1684019" y="51816"/>
                </a:lnTo>
                <a:lnTo>
                  <a:pt x="1684019" y="25908"/>
                </a:lnTo>
                <a:close/>
              </a:path>
              <a:path w="5127625" h="78104">
                <a:moveTo>
                  <a:pt x="1735835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5" y="51816"/>
                </a:lnTo>
                <a:lnTo>
                  <a:pt x="1735835" y="25908"/>
                </a:lnTo>
                <a:close/>
              </a:path>
              <a:path w="5127625" h="78104">
                <a:moveTo>
                  <a:pt x="1787652" y="25908"/>
                </a:moveTo>
                <a:lnTo>
                  <a:pt x="1761743" y="25908"/>
                </a:lnTo>
                <a:lnTo>
                  <a:pt x="1761743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5127625" h="78104">
                <a:moveTo>
                  <a:pt x="1839467" y="25908"/>
                </a:moveTo>
                <a:lnTo>
                  <a:pt x="1813559" y="25908"/>
                </a:lnTo>
                <a:lnTo>
                  <a:pt x="1813559" y="51816"/>
                </a:lnTo>
                <a:lnTo>
                  <a:pt x="1839467" y="51816"/>
                </a:lnTo>
                <a:lnTo>
                  <a:pt x="1839467" y="25908"/>
                </a:lnTo>
                <a:close/>
              </a:path>
              <a:path w="5127625" h="78104">
                <a:moveTo>
                  <a:pt x="1891283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91283" y="51816"/>
                </a:lnTo>
                <a:lnTo>
                  <a:pt x="1891283" y="25908"/>
                </a:lnTo>
                <a:close/>
              </a:path>
              <a:path w="5127625" h="78104">
                <a:moveTo>
                  <a:pt x="1943100" y="25908"/>
                </a:moveTo>
                <a:lnTo>
                  <a:pt x="1917191" y="25908"/>
                </a:lnTo>
                <a:lnTo>
                  <a:pt x="1917191" y="51816"/>
                </a:lnTo>
                <a:lnTo>
                  <a:pt x="1943100" y="51816"/>
                </a:lnTo>
                <a:lnTo>
                  <a:pt x="1943100" y="25908"/>
                </a:lnTo>
                <a:close/>
              </a:path>
              <a:path w="5127625" h="78104">
                <a:moveTo>
                  <a:pt x="1994915" y="25908"/>
                </a:moveTo>
                <a:lnTo>
                  <a:pt x="1969007" y="25908"/>
                </a:lnTo>
                <a:lnTo>
                  <a:pt x="1969007" y="51816"/>
                </a:lnTo>
                <a:lnTo>
                  <a:pt x="1994915" y="51816"/>
                </a:lnTo>
                <a:lnTo>
                  <a:pt x="1994915" y="25908"/>
                </a:lnTo>
                <a:close/>
              </a:path>
              <a:path w="5127625" h="78104">
                <a:moveTo>
                  <a:pt x="2046731" y="25908"/>
                </a:moveTo>
                <a:lnTo>
                  <a:pt x="2020823" y="25908"/>
                </a:lnTo>
                <a:lnTo>
                  <a:pt x="2020823" y="51816"/>
                </a:lnTo>
                <a:lnTo>
                  <a:pt x="2046731" y="51816"/>
                </a:lnTo>
                <a:lnTo>
                  <a:pt x="2046731" y="25908"/>
                </a:lnTo>
                <a:close/>
              </a:path>
              <a:path w="5127625" h="78104">
                <a:moveTo>
                  <a:pt x="2098547" y="25908"/>
                </a:moveTo>
                <a:lnTo>
                  <a:pt x="2072639" y="25908"/>
                </a:lnTo>
                <a:lnTo>
                  <a:pt x="2072639" y="51816"/>
                </a:lnTo>
                <a:lnTo>
                  <a:pt x="2098547" y="51816"/>
                </a:lnTo>
                <a:lnTo>
                  <a:pt x="2098547" y="25908"/>
                </a:lnTo>
                <a:close/>
              </a:path>
              <a:path w="5127625" h="78104">
                <a:moveTo>
                  <a:pt x="2150364" y="25908"/>
                </a:moveTo>
                <a:lnTo>
                  <a:pt x="2124455" y="25908"/>
                </a:lnTo>
                <a:lnTo>
                  <a:pt x="2124455" y="51816"/>
                </a:lnTo>
                <a:lnTo>
                  <a:pt x="2150364" y="51816"/>
                </a:lnTo>
                <a:lnTo>
                  <a:pt x="2150364" y="25908"/>
                </a:lnTo>
                <a:close/>
              </a:path>
              <a:path w="5127625" h="78104">
                <a:moveTo>
                  <a:pt x="2202179" y="25908"/>
                </a:moveTo>
                <a:lnTo>
                  <a:pt x="2176271" y="25908"/>
                </a:lnTo>
                <a:lnTo>
                  <a:pt x="2176271" y="51816"/>
                </a:lnTo>
                <a:lnTo>
                  <a:pt x="2202179" y="51816"/>
                </a:lnTo>
                <a:lnTo>
                  <a:pt x="2202179" y="25908"/>
                </a:lnTo>
                <a:close/>
              </a:path>
              <a:path w="5127625" h="78104">
                <a:moveTo>
                  <a:pt x="2253995" y="25908"/>
                </a:moveTo>
                <a:lnTo>
                  <a:pt x="2228088" y="25908"/>
                </a:lnTo>
                <a:lnTo>
                  <a:pt x="2228088" y="51816"/>
                </a:lnTo>
                <a:lnTo>
                  <a:pt x="2253995" y="51816"/>
                </a:lnTo>
                <a:lnTo>
                  <a:pt x="2253995" y="25908"/>
                </a:lnTo>
                <a:close/>
              </a:path>
              <a:path w="5127625" h="78104">
                <a:moveTo>
                  <a:pt x="2305812" y="25908"/>
                </a:moveTo>
                <a:lnTo>
                  <a:pt x="2279904" y="25908"/>
                </a:lnTo>
                <a:lnTo>
                  <a:pt x="2279904" y="51816"/>
                </a:lnTo>
                <a:lnTo>
                  <a:pt x="2305812" y="51816"/>
                </a:lnTo>
                <a:lnTo>
                  <a:pt x="2305812" y="25908"/>
                </a:lnTo>
                <a:close/>
              </a:path>
              <a:path w="5127625" h="78104">
                <a:moveTo>
                  <a:pt x="2357628" y="25908"/>
                </a:moveTo>
                <a:lnTo>
                  <a:pt x="2331719" y="25908"/>
                </a:lnTo>
                <a:lnTo>
                  <a:pt x="2331719" y="51816"/>
                </a:lnTo>
                <a:lnTo>
                  <a:pt x="2357628" y="51816"/>
                </a:lnTo>
                <a:lnTo>
                  <a:pt x="2357628" y="25908"/>
                </a:lnTo>
                <a:close/>
              </a:path>
              <a:path w="5127625" h="78104">
                <a:moveTo>
                  <a:pt x="2409443" y="25908"/>
                </a:moveTo>
                <a:lnTo>
                  <a:pt x="2383535" y="25908"/>
                </a:lnTo>
                <a:lnTo>
                  <a:pt x="2383535" y="51816"/>
                </a:lnTo>
                <a:lnTo>
                  <a:pt x="2409443" y="51816"/>
                </a:lnTo>
                <a:lnTo>
                  <a:pt x="2409443" y="25908"/>
                </a:lnTo>
                <a:close/>
              </a:path>
              <a:path w="5127625" h="78104">
                <a:moveTo>
                  <a:pt x="2461259" y="25908"/>
                </a:moveTo>
                <a:lnTo>
                  <a:pt x="2435352" y="25908"/>
                </a:lnTo>
                <a:lnTo>
                  <a:pt x="2435352" y="51816"/>
                </a:lnTo>
                <a:lnTo>
                  <a:pt x="2461259" y="51816"/>
                </a:lnTo>
                <a:lnTo>
                  <a:pt x="2461259" y="25908"/>
                </a:lnTo>
                <a:close/>
              </a:path>
              <a:path w="5127625" h="78104">
                <a:moveTo>
                  <a:pt x="2513076" y="25908"/>
                </a:moveTo>
                <a:lnTo>
                  <a:pt x="2487167" y="25908"/>
                </a:lnTo>
                <a:lnTo>
                  <a:pt x="2487167" y="51816"/>
                </a:lnTo>
                <a:lnTo>
                  <a:pt x="2513076" y="51816"/>
                </a:lnTo>
                <a:lnTo>
                  <a:pt x="2513076" y="25908"/>
                </a:lnTo>
                <a:close/>
              </a:path>
              <a:path w="5127625" h="78104">
                <a:moveTo>
                  <a:pt x="2564891" y="25908"/>
                </a:moveTo>
                <a:lnTo>
                  <a:pt x="2538983" y="25908"/>
                </a:lnTo>
                <a:lnTo>
                  <a:pt x="2538983" y="51816"/>
                </a:lnTo>
                <a:lnTo>
                  <a:pt x="2564891" y="51816"/>
                </a:lnTo>
                <a:lnTo>
                  <a:pt x="2564891" y="25908"/>
                </a:lnTo>
                <a:close/>
              </a:path>
              <a:path w="5127625" h="78104">
                <a:moveTo>
                  <a:pt x="2616707" y="25908"/>
                </a:moveTo>
                <a:lnTo>
                  <a:pt x="2590800" y="25908"/>
                </a:lnTo>
                <a:lnTo>
                  <a:pt x="2590800" y="51816"/>
                </a:lnTo>
                <a:lnTo>
                  <a:pt x="2616707" y="51816"/>
                </a:lnTo>
                <a:lnTo>
                  <a:pt x="2616707" y="25908"/>
                </a:lnTo>
                <a:close/>
              </a:path>
              <a:path w="5127625" h="78104">
                <a:moveTo>
                  <a:pt x="2668523" y="25908"/>
                </a:moveTo>
                <a:lnTo>
                  <a:pt x="2642616" y="25908"/>
                </a:lnTo>
                <a:lnTo>
                  <a:pt x="2642616" y="51816"/>
                </a:lnTo>
                <a:lnTo>
                  <a:pt x="2668523" y="51816"/>
                </a:lnTo>
                <a:lnTo>
                  <a:pt x="2668523" y="25908"/>
                </a:lnTo>
                <a:close/>
              </a:path>
              <a:path w="5127625" h="78104">
                <a:moveTo>
                  <a:pt x="2720340" y="25908"/>
                </a:moveTo>
                <a:lnTo>
                  <a:pt x="2694431" y="25908"/>
                </a:lnTo>
                <a:lnTo>
                  <a:pt x="2694431" y="51816"/>
                </a:lnTo>
                <a:lnTo>
                  <a:pt x="2720340" y="51816"/>
                </a:lnTo>
                <a:lnTo>
                  <a:pt x="2720340" y="25908"/>
                </a:lnTo>
                <a:close/>
              </a:path>
              <a:path w="5127625" h="78104">
                <a:moveTo>
                  <a:pt x="2772156" y="25908"/>
                </a:moveTo>
                <a:lnTo>
                  <a:pt x="2746247" y="25908"/>
                </a:lnTo>
                <a:lnTo>
                  <a:pt x="2746247" y="51816"/>
                </a:lnTo>
                <a:lnTo>
                  <a:pt x="2772156" y="51816"/>
                </a:lnTo>
                <a:lnTo>
                  <a:pt x="2772156" y="25908"/>
                </a:lnTo>
                <a:close/>
              </a:path>
              <a:path w="5127625" h="78104">
                <a:moveTo>
                  <a:pt x="2823971" y="25908"/>
                </a:moveTo>
                <a:lnTo>
                  <a:pt x="2798064" y="25908"/>
                </a:lnTo>
                <a:lnTo>
                  <a:pt x="2798064" y="51816"/>
                </a:lnTo>
                <a:lnTo>
                  <a:pt x="2823971" y="51816"/>
                </a:lnTo>
                <a:lnTo>
                  <a:pt x="2823971" y="25908"/>
                </a:lnTo>
                <a:close/>
              </a:path>
              <a:path w="5127625" h="78104">
                <a:moveTo>
                  <a:pt x="2875788" y="25908"/>
                </a:moveTo>
                <a:lnTo>
                  <a:pt x="2849879" y="25908"/>
                </a:lnTo>
                <a:lnTo>
                  <a:pt x="2849879" y="51816"/>
                </a:lnTo>
                <a:lnTo>
                  <a:pt x="2875788" y="51816"/>
                </a:lnTo>
                <a:lnTo>
                  <a:pt x="2875788" y="25908"/>
                </a:lnTo>
                <a:close/>
              </a:path>
              <a:path w="5127625" h="78104">
                <a:moveTo>
                  <a:pt x="2927603" y="25908"/>
                </a:moveTo>
                <a:lnTo>
                  <a:pt x="2901695" y="25908"/>
                </a:lnTo>
                <a:lnTo>
                  <a:pt x="2901695" y="51816"/>
                </a:lnTo>
                <a:lnTo>
                  <a:pt x="2927603" y="51816"/>
                </a:lnTo>
                <a:lnTo>
                  <a:pt x="2927603" y="25908"/>
                </a:lnTo>
                <a:close/>
              </a:path>
              <a:path w="5127625" h="78104">
                <a:moveTo>
                  <a:pt x="2979419" y="25908"/>
                </a:moveTo>
                <a:lnTo>
                  <a:pt x="2953512" y="25908"/>
                </a:lnTo>
                <a:lnTo>
                  <a:pt x="2953512" y="51816"/>
                </a:lnTo>
                <a:lnTo>
                  <a:pt x="2979419" y="51816"/>
                </a:lnTo>
                <a:lnTo>
                  <a:pt x="2979419" y="25908"/>
                </a:lnTo>
                <a:close/>
              </a:path>
              <a:path w="5127625" h="78104">
                <a:moveTo>
                  <a:pt x="3031236" y="25908"/>
                </a:moveTo>
                <a:lnTo>
                  <a:pt x="3005327" y="25908"/>
                </a:lnTo>
                <a:lnTo>
                  <a:pt x="3005327" y="51816"/>
                </a:lnTo>
                <a:lnTo>
                  <a:pt x="3031236" y="51816"/>
                </a:lnTo>
                <a:lnTo>
                  <a:pt x="3031236" y="25908"/>
                </a:lnTo>
                <a:close/>
              </a:path>
              <a:path w="5127625" h="78104">
                <a:moveTo>
                  <a:pt x="3083051" y="25908"/>
                </a:moveTo>
                <a:lnTo>
                  <a:pt x="3057143" y="25908"/>
                </a:lnTo>
                <a:lnTo>
                  <a:pt x="3057143" y="51816"/>
                </a:lnTo>
                <a:lnTo>
                  <a:pt x="3083051" y="51816"/>
                </a:lnTo>
                <a:lnTo>
                  <a:pt x="3083051" y="25908"/>
                </a:lnTo>
                <a:close/>
              </a:path>
              <a:path w="5127625" h="78104">
                <a:moveTo>
                  <a:pt x="3134867" y="25908"/>
                </a:moveTo>
                <a:lnTo>
                  <a:pt x="3108960" y="25908"/>
                </a:lnTo>
                <a:lnTo>
                  <a:pt x="3108960" y="51816"/>
                </a:lnTo>
                <a:lnTo>
                  <a:pt x="3134867" y="51816"/>
                </a:lnTo>
                <a:lnTo>
                  <a:pt x="3134867" y="25908"/>
                </a:lnTo>
                <a:close/>
              </a:path>
              <a:path w="5127625" h="78104">
                <a:moveTo>
                  <a:pt x="3186684" y="25908"/>
                </a:moveTo>
                <a:lnTo>
                  <a:pt x="3160775" y="25908"/>
                </a:lnTo>
                <a:lnTo>
                  <a:pt x="3160775" y="51816"/>
                </a:lnTo>
                <a:lnTo>
                  <a:pt x="3186684" y="51816"/>
                </a:lnTo>
                <a:lnTo>
                  <a:pt x="3186684" y="25908"/>
                </a:lnTo>
                <a:close/>
              </a:path>
              <a:path w="5127625" h="78104">
                <a:moveTo>
                  <a:pt x="3238499" y="25908"/>
                </a:moveTo>
                <a:lnTo>
                  <a:pt x="3212591" y="25908"/>
                </a:lnTo>
                <a:lnTo>
                  <a:pt x="3212591" y="51816"/>
                </a:lnTo>
                <a:lnTo>
                  <a:pt x="3238499" y="51816"/>
                </a:lnTo>
                <a:lnTo>
                  <a:pt x="3238499" y="25908"/>
                </a:lnTo>
                <a:close/>
              </a:path>
              <a:path w="5127625" h="78104">
                <a:moveTo>
                  <a:pt x="3290316" y="25908"/>
                </a:moveTo>
                <a:lnTo>
                  <a:pt x="3264408" y="25908"/>
                </a:lnTo>
                <a:lnTo>
                  <a:pt x="3264408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5127625" h="78104">
                <a:moveTo>
                  <a:pt x="3342132" y="25908"/>
                </a:moveTo>
                <a:lnTo>
                  <a:pt x="3316223" y="25908"/>
                </a:lnTo>
                <a:lnTo>
                  <a:pt x="3316223" y="51816"/>
                </a:lnTo>
                <a:lnTo>
                  <a:pt x="3342132" y="51816"/>
                </a:lnTo>
                <a:lnTo>
                  <a:pt x="3342132" y="25908"/>
                </a:lnTo>
                <a:close/>
              </a:path>
              <a:path w="5127625" h="78104">
                <a:moveTo>
                  <a:pt x="3393947" y="25908"/>
                </a:moveTo>
                <a:lnTo>
                  <a:pt x="3368040" y="25908"/>
                </a:lnTo>
                <a:lnTo>
                  <a:pt x="3368040" y="51816"/>
                </a:lnTo>
                <a:lnTo>
                  <a:pt x="3393947" y="51816"/>
                </a:lnTo>
                <a:lnTo>
                  <a:pt x="3393947" y="25908"/>
                </a:lnTo>
                <a:close/>
              </a:path>
              <a:path w="5127625" h="78104">
                <a:moveTo>
                  <a:pt x="3445764" y="25908"/>
                </a:moveTo>
                <a:lnTo>
                  <a:pt x="3419856" y="25908"/>
                </a:lnTo>
                <a:lnTo>
                  <a:pt x="3419856" y="51816"/>
                </a:lnTo>
                <a:lnTo>
                  <a:pt x="3445764" y="51816"/>
                </a:lnTo>
                <a:lnTo>
                  <a:pt x="3445764" y="25908"/>
                </a:lnTo>
                <a:close/>
              </a:path>
              <a:path w="5127625" h="78104">
                <a:moveTo>
                  <a:pt x="3497579" y="25908"/>
                </a:moveTo>
                <a:lnTo>
                  <a:pt x="3471671" y="25908"/>
                </a:lnTo>
                <a:lnTo>
                  <a:pt x="3471671" y="51816"/>
                </a:lnTo>
                <a:lnTo>
                  <a:pt x="3497579" y="51816"/>
                </a:lnTo>
                <a:lnTo>
                  <a:pt x="3497579" y="25908"/>
                </a:lnTo>
                <a:close/>
              </a:path>
              <a:path w="5127625" h="78104">
                <a:moveTo>
                  <a:pt x="3549395" y="25908"/>
                </a:moveTo>
                <a:lnTo>
                  <a:pt x="3523488" y="25908"/>
                </a:lnTo>
                <a:lnTo>
                  <a:pt x="3523488" y="51816"/>
                </a:lnTo>
                <a:lnTo>
                  <a:pt x="3549395" y="51816"/>
                </a:lnTo>
                <a:lnTo>
                  <a:pt x="3549395" y="25908"/>
                </a:lnTo>
                <a:close/>
              </a:path>
              <a:path w="5127625" h="78104">
                <a:moveTo>
                  <a:pt x="3601212" y="25908"/>
                </a:moveTo>
                <a:lnTo>
                  <a:pt x="3575303" y="25908"/>
                </a:lnTo>
                <a:lnTo>
                  <a:pt x="3575303" y="51816"/>
                </a:lnTo>
                <a:lnTo>
                  <a:pt x="3601212" y="51816"/>
                </a:lnTo>
                <a:lnTo>
                  <a:pt x="3601212" y="25908"/>
                </a:lnTo>
                <a:close/>
              </a:path>
              <a:path w="5127625" h="78104">
                <a:moveTo>
                  <a:pt x="3653027" y="25908"/>
                </a:moveTo>
                <a:lnTo>
                  <a:pt x="3627119" y="25908"/>
                </a:lnTo>
                <a:lnTo>
                  <a:pt x="3627119" y="51816"/>
                </a:lnTo>
                <a:lnTo>
                  <a:pt x="3653027" y="51816"/>
                </a:lnTo>
                <a:lnTo>
                  <a:pt x="3653027" y="25908"/>
                </a:lnTo>
                <a:close/>
              </a:path>
              <a:path w="5127625" h="78104">
                <a:moveTo>
                  <a:pt x="3704843" y="25908"/>
                </a:moveTo>
                <a:lnTo>
                  <a:pt x="3678936" y="25908"/>
                </a:lnTo>
                <a:lnTo>
                  <a:pt x="3678936" y="51816"/>
                </a:lnTo>
                <a:lnTo>
                  <a:pt x="3704843" y="51816"/>
                </a:lnTo>
                <a:lnTo>
                  <a:pt x="3704843" y="25908"/>
                </a:lnTo>
                <a:close/>
              </a:path>
              <a:path w="5127625" h="78104">
                <a:moveTo>
                  <a:pt x="3756660" y="25908"/>
                </a:moveTo>
                <a:lnTo>
                  <a:pt x="3730751" y="25908"/>
                </a:lnTo>
                <a:lnTo>
                  <a:pt x="3730751" y="51816"/>
                </a:lnTo>
                <a:lnTo>
                  <a:pt x="3756660" y="51816"/>
                </a:lnTo>
                <a:lnTo>
                  <a:pt x="3756660" y="25908"/>
                </a:lnTo>
                <a:close/>
              </a:path>
              <a:path w="5127625" h="78104">
                <a:moveTo>
                  <a:pt x="3808475" y="25908"/>
                </a:moveTo>
                <a:lnTo>
                  <a:pt x="3782567" y="25908"/>
                </a:lnTo>
                <a:lnTo>
                  <a:pt x="3782567" y="51816"/>
                </a:lnTo>
                <a:lnTo>
                  <a:pt x="3808475" y="51816"/>
                </a:lnTo>
                <a:lnTo>
                  <a:pt x="3808475" y="25908"/>
                </a:lnTo>
                <a:close/>
              </a:path>
              <a:path w="5127625" h="78104">
                <a:moveTo>
                  <a:pt x="3860291" y="25908"/>
                </a:moveTo>
                <a:lnTo>
                  <a:pt x="3834384" y="25908"/>
                </a:lnTo>
                <a:lnTo>
                  <a:pt x="3834384" y="51816"/>
                </a:lnTo>
                <a:lnTo>
                  <a:pt x="3860291" y="51816"/>
                </a:lnTo>
                <a:lnTo>
                  <a:pt x="3860291" y="25908"/>
                </a:lnTo>
                <a:close/>
              </a:path>
              <a:path w="5127625" h="78104">
                <a:moveTo>
                  <a:pt x="3912108" y="25908"/>
                </a:moveTo>
                <a:lnTo>
                  <a:pt x="3886199" y="25908"/>
                </a:lnTo>
                <a:lnTo>
                  <a:pt x="3886199" y="51816"/>
                </a:lnTo>
                <a:lnTo>
                  <a:pt x="3912108" y="51816"/>
                </a:lnTo>
                <a:lnTo>
                  <a:pt x="3912108" y="25908"/>
                </a:lnTo>
                <a:close/>
              </a:path>
              <a:path w="5127625" h="78104">
                <a:moveTo>
                  <a:pt x="3963923" y="25908"/>
                </a:moveTo>
                <a:lnTo>
                  <a:pt x="3938016" y="25908"/>
                </a:lnTo>
                <a:lnTo>
                  <a:pt x="3938016" y="51816"/>
                </a:lnTo>
                <a:lnTo>
                  <a:pt x="3963923" y="51816"/>
                </a:lnTo>
                <a:lnTo>
                  <a:pt x="3963923" y="25908"/>
                </a:lnTo>
                <a:close/>
              </a:path>
              <a:path w="5127625" h="78104">
                <a:moveTo>
                  <a:pt x="4015740" y="25908"/>
                </a:moveTo>
                <a:lnTo>
                  <a:pt x="3989832" y="25908"/>
                </a:lnTo>
                <a:lnTo>
                  <a:pt x="3989832" y="51816"/>
                </a:lnTo>
                <a:lnTo>
                  <a:pt x="4015740" y="51816"/>
                </a:lnTo>
                <a:lnTo>
                  <a:pt x="4015740" y="25908"/>
                </a:lnTo>
                <a:close/>
              </a:path>
              <a:path w="5127625" h="78104">
                <a:moveTo>
                  <a:pt x="4067556" y="25908"/>
                </a:moveTo>
                <a:lnTo>
                  <a:pt x="4041647" y="25908"/>
                </a:lnTo>
                <a:lnTo>
                  <a:pt x="4041647" y="51816"/>
                </a:lnTo>
                <a:lnTo>
                  <a:pt x="4067556" y="51816"/>
                </a:lnTo>
                <a:lnTo>
                  <a:pt x="4067556" y="25908"/>
                </a:lnTo>
                <a:close/>
              </a:path>
              <a:path w="5127625" h="78104">
                <a:moveTo>
                  <a:pt x="4119371" y="25908"/>
                </a:moveTo>
                <a:lnTo>
                  <a:pt x="4093464" y="25908"/>
                </a:lnTo>
                <a:lnTo>
                  <a:pt x="4093464" y="51816"/>
                </a:lnTo>
                <a:lnTo>
                  <a:pt x="4119371" y="51816"/>
                </a:lnTo>
                <a:lnTo>
                  <a:pt x="4119371" y="25908"/>
                </a:lnTo>
                <a:close/>
              </a:path>
              <a:path w="5127625" h="78104">
                <a:moveTo>
                  <a:pt x="4171188" y="25908"/>
                </a:moveTo>
                <a:lnTo>
                  <a:pt x="4145279" y="25908"/>
                </a:lnTo>
                <a:lnTo>
                  <a:pt x="4145279" y="51816"/>
                </a:lnTo>
                <a:lnTo>
                  <a:pt x="4171188" y="51816"/>
                </a:lnTo>
                <a:lnTo>
                  <a:pt x="4171188" y="25908"/>
                </a:lnTo>
                <a:close/>
              </a:path>
              <a:path w="5127625" h="78104">
                <a:moveTo>
                  <a:pt x="4223003" y="25908"/>
                </a:moveTo>
                <a:lnTo>
                  <a:pt x="4197095" y="25908"/>
                </a:lnTo>
                <a:lnTo>
                  <a:pt x="4197095" y="51816"/>
                </a:lnTo>
                <a:lnTo>
                  <a:pt x="4223003" y="51816"/>
                </a:lnTo>
                <a:lnTo>
                  <a:pt x="4223003" y="25908"/>
                </a:lnTo>
                <a:close/>
              </a:path>
              <a:path w="5127625" h="78104">
                <a:moveTo>
                  <a:pt x="4274820" y="25908"/>
                </a:moveTo>
                <a:lnTo>
                  <a:pt x="4248912" y="25908"/>
                </a:lnTo>
                <a:lnTo>
                  <a:pt x="4248912" y="51816"/>
                </a:lnTo>
                <a:lnTo>
                  <a:pt x="4274820" y="51816"/>
                </a:lnTo>
                <a:lnTo>
                  <a:pt x="4274820" y="25908"/>
                </a:lnTo>
                <a:close/>
              </a:path>
              <a:path w="5127625" h="78104">
                <a:moveTo>
                  <a:pt x="4326636" y="25908"/>
                </a:moveTo>
                <a:lnTo>
                  <a:pt x="4300727" y="25908"/>
                </a:lnTo>
                <a:lnTo>
                  <a:pt x="4300727" y="51816"/>
                </a:lnTo>
                <a:lnTo>
                  <a:pt x="4326636" y="51816"/>
                </a:lnTo>
                <a:lnTo>
                  <a:pt x="4326636" y="25908"/>
                </a:lnTo>
                <a:close/>
              </a:path>
              <a:path w="5127625" h="78104">
                <a:moveTo>
                  <a:pt x="4378451" y="25908"/>
                </a:moveTo>
                <a:lnTo>
                  <a:pt x="4352544" y="25908"/>
                </a:lnTo>
                <a:lnTo>
                  <a:pt x="4352544" y="51816"/>
                </a:lnTo>
                <a:lnTo>
                  <a:pt x="4378451" y="51816"/>
                </a:lnTo>
                <a:lnTo>
                  <a:pt x="4378451" y="25908"/>
                </a:lnTo>
                <a:close/>
              </a:path>
              <a:path w="5127625" h="78104">
                <a:moveTo>
                  <a:pt x="4430268" y="25908"/>
                </a:moveTo>
                <a:lnTo>
                  <a:pt x="4404360" y="25908"/>
                </a:lnTo>
                <a:lnTo>
                  <a:pt x="4404360" y="51816"/>
                </a:lnTo>
                <a:lnTo>
                  <a:pt x="4430268" y="51816"/>
                </a:lnTo>
                <a:lnTo>
                  <a:pt x="4430268" y="25908"/>
                </a:lnTo>
                <a:close/>
              </a:path>
              <a:path w="5127625" h="78104">
                <a:moveTo>
                  <a:pt x="4482084" y="25908"/>
                </a:moveTo>
                <a:lnTo>
                  <a:pt x="4456175" y="25908"/>
                </a:lnTo>
                <a:lnTo>
                  <a:pt x="4456175" y="51816"/>
                </a:lnTo>
                <a:lnTo>
                  <a:pt x="4482084" y="51816"/>
                </a:lnTo>
                <a:lnTo>
                  <a:pt x="4482084" y="25908"/>
                </a:lnTo>
                <a:close/>
              </a:path>
              <a:path w="5127625" h="78104">
                <a:moveTo>
                  <a:pt x="4533899" y="25908"/>
                </a:moveTo>
                <a:lnTo>
                  <a:pt x="4507992" y="25908"/>
                </a:lnTo>
                <a:lnTo>
                  <a:pt x="4507992" y="51816"/>
                </a:lnTo>
                <a:lnTo>
                  <a:pt x="4533899" y="51816"/>
                </a:lnTo>
                <a:lnTo>
                  <a:pt x="4533899" y="25908"/>
                </a:lnTo>
                <a:close/>
              </a:path>
              <a:path w="5127625" h="78104">
                <a:moveTo>
                  <a:pt x="4585716" y="25908"/>
                </a:moveTo>
                <a:lnTo>
                  <a:pt x="4559808" y="25908"/>
                </a:lnTo>
                <a:lnTo>
                  <a:pt x="4559808" y="51816"/>
                </a:lnTo>
                <a:lnTo>
                  <a:pt x="4585716" y="51816"/>
                </a:lnTo>
                <a:lnTo>
                  <a:pt x="4585716" y="25908"/>
                </a:lnTo>
                <a:close/>
              </a:path>
              <a:path w="5127625" h="78104">
                <a:moveTo>
                  <a:pt x="4637532" y="25908"/>
                </a:moveTo>
                <a:lnTo>
                  <a:pt x="4611623" y="25908"/>
                </a:lnTo>
                <a:lnTo>
                  <a:pt x="4611623" y="51816"/>
                </a:lnTo>
                <a:lnTo>
                  <a:pt x="4637532" y="51816"/>
                </a:lnTo>
                <a:lnTo>
                  <a:pt x="4637532" y="25908"/>
                </a:lnTo>
                <a:close/>
              </a:path>
              <a:path w="5127625" h="78104">
                <a:moveTo>
                  <a:pt x="4689347" y="25908"/>
                </a:moveTo>
                <a:lnTo>
                  <a:pt x="4663440" y="25908"/>
                </a:lnTo>
                <a:lnTo>
                  <a:pt x="4663440" y="51816"/>
                </a:lnTo>
                <a:lnTo>
                  <a:pt x="4689347" y="51816"/>
                </a:lnTo>
                <a:lnTo>
                  <a:pt x="4689347" y="25908"/>
                </a:lnTo>
                <a:close/>
              </a:path>
              <a:path w="5127625" h="78104">
                <a:moveTo>
                  <a:pt x="4741164" y="25908"/>
                </a:moveTo>
                <a:lnTo>
                  <a:pt x="4715256" y="25908"/>
                </a:lnTo>
                <a:lnTo>
                  <a:pt x="4715256" y="51816"/>
                </a:lnTo>
                <a:lnTo>
                  <a:pt x="4741164" y="51816"/>
                </a:lnTo>
                <a:lnTo>
                  <a:pt x="4741164" y="25908"/>
                </a:lnTo>
                <a:close/>
              </a:path>
              <a:path w="5127625" h="78104">
                <a:moveTo>
                  <a:pt x="4792979" y="25908"/>
                </a:moveTo>
                <a:lnTo>
                  <a:pt x="4767071" y="25908"/>
                </a:lnTo>
                <a:lnTo>
                  <a:pt x="4767071" y="51816"/>
                </a:lnTo>
                <a:lnTo>
                  <a:pt x="4792979" y="51816"/>
                </a:lnTo>
                <a:lnTo>
                  <a:pt x="4792979" y="25908"/>
                </a:lnTo>
                <a:close/>
              </a:path>
              <a:path w="5127625" h="78104">
                <a:moveTo>
                  <a:pt x="4844795" y="25908"/>
                </a:moveTo>
                <a:lnTo>
                  <a:pt x="4818888" y="25908"/>
                </a:lnTo>
                <a:lnTo>
                  <a:pt x="4818888" y="51816"/>
                </a:lnTo>
                <a:lnTo>
                  <a:pt x="4844795" y="51816"/>
                </a:lnTo>
                <a:lnTo>
                  <a:pt x="4844795" y="25908"/>
                </a:lnTo>
                <a:close/>
              </a:path>
              <a:path w="5127625" h="78104">
                <a:moveTo>
                  <a:pt x="4896612" y="25908"/>
                </a:moveTo>
                <a:lnTo>
                  <a:pt x="4870703" y="25908"/>
                </a:lnTo>
                <a:lnTo>
                  <a:pt x="4870703" y="51816"/>
                </a:lnTo>
                <a:lnTo>
                  <a:pt x="4896612" y="51816"/>
                </a:lnTo>
                <a:lnTo>
                  <a:pt x="4896612" y="25908"/>
                </a:lnTo>
                <a:close/>
              </a:path>
              <a:path w="5127625" h="78104">
                <a:moveTo>
                  <a:pt x="4948427" y="25908"/>
                </a:moveTo>
                <a:lnTo>
                  <a:pt x="4922520" y="25908"/>
                </a:lnTo>
                <a:lnTo>
                  <a:pt x="4922520" y="51816"/>
                </a:lnTo>
                <a:lnTo>
                  <a:pt x="4948427" y="51816"/>
                </a:lnTo>
                <a:lnTo>
                  <a:pt x="4948427" y="25908"/>
                </a:lnTo>
                <a:close/>
              </a:path>
              <a:path w="5127625" h="78104">
                <a:moveTo>
                  <a:pt x="5000244" y="25908"/>
                </a:moveTo>
                <a:lnTo>
                  <a:pt x="4974336" y="25908"/>
                </a:lnTo>
                <a:lnTo>
                  <a:pt x="4974336" y="51816"/>
                </a:lnTo>
                <a:lnTo>
                  <a:pt x="5000244" y="51816"/>
                </a:lnTo>
                <a:lnTo>
                  <a:pt x="5000244" y="25908"/>
                </a:lnTo>
                <a:close/>
              </a:path>
              <a:path w="5127625" h="78104">
                <a:moveTo>
                  <a:pt x="5088636" y="0"/>
                </a:moveTo>
                <a:lnTo>
                  <a:pt x="5073509" y="3053"/>
                </a:lnTo>
                <a:lnTo>
                  <a:pt x="5061156" y="11382"/>
                </a:lnTo>
                <a:lnTo>
                  <a:pt x="5052827" y="23735"/>
                </a:lnTo>
                <a:lnTo>
                  <a:pt x="5052060" y="27538"/>
                </a:lnTo>
                <a:lnTo>
                  <a:pt x="5052060" y="50185"/>
                </a:lnTo>
                <a:lnTo>
                  <a:pt x="5052827" y="53988"/>
                </a:lnTo>
                <a:lnTo>
                  <a:pt x="5061156" y="66341"/>
                </a:lnTo>
                <a:lnTo>
                  <a:pt x="5073509" y="74670"/>
                </a:lnTo>
                <a:lnTo>
                  <a:pt x="5088636" y="77724"/>
                </a:lnTo>
                <a:lnTo>
                  <a:pt x="5103762" y="74670"/>
                </a:lnTo>
                <a:lnTo>
                  <a:pt x="5116115" y="66341"/>
                </a:lnTo>
                <a:lnTo>
                  <a:pt x="5124444" y="53988"/>
                </a:lnTo>
                <a:lnTo>
                  <a:pt x="5124882" y="51816"/>
                </a:lnTo>
                <a:lnTo>
                  <a:pt x="5077968" y="51816"/>
                </a:lnTo>
                <a:lnTo>
                  <a:pt x="5077968" y="25908"/>
                </a:lnTo>
                <a:lnTo>
                  <a:pt x="5124882" y="25908"/>
                </a:lnTo>
                <a:lnTo>
                  <a:pt x="5124444" y="23735"/>
                </a:lnTo>
                <a:lnTo>
                  <a:pt x="5116115" y="11382"/>
                </a:lnTo>
                <a:lnTo>
                  <a:pt x="5103762" y="3053"/>
                </a:lnTo>
                <a:lnTo>
                  <a:pt x="5088636" y="0"/>
                </a:lnTo>
                <a:close/>
              </a:path>
              <a:path w="5127625" h="78104">
                <a:moveTo>
                  <a:pt x="5052060" y="25908"/>
                </a:moveTo>
                <a:lnTo>
                  <a:pt x="5026151" y="25908"/>
                </a:lnTo>
                <a:lnTo>
                  <a:pt x="5026151" y="51816"/>
                </a:lnTo>
                <a:lnTo>
                  <a:pt x="5052060" y="51816"/>
                </a:lnTo>
                <a:lnTo>
                  <a:pt x="5052060" y="50185"/>
                </a:lnTo>
                <a:lnTo>
                  <a:pt x="5049773" y="38862"/>
                </a:lnTo>
                <a:lnTo>
                  <a:pt x="5052060" y="27538"/>
                </a:lnTo>
                <a:lnTo>
                  <a:pt x="5052060" y="25908"/>
                </a:lnTo>
                <a:close/>
              </a:path>
              <a:path w="5127625" h="78104">
                <a:moveTo>
                  <a:pt x="5088636" y="25908"/>
                </a:moveTo>
                <a:lnTo>
                  <a:pt x="5077968" y="25908"/>
                </a:lnTo>
                <a:lnTo>
                  <a:pt x="5077968" y="51816"/>
                </a:lnTo>
                <a:lnTo>
                  <a:pt x="5088636" y="51816"/>
                </a:lnTo>
                <a:lnTo>
                  <a:pt x="5088636" y="25908"/>
                </a:lnTo>
                <a:close/>
              </a:path>
              <a:path w="5127625" h="78104">
                <a:moveTo>
                  <a:pt x="5124882" y="25908"/>
                </a:moveTo>
                <a:lnTo>
                  <a:pt x="5088636" y="25908"/>
                </a:lnTo>
                <a:lnTo>
                  <a:pt x="5088636" y="51816"/>
                </a:lnTo>
                <a:lnTo>
                  <a:pt x="5124882" y="51816"/>
                </a:lnTo>
                <a:lnTo>
                  <a:pt x="5127497" y="38862"/>
                </a:lnTo>
                <a:lnTo>
                  <a:pt x="5124882" y="25908"/>
                </a:lnTo>
                <a:close/>
              </a:path>
              <a:path w="5127625" h="78104">
                <a:moveTo>
                  <a:pt x="5052060" y="27538"/>
                </a:moveTo>
                <a:lnTo>
                  <a:pt x="5049773" y="38862"/>
                </a:lnTo>
                <a:lnTo>
                  <a:pt x="5052060" y="50185"/>
                </a:lnTo>
                <a:lnTo>
                  <a:pt x="5052060" y="2753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1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625617"/>
            <a:ext cx="9144000" cy="5231130"/>
            <a:chOff x="761" y="1625617"/>
            <a:chExt cx="9144000" cy="52311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0263" y="5743955"/>
              <a:ext cx="577595" cy="76504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947" y="5522975"/>
              <a:ext cx="541020" cy="710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347" y="5169407"/>
              <a:ext cx="568452" cy="7086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9731" y="1625617"/>
              <a:ext cx="3522608" cy="355060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68521" y="100406"/>
            <a:ext cx="4449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181866"/>
                </a:solidFill>
              </a:rPr>
              <a:t>Siklus</a:t>
            </a:r>
            <a:r>
              <a:rPr spc="-125" dirty="0">
                <a:solidFill>
                  <a:srgbClr val="181866"/>
                </a:solidFill>
              </a:rPr>
              <a:t> </a:t>
            </a:r>
            <a:r>
              <a:rPr dirty="0">
                <a:solidFill>
                  <a:srgbClr val="181866"/>
                </a:solidFill>
              </a:rPr>
              <a:t>Instruksi</a:t>
            </a:r>
            <a:r>
              <a:rPr spc="-100" dirty="0">
                <a:solidFill>
                  <a:srgbClr val="181866"/>
                </a:solidFill>
              </a:rPr>
              <a:t> </a:t>
            </a:r>
            <a:r>
              <a:rPr spc="-10" dirty="0">
                <a:solidFill>
                  <a:srgbClr val="181866"/>
                </a:solidFill>
              </a:rPr>
              <a:t>Dasar</a:t>
            </a:r>
          </a:p>
        </p:txBody>
      </p:sp>
      <p:sp>
        <p:nvSpPr>
          <p:cNvPr id="9" name="object 9"/>
          <p:cNvSpPr/>
          <p:nvPr/>
        </p:nvSpPr>
        <p:spPr>
          <a:xfrm>
            <a:off x="3742182" y="582168"/>
            <a:ext cx="5127625" cy="78105"/>
          </a:xfrm>
          <a:custGeom>
            <a:avLst/>
            <a:gdLst/>
            <a:ahLst/>
            <a:cxnLst/>
            <a:rect l="l" t="t" r="r" b="b"/>
            <a:pathLst>
              <a:path w="5127625" h="78104">
                <a:moveTo>
                  <a:pt x="2590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7" y="51816"/>
                </a:lnTo>
                <a:lnTo>
                  <a:pt x="25907" y="25908"/>
                </a:lnTo>
                <a:close/>
              </a:path>
              <a:path w="5127625" h="78104">
                <a:moveTo>
                  <a:pt x="77723" y="25908"/>
                </a:moveTo>
                <a:lnTo>
                  <a:pt x="51815" y="25908"/>
                </a:lnTo>
                <a:lnTo>
                  <a:pt x="51815" y="51816"/>
                </a:lnTo>
                <a:lnTo>
                  <a:pt x="77723" y="51816"/>
                </a:lnTo>
                <a:lnTo>
                  <a:pt x="77723" y="25908"/>
                </a:lnTo>
                <a:close/>
              </a:path>
              <a:path w="5127625" h="78104">
                <a:moveTo>
                  <a:pt x="129539" y="25908"/>
                </a:moveTo>
                <a:lnTo>
                  <a:pt x="103631" y="25908"/>
                </a:lnTo>
                <a:lnTo>
                  <a:pt x="103631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5127625" h="78104">
                <a:moveTo>
                  <a:pt x="181355" y="25908"/>
                </a:moveTo>
                <a:lnTo>
                  <a:pt x="155447" y="25908"/>
                </a:lnTo>
                <a:lnTo>
                  <a:pt x="155447" y="51816"/>
                </a:lnTo>
                <a:lnTo>
                  <a:pt x="181355" y="51816"/>
                </a:lnTo>
                <a:lnTo>
                  <a:pt x="181355" y="25908"/>
                </a:lnTo>
                <a:close/>
              </a:path>
              <a:path w="5127625" h="78104">
                <a:moveTo>
                  <a:pt x="233171" y="25908"/>
                </a:moveTo>
                <a:lnTo>
                  <a:pt x="207263" y="25908"/>
                </a:lnTo>
                <a:lnTo>
                  <a:pt x="207263" y="51816"/>
                </a:lnTo>
                <a:lnTo>
                  <a:pt x="233171" y="51816"/>
                </a:lnTo>
                <a:lnTo>
                  <a:pt x="233171" y="25908"/>
                </a:lnTo>
                <a:close/>
              </a:path>
              <a:path w="5127625" h="78104">
                <a:moveTo>
                  <a:pt x="284988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8" y="51816"/>
                </a:lnTo>
                <a:lnTo>
                  <a:pt x="284988" y="25908"/>
                </a:lnTo>
                <a:close/>
              </a:path>
              <a:path w="5127625" h="78104">
                <a:moveTo>
                  <a:pt x="336803" y="25908"/>
                </a:moveTo>
                <a:lnTo>
                  <a:pt x="310895" y="25908"/>
                </a:lnTo>
                <a:lnTo>
                  <a:pt x="310895" y="51816"/>
                </a:lnTo>
                <a:lnTo>
                  <a:pt x="336803" y="51816"/>
                </a:lnTo>
                <a:lnTo>
                  <a:pt x="336803" y="25908"/>
                </a:lnTo>
                <a:close/>
              </a:path>
              <a:path w="5127625" h="78104">
                <a:moveTo>
                  <a:pt x="388619" y="25908"/>
                </a:moveTo>
                <a:lnTo>
                  <a:pt x="362712" y="25908"/>
                </a:lnTo>
                <a:lnTo>
                  <a:pt x="362712" y="51816"/>
                </a:lnTo>
                <a:lnTo>
                  <a:pt x="388619" y="51816"/>
                </a:lnTo>
                <a:lnTo>
                  <a:pt x="388619" y="25908"/>
                </a:lnTo>
                <a:close/>
              </a:path>
              <a:path w="5127625" h="78104">
                <a:moveTo>
                  <a:pt x="440435" y="25908"/>
                </a:moveTo>
                <a:lnTo>
                  <a:pt x="414527" y="25908"/>
                </a:lnTo>
                <a:lnTo>
                  <a:pt x="414527" y="51816"/>
                </a:lnTo>
                <a:lnTo>
                  <a:pt x="440435" y="51816"/>
                </a:lnTo>
                <a:lnTo>
                  <a:pt x="440435" y="25908"/>
                </a:lnTo>
                <a:close/>
              </a:path>
              <a:path w="5127625" h="78104">
                <a:moveTo>
                  <a:pt x="492251" y="25908"/>
                </a:moveTo>
                <a:lnTo>
                  <a:pt x="466343" y="25908"/>
                </a:lnTo>
                <a:lnTo>
                  <a:pt x="466343" y="51816"/>
                </a:lnTo>
                <a:lnTo>
                  <a:pt x="492251" y="51816"/>
                </a:lnTo>
                <a:lnTo>
                  <a:pt x="492251" y="25908"/>
                </a:lnTo>
                <a:close/>
              </a:path>
              <a:path w="5127625" h="78104">
                <a:moveTo>
                  <a:pt x="544067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7" y="51816"/>
                </a:lnTo>
                <a:lnTo>
                  <a:pt x="544067" y="25908"/>
                </a:lnTo>
                <a:close/>
              </a:path>
              <a:path w="5127625" h="78104">
                <a:moveTo>
                  <a:pt x="595883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3" y="51816"/>
                </a:lnTo>
                <a:lnTo>
                  <a:pt x="595883" y="25908"/>
                </a:lnTo>
                <a:close/>
              </a:path>
              <a:path w="5127625" h="78104">
                <a:moveTo>
                  <a:pt x="647700" y="25908"/>
                </a:moveTo>
                <a:lnTo>
                  <a:pt x="621791" y="25908"/>
                </a:lnTo>
                <a:lnTo>
                  <a:pt x="621791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5127625" h="78104">
                <a:moveTo>
                  <a:pt x="699515" y="25908"/>
                </a:moveTo>
                <a:lnTo>
                  <a:pt x="673607" y="25908"/>
                </a:lnTo>
                <a:lnTo>
                  <a:pt x="673607" y="51816"/>
                </a:lnTo>
                <a:lnTo>
                  <a:pt x="699515" y="51816"/>
                </a:lnTo>
                <a:lnTo>
                  <a:pt x="699515" y="25908"/>
                </a:lnTo>
                <a:close/>
              </a:path>
              <a:path w="5127625" h="78104">
                <a:moveTo>
                  <a:pt x="751331" y="25908"/>
                </a:moveTo>
                <a:lnTo>
                  <a:pt x="725423" y="25908"/>
                </a:lnTo>
                <a:lnTo>
                  <a:pt x="725423" y="51816"/>
                </a:lnTo>
                <a:lnTo>
                  <a:pt x="751331" y="51816"/>
                </a:lnTo>
                <a:lnTo>
                  <a:pt x="751331" y="25908"/>
                </a:lnTo>
                <a:close/>
              </a:path>
              <a:path w="5127625" h="78104">
                <a:moveTo>
                  <a:pt x="803147" y="25908"/>
                </a:moveTo>
                <a:lnTo>
                  <a:pt x="777239" y="25908"/>
                </a:lnTo>
                <a:lnTo>
                  <a:pt x="777239" y="51816"/>
                </a:lnTo>
                <a:lnTo>
                  <a:pt x="803147" y="51816"/>
                </a:lnTo>
                <a:lnTo>
                  <a:pt x="803147" y="25908"/>
                </a:lnTo>
                <a:close/>
              </a:path>
              <a:path w="5127625" h="78104">
                <a:moveTo>
                  <a:pt x="854963" y="25908"/>
                </a:moveTo>
                <a:lnTo>
                  <a:pt x="829055" y="25908"/>
                </a:lnTo>
                <a:lnTo>
                  <a:pt x="829055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5127625" h="78104">
                <a:moveTo>
                  <a:pt x="906779" y="25908"/>
                </a:moveTo>
                <a:lnTo>
                  <a:pt x="880871" y="25908"/>
                </a:lnTo>
                <a:lnTo>
                  <a:pt x="880871" y="51816"/>
                </a:lnTo>
                <a:lnTo>
                  <a:pt x="906779" y="51816"/>
                </a:lnTo>
                <a:lnTo>
                  <a:pt x="906779" y="25908"/>
                </a:lnTo>
                <a:close/>
              </a:path>
              <a:path w="5127625" h="78104">
                <a:moveTo>
                  <a:pt x="958595" y="25908"/>
                </a:moveTo>
                <a:lnTo>
                  <a:pt x="932688" y="25908"/>
                </a:lnTo>
                <a:lnTo>
                  <a:pt x="932688" y="51816"/>
                </a:lnTo>
                <a:lnTo>
                  <a:pt x="958595" y="51816"/>
                </a:lnTo>
                <a:lnTo>
                  <a:pt x="958595" y="25908"/>
                </a:lnTo>
                <a:close/>
              </a:path>
              <a:path w="5127625" h="78104">
                <a:moveTo>
                  <a:pt x="1010412" y="25908"/>
                </a:moveTo>
                <a:lnTo>
                  <a:pt x="984503" y="25908"/>
                </a:lnTo>
                <a:lnTo>
                  <a:pt x="984503" y="51816"/>
                </a:lnTo>
                <a:lnTo>
                  <a:pt x="1010412" y="51816"/>
                </a:lnTo>
                <a:lnTo>
                  <a:pt x="1010412" y="25908"/>
                </a:lnTo>
                <a:close/>
              </a:path>
              <a:path w="5127625" h="78104">
                <a:moveTo>
                  <a:pt x="1062227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7" y="51816"/>
                </a:lnTo>
                <a:lnTo>
                  <a:pt x="1062227" y="25908"/>
                </a:lnTo>
                <a:close/>
              </a:path>
              <a:path w="5127625" h="78104">
                <a:moveTo>
                  <a:pt x="1114043" y="25908"/>
                </a:moveTo>
                <a:lnTo>
                  <a:pt x="1088135" y="25908"/>
                </a:lnTo>
                <a:lnTo>
                  <a:pt x="1088135" y="51816"/>
                </a:lnTo>
                <a:lnTo>
                  <a:pt x="1114043" y="51816"/>
                </a:lnTo>
                <a:lnTo>
                  <a:pt x="1114043" y="25908"/>
                </a:lnTo>
                <a:close/>
              </a:path>
              <a:path w="5127625" h="78104">
                <a:moveTo>
                  <a:pt x="1165859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59" y="51816"/>
                </a:lnTo>
                <a:lnTo>
                  <a:pt x="1165859" y="25908"/>
                </a:lnTo>
                <a:close/>
              </a:path>
              <a:path w="5127625" h="78104">
                <a:moveTo>
                  <a:pt x="1217676" y="25908"/>
                </a:moveTo>
                <a:lnTo>
                  <a:pt x="1191767" y="25908"/>
                </a:lnTo>
                <a:lnTo>
                  <a:pt x="1191767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5127625" h="78104">
                <a:moveTo>
                  <a:pt x="1269491" y="25908"/>
                </a:moveTo>
                <a:lnTo>
                  <a:pt x="1243583" y="25908"/>
                </a:lnTo>
                <a:lnTo>
                  <a:pt x="1243583" y="51816"/>
                </a:lnTo>
                <a:lnTo>
                  <a:pt x="1269491" y="51816"/>
                </a:lnTo>
                <a:lnTo>
                  <a:pt x="1269491" y="25908"/>
                </a:lnTo>
                <a:close/>
              </a:path>
              <a:path w="5127625" h="78104">
                <a:moveTo>
                  <a:pt x="1321307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7" y="51816"/>
                </a:lnTo>
                <a:lnTo>
                  <a:pt x="1321307" y="25908"/>
                </a:lnTo>
                <a:close/>
              </a:path>
              <a:path w="5127625" h="78104">
                <a:moveTo>
                  <a:pt x="1373123" y="25908"/>
                </a:moveTo>
                <a:lnTo>
                  <a:pt x="1347215" y="25908"/>
                </a:lnTo>
                <a:lnTo>
                  <a:pt x="1347215" y="51816"/>
                </a:lnTo>
                <a:lnTo>
                  <a:pt x="1373123" y="51816"/>
                </a:lnTo>
                <a:lnTo>
                  <a:pt x="1373123" y="25908"/>
                </a:lnTo>
                <a:close/>
              </a:path>
              <a:path w="5127625" h="78104">
                <a:moveTo>
                  <a:pt x="1424939" y="25908"/>
                </a:moveTo>
                <a:lnTo>
                  <a:pt x="1399031" y="25908"/>
                </a:lnTo>
                <a:lnTo>
                  <a:pt x="1399031" y="51816"/>
                </a:lnTo>
                <a:lnTo>
                  <a:pt x="1424939" y="51816"/>
                </a:lnTo>
                <a:lnTo>
                  <a:pt x="1424939" y="25908"/>
                </a:lnTo>
                <a:close/>
              </a:path>
              <a:path w="5127625" h="78104">
                <a:moveTo>
                  <a:pt x="1476755" y="25908"/>
                </a:moveTo>
                <a:lnTo>
                  <a:pt x="1450847" y="25908"/>
                </a:lnTo>
                <a:lnTo>
                  <a:pt x="1450847" y="51816"/>
                </a:lnTo>
                <a:lnTo>
                  <a:pt x="1476755" y="51816"/>
                </a:lnTo>
                <a:lnTo>
                  <a:pt x="1476755" y="25908"/>
                </a:lnTo>
                <a:close/>
              </a:path>
              <a:path w="5127625" h="78104">
                <a:moveTo>
                  <a:pt x="1528571" y="25908"/>
                </a:moveTo>
                <a:lnTo>
                  <a:pt x="1502664" y="25908"/>
                </a:lnTo>
                <a:lnTo>
                  <a:pt x="1502664" y="51816"/>
                </a:lnTo>
                <a:lnTo>
                  <a:pt x="1528571" y="51816"/>
                </a:lnTo>
                <a:lnTo>
                  <a:pt x="1528571" y="25908"/>
                </a:lnTo>
                <a:close/>
              </a:path>
              <a:path w="5127625" h="78104">
                <a:moveTo>
                  <a:pt x="1580388" y="25908"/>
                </a:moveTo>
                <a:lnTo>
                  <a:pt x="1554479" y="25908"/>
                </a:lnTo>
                <a:lnTo>
                  <a:pt x="1554479" y="51816"/>
                </a:lnTo>
                <a:lnTo>
                  <a:pt x="1580388" y="51816"/>
                </a:lnTo>
                <a:lnTo>
                  <a:pt x="1580388" y="25908"/>
                </a:lnTo>
                <a:close/>
              </a:path>
              <a:path w="5127625" h="78104">
                <a:moveTo>
                  <a:pt x="1632203" y="25908"/>
                </a:moveTo>
                <a:lnTo>
                  <a:pt x="1606295" y="25908"/>
                </a:lnTo>
                <a:lnTo>
                  <a:pt x="1606295" y="51816"/>
                </a:lnTo>
                <a:lnTo>
                  <a:pt x="1632203" y="51816"/>
                </a:lnTo>
                <a:lnTo>
                  <a:pt x="1632203" y="25908"/>
                </a:lnTo>
                <a:close/>
              </a:path>
              <a:path w="5127625" h="78104">
                <a:moveTo>
                  <a:pt x="1684019" y="25908"/>
                </a:moveTo>
                <a:lnTo>
                  <a:pt x="1658112" y="25908"/>
                </a:lnTo>
                <a:lnTo>
                  <a:pt x="1658112" y="51816"/>
                </a:lnTo>
                <a:lnTo>
                  <a:pt x="1684019" y="51816"/>
                </a:lnTo>
                <a:lnTo>
                  <a:pt x="1684019" y="25908"/>
                </a:lnTo>
                <a:close/>
              </a:path>
              <a:path w="5127625" h="78104">
                <a:moveTo>
                  <a:pt x="1735835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5" y="51816"/>
                </a:lnTo>
                <a:lnTo>
                  <a:pt x="1735835" y="25908"/>
                </a:lnTo>
                <a:close/>
              </a:path>
              <a:path w="5127625" h="78104">
                <a:moveTo>
                  <a:pt x="1787652" y="25908"/>
                </a:moveTo>
                <a:lnTo>
                  <a:pt x="1761743" y="25908"/>
                </a:lnTo>
                <a:lnTo>
                  <a:pt x="1761743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5127625" h="78104">
                <a:moveTo>
                  <a:pt x="1839467" y="25908"/>
                </a:moveTo>
                <a:lnTo>
                  <a:pt x="1813559" y="25908"/>
                </a:lnTo>
                <a:lnTo>
                  <a:pt x="1813559" y="51816"/>
                </a:lnTo>
                <a:lnTo>
                  <a:pt x="1839467" y="51816"/>
                </a:lnTo>
                <a:lnTo>
                  <a:pt x="1839467" y="25908"/>
                </a:lnTo>
                <a:close/>
              </a:path>
              <a:path w="5127625" h="78104">
                <a:moveTo>
                  <a:pt x="1891283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91283" y="51816"/>
                </a:lnTo>
                <a:lnTo>
                  <a:pt x="1891283" y="25908"/>
                </a:lnTo>
                <a:close/>
              </a:path>
              <a:path w="5127625" h="78104">
                <a:moveTo>
                  <a:pt x="1943100" y="25908"/>
                </a:moveTo>
                <a:lnTo>
                  <a:pt x="1917191" y="25908"/>
                </a:lnTo>
                <a:lnTo>
                  <a:pt x="1917191" y="51816"/>
                </a:lnTo>
                <a:lnTo>
                  <a:pt x="1943100" y="51816"/>
                </a:lnTo>
                <a:lnTo>
                  <a:pt x="1943100" y="25908"/>
                </a:lnTo>
                <a:close/>
              </a:path>
              <a:path w="5127625" h="78104">
                <a:moveTo>
                  <a:pt x="1994915" y="25908"/>
                </a:moveTo>
                <a:lnTo>
                  <a:pt x="1969007" y="25908"/>
                </a:lnTo>
                <a:lnTo>
                  <a:pt x="1969007" y="51816"/>
                </a:lnTo>
                <a:lnTo>
                  <a:pt x="1994915" y="51816"/>
                </a:lnTo>
                <a:lnTo>
                  <a:pt x="1994915" y="25908"/>
                </a:lnTo>
                <a:close/>
              </a:path>
              <a:path w="5127625" h="78104">
                <a:moveTo>
                  <a:pt x="2046731" y="25908"/>
                </a:moveTo>
                <a:lnTo>
                  <a:pt x="2020823" y="25908"/>
                </a:lnTo>
                <a:lnTo>
                  <a:pt x="2020823" y="51816"/>
                </a:lnTo>
                <a:lnTo>
                  <a:pt x="2046731" y="51816"/>
                </a:lnTo>
                <a:lnTo>
                  <a:pt x="2046731" y="25908"/>
                </a:lnTo>
                <a:close/>
              </a:path>
              <a:path w="5127625" h="78104">
                <a:moveTo>
                  <a:pt x="2098547" y="25908"/>
                </a:moveTo>
                <a:lnTo>
                  <a:pt x="2072639" y="25908"/>
                </a:lnTo>
                <a:lnTo>
                  <a:pt x="2072639" y="51816"/>
                </a:lnTo>
                <a:lnTo>
                  <a:pt x="2098547" y="51816"/>
                </a:lnTo>
                <a:lnTo>
                  <a:pt x="2098547" y="25908"/>
                </a:lnTo>
                <a:close/>
              </a:path>
              <a:path w="5127625" h="78104">
                <a:moveTo>
                  <a:pt x="2150364" y="25908"/>
                </a:moveTo>
                <a:lnTo>
                  <a:pt x="2124455" y="25908"/>
                </a:lnTo>
                <a:lnTo>
                  <a:pt x="2124455" y="51816"/>
                </a:lnTo>
                <a:lnTo>
                  <a:pt x="2150364" y="51816"/>
                </a:lnTo>
                <a:lnTo>
                  <a:pt x="2150364" y="25908"/>
                </a:lnTo>
                <a:close/>
              </a:path>
              <a:path w="5127625" h="78104">
                <a:moveTo>
                  <a:pt x="2202179" y="25908"/>
                </a:moveTo>
                <a:lnTo>
                  <a:pt x="2176271" y="25908"/>
                </a:lnTo>
                <a:lnTo>
                  <a:pt x="2176271" y="51816"/>
                </a:lnTo>
                <a:lnTo>
                  <a:pt x="2202179" y="51816"/>
                </a:lnTo>
                <a:lnTo>
                  <a:pt x="2202179" y="25908"/>
                </a:lnTo>
                <a:close/>
              </a:path>
              <a:path w="5127625" h="78104">
                <a:moveTo>
                  <a:pt x="2253995" y="25908"/>
                </a:moveTo>
                <a:lnTo>
                  <a:pt x="2228088" y="25908"/>
                </a:lnTo>
                <a:lnTo>
                  <a:pt x="2228088" y="51816"/>
                </a:lnTo>
                <a:lnTo>
                  <a:pt x="2253995" y="51816"/>
                </a:lnTo>
                <a:lnTo>
                  <a:pt x="2253995" y="25908"/>
                </a:lnTo>
                <a:close/>
              </a:path>
              <a:path w="5127625" h="78104">
                <a:moveTo>
                  <a:pt x="2305812" y="25908"/>
                </a:moveTo>
                <a:lnTo>
                  <a:pt x="2279904" y="25908"/>
                </a:lnTo>
                <a:lnTo>
                  <a:pt x="2279904" y="51816"/>
                </a:lnTo>
                <a:lnTo>
                  <a:pt x="2305812" y="51816"/>
                </a:lnTo>
                <a:lnTo>
                  <a:pt x="2305812" y="25908"/>
                </a:lnTo>
                <a:close/>
              </a:path>
              <a:path w="5127625" h="78104">
                <a:moveTo>
                  <a:pt x="2357628" y="25908"/>
                </a:moveTo>
                <a:lnTo>
                  <a:pt x="2331719" y="25908"/>
                </a:lnTo>
                <a:lnTo>
                  <a:pt x="2331719" y="51816"/>
                </a:lnTo>
                <a:lnTo>
                  <a:pt x="2357628" y="51816"/>
                </a:lnTo>
                <a:lnTo>
                  <a:pt x="2357628" y="25908"/>
                </a:lnTo>
                <a:close/>
              </a:path>
              <a:path w="5127625" h="78104">
                <a:moveTo>
                  <a:pt x="2409443" y="25908"/>
                </a:moveTo>
                <a:lnTo>
                  <a:pt x="2383535" y="25908"/>
                </a:lnTo>
                <a:lnTo>
                  <a:pt x="2383535" y="51816"/>
                </a:lnTo>
                <a:lnTo>
                  <a:pt x="2409443" y="51816"/>
                </a:lnTo>
                <a:lnTo>
                  <a:pt x="2409443" y="25908"/>
                </a:lnTo>
                <a:close/>
              </a:path>
              <a:path w="5127625" h="78104">
                <a:moveTo>
                  <a:pt x="2461259" y="25908"/>
                </a:moveTo>
                <a:lnTo>
                  <a:pt x="2435352" y="25908"/>
                </a:lnTo>
                <a:lnTo>
                  <a:pt x="2435352" y="51816"/>
                </a:lnTo>
                <a:lnTo>
                  <a:pt x="2461259" y="51816"/>
                </a:lnTo>
                <a:lnTo>
                  <a:pt x="2461259" y="25908"/>
                </a:lnTo>
                <a:close/>
              </a:path>
              <a:path w="5127625" h="78104">
                <a:moveTo>
                  <a:pt x="2513076" y="25908"/>
                </a:moveTo>
                <a:lnTo>
                  <a:pt x="2487167" y="25908"/>
                </a:lnTo>
                <a:lnTo>
                  <a:pt x="2487167" y="51816"/>
                </a:lnTo>
                <a:lnTo>
                  <a:pt x="2513076" y="51816"/>
                </a:lnTo>
                <a:lnTo>
                  <a:pt x="2513076" y="25908"/>
                </a:lnTo>
                <a:close/>
              </a:path>
              <a:path w="5127625" h="78104">
                <a:moveTo>
                  <a:pt x="2564891" y="25908"/>
                </a:moveTo>
                <a:lnTo>
                  <a:pt x="2538983" y="25908"/>
                </a:lnTo>
                <a:lnTo>
                  <a:pt x="2538983" y="51816"/>
                </a:lnTo>
                <a:lnTo>
                  <a:pt x="2564891" y="51816"/>
                </a:lnTo>
                <a:lnTo>
                  <a:pt x="2564891" y="25908"/>
                </a:lnTo>
                <a:close/>
              </a:path>
              <a:path w="5127625" h="78104">
                <a:moveTo>
                  <a:pt x="2616707" y="25908"/>
                </a:moveTo>
                <a:lnTo>
                  <a:pt x="2590800" y="25908"/>
                </a:lnTo>
                <a:lnTo>
                  <a:pt x="2590800" y="51816"/>
                </a:lnTo>
                <a:lnTo>
                  <a:pt x="2616707" y="51816"/>
                </a:lnTo>
                <a:lnTo>
                  <a:pt x="2616707" y="25908"/>
                </a:lnTo>
                <a:close/>
              </a:path>
              <a:path w="5127625" h="78104">
                <a:moveTo>
                  <a:pt x="2668523" y="25908"/>
                </a:moveTo>
                <a:lnTo>
                  <a:pt x="2642616" y="25908"/>
                </a:lnTo>
                <a:lnTo>
                  <a:pt x="2642616" y="51816"/>
                </a:lnTo>
                <a:lnTo>
                  <a:pt x="2668523" y="51816"/>
                </a:lnTo>
                <a:lnTo>
                  <a:pt x="2668523" y="25908"/>
                </a:lnTo>
                <a:close/>
              </a:path>
              <a:path w="5127625" h="78104">
                <a:moveTo>
                  <a:pt x="2720340" y="25908"/>
                </a:moveTo>
                <a:lnTo>
                  <a:pt x="2694431" y="25908"/>
                </a:lnTo>
                <a:lnTo>
                  <a:pt x="2694431" y="51816"/>
                </a:lnTo>
                <a:lnTo>
                  <a:pt x="2720340" y="51816"/>
                </a:lnTo>
                <a:lnTo>
                  <a:pt x="2720340" y="25908"/>
                </a:lnTo>
                <a:close/>
              </a:path>
              <a:path w="5127625" h="78104">
                <a:moveTo>
                  <a:pt x="2772156" y="25908"/>
                </a:moveTo>
                <a:lnTo>
                  <a:pt x="2746247" y="25908"/>
                </a:lnTo>
                <a:lnTo>
                  <a:pt x="2746247" y="51816"/>
                </a:lnTo>
                <a:lnTo>
                  <a:pt x="2772156" y="51816"/>
                </a:lnTo>
                <a:lnTo>
                  <a:pt x="2772156" y="25908"/>
                </a:lnTo>
                <a:close/>
              </a:path>
              <a:path w="5127625" h="78104">
                <a:moveTo>
                  <a:pt x="2823971" y="25908"/>
                </a:moveTo>
                <a:lnTo>
                  <a:pt x="2798064" y="25908"/>
                </a:lnTo>
                <a:lnTo>
                  <a:pt x="2798064" y="51816"/>
                </a:lnTo>
                <a:lnTo>
                  <a:pt x="2823971" y="51816"/>
                </a:lnTo>
                <a:lnTo>
                  <a:pt x="2823971" y="25908"/>
                </a:lnTo>
                <a:close/>
              </a:path>
              <a:path w="5127625" h="78104">
                <a:moveTo>
                  <a:pt x="2875788" y="25908"/>
                </a:moveTo>
                <a:lnTo>
                  <a:pt x="2849879" y="25908"/>
                </a:lnTo>
                <a:lnTo>
                  <a:pt x="2849879" y="51816"/>
                </a:lnTo>
                <a:lnTo>
                  <a:pt x="2875788" y="51816"/>
                </a:lnTo>
                <a:lnTo>
                  <a:pt x="2875788" y="25908"/>
                </a:lnTo>
                <a:close/>
              </a:path>
              <a:path w="5127625" h="78104">
                <a:moveTo>
                  <a:pt x="2927603" y="25908"/>
                </a:moveTo>
                <a:lnTo>
                  <a:pt x="2901695" y="25908"/>
                </a:lnTo>
                <a:lnTo>
                  <a:pt x="2901695" y="51816"/>
                </a:lnTo>
                <a:lnTo>
                  <a:pt x="2927603" y="51816"/>
                </a:lnTo>
                <a:lnTo>
                  <a:pt x="2927603" y="25908"/>
                </a:lnTo>
                <a:close/>
              </a:path>
              <a:path w="5127625" h="78104">
                <a:moveTo>
                  <a:pt x="2979419" y="25908"/>
                </a:moveTo>
                <a:lnTo>
                  <a:pt x="2953512" y="25908"/>
                </a:lnTo>
                <a:lnTo>
                  <a:pt x="2953512" y="51816"/>
                </a:lnTo>
                <a:lnTo>
                  <a:pt x="2979419" y="51816"/>
                </a:lnTo>
                <a:lnTo>
                  <a:pt x="2979419" y="25908"/>
                </a:lnTo>
                <a:close/>
              </a:path>
              <a:path w="5127625" h="78104">
                <a:moveTo>
                  <a:pt x="3031236" y="25908"/>
                </a:moveTo>
                <a:lnTo>
                  <a:pt x="3005327" y="25908"/>
                </a:lnTo>
                <a:lnTo>
                  <a:pt x="3005327" y="51816"/>
                </a:lnTo>
                <a:lnTo>
                  <a:pt x="3031236" y="51816"/>
                </a:lnTo>
                <a:lnTo>
                  <a:pt x="3031236" y="25908"/>
                </a:lnTo>
                <a:close/>
              </a:path>
              <a:path w="5127625" h="78104">
                <a:moveTo>
                  <a:pt x="3083051" y="25908"/>
                </a:moveTo>
                <a:lnTo>
                  <a:pt x="3057143" y="25908"/>
                </a:lnTo>
                <a:lnTo>
                  <a:pt x="3057143" y="51816"/>
                </a:lnTo>
                <a:lnTo>
                  <a:pt x="3083051" y="51816"/>
                </a:lnTo>
                <a:lnTo>
                  <a:pt x="3083051" y="25908"/>
                </a:lnTo>
                <a:close/>
              </a:path>
              <a:path w="5127625" h="78104">
                <a:moveTo>
                  <a:pt x="3134867" y="25908"/>
                </a:moveTo>
                <a:lnTo>
                  <a:pt x="3108960" y="25908"/>
                </a:lnTo>
                <a:lnTo>
                  <a:pt x="3108960" y="51816"/>
                </a:lnTo>
                <a:lnTo>
                  <a:pt x="3134867" y="51816"/>
                </a:lnTo>
                <a:lnTo>
                  <a:pt x="3134867" y="25908"/>
                </a:lnTo>
                <a:close/>
              </a:path>
              <a:path w="5127625" h="78104">
                <a:moveTo>
                  <a:pt x="3186684" y="25908"/>
                </a:moveTo>
                <a:lnTo>
                  <a:pt x="3160775" y="25908"/>
                </a:lnTo>
                <a:lnTo>
                  <a:pt x="3160775" y="51816"/>
                </a:lnTo>
                <a:lnTo>
                  <a:pt x="3186684" y="51816"/>
                </a:lnTo>
                <a:lnTo>
                  <a:pt x="3186684" y="25908"/>
                </a:lnTo>
                <a:close/>
              </a:path>
              <a:path w="5127625" h="78104">
                <a:moveTo>
                  <a:pt x="3238499" y="25908"/>
                </a:moveTo>
                <a:lnTo>
                  <a:pt x="3212591" y="25908"/>
                </a:lnTo>
                <a:lnTo>
                  <a:pt x="3212591" y="51816"/>
                </a:lnTo>
                <a:lnTo>
                  <a:pt x="3238499" y="51816"/>
                </a:lnTo>
                <a:lnTo>
                  <a:pt x="3238499" y="25908"/>
                </a:lnTo>
                <a:close/>
              </a:path>
              <a:path w="5127625" h="78104">
                <a:moveTo>
                  <a:pt x="3290316" y="25908"/>
                </a:moveTo>
                <a:lnTo>
                  <a:pt x="3264408" y="25908"/>
                </a:lnTo>
                <a:lnTo>
                  <a:pt x="3264408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5127625" h="78104">
                <a:moveTo>
                  <a:pt x="3342132" y="25908"/>
                </a:moveTo>
                <a:lnTo>
                  <a:pt x="3316223" y="25908"/>
                </a:lnTo>
                <a:lnTo>
                  <a:pt x="3316223" y="51816"/>
                </a:lnTo>
                <a:lnTo>
                  <a:pt x="3342132" y="51816"/>
                </a:lnTo>
                <a:lnTo>
                  <a:pt x="3342132" y="25908"/>
                </a:lnTo>
                <a:close/>
              </a:path>
              <a:path w="5127625" h="78104">
                <a:moveTo>
                  <a:pt x="3393947" y="25908"/>
                </a:moveTo>
                <a:lnTo>
                  <a:pt x="3368040" y="25908"/>
                </a:lnTo>
                <a:lnTo>
                  <a:pt x="3368040" y="51816"/>
                </a:lnTo>
                <a:lnTo>
                  <a:pt x="3393947" y="51816"/>
                </a:lnTo>
                <a:lnTo>
                  <a:pt x="3393947" y="25908"/>
                </a:lnTo>
                <a:close/>
              </a:path>
              <a:path w="5127625" h="78104">
                <a:moveTo>
                  <a:pt x="3445764" y="25908"/>
                </a:moveTo>
                <a:lnTo>
                  <a:pt x="3419856" y="25908"/>
                </a:lnTo>
                <a:lnTo>
                  <a:pt x="3419856" y="51816"/>
                </a:lnTo>
                <a:lnTo>
                  <a:pt x="3445764" y="51816"/>
                </a:lnTo>
                <a:lnTo>
                  <a:pt x="3445764" y="25908"/>
                </a:lnTo>
                <a:close/>
              </a:path>
              <a:path w="5127625" h="78104">
                <a:moveTo>
                  <a:pt x="3497579" y="25908"/>
                </a:moveTo>
                <a:lnTo>
                  <a:pt x="3471671" y="25908"/>
                </a:lnTo>
                <a:lnTo>
                  <a:pt x="3471671" y="51816"/>
                </a:lnTo>
                <a:lnTo>
                  <a:pt x="3497579" y="51816"/>
                </a:lnTo>
                <a:lnTo>
                  <a:pt x="3497579" y="25908"/>
                </a:lnTo>
                <a:close/>
              </a:path>
              <a:path w="5127625" h="78104">
                <a:moveTo>
                  <a:pt x="3549395" y="25908"/>
                </a:moveTo>
                <a:lnTo>
                  <a:pt x="3523488" y="25908"/>
                </a:lnTo>
                <a:lnTo>
                  <a:pt x="3523488" y="51816"/>
                </a:lnTo>
                <a:lnTo>
                  <a:pt x="3549395" y="51816"/>
                </a:lnTo>
                <a:lnTo>
                  <a:pt x="3549395" y="25908"/>
                </a:lnTo>
                <a:close/>
              </a:path>
              <a:path w="5127625" h="78104">
                <a:moveTo>
                  <a:pt x="3601212" y="25908"/>
                </a:moveTo>
                <a:lnTo>
                  <a:pt x="3575303" y="25908"/>
                </a:lnTo>
                <a:lnTo>
                  <a:pt x="3575303" y="51816"/>
                </a:lnTo>
                <a:lnTo>
                  <a:pt x="3601212" y="51816"/>
                </a:lnTo>
                <a:lnTo>
                  <a:pt x="3601212" y="25908"/>
                </a:lnTo>
                <a:close/>
              </a:path>
              <a:path w="5127625" h="78104">
                <a:moveTo>
                  <a:pt x="3653027" y="25908"/>
                </a:moveTo>
                <a:lnTo>
                  <a:pt x="3627119" y="25908"/>
                </a:lnTo>
                <a:lnTo>
                  <a:pt x="3627119" y="51816"/>
                </a:lnTo>
                <a:lnTo>
                  <a:pt x="3653027" y="51816"/>
                </a:lnTo>
                <a:lnTo>
                  <a:pt x="3653027" y="25908"/>
                </a:lnTo>
                <a:close/>
              </a:path>
              <a:path w="5127625" h="78104">
                <a:moveTo>
                  <a:pt x="3704843" y="25908"/>
                </a:moveTo>
                <a:lnTo>
                  <a:pt x="3678936" y="25908"/>
                </a:lnTo>
                <a:lnTo>
                  <a:pt x="3678936" y="51816"/>
                </a:lnTo>
                <a:lnTo>
                  <a:pt x="3704843" y="51816"/>
                </a:lnTo>
                <a:lnTo>
                  <a:pt x="3704843" y="25908"/>
                </a:lnTo>
                <a:close/>
              </a:path>
              <a:path w="5127625" h="78104">
                <a:moveTo>
                  <a:pt x="3756660" y="25908"/>
                </a:moveTo>
                <a:lnTo>
                  <a:pt x="3730751" y="25908"/>
                </a:lnTo>
                <a:lnTo>
                  <a:pt x="3730751" y="51816"/>
                </a:lnTo>
                <a:lnTo>
                  <a:pt x="3756660" y="51816"/>
                </a:lnTo>
                <a:lnTo>
                  <a:pt x="3756660" y="25908"/>
                </a:lnTo>
                <a:close/>
              </a:path>
              <a:path w="5127625" h="78104">
                <a:moveTo>
                  <a:pt x="3808475" y="25908"/>
                </a:moveTo>
                <a:lnTo>
                  <a:pt x="3782567" y="25908"/>
                </a:lnTo>
                <a:lnTo>
                  <a:pt x="3782567" y="51816"/>
                </a:lnTo>
                <a:lnTo>
                  <a:pt x="3808475" y="51816"/>
                </a:lnTo>
                <a:lnTo>
                  <a:pt x="3808475" y="25908"/>
                </a:lnTo>
                <a:close/>
              </a:path>
              <a:path w="5127625" h="78104">
                <a:moveTo>
                  <a:pt x="3860291" y="25908"/>
                </a:moveTo>
                <a:lnTo>
                  <a:pt x="3834384" y="25908"/>
                </a:lnTo>
                <a:lnTo>
                  <a:pt x="3834384" y="51816"/>
                </a:lnTo>
                <a:lnTo>
                  <a:pt x="3860291" y="51816"/>
                </a:lnTo>
                <a:lnTo>
                  <a:pt x="3860291" y="25908"/>
                </a:lnTo>
                <a:close/>
              </a:path>
              <a:path w="5127625" h="78104">
                <a:moveTo>
                  <a:pt x="3912108" y="25908"/>
                </a:moveTo>
                <a:lnTo>
                  <a:pt x="3886199" y="25908"/>
                </a:lnTo>
                <a:lnTo>
                  <a:pt x="3886199" y="51816"/>
                </a:lnTo>
                <a:lnTo>
                  <a:pt x="3912108" y="51816"/>
                </a:lnTo>
                <a:lnTo>
                  <a:pt x="3912108" y="25908"/>
                </a:lnTo>
                <a:close/>
              </a:path>
              <a:path w="5127625" h="78104">
                <a:moveTo>
                  <a:pt x="3963923" y="25908"/>
                </a:moveTo>
                <a:lnTo>
                  <a:pt x="3938016" y="25908"/>
                </a:lnTo>
                <a:lnTo>
                  <a:pt x="3938016" y="51816"/>
                </a:lnTo>
                <a:lnTo>
                  <a:pt x="3963923" y="51816"/>
                </a:lnTo>
                <a:lnTo>
                  <a:pt x="3963923" y="25908"/>
                </a:lnTo>
                <a:close/>
              </a:path>
              <a:path w="5127625" h="78104">
                <a:moveTo>
                  <a:pt x="4015740" y="25908"/>
                </a:moveTo>
                <a:lnTo>
                  <a:pt x="3989832" y="25908"/>
                </a:lnTo>
                <a:lnTo>
                  <a:pt x="3989832" y="51816"/>
                </a:lnTo>
                <a:lnTo>
                  <a:pt x="4015740" y="51816"/>
                </a:lnTo>
                <a:lnTo>
                  <a:pt x="4015740" y="25908"/>
                </a:lnTo>
                <a:close/>
              </a:path>
              <a:path w="5127625" h="78104">
                <a:moveTo>
                  <a:pt x="4067556" y="25908"/>
                </a:moveTo>
                <a:lnTo>
                  <a:pt x="4041647" y="25908"/>
                </a:lnTo>
                <a:lnTo>
                  <a:pt x="4041647" y="51816"/>
                </a:lnTo>
                <a:lnTo>
                  <a:pt x="4067556" y="51816"/>
                </a:lnTo>
                <a:lnTo>
                  <a:pt x="4067556" y="25908"/>
                </a:lnTo>
                <a:close/>
              </a:path>
              <a:path w="5127625" h="78104">
                <a:moveTo>
                  <a:pt x="4119371" y="25908"/>
                </a:moveTo>
                <a:lnTo>
                  <a:pt x="4093464" y="25908"/>
                </a:lnTo>
                <a:lnTo>
                  <a:pt x="4093464" y="51816"/>
                </a:lnTo>
                <a:lnTo>
                  <a:pt x="4119371" y="51816"/>
                </a:lnTo>
                <a:lnTo>
                  <a:pt x="4119371" y="25908"/>
                </a:lnTo>
                <a:close/>
              </a:path>
              <a:path w="5127625" h="78104">
                <a:moveTo>
                  <a:pt x="4171188" y="25908"/>
                </a:moveTo>
                <a:lnTo>
                  <a:pt x="4145279" y="25908"/>
                </a:lnTo>
                <a:lnTo>
                  <a:pt x="4145279" y="51816"/>
                </a:lnTo>
                <a:lnTo>
                  <a:pt x="4171188" y="51816"/>
                </a:lnTo>
                <a:lnTo>
                  <a:pt x="4171188" y="25908"/>
                </a:lnTo>
                <a:close/>
              </a:path>
              <a:path w="5127625" h="78104">
                <a:moveTo>
                  <a:pt x="4223003" y="25908"/>
                </a:moveTo>
                <a:lnTo>
                  <a:pt x="4197095" y="25908"/>
                </a:lnTo>
                <a:lnTo>
                  <a:pt x="4197095" y="51816"/>
                </a:lnTo>
                <a:lnTo>
                  <a:pt x="4223003" y="51816"/>
                </a:lnTo>
                <a:lnTo>
                  <a:pt x="4223003" y="25908"/>
                </a:lnTo>
                <a:close/>
              </a:path>
              <a:path w="5127625" h="78104">
                <a:moveTo>
                  <a:pt x="4274820" y="25908"/>
                </a:moveTo>
                <a:lnTo>
                  <a:pt x="4248912" y="25908"/>
                </a:lnTo>
                <a:lnTo>
                  <a:pt x="4248912" y="51816"/>
                </a:lnTo>
                <a:lnTo>
                  <a:pt x="4274820" y="51816"/>
                </a:lnTo>
                <a:lnTo>
                  <a:pt x="4274820" y="25908"/>
                </a:lnTo>
                <a:close/>
              </a:path>
              <a:path w="5127625" h="78104">
                <a:moveTo>
                  <a:pt x="4326636" y="25908"/>
                </a:moveTo>
                <a:lnTo>
                  <a:pt x="4300727" y="25908"/>
                </a:lnTo>
                <a:lnTo>
                  <a:pt x="4300727" y="51816"/>
                </a:lnTo>
                <a:lnTo>
                  <a:pt x="4326636" y="51816"/>
                </a:lnTo>
                <a:lnTo>
                  <a:pt x="4326636" y="25908"/>
                </a:lnTo>
                <a:close/>
              </a:path>
              <a:path w="5127625" h="78104">
                <a:moveTo>
                  <a:pt x="4378451" y="25908"/>
                </a:moveTo>
                <a:lnTo>
                  <a:pt x="4352544" y="25908"/>
                </a:lnTo>
                <a:lnTo>
                  <a:pt x="4352544" y="51816"/>
                </a:lnTo>
                <a:lnTo>
                  <a:pt x="4378451" y="51816"/>
                </a:lnTo>
                <a:lnTo>
                  <a:pt x="4378451" y="25908"/>
                </a:lnTo>
                <a:close/>
              </a:path>
              <a:path w="5127625" h="78104">
                <a:moveTo>
                  <a:pt x="4430268" y="25908"/>
                </a:moveTo>
                <a:lnTo>
                  <a:pt x="4404360" y="25908"/>
                </a:lnTo>
                <a:lnTo>
                  <a:pt x="4404360" y="51816"/>
                </a:lnTo>
                <a:lnTo>
                  <a:pt x="4430268" y="51816"/>
                </a:lnTo>
                <a:lnTo>
                  <a:pt x="4430268" y="25908"/>
                </a:lnTo>
                <a:close/>
              </a:path>
              <a:path w="5127625" h="78104">
                <a:moveTo>
                  <a:pt x="4482084" y="25908"/>
                </a:moveTo>
                <a:lnTo>
                  <a:pt x="4456175" y="25908"/>
                </a:lnTo>
                <a:lnTo>
                  <a:pt x="4456175" y="51816"/>
                </a:lnTo>
                <a:lnTo>
                  <a:pt x="4482084" y="51816"/>
                </a:lnTo>
                <a:lnTo>
                  <a:pt x="4482084" y="25908"/>
                </a:lnTo>
                <a:close/>
              </a:path>
              <a:path w="5127625" h="78104">
                <a:moveTo>
                  <a:pt x="4533899" y="25908"/>
                </a:moveTo>
                <a:lnTo>
                  <a:pt x="4507992" y="25908"/>
                </a:lnTo>
                <a:lnTo>
                  <a:pt x="4507992" y="51816"/>
                </a:lnTo>
                <a:lnTo>
                  <a:pt x="4533899" y="51816"/>
                </a:lnTo>
                <a:lnTo>
                  <a:pt x="4533899" y="25908"/>
                </a:lnTo>
                <a:close/>
              </a:path>
              <a:path w="5127625" h="78104">
                <a:moveTo>
                  <a:pt x="4585716" y="25908"/>
                </a:moveTo>
                <a:lnTo>
                  <a:pt x="4559808" y="25908"/>
                </a:lnTo>
                <a:lnTo>
                  <a:pt x="4559808" y="51816"/>
                </a:lnTo>
                <a:lnTo>
                  <a:pt x="4585716" y="51816"/>
                </a:lnTo>
                <a:lnTo>
                  <a:pt x="4585716" y="25908"/>
                </a:lnTo>
                <a:close/>
              </a:path>
              <a:path w="5127625" h="78104">
                <a:moveTo>
                  <a:pt x="4637532" y="25908"/>
                </a:moveTo>
                <a:lnTo>
                  <a:pt x="4611623" y="25908"/>
                </a:lnTo>
                <a:lnTo>
                  <a:pt x="4611623" y="51816"/>
                </a:lnTo>
                <a:lnTo>
                  <a:pt x="4637532" y="51816"/>
                </a:lnTo>
                <a:lnTo>
                  <a:pt x="4637532" y="25908"/>
                </a:lnTo>
                <a:close/>
              </a:path>
              <a:path w="5127625" h="78104">
                <a:moveTo>
                  <a:pt x="4689347" y="25908"/>
                </a:moveTo>
                <a:lnTo>
                  <a:pt x="4663440" y="25908"/>
                </a:lnTo>
                <a:lnTo>
                  <a:pt x="4663440" y="51816"/>
                </a:lnTo>
                <a:lnTo>
                  <a:pt x="4689347" y="51816"/>
                </a:lnTo>
                <a:lnTo>
                  <a:pt x="4689347" y="25908"/>
                </a:lnTo>
                <a:close/>
              </a:path>
              <a:path w="5127625" h="78104">
                <a:moveTo>
                  <a:pt x="4741164" y="25908"/>
                </a:moveTo>
                <a:lnTo>
                  <a:pt x="4715256" y="25908"/>
                </a:lnTo>
                <a:lnTo>
                  <a:pt x="4715256" y="51816"/>
                </a:lnTo>
                <a:lnTo>
                  <a:pt x="4741164" y="51816"/>
                </a:lnTo>
                <a:lnTo>
                  <a:pt x="4741164" y="25908"/>
                </a:lnTo>
                <a:close/>
              </a:path>
              <a:path w="5127625" h="78104">
                <a:moveTo>
                  <a:pt x="4792979" y="25908"/>
                </a:moveTo>
                <a:lnTo>
                  <a:pt x="4767071" y="25908"/>
                </a:lnTo>
                <a:lnTo>
                  <a:pt x="4767071" y="51816"/>
                </a:lnTo>
                <a:lnTo>
                  <a:pt x="4792979" y="51816"/>
                </a:lnTo>
                <a:lnTo>
                  <a:pt x="4792979" y="25908"/>
                </a:lnTo>
                <a:close/>
              </a:path>
              <a:path w="5127625" h="78104">
                <a:moveTo>
                  <a:pt x="4844795" y="25908"/>
                </a:moveTo>
                <a:lnTo>
                  <a:pt x="4818888" y="25908"/>
                </a:lnTo>
                <a:lnTo>
                  <a:pt x="4818888" y="51816"/>
                </a:lnTo>
                <a:lnTo>
                  <a:pt x="4844795" y="51816"/>
                </a:lnTo>
                <a:lnTo>
                  <a:pt x="4844795" y="25908"/>
                </a:lnTo>
                <a:close/>
              </a:path>
              <a:path w="5127625" h="78104">
                <a:moveTo>
                  <a:pt x="4896612" y="25908"/>
                </a:moveTo>
                <a:lnTo>
                  <a:pt x="4870703" y="25908"/>
                </a:lnTo>
                <a:lnTo>
                  <a:pt x="4870703" y="51816"/>
                </a:lnTo>
                <a:lnTo>
                  <a:pt x="4896612" y="51816"/>
                </a:lnTo>
                <a:lnTo>
                  <a:pt x="4896612" y="25908"/>
                </a:lnTo>
                <a:close/>
              </a:path>
              <a:path w="5127625" h="78104">
                <a:moveTo>
                  <a:pt x="4948427" y="25908"/>
                </a:moveTo>
                <a:lnTo>
                  <a:pt x="4922520" y="25908"/>
                </a:lnTo>
                <a:lnTo>
                  <a:pt x="4922520" y="51816"/>
                </a:lnTo>
                <a:lnTo>
                  <a:pt x="4948427" y="51816"/>
                </a:lnTo>
                <a:lnTo>
                  <a:pt x="4948427" y="25908"/>
                </a:lnTo>
                <a:close/>
              </a:path>
              <a:path w="5127625" h="78104">
                <a:moveTo>
                  <a:pt x="5000244" y="25908"/>
                </a:moveTo>
                <a:lnTo>
                  <a:pt x="4974336" y="25908"/>
                </a:lnTo>
                <a:lnTo>
                  <a:pt x="4974336" y="51816"/>
                </a:lnTo>
                <a:lnTo>
                  <a:pt x="5000244" y="51816"/>
                </a:lnTo>
                <a:lnTo>
                  <a:pt x="5000244" y="25908"/>
                </a:lnTo>
                <a:close/>
              </a:path>
              <a:path w="5127625" h="78104">
                <a:moveTo>
                  <a:pt x="5088636" y="0"/>
                </a:moveTo>
                <a:lnTo>
                  <a:pt x="5073509" y="3053"/>
                </a:lnTo>
                <a:lnTo>
                  <a:pt x="5061156" y="11382"/>
                </a:lnTo>
                <a:lnTo>
                  <a:pt x="5052827" y="23735"/>
                </a:lnTo>
                <a:lnTo>
                  <a:pt x="5052060" y="27538"/>
                </a:lnTo>
                <a:lnTo>
                  <a:pt x="5052060" y="50185"/>
                </a:lnTo>
                <a:lnTo>
                  <a:pt x="5052827" y="53988"/>
                </a:lnTo>
                <a:lnTo>
                  <a:pt x="5061156" y="66341"/>
                </a:lnTo>
                <a:lnTo>
                  <a:pt x="5073509" y="74670"/>
                </a:lnTo>
                <a:lnTo>
                  <a:pt x="5088636" y="77724"/>
                </a:lnTo>
                <a:lnTo>
                  <a:pt x="5103762" y="74670"/>
                </a:lnTo>
                <a:lnTo>
                  <a:pt x="5116115" y="66341"/>
                </a:lnTo>
                <a:lnTo>
                  <a:pt x="5124444" y="53988"/>
                </a:lnTo>
                <a:lnTo>
                  <a:pt x="5124882" y="51816"/>
                </a:lnTo>
                <a:lnTo>
                  <a:pt x="5077968" y="51816"/>
                </a:lnTo>
                <a:lnTo>
                  <a:pt x="5077968" y="25908"/>
                </a:lnTo>
                <a:lnTo>
                  <a:pt x="5124882" y="25908"/>
                </a:lnTo>
                <a:lnTo>
                  <a:pt x="5124444" y="23735"/>
                </a:lnTo>
                <a:lnTo>
                  <a:pt x="5116115" y="11382"/>
                </a:lnTo>
                <a:lnTo>
                  <a:pt x="5103762" y="3053"/>
                </a:lnTo>
                <a:lnTo>
                  <a:pt x="5088636" y="0"/>
                </a:lnTo>
                <a:close/>
              </a:path>
              <a:path w="5127625" h="78104">
                <a:moveTo>
                  <a:pt x="5052060" y="25908"/>
                </a:moveTo>
                <a:lnTo>
                  <a:pt x="5026151" y="25908"/>
                </a:lnTo>
                <a:lnTo>
                  <a:pt x="5026151" y="51816"/>
                </a:lnTo>
                <a:lnTo>
                  <a:pt x="5052060" y="51816"/>
                </a:lnTo>
                <a:lnTo>
                  <a:pt x="5052060" y="50185"/>
                </a:lnTo>
                <a:lnTo>
                  <a:pt x="5049773" y="38862"/>
                </a:lnTo>
                <a:lnTo>
                  <a:pt x="5052060" y="27538"/>
                </a:lnTo>
                <a:lnTo>
                  <a:pt x="5052060" y="25908"/>
                </a:lnTo>
                <a:close/>
              </a:path>
              <a:path w="5127625" h="78104">
                <a:moveTo>
                  <a:pt x="5088636" y="25908"/>
                </a:moveTo>
                <a:lnTo>
                  <a:pt x="5077968" y="25908"/>
                </a:lnTo>
                <a:lnTo>
                  <a:pt x="5077968" y="51816"/>
                </a:lnTo>
                <a:lnTo>
                  <a:pt x="5088636" y="51816"/>
                </a:lnTo>
                <a:lnTo>
                  <a:pt x="5088636" y="25908"/>
                </a:lnTo>
                <a:close/>
              </a:path>
              <a:path w="5127625" h="78104">
                <a:moveTo>
                  <a:pt x="5124882" y="25908"/>
                </a:moveTo>
                <a:lnTo>
                  <a:pt x="5088636" y="25908"/>
                </a:lnTo>
                <a:lnTo>
                  <a:pt x="5088636" y="51816"/>
                </a:lnTo>
                <a:lnTo>
                  <a:pt x="5124882" y="51816"/>
                </a:lnTo>
                <a:lnTo>
                  <a:pt x="5127497" y="38862"/>
                </a:lnTo>
                <a:lnTo>
                  <a:pt x="5124882" y="25908"/>
                </a:lnTo>
                <a:close/>
              </a:path>
              <a:path w="5127625" h="78104">
                <a:moveTo>
                  <a:pt x="5052060" y="27538"/>
                </a:moveTo>
                <a:lnTo>
                  <a:pt x="5049773" y="38862"/>
                </a:lnTo>
                <a:lnTo>
                  <a:pt x="5052060" y="50185"/>
                </a:lnTo>
                <a:lnTo>
                  <a:pt x="5052060" y="2753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4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5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7378" y="31191"/>
            <a:ext cx="3501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/>
              <a:t>Siklus</a:t>
            </a:r>
            <a:r>
              <a:rPr spc="-35" dirty="0"/>
              <a:t> </a:t>
            </a:r>
            <a:r>
              <a:rPr spc="-20" dirty="0"/>
              <a:t>Instruksi</a:t>
            </a:r>
            <a:r>
              <a:rPr spc="-200" dirty="0"/>
              <a:t> </a:t>
            </a:r>
            <a:r>
              <a:rPr sz="2100" spc="-37" baseline="9920" dirty="0">
                <a:solidFill>
                  <a:srgbClr val="336600"/>
                </a:solidFill>
                <a:latin typeface="Times New Roman"/>
                <a:cs typeface="Times New Roman"/>
              </a:rPr>
              <a:t>22</a:t>
            </a:r>
            <a:endParaRPr sz="2100" baseline="992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2326004"/>
            <a:ext cx="8788400" cy="37026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20675" marR="554355" indent="-308610">
              <a:lnSpc>
                <a:spcPct val="80000"/>
              </a:lnSpc>
              <a:spcBef>
                <a:spcPts val="530"/>
              </a:spcBef>
              <a:buFont typeface="Wingdings"/>
              <a:buChar char=""/>
              <a:tabLst>
                <a:tab pos="321945" algn="l"/>
              </a:tabLst>
            </a:pPr>
            <a:r>
              <a:rPr sz="1800" b="1" i="1" dirty="0">
                <a:latin typeface="Verdana"/>
                <a:cs typeface="Verdana"/>
              </a:rPr>
              <a:t>Instruction</a:t>
            </a:r>
            <a:r>
              <a:rPr sz="1800" b="1" i="1" spc="-45" dirty="0">
                <a:latin typeface="Verdana"/>
                <a:cs typeface="Verdana"/>
              </a:rPr>
              <a:t> </a:t>
            </a:r>
            <a:r>
              <a:rPr sz="1800" b="1" i="1" dirty="0">
                <a:latin typeface="Verdana"/>
                <a:cs typeface="Verdana"/>
              </a:rPr>
              <a:t>Address</a:t>
            </a:r>
            <a:r>
              <a:rPr sz="1800" b="1" i="1" spc="-80" dirty="0">
                <a:latin typeface="Verdana"/>
                <a:cs typeface="Verdana"/>
              </a:rPr>
              <a:t> </a:t>
            </a:r>
            <a:r>
              <a:rPr sz="1800" b="1" i="1" dirty="0">
                <a:latin typeface="Verdana"/>
                <a:cs typeface="Verdana"/>
              </a:rPr>
              <a:t>Calculation</a:t>
            </a:r>
            <a:r>
              <a:rPr sz="1800" b="1" i="1" spc="-60" dirty="0">
                <a:latin typeface="Verdana"/>
                <a:cs typeface="Verdana"/>
              </a:rPr>
              <a:t> </a:t>
            </a:r>
            <a:r>
              <a:rPr sz="1800" b="1" i="1" dirty="0">
                <a:latin typeface="Verdana"/>
                <a:cs typeface="Verdana"/>
              </a:rPr>
              <a:t>(IAC),</a:t>
            </a:r>
            <a:r>
              <a:rPr sz="1800" b="1" i="1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yaitu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mengkalkulasi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atau 	</a:t>
            </a:r>
            <a:r>
              <a:rPr sz="1800" dirty="0">
                <a:latin typeface="Verdana"/>
                <a:cs typeface="Verdana"/>
              </a:rPr>
              <a:t>menentukan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alamat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instruksi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berikutnya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yang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akan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dieksekusi.</a:t>
            </a:r>
            <a:endParaRPr sz="1800">
              <a:latin typeface="Verdana"/>
              <a:cs typeface="Verdana"/>
            </a:endParaRPr>
          </a:p>
          <a:p>
            <a:pPr marL="320675" marR="257810" indent="-308610">
              <a:lnSpc>
                <a:spcPct val="80000"/>
              </a:lnSpc>
              <a:spcBef>
                <a:spcPts val="434"/>
              </a:spcBef>
              <a:buFont typeface="Wingdings"/>
              <a:buChar char=""/>
              <a:tabLst>
                <a:tab pos="321945" algn="l"/>
              </a:tabLst>
            </a:pPr>
            <a:r>
              <a:rPr sz="1800" b="1" i="1" dirty="0">
                <a:latin typeface="Verdana"/>
                <a:cs typeface="Verdana"/>
              </a:rPr>
              <a:t>Instruction</a:t>
            </a:r>
            <a:r>
              <a:rPr sz="1800" b="1" i="1" spc="-30" dirty="0">
                <a:latin typeface="Verdana"/>
                <a:cs typeface="Verdana"/>
              </a:rPr>
              <a:t> </a:t>
            </a:r>
            <a:r>
              <a:rPr sz="1800" b="1" i="1" dirty="0">
                <a:latin typeface="Verdana"/>
                <a:cs typeface="Verdana"/>
              </a:rPr>
              <a:t>Fetch</a:t>
            </a:r>
            <a:r>
              <a:rPr sz="1800" b="1" i="1" spc="-50" dirty="0">
                <a:latin typeface="Verdana"/>
                <a:cs typeface="Verdana"/>
              </a:rPr>
              <a:t> </a:t>
            </a:r>
            <a:r>
              <a:rPr sz="1800" b="1" i="1" dirty="0">
                <a:latin typeface="Verdana"/>
                <a:cs typeface="Verdana"/>
              </a:rPr>
              <a:t>(IF),</a:t>
            </a:r>
            <a:r>
              <a:rPr sz="1800" b="1" i="1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yaitu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membaca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atau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pengambil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instruksi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dari 	</a:t>
            </a:r>
            <a:r>
              <a:rPr sz="1800" dirty="0">
                <a:latin typeface="Verdana"/>
                <a:cs typeface="Verdana"/>
              </a:rPr>
              <a:t>lokasi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memorinya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ke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CPU</a:t>
            </a:r>
            <a:endParaRPr sz="1800">
              <a:latin typeface="Verdana"/>
              <a:cs typeface="Verdana"/>
            </a:endParaRPr>
          </a:p>
          <a:p>
            <a:pPr marL="320675" marR="226060" indent="-308610" algn="just">
              <a:lnSpc>
                <a:spcPct val="80000"/>
              </a:lnSpc>
              <a:spcBef>
                <a:spcPts val="434"/>
              </a:spcBef>
              <a:buFont typeface="Wingdings"/>
              <a:buChar char=""/>
              <a:tabLst>
                <a:tab pos="321945" algn="l"/>
              </a:tabLst>
            </a:pPr>
            <a:r>
              <a:rPr sz="1800" b="1" i="1" dirty="0">
                <a:latin typeface="Verdana"/>
                <a:cs typeface="Verdana"/>
              </a:rPr>
              <a:t>Instruction</a:t>
            </a:r>
            <a:r>
              <a:rPr sz="1800" b="1" i="1" spc="-60" dirty="0">
                <a:latin typeface="Verdana"/>
                <a:cs typeface="Verdana"/>
              </a:rPr>
              <a:t> </a:t>
            </a:r>
            <a:r>
              <a:rPr sz="1800" b="1" i="1" dirty="0">
                <a:latin typeface="Verdana"/>
                <a:cs typeface="Verdana"/>
              </a:rPr>
              <a:t>Operation</a:t>
            </a:r>
            <a:r>
              <a:rPr sz="1800" b="1" i="1" spc="-80" dirty="0">
                <a:latin typeface="Verdana"/>
                <a:cs typeface="Verdana"/>
              </a:rPr>
              <a:t> </a:t>
            </a:r>
            <a:r>
              <a:rPr sz="1800" b="1" i="1" dirty="0">
                <a:latin typeface="Verdana"/>
                <a:cs typeface="Verdana"/>
              </a:rPr>
              <a:t>Decoding</a:t>
            </a:r>
            <a:r>
              <a:rPr sz="1800" b="1" i="1" spc="-80" dirty="0">
                <a:latin typeface="Verdana"/>
                <a:cs typeface="Verdana"/>
              </a:rPr>
              <a:t> </a:t>
            </a:r>
            <a:r>
              <a:rPr sz="1800" b="1" i="1" dirty="0">
                <a:latin typeface="Verdana"/>
                <a:cs typeface="Verdana"/>
              </a:rPr>
              <a:t>(IOD),</a:t>
            </a:r>
            <a:r>
              <a:rPr sz="1800" b="1" i="1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yaitu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menganalisa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instruksi 	</a:t>
            </a:r>
            <a:r>
              <a:rPr sz="1800" dirty="0">
                <a:latin typeface="Verdana"/>
                <a:cs typeface="Verdana"/>
              </a:rPr>
              <a:t>untuk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menentukan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jenis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operasi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yang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akan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dibentuk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operand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yang 	</a:t>
            </a:r>
            <a:r>
              <a:rPr sz="1800" dirty="0">
                <a:latin typeface="Verdana"/>
                <a:cs typeface="Verdana"/>
              </a:rPr>
              <a:t>akan</a:t>
            </a:r>
            <a:r>
              <a:rPr sz="1800" spc="-10" dirty="0">
                <a:latin typeface="Verdana"/>
                <a:cs typeface="Verdana"/>
              </a:rPr>
              <a:t> digunakan</a:t>
            </a:r>
            <a:endParaRPr sz="1800">
              <a:latin typeface="Verdana"/>
              <a:cs typeface="Verdana"/>
            </a:endParaRPr>
          </a:p>
          <a:p>
            <a:pPr marL="320675" marR="469900" indent="-308610">
              <a:lnSpc>
                <a:spcPts val="1730"/>
              </a:lnSpc>
              <a:spcBef>
                <a:spcPts val="415"/>
              </a:spcBef>
              <a:buFont typeface="Wingdings"/>
              <a:buChar char=""/>
              <a:tabLst>
                <a:tab pos="321945" algn="l"/>
              </a:tabLst>
            </a:pPr>
            <a:r>
              <a:rPr sz="1800" b="1" i="1" dirty="0">
                <a:latin typeface="Verdana"/>
                <a:cs typeface="Verdana"/>
              </a:rPr>
              <a:t>Operand</a:t>
            </a:r>
            <a:r>
              <a:rPr sz="1800" b="1" i="1" spc="-55" dirty="0">
                <a:latin typeface="Verdana"/>
                <a:cs typeface="Verdana"/>
              </a:rPr>
              <a:t> </a:t>
            </a:r>
            <a:r>
              <a:rPr sz="1800" b="1" i="1" dirty="0">
                <a:latin typeface="Verdana"/>
                <a:cs typeface="Verdana"/>
              </a:rPr>
              <a:t>Address</a:t>
            </a:r>
            <a:r>
              <a:rPr sz="1800" b="1" i="1" spc="-50" dirty="0">
                <a:latin typeface="Verdana"/>
                <a:cs typeface="Verdana"/>
              </a:rPr>
              <a:t> </a:t>
            </a:r>
            <a:r>
              <a:rPr sz="1800" b="1" i="1" dirty="0">
                <a:latin typeface="Verdana"/>
                <a:cs typeface="Verdana"/>
              </a:rPr>
              <a:t>Calculation</a:t>
            </a:r>
            <a:r>
              <a:rPr sz="1800" b="1" i="1" spc="-45" dirty="0">
                <a:latin typeface="Verdana"/>
                <a:cs typeface="Verdana"/>
              </a:rPr>
              <a:t> </a:t>
            </a:r>
            <a:r>
              <a:rPr sz="1800" b="1" i="1" dirty="0">
                <a:latin typeface="Verdana"/>
                <a:cs typeface="Verdana"/>
              </a:rPr>
              <a:t>(OAC),</a:t>
            </a:r>
            <a:r>
              <a:rPr sz="1800" b="1" i="1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yaitu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menentukan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alamat 	</a:t>
            </a:r>
            <a:r>
              <a:rPr sz="1800" dirty="0">
                <a:latin typeface="Verdana"/>
                <a:cs typeface="Verdana"/>
              </a:rPr>
              <a:t>operand,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hal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ini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dilakukan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apabila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melibatkan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referensi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operand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pada 	</a:t>
            </a:r>
            <a:r>
              <a:rPr sz="1800" spc="-10" dirty="0">
                <a:latin typeface="Verdana"/>
                <a:cs typeface="Verdana"/>
              </a:rPr>
              <a:t>memori</a:t>
            </a:r>
            <a:endParaRPr sz="1800">
              <a:latin typeface="Verdana"/>
              <a:cs typeface="Verdana"/>
            </a:endParaRPr>
          </a:p>
          <a:p>
            <a:pPr marL="320675" marR="21590" indent="-308610">
              <a:lnSpc>
                <a:spcPct val="80000"/>
              </a:lnSpc>
              <a:spcBef>
                <a:spcPts val="445"/>
              </a:spcBef>
              <a:buFont typeface="Wingdings"/>
              <a:buChar char=""/>
              <a:tabLst>
                <a:tab pos="321945" algn="l"/>
              </a:tabLst>
            </a:pPr>
            <a:r>
              <a:rPr sz="1800" b="1" i="1" dirty="0">
                <a:latin typeface="Verdana"/>
                <a:cs typeface="Verdana"/>
              </a:rPr>
              <a:t>Operand</a:t>
            </a:r>
            <a:r>
              <a:rPr sz="1800" b="1" i="1" spc="-45" dirty="0">
                <a:latin typeface="Verdana"/>
                <a:cs typeface="Verdana"/>
              </a:rPr>
              <a:t> </a:t>
            </a:r>
            <a:r>
              <a:rPr sz="1800" b="1" i="1" dirty="0">
                <a:latin typeface="Verdana"/>
                <a:cs typeface="Verdana"/>
              </a:rPr>
              <a:t>Fetch</a:t>
            </a:r>
            <a:r>
              <a:rPr sz="1800" b="1" i="1" spc="-35" dirty="0">
                <a:latin typeface="Verdana"/>
                <a:cs typeface="Verdana"/>
              </a:rPr>
              <a:t> </a:t>
            </a:r>
            <a:r>
              <a:rPr sz="1800" b="1" i="1" dirty="0">
                <a:latin typeface="Verdana"/>
                <a:cs typeface="Verdana"/>
              </a:rPr>
              <a:t>(OF),</a:t>
            </a:r>
            <a:r>
              <a:rPr sz="1800" b="1" i="1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adalah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mengambil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operand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dari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memori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atau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dari 	</a:t>
            </a:r>
            <a:r>
              <a:rPr sz="1800" dirty="0">
                <a:latin typeface="Verdana"/>
                <a:cs typeface="Verdana"/>
              </a:rPr>
              <a:t>modul</a:t>
            </a:r>
            <a:r>
              <a:rPr sz="1800" spc="-25" dirty="0">
                <a:latin typeface="Verdana"/>
                <a:cs typeface="Verdana"/>
              </a:rPr>
              <a:t> I/0</a:t>
            </a:r>
            <a:endParaRPr sz="1800">
              <a:latin typeface="Verdana"/>
              <a:cs typeface="Verdana"/>
            </a:endParaRPr>
          </a:p>
          <a:p>
            <a:pPr marL="321310" indent="-308610">
              <a:lnSpc>
                <a:spcPts val="1945"/>
              </a:lnSpc>
              <a:buFont typeface="Wingdings"/>
              <a:buChar char=""/>
              <a:tabLst>
                <a:tab pos="321310" algn="l"/>
              </a:tabLst>
            </a:pPr>
            <a:r>
              <a:rPr sz="1800" b="1" i="1" dirty="0">
                <a:latin typeface="Verdana"/>
                <a:cs typeface="Verdana"/>
              </a:rPr>
              <a:t>Data</a:t>
            </a:r>
            <a:r>
              <a:rPr sz="1800" b="1" i="1" spc="-55" dirty="0">
                <a:latin typeface="Verdana"/>
                <a:cs typeface="Verdana"/>
              </a:rPr>
              <a:t> </a:t>
            </a:r>
            <a:r>
              <a:rPr sz="1800" b="1" i="1" dirty="0">
                <a:latin typeface="Verdana"/>
                <a:cs typeface="Verdana"/>
              </a:rPr>
              <a:t>Operation</a:t>
            </a:r>
            <a:r>
              <a:rPr sz="1800" b="1" i="1" spc="-60" dirty="0">
                <a:latin typeface="Verdana"/>
                <a:cs typeface="Verdana"/>
              </a:rPr>
              <a:t> </a:t>
            </a:r>
            <a:r>
              <a:rPr sz="1800" b="1" i="1" dirty="0">
                <a:latin typeface="Verdana"/>
                <a:cs typeface="Verdana"/>
              </a:rPr>
              <a:t>(DO),</a:t>
            </a:r>
            <a:r>
              <a:rPr sz="1800" b="1" i="1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yaitu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membentuk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operasi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yang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diperintahkan</a:t>
            </a:r>
            <a:endParaRPr sz="1800">
              <a:latin typeface="Verdana"/>
              <a:cs typeface="Verdana"/>
            </a:endParaRPr>
          </a:p>
          <a:p>
            <a:pPr marL="321945">
              <a:lnSpc>
                <a:spcPts val="1945"/>
              </a:lnSpc>
            </a:pPr>
            <a:r>
              <a:rPr sz="1800" dirty="0">
                <a:latin typeface="Verdana"/>
                <a:cs typeface="Verdana"/>
              </a:rPr>
              <a:t>dalam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instruksi</a:t>
            </a:r>
            <a:endParaRPr sz="1800">
              <a:latin typeface="Verdana"/>
              <a:cs typeface="Verdana"/>
            </a:endParaRPr>
          </a:p>
          <a:p>
            <a:pPr marL="321310" indent="-308610">
              <a:lnSpc>
                <a:spcPct val="100000"/>
              </a:lnSpc>
              <a:buFont typeface="Wingdings"/>
              <a:buChar char=""/>
              <a:tabLst>
                <a:tab pos="321310" algn="l"/>
              </a:tabLst>
            </a:pPr>
            <a:r>
              <a:rPr sz="1800" b="1" i="1" dirty="0">
                <a:latin typeface="Verdana"/>
                <a:cs typeface="Verdana"/>
              </a:rPr>
              <a:t>Operand</a:t>
            </a:r>
            <a:r>
              <a:rPr sz="1800" b="1" i="1" spc="-40" dirty="0">
                <a:latin typeface="Verdana"/>
                <a:cs typeface="Verdana"/>
              </a:rPr>
              <a:t> </a:t>
            </a:r>
            <a:r>
              <a:rPr sz="1800" b="1" i="1" dirty="0">
                <a:latin typeface="Verdana"/>
                <a:cs typeface="Verdana"/>
              </a:rPr>
              <a:t>store</a:t>
            </a:r>
            <a:r>
              <a:rPr sz="1800" b="1" i="1" spc="-40" dirty="0">
                <a:latin typeface="Verdana"/>
                <a:cs typeface="Verdana"/>
              </a:rPr>
              <a:t> </a:t>
            </a:r>
            <a:r>
              <a:rPr sz="1800" b="1" i="1" dirty="0">
                <a:latin typeface="Verdana"/>
                <a:cs typeface="Verdana"/>
              </a:rPr>
              <a:t>(OS),</a:t>
            </a:r>
            <a:r>
              <a:rPr sz="1800" b="1" i="1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yaitu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menyimpan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hasil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eksekusi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ke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dalam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memori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2182" y="582168"/>
            <a:ext cx="5127625" cy="78105"/>
          </a:xfrm>
          <a:custGeom>
            <a:avLst/>
            <a:gdLst/>
            <a:ahLst/>
            <a:cxnLst/>
            <a:rect l="l" t="t" r="r" b="b"/>
            <a:pathLst>
              <a:path w="5127625" h="78104">
                <a:moveTo>
                  <a:pt x="2590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7" y="51816"/>
                </a:lnTo>
                <a:lnTo>
                  <a:pt x="25907" y="25908"/>
                </a:lnTo>
                <a:close/>
              </a:path>
              <a:path w="5127625" h="78104">
                <a:moveTo>
                  <a:pt x="77723" y="25908"/>
                </a:moveTo>
                <a:lnTo>
                  <a:pt x="51815" y="25908"/>
                </a:lnTo>
                <a:lnTo>
                  <a:pt x="51815" y="51816"/>
                </a:lnTo>
                <a:lnTo>
                  <a:pt x="77723" y="51816"/>
                </a:lnTo>
                <a:lnTo>
                  <a:pt x="77723" y="25908"/>
                </a:lnTo>
                <a:close/>
              </a:path>
              <a:path w="5127625" h="78104">
                <a:moveTo>
                  <a:pt x="129539" y="25908"/>
                </a:moveTo>
                <a:lnTo>
                  <a:pt x="103631" y="25908"/>
                </a:lnTo>
                <a:lnTo>
                  <a:pt x="103631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5127625" h="78104">
                <a:moveTo>
                  <a:pt x="181355" y="25908"/>
                </a:moveTo>
                <a:lnTo>
                  <a:pt x="155447" y="25908"/>
                </a:lnTo>
                <a:lnTo>
                  <a:pt x="155447" y="51816"/>
                </a:lnTo>
                <a:lnTo>
                  <a:pt x="181355" y="51816"/>
                </a:lnTo>
                <a:lnTo>
                  <a:pt x="181355" y="25908"/>
                </a:lnTo>
                <a:close/>
              </a:path>
              <a:path w="5127625" h="78104">
                <a:moveTo>
                  <a:pt x="233171" y="25908"/>
                </a:moveTo>
                <a:lnTo>
                  <a:pt x="207263" y="25908"/>
                </a:lnTo>
                <a:lnTo>
                  <a:pt x="207263" y="51816"/>
                </a:lnTo>
                <a:lnTo>
                  <a:pt x="233171" y="51816"/>
                </a:lnTo>
                <a:lnTo>
                  <a:pt x="233171" y="25908"/>
                </a:lnTo>
                <a:close/>
              </a:path>
              <a:path w="5127625" h="78104">
                <a:moveTo>
                  <a:pt x="284988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8" y="51816"/>
                </a:lnTo>
                <a:lnTo>
                  <a:pt x="284988" y="25908"/>
                </a:lnTo>
                <a:close/>
              </a:path>
              <a:path w="5127625" h="78104">
                <a:moveTo>
                  <a:pt x="336803" y="25908"/>
                </a:moveTo>
                <a:lnTo>
                  <a:pt x="310895" y="25908"/>
                </a:lnTo>
                <a:lnTo>
                  <a:pt x="310895" y="51816"/>
                </a:lnTo>
                <a:lnTo>
                  <a:pt x="336803" y="51816"/>
                </a:lnTo>
                <a:lnTo>
                  <a:pt x="336803" y="25908"/>
                </a:lnTo>
                <a:close/>
              </a:path>
              <a:path w="5127625" h="78104">
                <a:moveTo>
                  <a:pt x="388619" y="25908"/>
                </a:moveTo>
                <a:lnTo>
                  <a:pt x="362712" y="25908"/>
                </a:lnTo>
                <a:lnTo>
                  <a:pt x="362712" y="51816"/>
                </a:lnTo>
                <a:lnTo>
                  <a:pt x="388619" y="51816"/>
                </a:lnTo>
                <a:lnTo>
                  <a:pt x="388619" y="25908"/>
                </a:lnTo>
                <a:close/>
              </a:path>
              <a:path w="5127625" h="78104">
                <a:moveTo>
                  <a:pt x="440435" y="25908"/>
                </a:moveTo>
                <a:lnTo>
                  <a:pt x="414527" y="25908"/>
                </a:lnTo>
                <a:lnTo>
                  <a:pt x="414527" y="51816"/>
                </a:lnTo>
                <a:lnTo>
                  <a:pt x="440435" y="51816"/>
                </a:lnTo>
                <a:lnTo>
                  <a:pt x="440435" y="25908"/>
                </a:lnTo>
                <a:close/>
              </a:path>
              <a:path w="5127625" h="78104">
                <a:moveTo>
                  <a:pt x="492251" y="25908"/>
                </a:moveTo>
                <a:lnTo>
                  <a:pt x="466343" y="25908"/>
                </a:lnTo>
                <a:lnTo>
                  <a:pt x="466343" y="51816"/>
                </a:lnTo>
                <a:lnTo>
                  <a:pt x="492251" y="51816"/>
                </a:lnTo>
                <a:lnTo>
                  <a:pt x="492251" y="25908"/>
                </a:lnTo>
                <a:close/>
              </a:path>
              <a:path w="5127625" h="78104">
                <a:moveTo>
                  <a:pt x="544067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7" y="51816"/>
                </a:lnTo>
                <a:lnTo>
                  <a:pt x="544067" y="25908"/>
                </a:lnTo>
                <a:close/>
              </a:path>
              <a:path w="5127625" h="78104">
                <a:moveTo>
                  <a:pt x="595883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3" y="51816"/>
                </a:lnTo>
                <a:lnTo>
                  <a:pt x="595883" y="25908"/>
                </a:lnTo>
                <a:close/>
              </a:path>
              <a:path w="5127625" h="78104">
                <a:moveTo>
                  <a:pt x="647700" y="25908"/>
                </a:moveTo>
                <a:lnTo>
                  <a:pt x="621791" y="25908"/>
                </a:lnTo>
                <a:lnTo>
                  <a:pt x="621791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5127625" h="78104">
                <a:moveTo>
                  <a:pt x="699515" y="25908"/>
                </a:moveTo>
                <a:lnTo>
                  <a:pt x="673607" y="25908"/>
                </a:lnTo>
                <a:lnTo>
                  <a:pt x="673607" y="51816"/>
                </a:lnTo>
                <a:lnTo>
                  <a:pt x="699515" y="51816"/>
                </a:lnTo>
                <a:lnTo>
                  <a:pt x="699515" y="25908"/>
                </a:lnTo>
                <a:close/>
              </a:path>
              <a:path w="5127625" h="78104">
                <a:moveTo>
                  <a:pt x="751331" y="25908"/>
                </a:moveTo>
                <a:lnTo>
                  <a:pt x="725423" y="25908"/>
                </a:lnTo>
                <a:lnTo>
                  <a:pt x="725423" y="51816"/>
                </a:lnTo>
                <a:lnTo>
                  <a:pt x="751331" y="51816"/>
                </a:lnTo>
                <a:lnTo>
                  <a:pt x="751331" y="25908"/>
                </a:lnTo>
                <a:close/>
              </a:path>
              <a:path w="5127625" h="78104">
                <a:moveTo>
                  <a:pt x="803147" y="25908"/>
                </a:moveTo>
                <a:lnTo>
                  <a:pt x="777239" y="25908"/>
                </a:lnTo>
                <a:lnTo>
                  <a:pt x="777239" y="51816"/>
                </a:lnTo>
                <a:lnTo>
                  <a:pt x="803147" y="51816"/>
                </a:lnTo>
                <a:lnTo>
                  <a:pt x="803147" y="25908"/>
                </a:lnTo>
                <a:close/>
              </a:path>
              <a:path w="5127625" h="78104">
                <a:moveTo>
                  <a:pt x="854963" y="25908"/>
                </a:moveTo>
                <a:lnTo>
                  <a:pt x="829055" y="25908"/>
                </a:lnTo>
                <a:lnTo>
                  <a:pt x="829055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5127625" h="78104">
                <a:moveTo>
                  <a:pt x="906779" y="25908"/>
                </a:moveTo>
                <a:lnTo>
                  <a:pt x="880871" y="25908"/>
                </a:lnTo>
                <a:lnTo>
                  <a:pt x="880871" y="51816"/>
                </a:lnTo>
                <a:lnTo>
                  <a:pt x="906779" y="51816"/>
                </a:lnTo>
                <a:lnTo>
                  <a:pt x="906779" y="25908"/>
                </a:lnTo>
                <a:close/>
              </a:path>
              <a:path w="5127625" h="78104">
                <a:moveTo>
                  <a:pt x="958595" y="25908"/>
                </a:moveTo>
                <a:lnTo>
                  <a:pt x="932688" y="25908"/>
                </a:lnTo>
                <a:lnTo>
                  <a:pt x="932688" y="51816"/>
                </a:lnTo>
                <a:lnTo>
                  <a:pt x="958595" y="51816"/>
                </a:lnTo>
                <a:lnTo>
                  <a:pt x="958595" y="25908"/>
                </a:lnTo>
                <a:close/>
              </a:path>
              <a:path w="5127625" h="78104">
                <a:moveTo>
                  <a:pt x="1010412" y="25908"/>
                </a:moveTo>
                <a:lnTo>
                  <a:pt x="984503" y="25908"/>
                </a:lnTo>
                <a:lnTo>
                  <a:pt x="984503" y="51816"/>
                </a:lnTo>
                <a:lnTo>
                  <a:pt x="1010412" y="51816"/>
                </a:lnTo>
                <a:lnTo>
                  <a:pt x="1010412" y="25908"/>
                </a:lnTo>
                <a:close/>
              </a:path>
              <a:path w="5127625" h="78104">
                <a:moveTo>
                  <a:pt x="1062227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7" y="51816"/>
                </a:lnTo>
                <a:lnTo>
                  <a:pt x="1062227" y="25908"/>
                </a:lnTo>
                <a:close/>
              </a:path>
              <a:path w="5127625" h="78104">
                <a:moveTo>
                  <a:pt x="1114043" y="25908"/>
                </a:moveTo>
                <a:lnTo>
                  <a:pt x="1088135" y="25908"/>
                </a:lnTo>
                <a:lnTo>
                  <a:pt x="1088135" y="51816"/>
                </a:lnTo>
                <a:lnTo>
                  <a:pt x="1114043" y="51816"/>
                </a:lnTo>
                <a:lnTo>
                  <a:pt x="1114043" y="25908"/>
                </a:lnTo>
                <a:close/>
              </a:path>
              <a:path w="5127625" h="78104">
                <a:moveTo>
                  <a:pt x="1165859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59" y="51816"/>
                </a:lnTo>
                <a:lnTo>
                  <a:pt x="1165859" y="25908"/>
                </a:lnTo>
                <a:close/>
              </a:path>
              <a:path w="5127625" h="78104">
                <a:moveTo>
                  <a:pt x="1217676" y="25908"/>
                </a:moveTo>
                <a:lnTo>
                  <a:pt x="1191767" y="25908"/>
                </a:lnTo>
                <a:lnTo>
                  <a:pt x="1191767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5127625" h="78104">
                <a:moveTo>
                  <a:pt x="1269491" y="25908"/>
                </a:moveTo>
                <a:lnTo>
                  <a:pt x="1243583" y="25908"/>
                </a:lnTo>
                <a:lnTo>
                  <a:pt x="1243583" y="51816"/>
                </a:lnTo>
                <a:lnTo>
                  <a:pt x="1269491" y="51816"/>
                </a:lnTo>
                <a:lnTo>
                  <a:pt x="1269491" y="25908"/>
                </a:lnTo>
                <a:close/>
              </a:path>
              <a:path w="5127625" h="78104">
                <a:moveTo>
                  <a:pt x="1321307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7" y="51816"/>
                </a:lnTo>
                <a:lnTo>
                  <a:pt x="1321307" y="25908"/>
                </a:lnTo>
                <a:close/>
              </a:path>
              <a:path w="5127625" h="78104">
                <a:moveTo>
                  <a:pt x="1373123" y="25908"/>
                </a:moveTo>
                <a:lnTo>
                  <a:pt x="1347215" y="25908"/>
                </a:lnTo>
                <a:lnTo>
                  <a:pt x="1347215" y="51816"/>
                </a:lnTo>
                <a:lnTo>
                  <a:pt x="1373123" y="51816"/>
                </a:lnTo>
                <a:lnTo>
                  <a:pt x="1373123" y="25908"/>
                </a:lnTo>
                <a:close/>
              </a:path>
              <a:path w="5127625" h="78104">
                <a:moveTo>
                  <a:pt x="1424939" y="25908"/>
                </a:moveTo>
                <a:lnTo>
                  <a:pt x="1399031" y="25908"/>
                </a:lnTo>
                <a:lnTo>
                  <a:pt x="1399031" y="51816"/>
                </a:lnTo>
                <a:lnTo>
                  <a:pt x="1424939" y="51816"/>
                </a:lnTo>
                <a:lnTo>
                  <a:pt x="1424939" y="25908"/>
                </a:lnTo>
                <a:close/>
              </a:path>
              <a:path w="5127625" h="78104">
                <a:moveTo>
                  <a:pt x="1476755" y="25908"/>
                </a:moveTo>
                <a:lnTo>
                  <a:pt x="1450847" y="25908"/>
                </a:lnTo>
                <a:lnTo>
                  <a:pt x="1450847" y="51816"/>
                </a:lnTo>
                <a:lnTo>
                  <a:pt x="1476755" y="51816"/>
                </a:lnTo>
                <a:lnTo>
                  <a:pt x="1476755" y="25908"/>
                </a:lnTo>
                <a:close/>
              </a:path>
              <a:path w="5127625" h="78104">
                <a:moveTo>
                  <a:pt x="1528571" y="25908"/>
                </a:moveTo>
                <a:lnTo>
                  <a:pt x="1502664" y="25908"/>
                </a:lnTo>
                <a:lnTo>
                  <a:pt x="1502664" y="51816"/>
                </a:lnTo>
                <a:lnTo>
                  <a:pt x="1528571" y="51816"/>
                </a:lnTo>
                <a:lnTo>
                  <a:pt x="1528571" y="25908"/>
                </a:lnTo>
                <a:close/>
              </a:path>
              <a:path w="5127625" h="78104">
                <a:moveTo>
                  <a:pt x="1580388" y="25908"/>
                </a:moveTo>
                <a:lnTo>
                  <a:pt x="1554479" y="25908"/>
                </a:lnTo>
                <a:lnTo>
                  <a:pt x="1554479" y="51816"/>
                </a:lnTo>
                <a:lnTo>
                  <a:pt x="1580388" y="51816"/>
                </a:lnTo>
                <a:lnTo>
                  <a:pt x="1580388" y="25908"/>
                </a:lnTo>
                <a:close/>
              </a:path>
              <a:path w="5127625" h="78104">
                <a:moveTo>
                  <a:pt x="1632203" y="25908"/>
                </a:moveTo>
                <a:lnTo>
                  <a:pt x="1606295" y="25908"/>
                </a:lnTo>
                <a:lnTo>
                  <a:pt x="1606295" y="51816"/>
                </a:lnTo>
                <a:lnTo>
                  <a:pt x="1632203" y="51816"/>
                </a:lnTo>
                <a:lnTo>
                  <a:pt x="1632203" y="25908"/>
                </a:lnTo>
                <a:close/>
              </a:path>
              <a:path w="5127625" h="78104">
                <a:moveTo>
                  <a:pt x="1684019" y="25908"/>
                </a:moveTo>
                <a:lnTo>
                  <a:pt x="1658112" y="25908"/>
                </a:lnTo>
                <a:lnTo>
                  <a:pt x="1658112" y="51816"/>
                </a:lnTo>
                <a:lnTo>
                  <a:pt x="1684019" y="51816"/>
                </a:lnTo>
                <a:lnTo>
                  <a:pt x="1684019" y="25908"/>
                </a:lnTo>
                <a:close/>
              </a:path>
              <a:path w="5127625" h="78104">
                <a:moveTo>
                  <a:pt x="1735835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5" y="51816"/>
                </a:lnTo>
                <a:lnTo>
                  <a:pt x="1735835" y="25908"/>
                </a:lnTo>
                <a:close/>
              </a:path>
              <a:path w="5127625" h="78104">
                <a:moveTo>
                  <a:pt x="1787652" y="25908"/>
                </a:moveTo>
                <a:lnTo>
                  <a:pt x="1761743" y="25908"/>
                </a:lnTo>
                <a:lnTo>
                  <a:pt x="1761743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5127625" h="78104">
                <a:moveTo>
                  <a:pt x="1839467" y="25908"/>
                </a:moveTo>
                <a:lnTo>
                  <a:pt x="1813559" y="25908"/>
                </a:lnTo>
                <a:lnTo>
                  <a:pt x="1813559" y="51816"/>
                </a:lnTo>
                <a:lnTo>
                  <a:pt x="1839467" y="51816"/>
                </a:lnTo>
                <a:lnTo>
                  <a:pt x="1839467" y="25908"/>
                </a:lnTo>
                <a:close/>
              </a:path>
              <a:path w="5127625" h="78104">
                <a:moveTo>
                  <a:pt x="1891283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91283" y="51816"/>
                </a:lnTo>
                <a:lnTo>
                  <a:pt x="1891283" y="25908"/>
                </a:lnTo>
                <a:close/>
              </a:path>
              <a:path w="5127625" h="78104">
                <a:moveTo>
                  <a:pt x="1943100" y="25908"/>
                </a:moveTo>
                <a:lnTo>
                  <a:pt x="1917191" y="25908"/>
                </a:lnTo>
                <a:lnTo>
                  <a:pt x="1917191" y="51816"/>
                </a:lnTo>
                <a:lnTo>
                  <a:pt x="1943100" y="51816"/>
                </a:lnTo>
                <a:lnTo>
                  <a:pt x="1943100" y="25908"/>
                </a:lnTo>
                <a:close/>
              </a:path>
              <a:path w="5127625" h="78104">
                <a:moveTo>
                  <a:pt x="1994915" y="25908"/>
                </a:moveTo>
                <a:lnTo>
                  <a:pt x="1969007" y="25908"/>
                </a:lnTo>
                <a:lnTo>
                  <a:pt x="1969007" y="51816"/>
                </a:lnTo>
                <a:lnTo>
                  <a:pt x="1994915" y="51816"/>
                </a:lnTo>
                <a:lnTo>
                  <a:pt x="1994915" y="25908"/>
                </a:lnTo>
                <a:close/>
              </a:path>
              <a:path w="5127625" h="78104">
                <a:moveTo>
                  <a:pt x="2046731" y="25908"/>
                </a:moveTo>
                <a:lnTo>
                  <a:pt x="2020823" y="25908"/>
                </a:lnTo>
                <a:lnTo>
                  <a:pt x="2020823" y="51816"/>
                </a:lnTo>
                <a:lnTo>
                  <a:pt x="2046731" y="51816"/>
                </a:lnTo>
                <a:lnTo>
                  <a:pt x="2046731" y="25908"/>
                </a:lnTo>
                <a:close/>
              </a:path>
              <a:path w="5127625" h="78104">
                <a:moveTo>
                  <a:pt x="2098547" y="25908"/>
                </a:moveTo>
                <a:lnTo>
                  <a:pt x="2072639" y="25908"/>
                </a:lnTo>
                <a:lnTo>
                  <a:pt x="2072639" y="51816"/>
                </a:lnTo>
                <a:lnTo>
                  <a:pt x="2098547" y="51816"/>
                </a:lnTo>
                <a:lnTo>
                  <a:pt x="2098547" y="25908"/>
                </a:lnTo>
                <a:close/>
              </a:path>
              <a:path w="5127625" h="78104">
                <a:moveTo>
                  <a:pt x="2150364" y="25908"/>
                </a:moveTo>
                <a:lnTo>
                  <a:pt x="2124455" y="25908"/>
                </a:lnTo>
                <a:lnTo>
                  <a:pt x="2124455" y="51816"/>
                </a:lnTo>
                <a:lnTo>
                  <a:pt x="2150364" y="51816"/>
                </a:lnTo>
                <a:lnTo>
                  <a:pt x="2150364" y="25908"/>
                </a:lnTo>
                <a:close/>
              </a:path>
              <a:path w="5127625" h="78104">
                <a:moveTo>
                  <a:pt x="2202179" y="25908"/>
                </a:moveTo>
                <a:lnTo>
                  <a:pt x="2176271" y="25908"/>
                </a:lnTo>
                <a:lnTo>
                  <a:pt x="2176271" y="51816"/>
                </a:lnTo>
                <a:lnTo>
                  <a:pt x="2202179" y="51816"/>
                </a:lnTo>
                <a:lnTo>
                  <a:pt x="2202179" y="25908"/>
                </a:lnTo>
                <a:close/>
              </a:path>
              <a:path w="5127625" h="78104">
                <a:moveTo>
                  <a:pt x="2253995" y="25908"/>
                </a:moveTo>
                <a:lnTo>
                  <a:pt x="2228088" y="25908"/>
                </a:lnTo>
                <a:lnTo>
                  <a:pt x="2228088" y="51816"/>
                </a:lnTo>
                <a:lnTo>
                  <a:pt x="2253995" y="51816"/>
                </a:lnTo>
                <a:lnTo>
                  <a:pt x="2253995" y="25908"/>
                </a:lnTo>
                <a:close/>
              </a:path>
              <a:path w="5127625" h="78104">
                <a:moveTo>
                  <a:pt x="2305812" y="25908"/>
                </a:moveTo>
                <a:lnTo>
                  <a:pt x="2279904" y="25908"/>
                </a:lnTo>
                <a:lnTo>
                  <a:pt x="2279904" y="51816"/>
                </a:lnTo>
                <a:lnTo>
                  <a:pt x="2305812" y="51816"/>
                </a:lnTo>
                <a:lnTo>
                  <a:pt x="2305812" y="25908"/>
                </a:lnTo>
                <a:close/>
              </a:path>
              <a:path w="5127625" h="78104">
                <a:moveTo>
                  <a:pt x="2357628" y="25908"/>
                </a:moveTo>
                <a:lnTo>
                  <a:pt x="2331719" y="25908"/>
                </a:lnTo>
                <a:lnTo>
                  <a:pt x="2331719" y="51816"/>
                </a:lnTo>
                <a:lnTo>
                  <a:pt x="2357628" y="51816"/>
                </a:lnTo>
                <a:lnTo>
                  <a:pt x="2357628" y="25908"/>
                </a:lnTo>
                <a:close/>
              </a:path>
              <a:path w="5127625" h="78104">
                <a:moveTo>
                  <a:pt x="2409443" y="25908"/>
                </a:moveTo>
                <a:lnTo>
                  <a:pt x="2383535" y="25908"/>
                </a:lnTo>
                <a:lnTo>
                  <a:pt x="2383535" y="51816"/>
                </a:lnTo>
                <a:lnTo>
                  <a:pt x="2409443" y="51816"/>
                </a:lnTo>
                <a:lnTo>
                  <a:pt x="2409443" y="25908"/>
                </a:lnTo>
                <a:close/>
              </a:path>
              <a:path w="5127625" h="78104">
                <a:moveTo>
                  <a:pt x="2461259" y="25908"/>
                </a:moveTo>
                <a:lnTo>
                  <a:pt x="2435352" y="25908"/>
                </a:lnTo>
                <a:lnTo>
                  <a:pt x="2435352" y="51816"/>
                </a:lnTo>
                <a:lnTo>
                  <a:pt x="2461259" y="51816"/>
                </a:lnTo>
                <a:lnTo>
                  <a:pt x="2461259" y="25908"/>
                </a:lnTo>
                <a:close/>
              </a:path>
              <a:path w="5127625" h="78104">
                <a:moveTo>
                  <a:pt x="2513076" y="25908"/>
                </a:moveTo>
                <a:lnTo>
                  <a:pt x="2487167" y="25908"/>
                </a:lnTo>
                <a:lnTo>
                  <a:pt x="2487167" y="51816"/>
                </a:lnTo>
                <a:lnTo>
                  <a:pt x="2513076" y="51816"/>
                </a:lnTo>
                <a:lnTo>
                  <a:pt x="2513076" y="25908"/>
                </a:lnTo>
                <a:close/>
              </a:path>
              <a:path w="5127625" h="78104">
                <a:moveTo>
                  <a:pt x="2564891" y="25908"/>
                </a:moveTo>
                <a:lnTo>
                  <a:pt x="2538983" y="25908"/>
                </a:lnTo>
                <a:lnTo>
                  <a:pt x="2538983" y="51816"/>
                </a:lnTo>
                <a:lnTo>
                  <a:pt x="2564891" y="51816"/>
                </a:lnTo>
                <a:lnTo>
                  <a:pt x="2564891" y="25908"/>
                </a:lnTo>
                <a:close/>
              </a:path>
              <a:path w="5127625" h="78104">
                <a:moveTo>
                  <a:pt x="2616707" y="25908"/>
                </a:moveTo>
                <a:lnTo>
                  <a:pt x="2590800" y="25908"/>
                </a:lnTo>
                <a:lnTo>
                  <a:pt x="2590800" y="51816"/>
                </a:lnTo>
                <a:lnTo>
                  <a:pt x="2616707" y="51816"/>
                </a:lnTo>
                <a:lnTo>
                  <a:pt x="2616707" y="25908"/>
                </a:lnTo>
                <a:close/>
              </a:path>
              <a:path w="5127625" h="78104">
                <a:moveTo>
                  <a:pt x="2668523" y="25908"/>
                </a:moveTo>
                <a:lnTo>
                  <a:pt x="2642616" y="25908"/>
                </a:lnTo>
                <a:lnTo>
                  <a:pt x="2642616" y="51816"/>
                </a:lnTo>
                <a:lnTo>
                  <a:pt x="2668523" y="51816"/>
                </a:lnTo>
                <a:lnTo>
                  <a:pt x="2668523" y="25908"/>
                </a:lnTo>
                <a:close/>
              </a:path>
              <a:path w="5127625" h="78104">
                <a:moveTo>
                  <a:pt x="2720340" y="25908"/>
                </a:moveTo>
                <a:lnTo>
                  <a:pt x="2694431" y="25908"/>
                </a:lnTo>
                <a:lnTo>
                  <a:pt x="2694431" y="51816"/>
                </a:lnTo>
                <a:lnTo>
                  <a:pt x="2720340" y="51816"/>
                </a:lnTo>
                <a:lnTo>
                  <a:pt x="2720340" y="25908"/>
                </a:lnTo>
                <a:close/>
              </a:path>
              <a:path w="5127625" h="78104">
                <a:moveTo>
                  <a:pt x="2772156" y="25908"/>
                </a:moveTo>
                <a:lnTo>
                  <a:pt x="2746247" y="25908"/>
                </a:lnTo>
                <a:lnTo>
                  <a:pt x="2746247" y="51816"/>
                </a:lnTo>
                <a:lnTo>
                  <a:pt x="2772156" y="51816"/>
                </a:lnTo>
                <a:lnTo>
                  <a:pt x="2772156" y="25908"/>
                </a:lnTo>
                <a:close/>
              </a:path>
              <a:path w="5127625" h="78104">
                <a:moveTo>
                  <a:pt x="2823971" y="25908"/>
                </a:moveTo>
                <a:lnTo>
                  <a:pt x="2798064" y="25908"/>
                </a:lnTo>
                <a:lnTo>
                  <a:pt x="2798064" y="51816"/>
                </a:lnTo>
                <a:lnTo>
                  <a:pt x="2823971" y="51816"/>
                </a:lnTo>
                <a:lnTo>
                  <a:pt x="2823971" y="25908"/>
                </a:lnTo>
                <a:close/>
              </a:path>
              <a:path w="5127625" h="78104">
                <a:moveTo>
                  <a:pt x="2875788" y="25908"/>
                </a:moveTo>
                <a:lnTo>
                  <a:pt x="2849879" y="25908"/>
                </a:lnTo>
                <a:lnTo>
                  <a:pt x="2849879" y="51816"/>
                </a:lnTo>
                <a:lnTo>
                  <a:pt x="2875788" y="51816"/>
                </a:lnTo>
                <a:lnTo>
                  <a:pt x="2875788" y="25908"/>
                </a:lnTo>
                <a:close/>
              </a:path>
              <a:path w="5127625" h="78104">
                <a:moveTo>
                  <a:pt x="2927603" y="25908"/>
                </a:moveTo>
                <a:lnTo>
                  <a:pt x="2901695" y="25908"/>
                </a:lnTo>
                <a:lnTo>
                  <a:pt x="2901695" y="51816"/>
                </a:lnTo>
                <a:lnTo>
                  <a:pt x="2927603" y="51816"/>
                </a:lnTo>
                <a:lnTo>
                  <a:pt x="2927603" y="25908"/>
                </a:lnTo>
                <a:close/>
              </a:path>
              <a:path w="5127625" h="78104">
                <a:moveTo>
                  <a:pt x="2979419" y="25908"/>
                </a:moveTo>
                <a:lnTo>
                  <a:pt x="2953512" y="25908"/>
                </a:lnTo>
                <a:lnTo>
                  <a:pt x="2953512" y="51816"/>
                </a:lnTo>
                <a:lnTo>
                  <a:pt x="2979419" y="51816"/>
                </a:lnTo>
                <a:lnTo>
                  <a:pt x="2979419" y="25908"/>
                </a:lnTo>
                <a:close/>
              </a:path>
              <a:path w="5127625" h="78104">
                <a:moveTo>
                  <a:pt x="3031236" y="25908"/>
                </a:moveTo>
                <a:lnTo>
                  <a:pt x="3005327" y="25908"/>
                </a:lnTo>
                <a:lnTo>
                  <a:pt x="3005327" y="51816"/>
                </a:lnTo>
                <a:lnTo>
                  <a:pt x="3031236" y="51816"/>
                </a:lnTo>
                <a:lnTo>
                  <a:pt x="3031236" y="25908"/>
                </a:lnTo>
                <a:close/>
              </a:path>
              <a:path w="5127625" h="78104">
                <a:moveTo>
                  <a:pt x="3083051" y="25908"/>
                </a:moveTo>
                <a:lnTo>
                  <a:pt x="3057143" y="25908"/>
                </a:lnTo>
                <a:lnTo>
                  <a:pt x="3057143" y="51816"/>
                </a:lnTo>
                <a:lnTo>
                  <a:pt x="3083051" y="51816"/>
                </a:lnTo>
                <a:lnTo>
                  <a:pt x="3083051" y="25908"/>
                </a:lnTo>
                <a:close/>
              </a:path>
              <a:path w="5127625" h="78104">
                <a:moveTo>
                  <a:pt x="3134867" y="25908"/>
                </a:moveTo>
                <a:lnTo>
                  <a:pt x="3108960" y="25908"/>
                </a:lnTo>
                <a:lnTo>
                  <a:pt x="3108960" y="51816"/>
                </a:lnTo>
                <a:lnTo>
                  <a:pt x="3134867" y="51816"/>
                </a:lnTo>
                <a:lnTo>
                  <a:pt x="3134867" y="25908"/>
                </a:lnTo>
                <a:close/>
              </a:path>
              <a:path w="5127625" h="78104">
                <a:moveTo>
                  <a:pt x="3186684" y="25908"/>
                </a:moveTo>
                <a:lnTo>
                  <a:pt x="3160775" y="25908"/>
                </a:lnTo>
                <a:lnTo>
                  <a:pt x="3160775" y="51816"/>
                </a:lnTo>
                <a:lnTo>
                  <a:pt x="3186684" y="51816"/>
                </a:lnTo>
                <a:lnTo>
                  <a:pt x="3186684" y="25908"/>
                </a:lnTo>
                <a:close/>
              </a:path>
              <a:path w="5127625" h="78104">
                <a:moveTo>
                  <a:pt x="3238499" y="25908"/>
                </a:moveTo>
                <a:lnTo>
                  <a:pt x="3212591" y="25908"/>
                </a:lnTo>
                <a:lnTo>
                  <a:pt x="3212591" y="51816"/>
                </a:lnTo>
                <a:lnTo>
                  <a:pt x="3238499" y="51816"/>
                </a:lnTo>
                <a:lnTo>
                  <a:pt x="3238499" y="25908"/>
                </a:lnTo>
                <a:close/>
              </a:path>
              <a:path w="5127625" h="78104">
                <a:moveTo>
                  <a:pt x="3290316" y="25908"/>
                </a:moveTo>
                <a:lnTo>
                  <a:pt x="3264408" y="25908"/>
                </a:lnTo>
                <a:lnTo>
                  <a:pt x="3264408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5127625" h="78104">
                <a:moveTo>
                  <a:pt x="3342132" y="25908"/>
                </a:moveTo>
                <a:lnTo>
                  <a:pt x="3316223" y="25908"/>
                </a:lnTo>
                <a:lnTo>
                  <a:pt x="3316223" y="51816"/>
                </a:lnTo>
                <a:lnTo>
                  <a:pt x="3342132" y="51816"/>
                </a:lnTo>
                <a:lnTo>
                  <a:pt x="3342132" y="25908"/>
                </a:lnTo>
                <a:close/>
              </a:path>
              <a:path w="5127625" h="78104">
                <a:moveTo>
                  <a:pt x="3393947" y="25908"/>
                </a:moveTo>
                <a:lnTo>
                  <a:pt x="3368040" y="25908"/>
                </a:lnTo>
                <a:lnTo>
                  <a:pt x="3368040" y="51816"/>
                </a:lnTo>
                <a:lnTo>
                  <a:pt x="3393947" y="51816"/>
                </a:lnTo>
                <a:lnTo>
                  <a:pt x="3393947" y="25908"/>
                </a:lnTo>
                <a:close/>
              </a:path>
              <a:path w="5127625" h="78104">
                <a:moveTo>
                  <a:pt x="3445764" y="25908"/>
                </a:moveTo>
                <a:lnTo>
                  <a:pt x="3419856" y="25908"/>
                </a:lnTo>
                <a:lnTo>
                  <a:pt x="3419856" y="51816"/>
                </a:lnTo>
                <a:lnTo>
                  <a:pt x="3445764" y="51816"/>
                </a:lnTo>
                <a:lnTo>
                  <a:pt x="3445764" y="25908"/>
                </a:lnTo>
                <a:close/>
              </a:path>
              <a:path w="5127625" h="78104">
                <a:moveTo>
                  <a:pt x="3497579" y="25908"/>
                </a:moveTo>
                <a:lnTo>
                  <a:pt x="3471671" y="25908"/>
                </a:lnTo>
                <a:lnTo>
                  <a:pt x="3471671" y="51816"/>
                </a:lnTo>
                <a:lnTo>
                  <a:pt x="3497579" y="51816"/>
                </a:lnTo>
                <a:lnTo>
                  <a:pt x="3497579" y="25908"/>
                </a:lnTo>
                <a:close/>
              </a:path>
              <a:path w="5127625" h="78104">
                <a:moveTo>
                  <a:pt x="3549395" y="25908"/>
                </a:moveTo>
                <a:lnTo>
                  <a:pt x="3523488" y="25908"/>
                </a:lnTo>
                <a:lnTo>
                  <a:pt x="3523488" y="51816"/>
                </a:lnTo>
                <a:lnTo>
                  <a:pt x="3549395" y="51816"/>
                </a:lnTo>
                <a:lnTo>
                  <a:pt x="3549395" y="25908"/>
                </a:lnTo>
                <a:close/>
              </a:path>
              <a:path w="5127625" h="78104">
                <a:moveTo>
                  <a:pt x="3601212" y="25908"/>
                </a:moveTo>
                <a:lnTo>
                  <a:pt x="3575303" y="25908"/>
                </a:lnTo>
                <a:lnTo>
                  <a:pt x="3575303" y="51816"/>
                </a:lnTo>
                <a:lnTo>
                  <a:pt x="3601212" y="51816"/>
                </a:lnTo>
                <a:lnTo>
                  <a:pt x="3601212" y="25908"/>
                </a:lnTo>
                <a:close/>
              </a:path>
              <a:path w="5127625" h="78104">
                <a:moveTo>
                  <a:pt x="3653027" y="25908"/>
                </a:moveTo>
                <a:lnTo>
                  <a:pt x="3627119" y="25908"/>
                </a:lnTo>
                <a:lnTo>
                  <a:pt x="3627119" y="51816"/>
                </a:lnTo>
                <a:lnTo>
                  <a:pt x="3653027" y="51816"/>
                </a:lnTo>
                <a:lnTo>
                  <a:pt x="3653027" y="25908"/>
                </a:lnTo>
                <a:close/>
              </a:path>
              <a:path w="5127625" h="78104">
                <a:moveTo>
                  <a:pt x="3704843" y="25908"/>
                </a:moveTo>
                <a:lnTo>
                  <a:pt x="3678936" y="25908"/>
                </a:lnTo>
                <a:lnTo>
                  <a:pt x="3678936" y="51816"/>
                </a:lnTo>
                <a:lnTo>
                  <a:pt x="3704843" y="51816"/>
                </a:lnTo>
                <a:lnTo>
                  <a:pt x="3704843" y="25908"/>
                </a:lnTo>
                <a:close/>
              </a:path>
              <a:path w="5127625" h="78104">
                <a:moveTo>
                  <a:pt x="3756660" y="25908"/>
                </a:moveTo>
                <a:lnTo>
                  <a:pt x="3730751" y="25908"/>
                </a:lnTo>
                <a:lnTo>
                  <a:pt x="3730751" y="51816"/>
                </a:lnTo>
                <a:lnTo>
                  <a:pt x="3756660" y="51816"/>
                </a:lnTo>
                <a:lnTo>
                  <a:pt x="3756660" y="25908"/>
                </a:lnTo>
                <a:close/>
              </a:path>
              <a:path w="5127625" h="78104">
                <a:moveTo>
                  <a:pt x="3808475" y="25908"/>
                </a:moveTo>
                <a:lnTo>
                  <a:pt x="3782567" y="25908"/>
                </a:lnTo>
                <a:lnTo>
                  <a:pt x="3782567" y="51816"/>
                </a:lnTo>
                <a:lnTo>
                  <a:pt x="3808475" y="51816"/>
                </a:lnTo>
                <a:lnTo>
                  <a:pt x="3808475" y="25908"/>
                </a:lnTo>
                <a:close/>
              </a:path>
              <a:path w="5127625" h="78104">
                <a:moveTo>
                  <a:pt x="3860291" y="25908"/>
                </a:moveTo>
                <a:lnTo>
                  <a:pt x="3834384" y="25908"/>
                </a:lnTo>
                <a:lnTo>
                  <a:pt x="3834384" y="51816"/>
                </a:lnTo>
                <a:lnTo>
                  <a:pt x="3860291" y="51816"/>
                </a:lnTo>
                <a:lnTo>
                  <a:pt x="3860291" y="25908"/>
                </a:lnTo>
                <a:close/>
              </a:path>
              <a:path w="5127625" h="78104">
                <a:moveTo>
                  <a:pt x="3912108" y="25908"/>
                </a:moveTo>
                <a:lnTo>
                  <a:pt x="3886199" y="25908"/>
                </a:lnTo>
                <a:lnTo>
                  <a:pt x="3886199" y="51816"/>
                </a:lnTo>
                <a:lnTo>
                  <a:pt x="3912108" y="51816"/>
                </a:lnTo>
                <a:lnTo>
                  <a:pt x="3912108" y="25908"/>
                </a:lnTo>
                <a:close/>
              </a:path>
              <a:path w="5127625" h="78104">
                <a:moveTo>
                  <a:pt x="3963923" y="25908"/>
                </a:moveTo>
                <a:lnTo>
                  <a:pt x="3938016" y="25908"/>
                </a:lnTo>
                <a:lnTo>
                  <a:pt x="3938016" y="51816"/>
                </a:lnTo>
                <a:lnTo>
                  <a:pt x="3963923" y="51816"/>
                </a:lnTo>
                <a:lnTo>
                  <a:pt x="3963923" y="25908"/>
                </a:lnTo>
                <a:close/>
              </a:path>
              <a:path w="5127625" h="78104">
                <a:moveTo>
                  <a:pt x="4015740" y="25908"/>
                </a:moveTo>
                <a:lnTo>
                  <a:pt x="3989832" y="25908"/>
                </a:lnTo>
                <a:lnTo>
                  <a:pt x="3989832" y="51816"/>
                </a:lnTo>
                <a:lnTo>
                  <a:pt x="4015740" y="51816"/>
                </a:lnTo>
                <a:lnTo>
                  <a:pt x="4015740" y="25908"/>
                </a:lnTo>
                <a:close/>
              </a:path>
              <a:path w="5127625" h="78104">
                <a:moveTo>
                  <a:pt x="4067556" y="25908"/>
                </a:moveTo>
                <a:lnTo>
                  <a:pt x="4041647" y="25908"/>
                </a:lnTo>
                <a:lnTo>
                  <a:pt x="4041647" y="51816"/>
                </a:lnTo>
                <a:lnTo>
                  <a:pt x="4067556" y="51816"/>
                </a:lnTo>
                <a:lnTo>
                  <a:pt x="4067556" y="25908"/>
                </a:lnTo>
                <a:close/>
              </a:path>
              <a:path w="5127625" h="78104">
                <a:moveTo>
                  <a:pt x="4119371" y="25908"/>
                </a:moveTo>
                <a:lnTo>
                  <a:pt x="4093464" y="25908"/>
                </a:lnTo>
                <a:lnTo>
                  <a:pt x="4093464" y="51816"/>
                </a:lnTo>
                <a:lnTo>
                  <a:pt x="4119371" y="51816"/>
                </a:lnTo>
                <a:lnTo>
                  <a:pt x="4119371" y="25908"/>
                </a:lnTo>
                <a:close/>
              </a:path>
              <a:path w="5127625" h="78104">
                <a:moveTo>
                  <a:pt x="4171188" y="25908"/>
                </a:moveTo>
                <a:lnTo>
                  <a:pt x="4145279" y="25908"/>
                </a:lnTo>
                <a:lnTo>
                  <a:pt x="4145279" y="51816"/>
                </a:lnTo>
                <a:lnTo>
                  <a:pt x="4171188" y="51816"/>
                </a:lnTo>
                <a:lnTo>
                  <a:pt x="4171188" y="25908"/>
                </a:lnTo>
                <a:close/>
              </a:path>
              <a:path w="5127625" h="78104">
                <a:moveTo>
                  <a:pt x="4223003" y="25908"/>
                </a:moveTo>
                <a:lnTo>
                  <a:pt x="4197095" y="25908"/>
                </a:lnTo>
                <a:lnTo>
                  <a:pt x="4197095" y="51816"/>
                </a:lnTo>
                <a:lnTo>
                  <a:pt x="4223003" y="51816"/>
                </a:lnTo>
                <a:lnTo>
                  <a:pt x="4223003" y="25908"/>
                </a:lnTo>
                <a:close/>
              </a:path>
              <a:path w="5127625" h="78104">
                <a:moveTo>
                  <a:pt x="4274820" y="25908"/>
                </a:moveTo>
                <a:lnTo>
                  <a:pt x="4248912" y="25908"/>
                </a:lnTo>
                <a:lnTo>
                  <a:pt x="4248912" y="51816"/>
                </a:lnTo>
                <a:lnTo>
                  <a:pt x="4274820" y="51816"/>
                </a:lnTo>
                <a:lnTo>
                  <a:pt x="4274820" y="25908"/>
                </a:lnTo>
                <a:close/>
              </a:path>
              <a:path w="5127625" h="78104">
                <a:moveTo>
                  <a:pt x="4326636" y="25908"/>
                </a:moveTo>
                <a:lnTo>
                  <a:pt x="4300727" y="25908"/>
                </a:lnTo>
                <a:lnTo>
                  <a:pt x="4300727" y="51816"/>
                </a:lnTo>
                <a:lnTo>
                  <a:pt x="4326636" y="51816"/>
                </a:lnTo>
                <a:lnTo>
                  <a:pt x="4326636" y="25908"/>
                </a:lnTo>
                <a:close/>
              </a:path>
              <a:path w="5127625" h="78104">
                <a:moveTo>
                  <a:pt x="4378451" y="25908"/>
                </a:moveTo>
                <a:lnTo>
                  <a:pt x="4352544" y="25908"/>
                </a:lnTo>
                <a:lnTo>
                  <a:pt x="4352544" y="51816"/>
                </a:lnTo>
                <a:lnTo>
                  <a:pt x="4378451" y="51816"/>
                </a:lnTo>
                <a:lnTo>
                  <a:pt x="4378451" y="25908"/>
                </a:lnTo>
                <a:close/>
              </a:path>
              <a:path w="5127625" h="78104">
                <a:moveTo>
                  <a:pt x="4430268" y="25908"/>
                </a:moveTo>
                <a:lnTo>
                  <a:pt x="4404360" y="25908"/>
                </a:lnTo>
                <a:lnTo>
                  <a:pt x="4404360" y="51816"/>
                </a:lnTo>
                <a:lnTo>
                  <a:pt x="4430268" y="51816"/>
                </a:lnTo>
                <a:lnTo>
                  <a:pt x="4430268" y="25908"/>
                </a:lnTo>
                <a:close/>
              </a:path>
              <a:path w="5127625" h="78104">
                <a:moveTo>
                  <a:pt x="4482084" y="25908"/>
                </a:moveTo>
                <a:lnTo>
                  <a:pt x="4456175" y="25908"/>
                </a:lnTo>
                <a:lnTo>
                  <a:pt x="4456175" y="51816"/>
                </a:lnTo>
                <a:lnTo>
                  <a:pt x="4482084" y="51816"/>
                </a:lnTo>
                <a:lnTo>
                  <a:pt x="4482084" y="25908"/>
                </a:lnTo>
                <a:close/>
              </a:path>
              <a:path w="5127625" h="78104">
                <a:moveTo>
                  <a:pt x="4533899" y="25908"/>
                </a:moveTo>
                <a:lnTo>
                  <a:pt x="4507992" y="25908"/>
                </a:lnTo>
                <a:lnTo>
                  <a:pt x="4507992" y="51816"/>
                </a:lnTo>
                <a:lnTo>
                  <a:pt x="4533899" y="51816"/>
                </a:lnTo>
                <a:lnTo>
                  <a:pt x="4533899" y="25908"/>
                </a:lnTo>
                <a:close/>
              </a:path>
              <a:path w="5127625" h="78104">
                <a:moveTo>
                  <a:pt x="4585716" y="25908"/>
                </a:moveTo>
                <a:lnTo>
                  <a:pt x="4559808" y="25908"/>
                </a:lnTo>
                <a:lnTo>
                  <a:pt x="4559808" y="51816"/>
                </a:lnTo>
                <a:lnTo>
                  <a:pt x="4585716" y="51816"/>
                </a:lnTo>
                <a:lnTo>
                  <a:pt x="4585716" y="25908"/>
                </a:lnTo>
                <a:close/>
              </a:path>
              <a:path w="5127625" h="78104">
                <a:moveTo>
                  <a:pt x="4637532" y="25908"/>
                </a:moveTo>
                <a:lnTo>
                  <a:pt x="4611623" y="25908"/>
                </a:lnTo>
                <a:lnTo>
                  <a:pt x="4611623" y="51816"/>
                </a:lnTo>
                <a:lnTo>
                  <a:pt x="4637532" y="51816"/>
                </a:lnTo>
                <a:lnTo>
                  <a:pt x="4637532" y="25908"/>
                </a:lnTo>
                <a:close/>
              </a:path>
              <a:path w="5127625" h="78104">
                <a:moveTo>
                  <a:pt x="4689347" y="25908"/>
                </a:moveTo>
                <a:lnTo>
                  <a:pt x="4663440" y="25908"/>
                </a:lnTo>
                <a:lnTo>
                  <a:pt x="4663440" y="51816"/>
                </a:lnTo>
                <a:lnTo>
                  <a:pt x="4689347" y="51816"/>
                </a:lnTo>
                <a:lnTo>
                  <a:pt x="4689347" y="25908"/>
                </a:lnTo>
                <a:close/>
              </a:path>
              <a:path w="5127625" h="78104">
                <a:moveTo>
                  <a:pt x="4741164" y="25908"/>
                </a:moveTo>
                <a:lnTo>
                  <a:pt x="4715256" y="25908"/>
                </a:lnTo>
                <a:lnTo>
                  <a:pt x="4715256" y="51816"/>
                </a:lnTo>
                <a:lnTo>
                  <a:pt x="4741164" y="51816"/>
                </a:lnTo>
                <a:lnTo>
                  <a:pt x="4741164" y="25908"/>
                </a:lnTo>
                <a:close/>
              </a:path>
              <a:path w="5127625" h="78104">
                <a:moveTo>
                  <a:pt x="4792979" y="25908"/>
                </a:moveTo>
                <a:lnTo>
                  <a:pt x="4767071" y="25908"/>
                </a:lnTo>
                <a:lnTo>
                  <a:pt x="4767071" y="51816"/>
                </a:lnTo>
                <a:lnTo>
                  <a:pt x="4792979" y="51816"/>
                </a:lnTo>
                <a:lnTo>
                  <a:pt x="4792979" y="25908"/>
                </a:lnTo>
                <a:close/>
              </a:path>
              <a:path w="5127625" h="78104">
                <a:moveTo>
                  <a:pt x="4844795" y="25908"/>
                </a:moveTo>
                <a:lnTo>
                  <a:pt x="4818888" y="25908"/>
                </a:lnTo>
                <a:lnTo>
                  <a:pt x="4818888" y="51816"/>
                </a:lnTo>
                <a:lnTo>
                  <a:pt x="4844795" y="51816"/>
                </a:lnTo>
                <a:lnTo>
                  <a:pt x="4844795" y="25908"/>
                </a:lnTo>
                <a:close/>
              </a:path>
              <a:path w="5127625" h="78104">
                <a:moveTo>
                  <a:pt x="4896612" y="25908"/>
                </a:moveTo>
                <a:lnTo>
                  <a:pt x="4870703" y="25908"/>
                </a:lnTo>
                <a:lnTo>
                  <a:pt x="4870703" y="51816"/>
                </a:lnTo>
                <a:lnTo>
                  <a:pt x="4896612" y="51816"/>
                </a:lnTo>
                <a:lnTo>
                  <a:pt x="4896612" y="25908"/>
                </a:lnTo>
                <a:close/>
              </a:path>
              <a:path w="5127625" h="78104">
                <a:moveTo>
                  <a:pt x="4948427" y="25908"/>
                </a:moveTo>
                <a:lnTo>
                  <a:pt x="4922520" y="25908"/>
                </a:lnTo>
                <a:lnTo>
                  <a:pt x="4922520" y="51816"/>
                </a:lnTo>
                <a:lnTo>
                  <a:pt x="4948427" y="51816"/>
                </a:lnTo>
                <a:lnTo>
                  <a:pt x="4948427" y="25908"/>
                </a:lnTo>
                <a:close/>
              </a:path>
              <a:path w="5127625" h="78104">
                <a:moveTo>
                  <a:pt x="5000244" y="25908"/>
                </a:moveTo>
                <a:lnTo>
                  <a:pt x="4974336" y="25908"/>
                </a:lnTo>
                <a:lnTo>
                  <a:pt x="4974336" y="51816"/>
                </a:lnTo>
                <a:lnTo>
                  <a:pt x="5000244" y="51816"/>
                </a:lnTo>
                <a:lnTo>
                  <a:pt x="5000244" y="25908"/>
                </a:lnTo>
                <a:close/>
              </a:path>
              <a:path w="5127625" h="78104">
                <a:moveTo>
                  <a:pt x="5088636" y="0"/>
                </a:moveTo>
                <a:lnTo>
                  <a:pt x="5073509" y="3053"/>
                </a:lnTo>
                <a:lnTo>
                  <a:pt x="5061156" y="11382"/>
                </a:lnTo>
                <a:lnTo>
                  <a:pt x="5052827" y="23735"/>
                </a:lnTo>
                <a:lnTo>
                  <a:pt x="5052060" y="27538"/>
                </a:lnTo>
                <a:lnTo>
                  <a:pt x="5052060" y="50185"/>
                </a:lnTo>
                <a:lnTo>
                  <a:pt x="5052827" y="53988"/>
                </a:lnTo>
                <a:lnTo>
                  <a:pt x="5061156" y="66341"/>
                </a:lnTo>
                <a:lnTo>
                  <a:pt x="5073509" y="74670"/>
                </a:lnTo>
                <a:lnTo>
                  <a:pt x="5088636" y="77724"/>
                </a:lnTo>
                <a:lnTo>
                  <a:pt x="5103762" y="74670"/>
                </a:lnTo>
                <a:lnTo>
                  <a:pt x="5116115" y="66341"/>
                </a:lnTo>
                <a:lnTo>
                  <a:pt x="5124444" y="53988"/>
                </a:lnTo>
                <a:lnTo>
                  <a:pt x="5124882" y="51816"/>
                </a:lnTo>
                <a:lnTo>
                  <a:pt x="5077968" y="51816"/>
                </a:lnTo>
                <a:lnTo>
                  <a:pt x="5077968" y="25908"/>
                </a:lnTo>
                <a:lnTo>
                  <a:pt x="5124882" y="25908"/>
                </a:lnTo>
                <a:lnTo>
                  <a:pt x="5124444" y="23735"/>
                </a:lnTo>
                <a:lnTo>
                  <a:pt x="5116115" y="11382"/>
                </a:lnTo>
                <a:lnTo>
                  <a:pt x="5103762" y="3053"/>
                </a:lnTo>
                <a:lnTo>
                  <a:pt x="5088636" y="0"/>
                </a:lnTo>
                <a:close/>
              </a:path>
              <a:path w="5127625" h="78104">
                <a:moveTo>
                  <a:pt x="5052060" y="25908"/>
                </a:moveTo>
                <a:lnTo>
                  <a:pt x="5026151" y="25908"/>
                </a:lnTo>
                <a:lnTo>
                  <a:pt x="5026151" y="51816"/>
                </a:lnTo>
                <a:lnTo>
                  <a:pt x="5052060" y="51816"/>
                </a:lnTo>
                <a:lnTo>
                  <a:pt x="5052060" y="50185"/>
                </a:lnTo>
                <a:lnTo>
                  <a:pt x="5049773" y="38862"/>
                </a:lnTo>
                <a:lnTo>
                  <a:pt x="5052060" y="27538"/>
                </a:lnTo>
                <a:lnTo>
                  <a:pt x="5052060" y="25908"/>
                </a:lnTo>
                <a:close/>
              </a:path>
              <a:path w="5127625" h="78104">
                <a:moveTo>
                  <a:pt x="5088636" y="25908"/>
                </a:moveTo>
                <a:lnTo>
                  <a:pt x="5077968" y="25908"/>
                </a:lnTo>
                <a:lnTo>
                  <a:pt x="5077968" y="51816"/>
                </a:lnTo>
                <a:lnTo>
                  <a:pt x="5088636" y="51816"/>
                </a:lnTo>
                <a:lnTo>
                  <a:pt x="5088636" y="25908"/>
                </a:lnTo>
                <a:close/>
              </a:path>
              <a:path w="5127625" h="78104">
                <a:moveTo>
                  <a:pt x="5124882" y="25908"/>
                </a:moveTo>
                <a:lnTo>
                  <a:pt x="5088636" y="25908"/>
                </a:lnTo>
                <a:lnTo>
                  <a:pt x="5088636" y="51816"/>
                </a:lnTo>
                <a:lnTo>
                  <a:pt x="5124882" y="51816"/>
                </a:lnTo>
                <a:lnTo>
                  <a:pt x="5127497" y="38862"/>
                </a:lnTo>
                <a:lnTo>
                  <a:pt x="5124882" y="25908"/>
                </a:lnTo>
                <a:close/>
              </a:path>
              <a:path w="5127625" h="78104">
                <a:moveTo>
                  <a:pt x="5052060" y="27538"/>
                </a:moveTo>
                <a:lnTo>
                  <a:pt x="5049773" y="38862"/>
                </a:lnTo>
                <a:lnTo>
                  <a:pt x="5052060" y="50185"/>
                </a:lnTo>
                <a:lnTo>
                  <a:pt x="5052060" y="2753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7786" y="1089201"/>
            <a:ext cx="4497552" cy="1118965"/>
          </a:xfrm>
          <a:prstGeom prst="rect">
            <a:avLst/>
          </a:prstGeom>
        </p:spPr>
      </p:pic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1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95"/>
              </a:spcBef>
            </a:pPr>
            <a:r>
              <a:rPr dirty="0"/>
              <a:t>Fungsi</a:t>
            </a:r>
            <a:r>
              <a:rPr spc="-70" dirty="0"/>
              <a:t> </a:t>
            </a:r>
            <a:r>
              <a:rPr spc="-10" dirty="0"/>
              <a:t>Interrupt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5655" y="1264158"/>
            <a:ext cx="7853045" cy="47840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92125" marR="5080" indent="-480059">
              <a:lnSpc>
                <a:spcPct val="90000"/>
              </a:lnSpc>
              <a:spcBef>
                <a:spcPts val="385"/>
              </a:spcBef>
              <a:buFont typeface="Wingdings"/>
              <a:buChar char=""/>
              <a:tabLst>
                <a:tab pos="492125" algn="l"/>
              </a:tabLst>
            </a:pPr>
            <a:r>
              <a:rPr sz="2400" b="1" dirty="0">
                <a:latin typeface="Verdana"/>
                <a:cs typeface="Verdana"/>
              </a:rPr>
              <a:t>Fungsi</a:t>
            </a:r>
            <a:r>
              <a:rPr sz="2400" b="1" spc="-8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interupsi</a:t>
            </a:r>
            <a:r>
              <a:rPr sz="2400" b="1" spc="-7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adalah</a:t>
            </a:r>
            <a:r>
              <a:rPr sz="2200" i="1" spc="-8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mekanisme</a:t>
            </a:r>
            <a:r>
              <a:rPr sz="2200" i="1" spc="-65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penghentian </a:t>
            </a:r>
            <a:r>
              <a:rPr sz="2200" i="1" dirty="0">
                <a:latin typeface="Verdana"/>
                <a:cs typeface="Verdana"/>
              </a:rPr>
              <a:t>atau</a:t>
            </a:r>
            <a:r>
              <a:rPr sz="2200" i="1" spc="-8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pengalihan</a:t>
            </a:r>
            <a:r>
              <a:rPr sz="2200" i="1" spc="-8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pengolahan</a:t>
            </a:r>
            <a:r>
              <a:rPr sz="2200" i="1" spc="-8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instruksi</a:t>
            </a:r>
            <a:r>
              <a:rPr sz="2200" i="1" spc="-7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dalam</a:t>
            </a:r>
            <a:r>
              <a:rPr sz="2200" i="1" spc="-75" dirty="0">
                <a:latin typeface="Verdana"/>
                <a:cs typeface="Verdana"/>
              </a:rPr>
              <a:t> </a:t>
            </a:r>
            <a:r>
              <a:rPr sz="2200" i="1" spc="-25" dirty="0">
                <a:latin typeface="Verdana"/>
                <a:cs typeface="Verdana"/>
              </a:rPr>
              <a:t>CPU </a:t>
            </a:r>
            <a:r>
              <a:rPr sz="2200" i="1" dirty="0">
                <a:latin typeface="Verdana"/>
                <a:cs typeface="Verdana"/>
              </a:rPr>
              <a:t>kepada</a:t>
            </a:r>
            <a:r>
              <a:rPr sz="2200" i="1" spc="-5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routine</a:t>
            </a:r>
            <a:r>
              <a:rPr sz="2200" i="1" spc="-7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interupsi.</a:t>
            </a:r>
            <a:r>
              <a:rPr sz="2200" i="1" spc="-6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Hampir</a:t>
            </a:r>
            <a:r>
              <a:rPr sz="2200" i="1" spc="-5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semua</a:t>
            </a:r>
            <a:r>
              <a:rPr sz="2200" i="1" spc="-6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modul </a:t>
            </a:r>
            <a:r>
              <a:rPr sz="2200" i="1" dirty="0">
                <a:latin typeface="Verdana"/>
                <a:cs typeface="Verdana"/>
              </a:rPr>
              <a:t>(memori</a:t>
            </a:r>
            <a:r>
              <a:rPr sz="2200" i="1" spc="-3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dan</a:t>
            </a:r>
            <a:r>
              <a:rPr sz="2200" i="1" spc="-4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I/0)</a:t>
            </a:r>
            <a:r>
              <a:rPr sz="2200" i="1" spc="-4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memiliki</a:t>
            </a:r>
            <a:r>
              <a:rPr sz="2200" i="1" spc="-4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mekanisme</a:t>
            </a:r>
            <a:r>
              <a:rPr sz="2200" i="1" spc="-2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yang</a:t>
            </a:r>
            <a:r>
              <a:rPr sz="2200" i="1" spc="-55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dapat menginterupsi</a:t>
            </a:r>
            <a:r>
              <a:rPr sz="2200" i="1" spc="-6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kerja</a:t>
            </a:r>
            <a:r>
              <a:rPr sz="2200" i="1" spc="-45" dirty="0">
                <a:latin typeface="Verdana"/>
                <a:cs typeface="Verdana"/>
              </a:rPr>
              <a:t> </a:t>
            </a:r>
            <a:r>
              <a:rPr sz="2200" i="1" spc="-25" dirty="0">
                <a:latin typeface="Verdana"/>
                <a:cs typeface="Verdana"/>
              </a:rPr>
              <a:t>CPU</a:t>
            </a:r>
            <a:endParaRPr sz="2200">
              <a:latin typeface="Verdana"/>
              <a:cs typeface="Verdana"/>
            </a:endParaRPr>
          </a:p>
          <a:p>
            <a:pPr marL="492125" marR="45085" indent="-480059">
              <a:lnSpc>
                <a:spcPct val="90000"/>
              </a:lnSpc>
              <a:spcBef>
                <a:spcPts val="580"/>
              </a:spcBef>
              <a:buFont typeface="Wingdings"/>
              <a:buChar char=""/>
              <a:tabLst>
                <a:tab pos="492125" algn="l"/>
              </a:tabLst>
            </a:pPr>
            <a:r>
              <a:rPr sz="2400" b="1" dirty="0">
                <a:latin typeface="Verdana"/>
                <a:cs typeface="Verdana"/>
              </a:rPr>
              <a:t>Tujuan</a:t>
            </a:r>
            <a:r>
              <a:rPr sz="2400" b="1" spc="-4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interupsi</a:t>
            </a:r>
            <a:r>
              <a:rPr sz="2400" b="1" spc="-3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secara</a:t>
            </a:r>
            <a:r>
              <a:rPr sz="2200" i="1" spc="-3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umum</a:t>
            </a:r>
            <a:r>
              <a:rPr sz="2200" i="1" spc="-6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untuk </a:t>
            </a:r>
            <a:r>
              <a:rPr sz="2200" i="1" dirty="0">
                <a:latin typeface="Verdana"/>
                <a:cs typeface="Verdana"/>
              </a:rPr>
              <a:t>manajemen</a:t>
            </a:r>
            <a:r>
              <a:rPr sz="2200" i="1" spc="-7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pengeksekusian</a:t>
            </a:r>
            <a:r>
              <a:rPr sz="2200" i="1" spc="-5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routine</a:t>
            </a:r>
            <a:r>
              <a:rPr sz="2200" i="1" spc="-10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instruksi</a:t>
            </a:r>
            <a:r>
              <a:rPr sz="2200" i="1" spc="-85" dirty="0">
                <a:latin typeface="Verdana"/>
                <a:cs typeface="Verdana"/>
              </a:rPr>
              <a:t> </a:t>
            </a:r>
            <a:r>
              <a:rPr sz="2200" i="1" spc="-20" dirty="0">
                <a:latin typeface="Verdana"/>
                <a:cs typeface="Verdana"/>
              </a:rPr>
              <a:t>agar </a:t>
            </a:r>
            <a:r>
              <a:rPr sz="2200" i="1" dirty="0">
                <a:latin typeface="Verdana"/>
                <a:cs typeface="Verdana"/>
              </a:rPr>
              <a:t>efektif</a:t>
            </a:r>
            <a:r>
              <a:rPr sz="2200" i="1" spc="-3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dan</a:t>
            </a:r>
            <a:r>
              <a:rPr sz="2200" i="1" spc="-4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efisien</a:t>
            </a:r>
            <a:r>
              <a:rPr sz="2200" i="1" spc="-4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antar</a:t>
            </a:r>
            <a:r>
              <a:rPr sz="2200" i="1" spc="-4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CPU</a:t>
            </a:r>
            <a:r>
              <a:rPr sz="2200" i="1" spc="-4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dan</a:t>
            </a:r>
            <a:r>
              <a:rPr sz="2200" i="1" spc="-4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modul</a:t>
            </a:r>
            <a:r>
              <a:rPr sz="2200" i="1" spc="-4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-</a:t>
            </a:r>
            <a:r>
              <a:rPr sz="2200" i="1" spc="-5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modul</a:t>
            </a:r>
            <a:r>
              <a:rPr sz="2200" i="1" spc="-30" dirty="0">
                <a:latin typeface="Verdana"/>
                <a:cs typeface="Verdana"/>
              </a:rPr>
              <a:t> </a:t>
            </a:r>
            <a:r>
              <a:rPr sz="2200" i="1" spc="-25" dirty="0">
                <a:latin typeface="Verdana"/>
                <a:cs typeface="Verdana"/>
              </a:rPr>
              <a:t>I/0 </a:t>
            </a:r>
            <a:r>
              <a:rPr sz="2200" i="1" dirty="0">
                <a:latin typeface="Verdana"/>
                <a:cs typeface="Verdana"/>
              </a:rPr>
              <a:t>maupun</a:t>
            </a:r>
            <a:r>
              <a:rPr sz="2200" i="1" spc="-9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memori</a:t>
            </a:r>
            <a:endParaRPr sz="2200">
              <a:latin typeface="Verdana"/>
              <a:cs typeface="Verdana"/>
            </a:endParaRPr>
          </a:p>
          <a:p>
            <a:pPr marL="492125" marR="116205" indent="-480059">
              <a:lnSpc>
                <a:spcPct val="90000"/>
              </a:lnSpc>
              <a:spcBef>
                <a:spcPts val="530"/>
              </a:spcBef>
              <a:buFont typeface="Wingdings"/>
              <a:buChar char=""/>
              <a:tabLst>
                <a:tab pos="492125" algn="l"/>
              </a:tabLst>
            </a:pPr>
            <a:r>
              <a:rPr sz="2200" i="1" dirty="0">
                <a:latin typeface="Verdana"/>
                <a:cs typeface="Verdana"/>
              </a:rPr>
              <a:t>Setiap</a:t>
            </a:r>
            <a:r>
              <a:rPr sz="2200" i="1" spc="-9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komponen</a:t>
            </a:r>
            <a:r>
              <a:rPr sz="2200" i="1" spc="-10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komputer</a:t>
            </a:r>
            <a:r>
              <a:rPr sz="2200" i="1" spc="-8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dapat</a:t>
            </a:r>
            <a:r>
              <a:rPr sz="2200" i="1" spc="-85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menjalankan </a:t>
            </a:r>
            <a:r>
              <a:rPr sz="2200" i="1" dirty="0">
                <a:latin typeface="Verdana"/>
                <a:cs typeface="Verdana"/>
              </a:rPr>
              <a:t>tugasnya</a:t>
            </a:r>
            <a:r>
              <a:rPr sz="2200" i="1" spc="-10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secara</a:t>
            </a:r>
            <a:r>
              <a:rPr sz="2200" i="1" spc="-6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bersamaan,</a:t>
            </a:r>
            <a:r>
              <a:rPr sz="2200" i="1" spc="-7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tetapi</a:t>
            </a:r>
            <a:r>
              <a:rPr sz="2200" i="1" spc="-8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kendali</a:t>
            </a:r>
            <a:r>
              <a:rPr sz="2200" i="1" spc="-9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terletak </a:t>
            </a:r>
            <a:r>
              <a:rPr sz="2200" i="1" dirty="0">
                <a:latin typeface="Verdana"/>
                <a:cs typeface="Verdana"/>
              </a:rPr>
              <a:t>pada</a:t>
            </a:r>
            <a:r>
              <a:rPr sz="2200" i="1" spc="-4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CPU</a:t>
            </a:r>
            <a:r>
              <a:rPr sz="2200" i="1" spc="-6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disamping</a:t>
            </a:r>
            <a:r>
              <a:rPr sz="2200" i="1" spc="-4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itu</a:t>
            </a:r>
            <a:r>
              <a:rPr sz="2200" i="1" spc="-7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kecepatan</a:t>
            </a:r>
            <a:r>
              <a:rPr sz="2200" i="1" spc="-3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eksekusi</a:t>
            </a:r>
            <a:r>
              <a:rPr sz="2200" i="1" spc="55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masing</a:t>
            </a:r>
            <a:r>
              <a:rPr sz="2200" i="1" spc="-5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-</a:t>
            </a:r>
            <a:r>
              <a:rPr sz="2200" i="1" spc="-5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masing</a:t>
            </a:r>
            <a:r>
              <a:rPr sz="2200" i="1" spc="-6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modul</a:t>
            </a:r>
            <a:r>
              <a:rPr sz="2200" i="1" spc="-4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berbeda</a:t>
            </a:r>
            <a:r>
              <a:rPr sz="2200" i="1" spc="-3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sehingga</a:t>
            </a:r>
            <a:r>
              <a:rPr sz="2200" i="1" spc="-6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dengan </a:t>
            </a:r>
            <a:r>
              <a:rPr sz="2200" i="1" dirty="0">
                <a:latin typeface="Verdana"/>
                <a:cs typeface="Verdana"/>
              </a:rPr>
              <a:t>adanya</a:t>
            </a:r>
            <a:r>
              <a:rPr sz="2200" i="1" spc="-5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fungsi</a:t>
            </a:r>
            <a:r>
              <a:rPr sz="2200" i="1" spc="-6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interupsi</a:t>
            </a:r>
            <a:r>
              <a:rPr sz="2200" i="1" spc="-5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ini</a:t>
            </a:r>
            <a:r>
              <a:rPr sz="2200" i="1" spc="-7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dapat</a:t>
            </a:r>
            <a:r>
              <a:rPr sz="2200" i="1" spc="-5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sebagai </a:t>
            </a:r>
            <a:r>
              <a:rPr sz="2200" i="1" dirty="0">
                <a:latin typeface="Verdana"/>
                <a:cs typeface="Verdana"/>
              </a:rPr>
              <a:t>sinkronisasi</a:t>
            </a:r>
            <a:r>
              <a:rPr sz="2200" i="1" spc="-4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kerja</a:t>
            </a:r>
            <a:r>
              <a:rPr sz="2200" i="1" spc="-6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antar</a:t>
            </a:r>
            <a:r>
              <a:rPr sz="2200" i="1" spc="-7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modul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2182" y="582168"/>
            <a:ext cx="5127625" cy="78105"/>
          </a:xfrm>
          <a:custGeom>
            <a:avLst/>
            <a:gdLst/>
            <a:ahLst/>
            <a:cxnLst/>
            <a:rect l="l" t="t" r="r" b="b"/>
            <a:pathLst>
              <a:path w="5127625" h="78104">
                <a:moveTo>
                  <a:pt x="2590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7" y="51816"/>
                </a:lnTo>
                <a:lnTo>
                  <a:pt x="25907" y="25908"/>
                </a:lnTo>
                <a:close/>
              </a:path>
              <a:path w="5127625" h="78104">
                <a:moveTo>
                  <a:pt x="77723" y="25908"/>
                </a:moveTo>
                <a:lnTo>
                  <a:pt x="51815" y="25908"/>
                </a:lnTo>
                <a:lnTo>
                  <a:pt x="51815" y="51816"/>
                </a:lnTo>
                <a:lnTo>
                  <a:pt x="77723" y="51816"/>
                </a:lnTo>
                <a:lnTo>
                  <a:pt x="77723" y="25908"/>
                </a:lnTo>
                <a:close/>
              </a:path>
              <a:path w="5127625" h="78104">
                <a:moveTo>
                  <a:pt x="129539" y="25908"/>
                </a:moveTo>
                <a:lnTo>
                  <a:pt x="103631" y="25908"/>
                </a:lnTo>
                <a:lnTo>
                  <a:pt x="103631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5127625" h="78104">
                <a:moveTo>
                  <a:pt x="181355" y="25908"/>
                </a:moveTo>
                <a:lnTo>
                  <a:pt x="155447" y="25908"/>
                </a:lnTo>
                <a:lnTo>
                  <a:pt x="155447" y="51816"/>
                </a:lnTo>
                <a:lnTo>
                  <a:pt x="181355" y="51816"/>
                </a:lnTo>
                <a:lnTo>
                  <a:pt x="181355" y="25908"/>
                </a:lnTo>
                <a:close/>
              </a:path>
              <a:path w="5127625" h="78104">
                <a:moveTo>
                  <a:pt x="233171" y="25908"/>
                </a:moveTo>
                <a:lnTo>
                  <a:pt x="207263" y="25908"/>
                </a:lnTo>
                <a:lnTo>
                  <a:pt x="207263" y="51816"/>
                </a:lnTo>
                <a:lnTo>
                  <a:pt x="233171" y="51816"/>
                </a:lnTo>
                <a:lnTo>
                  <a:pt x="233171" y="25908"/>
                </a:lnTo>
                <a:close/>
              </a:path>
              <a:path w="5127625" h="78104">
                <a:moveTo>
                  <a:pt x="284988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8" y="51816"/>
                </a:lnTo>
                <a:lnTo>
                  <a:pt x="284988" y="25908"/>
                </a:lnTo>
                <a:close/>
              </a:path>
              <a:path w="5127625" h="78104">
                <a:moveTo>
                  <a:pt x="336803" y="25908"/>
                </a:moveTo>
                <a:lnTo>
                  <a:pt x="310895" y="25908"/>
                </a:lnTo>
                <a:lnTo>
                  <a:pt x="310895" y="51816"/>
                </a:lnTo>
                <a:lnTo>
                  <a:pt x="336803" y="51816"/>
                </a:lnTo>
                <a:lnTo>
                  <a:pt x="336803" y="25908"/>
                </a:lnTo>
                <a:close/>
              </a:path>
              <a:path w="5127625" h="78104">
                <a:moveTo>
                  <a:pt x="388619" y="25908"/>
                </a:moveTo>
                <a:lnTo>
                  <a:pt x="362712" y="25908"/>
                </a:lnTo>
                <a:lnTo>
                  <a:pt x="362712" y="51816"/>
                </a:lnTo>
                <a:lnTo>
                  <a:pt x="388619" y="51816"/>
                </a:lnTo>
                <a:lnTo>
                  <a:pt x="388619" y="25908"/>
                </a:lnTo>
                <a:close/>
              </a:path>
              <a:path w="5127625" h="78104">
                <a:moveTo>
                  <a:pt x="440435" y="25908"/>
                </a:moveTo>
                <a:lnTo>
                  <a:pt x="414527" y="25908"/>
                </a:lnTo>
                <a:lnTo>
                  <a:pt x="414527" y="51816"/>
                </a:lnTo>
                <a:lnTo>
                  <a:pt x="440435" y="51816"/>
                </a:lnTo>
                <a:lnTo>
                  <a:pt x="440435" y="25908"/>
                </a:lnTo>
                <a:close/>
              </a:path>
              <a:path w="5127625" h="78104">
                <a:moveTo>
                  <a:pt x="492251" y="25908"/>
                </a:moveTo>
                <a:lnTo>
                  <a:pt x="466343" y="25908"/>
                </a:lnTo>
                <a:lnTo>
                  <a:pt x="466343" y="51816"/>
                </a:lnTo>
                <a:lnTo>
                  <a:pt x="492251" y="51816"/>
                </a:lnTo>
                <a:lnTo>
                  <a:pt x="492251" y="25908"/>
                </a:lnTo>
                <a:close/>
              </a:path>
              <a:path w="5127625" h="78104">
                <a:moveTo>
                  <a:pt x="544067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7" y="51816"/>
                </a:lnTo>
                <a:lnTo>
                  <a:pt x="544067" y="25908"/>
                </a:lnTo>
                <a:close/>
              </a:path>
              <a:path w="5127625" h="78104">
                <a:moveTo>
                  <a:pt x="595883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3" y="51816"/>
                </a:lnTo>
                <a:lnTo>
                  <a:pt x="595883" y="25908"/>
                </a:lnTo>
                <a:close/>
              </a:path>
              <a:path w="5127625" h="78104">
                <a:moveTo>
                  <a:pt x="647700" y="25908"/>
                </a:moveTo>
                <a:lnTo>
                  <a:pt x="621791" y="25908"/>
                </a:lnTo>
                <a:lnTo>
                  <a:pt x="621791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5127625" h="78104">
                <a:moveTo>
                  <a:pt x="699515" y="25908"/>
                </a:moveTo>
                <a:lnTo>
                  <a:pt x="673607" y="25908"/>
                </a:lnTo>
                <a:lnTo>
                  <a:pt x="673607" y="51816"/>
                </a:lnTo>
                <a:lnTo>
                  <a:pt x="699515" y="51816"/>
                </a:lnTo>
                <a:lnTo>
                  <a:pt x="699515" y="25908"/>
                </a:lnTo>
                <a:close/>
              </a:path>
              <a:path w="5127625" h="78104">
                <a:moveTo>
                  <a:pt x="751331" y="25908"/>
                </a:moveTo>
                <a:lnTo>
                  <a:pt x="725423" y="25908"/>
                </a:lnTo>
                <a:lnTo>
                  <a:pt x="725423" y="51816"/>
                </a:lnTo>
                <a:lnTo>
                  <a:pt x="751331" y="51816"/>
                </a:lnTo>
                <a:lnTo>
                  <a:pt x="751331" y="25908"/>
                </a:lnTo>
                <a:close/>
              </a:path>
              <a:path w="5127625" h="78104">
                <a:moveTo>
                  <a:pt x="803147" y="25908"/>
                </a:moveTo>
                <a:lnTo>
                  <a:pt x="777239" y="25908"/>
                </a:lnTo>
                <a:lnTo>
                  <a:pt x="777239" y="51816"/>
                </a:lnTo>
                <a:lnTo>
                  <a:pt x="803147" y="51816"/>
                </a:lnTo>
                <a:lnTo>
                  <a:pt x="803147" y="25908"/>
                </a:lnTo>
                <a:close/>
              </a:path>
              <a:path w="5127625" h="78104">
                <a:moveTo>
                  <a:pt x="854963" y="25908"/>
                </a:moveTo>
                <a:lnTo>
                  <a:pt x="829055" y="25908"/>
                </a:lnTo>
                <a:lnTo>
                  <a:pt x="829055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5127625" h="78104">
                <a:moveTo>
                  <a:pt x="906779" y="25908"/>
                </a:moveTo>
                <a:lnTo>
                  <a:pt x="880871" y="25908"/>
                </a:lnTo>
                <a:lnTo>
                  <a:pt x="880871" y="51816"/>
                </a:lnTo>
                <a:lnTo>
                  <a:pt x="906779" y="51816"/>
                </a:lnTo>
                <a:lnTo>
                  <a:pt x="906779" y="25908"/>
                </a:lnTo>
                <a:close/>
              </a:path>
              <a:path w="5127625" h="78104">
                <a:moveTo>
                  <a:pt x="958595" y="25908"/>
                </a:moveTo>
                <a:lnTo>
                  <a:pt x="932688" y="25908"/>
                </a:lnTo>
                <a:lnTo>
                  <a:pt x="932688" y="51816"/>
                </a:lnTo>
                <a:lnTo>
                  <a:pt x="958595" y="51816"/>
                </a:lnTo>
                <a:lnTo>
                  <a:pt x="958595" y="25908"/>
                </a:lnTo>
                <a:close/>
              </a:path>
              <a:path w="5127625" h="78104">
                <a:moveTo>
                  <a:pt x="1010412" y="25908"/>
                </a:moveTo>
                <a:lnTo>
                  <a:pt x="984503" y="25908"/>
                </a:lnTo>
                <a:lnTo>
                  <a:pt x="984503" y="51816"/>
                </a:lnTo>
                <a:lnTo>
                  <a:pt x="1010412" y="51816"/>
                </a:lnTo>
                <a:lnTo>
                  <a:pt x="1010412" y="25908"/>
                </a:lnTo>
                <a:close/>
              </a:path>
              <a:path w="5127625" h="78104">
                <a:moveTo>
                  <a:pt x="1062227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7" y="51816"/>
                </a:lnTo>
                <a:lnTo>
                  <a:pt x="1062227" y="25908"/>
                </a:lnTo>
                <a:close/>
              </a:path>
              <a:path w="5127625" h="78104">
                <a:moveTo>
                  <a:pt x="1114043" y="25908"/>
                </a:moveTo>
                <a:lnTo>
                  <a:pt x="1088135" y="25908"/>
                </a:lnTo>
                <a:lnTo>
                  <a:pt x="1088135" y="51816"/>
                </a:lnTo>
                <a:lnTo>
                  <a:pt x="1114043" y="51816"/>
                </a:lnTo>
                <a:lnTo>
                  <a:pt x="1114043" y="25908"/>
                </a:lnTo>
                <a:close/>
              </a:path>
              <a:path w="5127625" h="78104">
                <a:moveTo>
                  <a:pt x="1165859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59" y="51816"/>
                </a:lnTo>
                <a:lnTo>
                  <a:pt x="1165859" y="25908"/>
                </a:lnTo>
                <a:close/>
              </a:path>
              <a:path w="5127625" h="78104">
                <a:moveTo>
                  <a:pt x="1217676" y="25908"/>
                </a:moveTo>
                <a:lnTo>
                  <a:pt x="1191767" y="25908"/>
                </a:lnTo>
                <a:lnTo>
                  <a:pt x="1191767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5127625" h="78104">
                <a:moveTo>
                  <a:pt x="1269491" y="25908"/>
                </a:moveTo>
                <a:lnTo>
                  <a:pt x="1243583" y="25908"/>
                </a:lnTo>
                <a:lnTo>
                  <a:pt x="1243583" y="51816"/>
                </a:lnTo>
                <a:lnTo>
                  <a:pt x="1269491" y="51816"/>
                </a:lnTo>
                <a:lnTo>
                  <a:pt x="1269491" y="25908"/>
                </a:lnTo>
                <a:close/>
              </a:path>
              <a:path w="5127625" h="78104">
                <a:moveTo>
                  <a:pt x="1321307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7" y="51816"/>
                </a:lnTo>
                <a:lnTo>
                  <a:pt x="1321307" y="25908"/>
                </a:lnTo>
                <a:close/>
              </a:path>
              <a:path w="5127625" h="78104">
                <a:moveTo>
                  <a:pt x="1373123" y="25908"/>
                </a:moveTo>
                <a:lnTo>
                  <a:pt x="1347215" y="25908"/>
                </a:lnTo>
                <a:lnTo>
                  <a:pt x="1347215" y="51816"/>
                </a:lnTo>
                <a:lnTo>
                  <a:pt x="1373123" y="51816"/>
                </a:lnTo>
                <a:lnTo>
                  <a:pt x="1373123" y="25908"/>
                </a:lnTo>
                <a:close/>
              </a:path>
              <a:path w="5127625" h="78104">
                <a:moveTo>
                  <a:pt x="1424939" y="25908"/>
                </a:moveTo>
                <a:lnTo>
                  <a:pt x="1399031" y="25908"/>
                </a:lnTo>
                <a:lnTo>
                  <a:pt x="1399031" y="51816"/>
                </a:lnTo>
                <a:lnTo>
                  <a:pt x="1424939" y="51816"/>
                </a:lnTo>
                <a:lnTo>
                  <a:pt x="1424939" y="25908"/>
                </a:lnTo>
                <a:close/>
              </a:path>
              <a:path w="5127625" h="78104">
                <a:moveTo>
                  <a:pt x="1476755" y="25908"/>
                </a:moveTo>
                <a:lnTo>
                  <a:pt x="1450847" y="25908"/>
                </a:lnTo>
                <a:lnTo>
                  <a:pt x="1450847" y="51816"/>
                </a:lnTo>
                <a:lnTo>
                  <a:pt x="1476755" y="51816"/>
                </a:lnTo>
                <a:lnTo>
                  <a:pt x="1476755" y="25908"/>
                </a:lnTo>
                <a:close/>
              </a:path>
              <a:path w="5127625" h="78104">
                <a:moveTo>
                  <a:pt x="1528571" y="25908"/>
                </a:moveTo>
                <a:lnTo>
                  <a:pt x="1502664" y="25908"/>
                </a:lnTo>
                <a:lnTo>
                  <a:pt x="1502664" y="51816"/>
                </a:lnTo>
                <a:lnTo>
                  <a:pt x="1528571" y="51816"/>
                </a:lnTo>
                <a:lnTo>
                  <a:pt x="1528571" y="25908"/>
                </a:lnTo>
                <a:close/>
              </a:path>
              <a:path w="5127625" h="78104">
                <a:moveTo>
                  <a:pt x="1580388" y="25908"/>
                </a:moveTo>
                <a:lnTo>
                  <a:pt x="1554479" y="25908"/>
                </a:lnTo>
                <a:lnTo>
                  <a:pt x="1554479" y="51816"/>
                </a:lnTo>
                <a:lnTo>
                  <a:pt x="1580388" y="51816"/>
                </a:lnTo>
                <a:lnTo>
                  <a:pt x="1580388" y="25908"/>
                </a:lnTo>
                <a:close/>
              </a:path>
              <a:path w="5127625" h="78104">
                <a:moveTo>
                  <a:pt x="1632203" y="25908"/>
                </a:moveTo>
                <a:lnTo>
                  <a:pt x="1606295" y="25908"/>
                </a:lnTo>
                <a:lnTo>
                  <a:pt x="1606295" y="51816"/>
                </a:lnTo>
                <a:lnTo>
                  <a:pt x="1632203" y="51816"/>
                </a:lnTo>
                <a:lnTo>
                  <a:pt x="1632203" y="25908"/>
                </a:lnTo>
                <a:close/>
              </a:path>
              <a:path w="5127625" h="78104">
                <a:moveTo>
                  <a:pt x="1684019" y="25908"/>
                </a:moveTo>
                <a:lnTo>
                  <a:pt x="1658112" y="25908"/>
                </a:lnTo>
                <a:lnTo>
                  <a:pt x="1658112" y="51816"/>
                </a:lnTo>
                <a:lnTo>
                  <a:pt x="1684019" y="51816"/>
                </a:lnTo>
                <a:lnTo>
                  <a:pt x="1684019" y="25908"/>
                </a:lnTo>
                <a:close/>
              </a:path>
              <a:path w="5127625" h="78104">
                <a:moveTo>
                  <a:pt x="1735835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5" y="51816"/>
                </a:lnTo>
                <a:lnTo>
                  <a:pt x="1735835" y="25908"/>
                </a:lnTo>
                <a:close/>
              </a:path>
              <a:path w="5127625" h="78104">
                <a:moveTo>
                  <a:pt x="1787652" y="25908"/>
                </a:moveTo>
                <a:lnTo>
                  <a:pt x="1761743" y="25908"/>
                </a:lnTo>
                <a:lnTo>
                  <a:pt x="1761743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5127625" h="78104">
                <a:moveTo>
                  <a:pt x="1839467" y="25908"/>
                </a:moveTo>
                <a:lnTo>
                  <a:pt x="1813559" y="25908"/>
                </a:lnTo>
                <a:lnTo>
                  <a:pt x="1813559" y="51816"/>
                </a:lnTo>
                <a:lnTo>
                  <a:pt x="1839467" y="51816"/>
                </a:lnTo>
                <a:lnTo>
                  <a:pt x="1839467" y="25908"/>
                </a:lnTo>
                <a:close/>
              </a:path>
              <a:path w="5127625" h="78104">
                <a:moveTo>
                  <a:pt x="1891283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91283" y="51816"/>
                </a:lnTo>
                <a:lnTo>
                  <a:pt x="1891283" y="25908"/>
                </a:lnTo>
                <a:close/>
              </a:path>
              <a:path w="5127625" h="78104">
                <a:moveTo>
                  <a:pt x="1943100" y="25908"/>
                </a:moveTo>
                <a:lnTo>
                  <a:pt x="1917191" y="25908"/>
                </a:lnTo>
                <a:lnTo>
                  <a:pt x="1917191" y="51816"/>
                </a:lnTo>
                <a:lnTo>
                  <a:pt x="1943100" y="51816"/>
                </a:lnTo>
                <a:lnTo>
                  <a:pt x="1943100" y="25908"/>
                </a:lnTo>
                <a:close/>
              </a:path>
              <a:path w="5127625" h="78104">
                <a:moveTo>
                  <a:pt x="1994915" y="25908"/>
                </a:moveTo>
                <a:lnTo>
                  <a:pt x="1969007" y="25908"/>
                </a:lnTo>
                <a:lnTo>
                  <a:pt x="1969007" y="51816"/>
                </a:lnTo>
                <a:lnTo>
                  <a:pt x="1994915" y="51816"/>
                </a:lnTo>
                <a:lnTo>
                  <a:pt x="1994915" y="25908"/>
                </a:lnTo>
                <a:close/>
              </a:path>
              <a:path w="5127625" h="78104">
                <a:moveTo>
                  <a:pt x="2046731" y="25908"/>
                </a:moveTo>
                <a:lnTo>
                  <a:pt x="2020823" y="25908"/>
                </a:lnTo>
                <a:lnTo>
                  <a:pt x="2020823" y="51816"/>
                </a:lnTo>
                <a:lnTo>
                  <a:pt x="2046731" y="51816"/>
                </a:lnTo>
                <a:lnTo>
                  <a:pt x="2046731" y="25908"/>
                </a:lnTo>
                <a:close/>
              </a:path>
              <a:path w="5127625" h="78104">
                <a:moveTo>
                  <a:pt x="2098547" y="25908"/>
                </a:moveTo>
                <a:lnTo>
                  <a:pt x="2072639" y="25908"/>
                </a:lnTo>
                <a:lnTo>
                  <a:pt x="2072639" y="51816"/>
                </a:lnTo>
                <a:lnTo>
                  <a:pt x="2098547" y="51816"/>
                </a:lnTo>
                <a:lnTo>
                  <a:pt x="2098547" y="25908"/>
                </a:lnTo>
                <a:close/>
              </a:path>
              <a:path w="5127625" h="78104">
                <a:moveTo>
                  <a:pt x="2150364" y="25908"/>
                </a:moveTo>
                <a:lnTo>
                  <a:pt x="2124455" y="25908"/>
                </a:lnTo>
                <a:lnTo>
                  <a:pt x="2124455" y="51816"/>
                </a:lnTo>
                <a:lnTo>
                  <a:pt x="2150364" y="51816"/>
                </a:lnTo>
                <a:lnTo>
                  <a:pt x="2150364" y="25908"/>
                </a:lnTo>
                <a:close/>
              </a:path>
              <a:path w="5127625" h="78104">
                <a:moveTo>
                  <a:pt x="2202179" y="25908"/>
                </a:moveTo>
                <a:lnTo>
                  <a:pt x="2176271" y="25908"/>
                </a:lnTo>
                <a:lnTo>
                  <a:pt x="2176271" y="51816"/>
                </a:lnTo>
                <a:lnTo>
                  <a:pt x="2202179" y="51816"/>
                </a:lnTo>
                <a:lnTo>
                  <a:pt x="2202179" y="25908"/>
                </a:lnTo>
                <a:close/>
              </a:path>
              <a:path w="5127625" h="78104">
                <a:moveTo>
                  <a:pt x="2253995" y="25908"/>
                </a:moveTo>
                <a:lnTo>
                  <a:pt x="2228088" y="25908"/>
                </a:lnTo>
                <a:lnTo>
                  <a:pt x="2228088" y="51816"/>
                </a:lnTo>
                <a:lnTo>
                  <a:pt x="2253995" y="51816"/>
                </a:lnTo>
                <a:lnTo>
                  <a:pt x="2253995" y="25908"/>
                </a:lnTo>
                <a:close/>
              </a:path>
              <a:path w="5127625" h="78104">
                <a:moveTo>
                  <a:pt x="2305812" y="25908"/>
                </a:moveTo>
                <a:lnTo>
                  <a:pt x="2279904" y="25908"/>
                </a:lnTo>
                <a:lnTo>
                  <a:pt x="2279904" y="51816"/>
                </a:lnTo>
                <a:lnTo>
                  <a:pt x="2305812" y="51816"/>
                </a:lnTo>
                <a:lnTo>
                  <a:pt x="2305812" y="25908"/>
                </a:lnTo>
                <a:close/>
              </a:path>
              <a:path w="5127625" h="78104">
                <a:moveTo>
                  <a:pt x="2357628" y="25908"/>
                </a:moveTo>
                <a:lnTo>
                  <a:pt x="2331719" y="25908"/>
                </a:lnTo>
                <a:lnTo>
                  <a:pt x="2331719" y="51816"/>
                </a:lnTo>
                <a:lnTo>
                  <a:pt x="2357628" y="51816"/>
                </a:lnTo>
                <a:lnTo>
                  <a:pt x="2357628" y="25908"/>
                </a:lnTo>
                <a:close/>
              </a:path>
              <a:path w="5127625" h="78104">
                <a:moveTo>
                  <a:pt x="2409443" y="25908"/>
                </a:moveTo>
                <a:lnTo>
                  <a:pt x="2383535" y="25908"/>
                </a:lnTo>
                <a:lnTo>
                  <a:pt x="2383535" y="51816"/>
                </a:lnTo>
                <a:lnTo>
                  <a:pt x="2409443" y="51816"/>
                </a:lnTo>
                <a:lnTo>
                  <a:pt x="2409443" y="25908"/>
                </a:lnTo>
                <a:close/>
              </a:path>
              <a:path w="5127625" h="78104">
                <a:moveTo>
                  <a:pt x="2461259" y="25908"/>
                </a:moveTo>
                <a:lnTo>
                  <a:pt x="2435352" y="25908"/>
                </a:lnTo>
                <a:lnTo>
                  <a:pt x="2435352" y="51816"/>
                </a:lnTo>
                <a:lnTo>
                  <a:pt x="2461259" y="51816"/>
                </a:lnTo>
                <a:lnTo>
                  <a:pt x="2461259" y="25908"/>
                </a:lnTo>
                <a:close/>
              </a:path>
              <a:path w="5127625" h="78104">
                <a:moveTo>
                  <a:pt x="2513076" y="25908"/>
                </a:moveTo>
                <a:lnTo>
                  <a:pt x="2487167" y="25908"/>
                </a:lnTo>
                <a:lnTo>
                  <a:pt x="2487167" y="51816"/>
                </a:lnTo>
                <a:lnTo>
                  <a:pt x="2513076" y="51816"/>
                </a:lnTo>
                <a:lnTo>
                  <a:pt x="2513076" y="25908"/>
                </a:lnTo>
                <a:close/>
              </a:path>
              <a:path w="5127625" h="78104">
                <a:moveTo>
                  <a:pt x="2564891" y="25908"/>
                </a:moveTo>
                <a:lnTo>
                  <a:pt x="2538983" y="25908"/>
                </a:lnTo>
                <a:lnTo>
                  <a:pt x="2538983" y="51816"/>
                </a:lnTo>
                <a:lnTo>
                  <a:pt x="2564891" y="51816"/>
                </a:lnTo>
                <a:lnTo>
                  <a:pt x="2564891" y="25908"/>
                </a:lnTo>
                <a:close/>
              </a:path>
              <a:path w="5127625" h="78104">
                <a:moveTo>
                  <a:pt x="2616707" y="25908"/>
                </a:moveTo>
                <a:lnTo>
                  <a:pt x="2590800" y="25908"/>
                </a:lnTo>
                <a:lnTo>
                  <a:pt x="2590800" y="51816"/>
                </a:lnTo>
                <a:lnTo>
                  <a:pt x="2616707" y="51816"/>
                </a:lnTo>
                <a:lnTo>
                  <a:pt x="2616707" y="25908"/>
                </a:lnTo>
                <a:close/>
              </a:path>
              <a:path w="5127625" h="78104">
                <a:moveTo>
                  <a:pt x="2668523" y="25908"/>
                </a:moveTo>
                <a:lnTo>
                  <a:pt x="2642616" y="25908"/>
                </a:lnTo>
                <a:lnTo>
                  <a:pt x="2642616" y="51816"/>
                </a:lnTo>
                <a:lnTo>
                  <a:pt x="2668523" y="51816"/>
                </a:lnTo>
                <a:lnTo>
                  <a:pt x="2668523" y="25908"/>
                </a:lnTo>
                <a:close/>
              </a:path>
              <a:path w="5127625" h="78104">
                <a:moveTo>
                  <a:pt x="2720340" y="25908"/>
                </a:moveTo>
                <a:lnTo>
                  <a:pt x="2694431" y="25908"/>
                </a:lnTo>
                <a:lnTo>
                  <a:pt x="2694431" y="51816"/>
                </a:lnTo>
                <a:lnTo>
                  <a:pt x="2720340" y="51816"/>
                </a:lnTo>
                <a:lnTo>
                  <a:pt x="2720340" y="25908"/>
                </a:lnTo>
                <a:close/>
              </a:path>
              <a:path w="5127625" h="78104">
                <a:moveTo>
                  <a:pt x="2772156" y="25908"/>
                </a:moveTo>
                <a:lnTo>
                  <a:pt x="2746247" y="25908"/>
                </a:lnTo>
                <a:lnTo>
                  <a:pt x="2746247" y="51816"/>
                </a:lnTo>
                <a:lnTo>
                  <a:pt x="2772156" y="51816"/>
                </a:lnTo>
                <a:lnTo>
                  <a:pt x="2772156" y="25908"/>
                </a:lnTo>
                <a:close/>
              </a:path>
              <a:path w="5127625" h="78104">
                <a:moveTo>
                  <a:pt x="2823971" y="25908"/>
                </a:moveTo>
                <a:lnTo>
                  <a:pt x="2798064" y="25908"/>
                </a:lnTo>
                <a:lnTo>
                  <a:pt x="2798064" y="51816"/>
                </a:lnTo>
                <a:lnTo>
                  <a:pt x="2823971" y="51816"/>
                </a:lnTo>
                <a:lnTo>
                  <a:pt x="2823971" y="25908"/>
                </a:lnTo>
                <a:close/>
              </a:path>
              <a:path w="5127625" h="78104">
                <a:moveTo>
                  <a:pt x="2875788" y="25908"/>
                </a:moveTo>
                <a:lnTo>
                  <a:pt x="2849879" y="25908"/>
                </a:lnTo>
                <a:lnTo>
                  <a:pt x="2849879" y="51816"/>
                </a:lnTo>
                <a:lnTo>
                  <a:pt x="2875788" y="51816"/>
                </a:lnTo>
                <a:lnTo>
                  <a:pt x="2875788" y="25908"/>
                </a:lnTo>
                <a:close/>
              </a:path>
              <a:path w="5127625" h="78104">
                <a:moveTo>
                  <a:pt x="2927603" y="25908"/>
                </a:moveTo>
                <a:lnTo>
                  <a:pt x="2901695" y="25908"/>
                </a:lnTo>
                <a:lnTo>
                  <a:pt x="2901695" y="51816"/>
                </a:lnTo>
                <a:lnTo>
                  <a:pt x="2927603" y="51816"/>
                </a:lnTo>
                <a:lnTo>
                  <a:pt x="2927603" y="25908"/>
                </a:lnTo>
                <a:close/>
              </a:path>
              <a:path w="5127625" h="78104">
                <a:moveTo>
                  <a:pt x="2979419" y="25908"/>
                </a:moveTo>
                <a:lnTo>
                  <a:pt x="2953512" y="25908"/>
                </a:lnTo>
                <a:lnTo>
                  <a:pt x="2953512" y="51816"/>
                </a:lnTo>
                <a:lnTo>
                  <a:pt x="2979419" y="51816"/>
                </a:lnTo>
                <a:lnTo>
                  <a:pt x="2979419" y="25908"/>
                </a:lnTo>
                <a:close/>
              </a:path>
              <a:path w="5127625" h="78104">
                <a:moveTo>
                  <a:pt x="3031236" y="25908"/>
                </a:moveTo>
                <a:lnTo>
                  <a:pt x="3005327" y="25908"/>
                </a:lnTo>
                <a:lnTo>
                  <a:pt x="3005327" y="51816"/>
                </a:lnTo>
                <a:lnTo>
                  <a:pt x="3031236" y="51816"/>
                </a:lnTo>
                <a:lnTo>
                  <a:pt x="3031236" y="25908"/>
                </a:lnTo>
                <a:close/>
              </a:path>
              <a:path w="5127625" h="78104">
                <a:moveTo>
                  <a:pt x="3083051" y="25908"/>
                </a:moveTo>
                <a:lnTo>
                  <a:pt x="3057143" y="25908"/>
                </a:lnTo>
                <a:lnTo>
                  <a:pt x="3057143" y="51816"/>
                </a:lnTo>
                <a:lnTo>
                  <a:pt x="3083051" y="51816"/>
                </a:lnTo>
                <a:lnTo>
                  <a:pt x="3083051" y="25908"/>
                </a:lnTo>
                <a:close/>
              </a:path>
              <a:path w="5127625" h="78104">
                <a:moveTo>
                  <a:pt x="3134867" y="25908"/>
                </a:moveTo>
                <a:lnTo>
                  <a:pt x="3108960" y="25908"/>
                </a:lnTo>
                <a:lnTo>
                  <a:pt x="3108960" y="51816"/>
                </a:lnTo>
                <a:lnTo>
                  <a:pt x="3134867" y="51816"/>
                </a:lnTo>
                <a:lnTo>
                  <a:pt x="3134867" y="25908"/>
                </a:lnTo>
                <a:close/>
              </a:path>
              <a:path w="5127625" h="78104">
                <a:moveTo>
                  <a:pt x="3186684" y="25908"/>
                </a:moveTo>
                <a:lnTo>
                  <a:pt x="3160775" y="25908"/>
                </a:lnTo>
                <a:lnTo>
                  <a:pt x="3160775" y="51816"/>
                </a:lnTo>
                <a:lnTo>
                  <a:pt x="3186684" y="51816"/>
                </a:lnTo>
                <a:lnTo>
                  <a:pt x="3186684" y="25908"/>
                </a:lnTo>
                <a:close/>
              </a:path>
              <a:path w="5127625" h="78104">
                <a:moveTo>
                  <a:pt x="3238499" y="25908"/>
                </a:moveTo>
                <a:lnTo>
                  <a:pt x="3212591" y="25908"/>
                </a:lnTo>
                <a:lnTo>
                  <a:pt x="3212591" y="51816"/>
                </a:lnTo>
                <a:lnTo>
                  <a:pt x="3238499" y="51816"/>
                </a:lnTo>
                <a:lnTo>
                  <a:pt x="3238499" y="25908"/>
                </a:lnTo>
                <a:close/>
              </a:path>
              <a:path w="5127625" h="78104">
                <a:moveTo>
                  <a:pt x="3290316" y="25908"/>
                </a:moveTo>
                <a:lnTo>
                  <a:pt x="3264408" y="25908"/>
                </a:lnTo>
                <a:lnTo>
                  <a:pt x="3264408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5127625" h="78104">
                <a:moveTo>
                  <a:pt x="3342132" y="25908"/>
                </a:moveTo>
                <a:lnTo>
                  <a:pt x="3316223" y="25908"/>
                </a:lnTo>
                <a:lnTo>
                  <a:pt x="3316223" y="51816"/>
                </a:lnTo>
                <a:lnTo>
                  <a:pt x="3342132" y="51816"/>
                </a:lnTo>
                <a:lnTo>
                  <a:pt x="3342132" y="25908"/>
                </a:lnTo>
                <a:close/>
              </a:path>
              <a:path w="5127625" h="78104">
                <a:moveTo>
                  <a:pt x="3393947" y="25908"/>
                </a:moveTo>
                <a:lnTo>
                  <a:pt x="3368040" y="25908"/>
                </a:lnTo>
                <a:lnTo>
                  <a:pt x="3368040" y="51816"/>
                </a:lnTo>
                <a:lnTo>
                  <a:pt x="3393947" y="51816"/>
                </a:lnTo>
                <a:lnTo>
                  <a:pt x="3393947" y="25908"/>
                </a:lnTo>
                <a:close/>
              </a:path>
              <a:path w="5127625" h="78104">
                <a:moveTo>
                  <a:pt x="3445764" y="25908"/>
                </a:moveTo>
                <a:lnTo>
                  <a:pt x="3419856" y="25908"/>
                </a:lnTo>
                <a:lnTo>
                  <a:pt x="3419856" y="51816"/>
                </a:lnTo>
                <a:lnTo>
                  <a:pt x="3445764" y="51816"/>
                </a:lnTo>
                <a:lnTo>
                  <a:pt x="3445764" y="25908"/>
                </a:lnTo>
                <a:close/>
              </a:path>
              <a:path w="5127625" h="78104">
                <a:moveTo>
                  <a:pt x="3497579" y="25908"/>
                </a:moveTo>
                <a:lnTo>
                  <a:pt x="3471671" y="25908"/>
                </a:lnTo>
                <a:lnTo>
                  <a:pt x="3471671" y="51816"/>
                </a:lnTo>
                <a:lnTo>
                  <a:pt x="3497579" y="51816"/>
                </a:lnTo>
                <a:lnTo>
                  <a:pt x="3497579" y="25908"/>
                </a:lnTo>
                <a:close/>
              </a:path>
              <a:path w="5127625" h="78104">
                <a:moveTo>
                  <a:pt x="3549395" y="25908"/>
                </a:moveTo>
                <a:lnTo>
                  <a:pt x="3523488" y="25908"/>
                </a:lnTo>
                <a:lnTo>
                  <a:pt x="3523488" y="51816"/>
                </a:lnTo>
                <a:lnTo>
                  <a:pt x="3549395" y="51816"/>
                </a:lnTo>
                <a:lnTo>
                  <a:pt x="3549395" y="25908"/>
                </a:lnTo>
                <a:close/>
              </a:path>
              <a:path w="5127625" h="78104">
                <a:moveTo>
                  <a:pt x="3601212" y="25908"/>
                </a:moveTo>
                <a:lnTo>
                  <a:pt x="3575303" y="25908"/>
                </a:lnTo>
                <a:lnTo>
                  <a:pt x="3575303" y="51816"/>
                </a:lnTo>
                <a:lnTo>
                  <a:pt x="3601212" y="51816"/>
                </a:lnTo>
                <a:lnTo>
                  <a:pt x="3601212" y="25908"/>
                </a:lnTo>
                <a:close/>
              </a:path>
              <a:path w="5127625" h="78104">
                <a:moveTo>
                  <a:pt x="3653027" y="25908"/>
                </a:moveTo>
                <a:lnTo>
                  <a:pt x="3627119" y="25908"/>
                </a:lnTo>
                <a:lnTo>
                  <a:pt x="3627119" y="51816"/>
                </a:lnTo>
                <a:lnTo>
                  <a:pt x="3653027" y="51816"/>
                </a:lnTo>
                <a:lnTo>
                  <a:pt x="3653027" y="25908"/>
                </a:lnTo>
                <a:close/>
              </a:path>
              <a:path w="5127625" h="78104">
                <a:moveTo>
                  <a:pt x="3704843" y="25908"/>
                </a:moveTo>
                <a:lnTo>
                  <a:pt x="3678936" y="25908"/>
                </a:lnTo>
                <a:lnTo>
                  <a:pt x="3678936" y="51816"/>
                </a:lnTo>
                <a:lnTo>
                  <a:pt x="3704843" y="51816"/>
                </a:lnTo>
                <a:lnTo>
                  <a:pt x="3704843" y="25908"/>
                </a:lnTo>
                <a:close/>
              </a:path>
              <a:path w="5127625" h="78104">
                <a:moveTo>
                  <a:pt x="3756660" y="25908"/>
                </a:moveTo>
                <a:lnTo>
                  <a:pt x="3730751" y="25908"/>
                </a:lnTo>
                <a:lnTo>
                  <a:pt x="3730751" y="51816"/>
                </a:lnTo>
                <a:lnTo>
                  <a:pt x="3756660" y="51816"/>
                </a:lnTo>
                <a:lnTo>
                  <a:pt x="3756660" y="25908"/>
                </a:lnTo>
                <a:close/>
              </a:path>
              <a:path w="5127625" h="78104">
                <a:moveTo>
                  <a:pt x="3808475" y="25908"/>
                </a:moveTo>
                <a:lnTo>
                  <a:pt x="3782567" y="25908"/>
                </a:lnTo>
                <a:lnTo>
                  <a:pt x="3782567" y="51816"/>
                </a:lnTo>
                <a:lnTo>
                  <a:pt x="3808475" y="51816"/>
                </a:lnTo>
                <a:lnTo>
                  <a:pt x="3808475" y="25908"/>
                </a:lnTo>
                <a:close/>
              </a:path>
              <a:path w="5127625" h="78104">
                <a:moveTo>
                  <a:pt x="3860291" y="25908"/>
                </a:moveTo>
                <a:lnTo>
                  <a:pt x="3834384" y="25908"/>
                </a:lnTo>
                <a:lnTo>
                  <a:pt x="3834384" y="51816"/>
                </a:lnTo>
                <a:lnTo>
                  <a:pt x="3860291" y="51816"/>
                </a:lnTo>
                <a:lnTo>
                  <a:pt x="3860291" y="25908"/>
                </a:lnTo>
                <a:close/>
              </a:path>
              <a:path w="5127625" h="78104">
                <a:moveTo>
                  <a:pt x="3912108" y="25908"/>
                </a:moveTo>
                <a:lnTo>
                  <a:pt x="3886199" y="25908"/>
                </a:lnTo>
                <a:lnTo>
                  <a:pt x="3886199" y="51816"/>
                </a:lnTo>
                <a:lnTo>
                  <a:pt x="3912108" y="51816"/>
                </a:lnTo>
                <a:lnTo>
                  <a:pt x="3912108" y="25908"/>
                </a:lnTo>
                <a:close/>
              </a:path>
              <a:path w="5127625" h="78104">
                <a:moveTo>
                  <a:pt x="3963923" y="25908"/>
                </a:moveTo>
                <a:lnTo>
                  <a:pt x="3938016" y="25908"/>
                </a:lnTo>
                <a:lnTo>
                  <a:pt x="3938016" y="51816"/>
                </a:lnTo>
                <a:lnTo>
                  <a:pt x="3963923" y="51816"/>
                </a:lnTo>
                <a:lnTo>
                  <a:pt x="3963923" y="25908"/>
                </a:lnTo>
                <a:close/>
              </a:path>
              <a:path w="5127625" h="78104">
                <a:moveTo>
                  <a:pt x="4015740" y="25908"/>
                </a:moveTo>
                <a:lnTo>
                  <a:pt x="3989832" y="25908"/>
                </a:lnTo>
                <a:lnTo>
                  <a:pt x="3989832" y="51816"/>
                </a:lnTo>
                <a:lnTo>
                  <a:pt x="4015740" y="51816"/>
                </a:lnTo>
                <a:lnTo>
                  <a:pt x="4015740" y="25908"/>
                </a:lnTo>
                <a:close/>
              </a:path>
              <a:path w="5127625" h="78104">
                <a:moveTo>
                  <a:pt x="4067556" y="25908"/>
                </a:moveTo>
                <a:lnTo>
                  <a:pt x="4041647" y="25908"/>
                </a:lnTo>
                <a:lnTo>
                  <a:pt x="4041647" y="51816"/>
                </a:lnTo>
                <a:lnTo>
                  <a:pt x="4067556" y="51816"/>
                </a:lnTo>
                <a:lnTo>
                  <a:pt x="4067556" y="25908"/>
                </a:lnTo>
                <a:close/>
              </a:path>
              <a:path w="5127625" h="78104">
                <a:moveTo>
                  <a:pt x="4119371" y="25908"/>
                </a:moveTo>
                <a:lnTo>
                  <a:pt x="4093464" y="25908"/>
                </a:lnTo>
                <a:lnTo>
                  <a:pt x="4093464" y="51816"/>
                </a:lnTo>
                <a:lnTo>
                  <a:pt x="4119371" y="51816"/>
                </a:lnTo>
                <a:lnTo>
                  <a:pt x="4119371" y="25908"/>
                </a:lnTo>
                <a:close/>
              </a:path>
              <a:path w="5127625" h="78104">
                <a:moveTo>
                  <a:pt x="4171188" y="25908"/>
                </a:moveTo>
                <a:lnTo>
                  <a:pt x="4145279" y="25908"/>
                </a:lnTo>
                <a:lnTo>
                  <a:pt x="4145279" y="51816"/>
                </a:lnTo>
                <a:lnTo>
                  <a:pt x="4171188" y="51816"/>
                </a:lnTo>
                <a:lnTo>
                  <a:pt x="4171188" y="25908"/>
                </a:lnTo>
                <a:close/>
              </a:path>
              <a:path w="5127625" h="78104">
                <a:moveTo>
                  <a:pt x="4223003" y="25908"/>
                </a:moveTo>
                <a:lnTo>
                  <a:pt x="4197095" y="25908"/>
                </a:lnTo>
                <a:lnTo>
                  <a:pt x="4197095" y="51816"/>
                </a:lnTo>
                <a:lnTo>
                  <a:pt x="4223003" y="51816"/>
                </a:lnTo>
                <a:lnTo>
                  <a:pt x="4223003" y="25908"/>
                </a:lnTo>
                <a:close/>
              </a:path>
              <a:path w="5127625" h="78104">
                <a:moveTo>
                  <a:pt x="4274820" y="25908"/>
                </a:moveTo>
                <a:lnTo>
                  <a:pt x="4248912" y="25908"/>
                </a:lnTo>
                <a:lnTo>
                  <a:pt x="4248912" y="51816"/>
                </a:lnTo>
                <a:lnTo>
                  <a:pt x="4274820" y="51816"/>
                </a:lnTo>
                <a:lnTo>
                  <a:pt x="4274820" y="25908"/>
                </a:lnTo>
                <a:close/>
              </a:path>
              <a:path w="5127625" h="78104">
                <a:moveTo>
                  <a:pt x="4326636" y="25908"/>
                </a:moveTo>
                <a:lnTo>
                  <a:pt x="4300727" y="25908"/>
                </a:lnTo>
                <a:lnTo>
                  <a:pt x="4300727" y="51816"/>
                </a:lnTo>
                <a:lnTo>
                  <a:pt x="4326636" y="51816"/>
                </a:lnTo>
                <a:lnTo>
                  <a:pt x="4326636" y="25908"/>
                </a:lnTo>
                <a:close/>
              </a:path>
              <a:path w="5127625" h="78104">
                <a:moveTo>
                  <a:pt x="4378451" y="25908"/>
                </a:moveTo>
                <a:lnTo>
                  <a:pt x="4352544" y="25908"/>
                </a:lnTo>
                <a:lnTo>
                  <a:pt x="4352544" y="51816"/>
                </a:lnTo>
                <a:lnTo>
                  <a:pt x="4378451" y="51816"/>
                </a:lnTo>
                <a:lnTo>
                  <a:pt x="4378451" y="25908"/>
                </a:lnTo>
                <a:close/>
              </a:path>
              <a:path w="5127625" h="78104">
                <a:moveTo>
                  <a:pt x="4430268" y="25908"/>
                </a:moveTo>
                <a:lnTo>
                  <a:pt x="4404360" y="25908"/>
                </a:lnTo>
                <a:lnTo>
                  <a:pt x="4404360" y="51816"/>
                </a:lnTo>
                <a:lnTo>
                  <a:pt x="4430268" y="51816"/>
                </a:lnTo>
                <a:lnTo>
                  <a:pt x="4430268" y="25908"/>
                </a:lnTo>
                <a:close/>
              </a:path>
              <a:path w="5127625" h="78104">
                <a:moveTo>
                  <a:pt x="4482084" y="25908"/>
                </a:moveTo>
                <a:lnTo>
                  <a:pt x="4456175" y="25908"/>
                </a:lnTo>
                <a:lnTo>
                  <a:pt x="4456175" y="51816"/>
                </a:lnTo>
                <a:lnTo>
                  <a:pt x="4482084" y="51816"/>
                </a:lnTo>
                <a:lnTo>
                  <a:pt x="4482084" y="25908"/>
                </a:lnTo>
                <a:close/>
              </a:path>
              <a:path w="5127625" h="78104">
                <a:moveTo>
                  <a:pt x="4533899" y="25908"/>
                </a:moveTo>
                <a:lnTo>
                  <a:pt x="4507992" y="25908"/>
                </a:lnTo>
                <a:lnTo>
                  <a:pt x="4507992" y="51816"/>
                </a:lnTo>
                <a:lnTo>
                  <a:pt x="4533899" y="51816"/>
                </a:lnTo>
                <a:lnTo>
                  <a:pt x="4533899" y="25908"/>
                </a:lnTo>
                <a:close/>
              </a:path>
              <a:path w="5127625" h="78104">
                <a:moveTo>
                  <a:pt x="4585716" y="25908"/>
                </a:moveTo>
                <a:lnTo>
                  <a:pt x="4559808" y="25908"/>
                </a:lnTo>
                <a:lnTo>
                  <a:pt x="4559808" y="51816"/>
                </a:lnTo>
                <a:lnTo>
                  <a:pt x="4585716" y="51816"/>
                </a:lnTo>
                <a:lnTo>
                  <a:pt x="4585716" y="25908"/>
                </a:lnTo>
                <a:close/>
              </a:path>
              <a:path w="5127625" h="78104">
                <a:moveTo>
                  <a:pt x="4637532" y="25908"/>
                </a:moveTo>
                <a:lnTo>
                  <a:pt x="4611623" y="25908"/>
                </a:lnTo>
                <a:lnTo>
                  <a:pt x="4611623" y="51816"/>
                </a:lnTo>
                <a:lnTo>
                  <a:pt x="4637532" y="51816"/>
                </a:lnTo>
                <a:lnTo>
                  <a:pt x="4637532" y="25908"/>
                </a:lnTo>
                <a:close/>
              </a:path>
              <a:path w="5127625" h="78104">
                <a:moveTo>
                  <a:pt x="4689347" y="25908"/>
                </a:moveTo>
                <a:lnTo>
                  <a:pt x="4663440" y="25908"/>
                </a:lnTo>
                <a:lnTo>
                  <a:pt x="4663440" y="51816"/>
                </a:lnTo>
                <a:lnTo>
                  <a:pt x="4689347" y="51816"/>
                </a:lnTo>
                <a:lnTo>
                  <a:pt x="4689347" y="25908"/>
                </a:lnTo>
                <a:close/>
              </a:path>
              <a:path w="5127625" h="78104">
                <a:moveTo>
                  <a:pt x="4741164" y="25908"/>
                </a:moveTo>
                <a:lnTo>
                  <a:pt x="4715256" y="25908"/>
                </a:lnTo>
                <a:lnTo>
                  <a:pt x="4715256" y="51816"/>
                </a:lnTo>
                <a:lnTo>
                  <a:pt x="4741164" y="51816"/>
                </a:lnTo>
                <a:lnTo>
                  <a:pt x="4741164" y="25908"/>
                </a:lnTo>
                <a:close/>
              </a:path>
              <a:path w="5127625" h="78104">
                <a:moveTo>
                  <a:pt x="4792979" y="25908"/>
                </a:moveTo>
                <a:lnTo>
                  <a:pt x="4767071" y="25908"/>
                </a:lnTo>
                <a:lnTo>
                  <a:pt x="4767071" y="51816"/>
                </a:lnTo>
                <a:lnTo>
                  <a:pt x="4792979" y="51816"/>
                </a:lnTo>
                <a:lnTo>
                  <a:pt x="4792979" y="25908"/>
                </a:lnTo>
                <a:close/>
              </a:path>
              <a:path w="5127625" h="78104">
                <a:moveTo>
                  <a:pt x="4844795" y="25908"/>
                </a:moveTo>
                <a:lnTo>
                  <a:pt x="4818888" y="25908"/>
                </a:lnTo>
                <a:lnTo>
                  <a:pt x="4818888" y="51816"/>
                </a:lnTo>
                <a:lnTo>
                  <a:pt x="4844795" y="51816"/>
                </a:lnTo>
                <a:lnTo>
                  <a:pt x="4844795" y="25908"/>
                </a:lnTo>
                <a:close/>
              </a:path>
              <a:path w="5127625" h="78104">
                <a:moveTo>
                  <a:pt x="4896612" y="25908"/>
                </a:moveTo>
                <a:lnTo>
                  <a:pt x="4870703" y="25908"/>
                </a:lnTo>
                <a:lnTo>
                  <a:pt x="4870703" y="51816"/>
                </a:lnTo>
                <a:lnTo>
                  <a:pt x="4896612" y="51816"/>
                </a:lnTo>
                <a:lnTo>
                  <a:pt x="4896612" y="25908"/>
                </a:lnTo>
                <a:close/>
              </a:path>
              <a:path w="5127625" h="78104">
                <a:moveTo>
                  <a:pt x="4948427" y="25908"/>
                </a:moveTo>
                <a:lnTo>
                  <a:pt x="4922520" y="25908"/>
                </a:lnTo>
                <a:lnTo>
                  <a:pt x="4922520" y="51816"/>
                </a:lnTo>
                <a:lnTo>
                  <a:pt x="4948427" y="51816"/>
                </a:lnTo>
                <a:lnTo>
                  <a:pt x="4948427" y="25908"/>
                </a:lnTo>
                <a:close/>
              </a:path>
              <a:path w="5127625" h="78104">
                <a:moveTo>
                  <a:pt x="5000244" y="25908"/>
                </a:moveTo>
                <a:lnTo>
                  <a:pt x="4974336" y="25908"/>
                </a:lnTo>
                <a:lnTo>
                  <a:pt x="4974336" y="51816"/>
                </a:lnTo>
                <a:lnTo>
                  <a:pt x="5000244" y="51816"/>
                </a:lnTo>
                <a:lnTo>
                  <a:pt x="5000244" y="25908"/>
                </a:lnTo>
                <a:close/>
              </a:path>
              <a:path w="5127625" h="78104">
                <a:moveTo>
                  <a:pt x="5088636" y="0"/>
                </a:moveTo>
                <a:lnTo>
                  <a:pt x="5073509" y="3053"/>
                </a:lnTo>
                <a:lnTo>
                  <a:pt x="5061156" y="11382"/>
                </a:lnTo>
                <a:lnTo>
                  <a:pt x="5052827" y="23735"/>
                </a:lnTo>
                <a:lnTo>
                  <a:pt x="5052060" y="27538"/>
                </a:lnTo>
                <a:lnTo>
                  <a:pt x="5052060" y="50185"/>
                </a:lnTo>
                <a:lnTo>
                  <a:pt x="5052827" y="53988"/>
                </a:lnTo>
                <a:lnTo>
                  <a:pt x="5061156" y="66341"/>
                </a:lnTo>
                <a:lnTo>
                  <a:pt x="5073509" y="74670"/>
                </a:lnTo>
                <a:lnTo>
                  <a:pt x="5088636" y="77724"/>
                </a:lnTo>
                <a:lnTo>
                  <a:pt x="5103762" y="74670"/>
                </a:lnTo>
                <a:lnTo>
                  <a:pt x="5116115" y="66341"/>
                </a:lnTo>
                <a:lnTo>
                  <a:pt x="5124444" y="53988"/>
                </a:lnTo>
                <a:lnTo>
                  <a:pt x="5124882" y="51816"/>
                </a:lnTo>
                <a:lnTo>
                  <a:pt x="5077968" y="51816"/>
                </a:lnTo>
                <a:lnTo>
                  <a:pt x="5077968" y="25908"/>
                </a:lnTo>
                <a:lnTo>
                  <a:pt x="5124882" y="25908"/>
                </a:lnTo>
                <a:lnTo>
                  <a:pt x="5124444" y="23735"/>
                </a:lnTo>
                <a:lnTo>
                  <a:pt x="5116115" y="11382"/>
                </a:lnTo>
                <a:lnTo>
                  <a:pt x="5103762" y="3053"/>
                </a:lnTo>
                <a:lnTo>
                  <a:pt x="5088636" y="0"/>
                </a:lnTo>
                <a:close/>
              </a:path>
              <a:path w="5127625" h="78104">
                <a:moveTo>
                  <a:pt x="5052060" y="25908"/>
                </a:moveTo>
                <a:lnTo>
                  <a:pt x="5026151" y="25908"/>
                </a:lnTo>
                <a:lnTo>
                  <a:pt x="5026151" y="51816"/>
                </a:lnTo>
                <a:lnTo>
                  <a:pt x="5052060" y="51816"/>
                </a:lnTo>
                <a:lnTo>
                  <a:pt x="5052060" y="50185"/>
                </a:lnTo>
                <a:lnTo>
                  <a:pt x="5049773" y="38862"/>
                </a:lnTo>
                <a:lnTo>
                  <a:pt x="5052060" y="27538"/>
                </a:lnTo>
                <a:lnTo>
                  <a:pt x="5052060" y="25908"/>
                </a:lnTo>
                <a:close/>
              </a:path>
              <a:path w="5127625" h="78104">
                <a:moveTo>
                  <a:pt x="5088636" y="25908"/>
                </a:moveTo>
                <a:lnTo>
                  <a:pt x="5077968" y="25908"/>
                </a:lnTo>
                <a:lnTo>
                  <a:pt x="5077968" y="51816"/>
                </a:lnTo>
                <a:lnTo>
                  <a:pt x="5088636" y="51816"/>
                </a:lnTo>
                <a:lnTo>
                  <a:pt x="5088636" y="25908"/>
                </a:lnTo>
                <a:close/>
              </a:path>
              <a:path w="5127625" h="78104">
                <a:moveTo>
                  <a:pt x="5124882" y="25908"/>
                </a:moveTo>
                <a:lnTo>
                  <a:pt x="5088636" y="25908"/>
                </a:lnTo>
                <a:lnTo>
                  <a:pt x="5088636" y="51816"/>
                </a:lnTo>
                <a:lnTo>
                  <a:pt x="5124882" y="51816"/>
                </a:lnTo>
                <a:lnTo>
                  <a:pt x="5127497" y="38862"/>
                </a:lnTo>
                <a:lnTo>
                  <a:pt x="5124882" y="25908"/>
                </a:lnTo>
                <a:close/>
              </a:path>
              <a:path w="5127625" h="78104">
                <a:moveTo>
                  <a:pt x="5052060" y="27538"/>
                </a:moveTo>
                <a:lnTo>
                  <a:pt x="5049773" y="38862"/>
                </a:lnTo>
                <a:lnTo>
                  <a:pt x="5052060" y="50185"/>
                </a:lnTo>
                <a:lnTo>
                  <a:pt x="5052060" y="2753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1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0">
              <a:lnSpc>
                <a:spcPct val="100000"/>
              </a:lnSpc>
              <a:spcBef>
                <a:spcPts val="95"/>
              </a:spcBef>
            </a:pPr>
            <a:r>
              <a:rPr dirty="0"/>
              <a:t>Sinyal</a:t>
            </a:r>
            <a:r>
              <a:rPr spc="-80" dirty="0"/>
              <a:t> </a:t>
            </a:r>
            <a:r>
              <a:rPr spc="-10" dirty="0"/>
              <a:t>Interupsi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6194" y="996137"/>
            <a:ext cx="7522845" cy="5367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2230" indent="-34353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b="1" dirty="0">
                <a:latin typeface="Verdana"/>
                <a:cs typeface="Verdana"/>
              </a:rPr>
              <a:t>Program,</a:t>
            </a:r>
            <a:r>
              <a:rPr sz="2400" b="1" spc="-4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yaitu</a:t>
            </a:r>
            <a:r>
              <a:rPr sz="2400" i="1" spc="-4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interupsi</a:t>
            </a:r>
            <a:r>
              <a:rPr sz="2400" i="1" spc="-1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yang</a:t>
            </a:r>
            <a:r>
              <a:rPr sz="2400" i="1" spc="-60" dirty="0">
                <a:latin typeface="Verdana"/>
                <a:cs typeface="Verdana"/>
              </a:rPr>
              <a:t> </a:t>
            </a:r>
            <a:r>
              <a:rPr sz="2400" i="1" spc="-10" dirty="0">
                <a:latin typeface="Verdana"/>
                <a:cs typeface="Verdana"/>
              </a:rPr>
              <a:t>dibangkitkan </a:t>
            </a:r>
            <a:r>
              <a:rPr sz="2400" i="1" dirty="0">
                <a:latin typeface="Verdana"/>
                <a:cs typeface="Verdana"/>
              </a:rPr>
              <a:t>dengan</a:t>
            </a:r>
            <a:r>
              <a:rPr sz="2400" i="1" spc="-6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beberapa</a:t>
            </a:r>
            <a:r>
              <a:rPr sz="2400" i="1" spc="-5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kondisi</a:t>
            </a:r>
            <a:r>
              <a:rPr sz="2400" i="1" spc="-3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yang</a:t>
            </a:r>
            <a:r>
              <a:rPr sz="2400" i="1" spc="-7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terjadi</a:t>
            </a:r>
            <a:r>
              <a:rPr sz="2400" i="1" spc="-45" dirty="0">
                <a:latin typeface="Verdana"/>
                <a:cs typeface="Verdana"/>
              </a:rPr>
              <a:t> </a:t>
            </a:r>
            <a:r>
              <a:rPr sz="2400" i="1" spc="-20" dirty="0">
                <a:latin typeface="Verdana"/>
                <a:cs typeface="Verdana"/>
              </a:rPr>
              <a:t>pada </a:t>
            </a:r>
            <a:r>
              <a:rPr sz="2400" i="1" dirty="0">
                <a:latin typeface="Verdana"/>
                <a:cs typeface="Verdana"/>
              </a:rPr>
              <a:t>hasil</a:t>
            </a:r>
            <a:r>
              <a:rPr sz="2400" i="1" spc="-8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eksekusi</a:t>
            </a:r>
            <a:r>
              <a:rPr sz="2400" i="1" spc="-6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program.</a:t>
            </a:r>
            <a:r>
              <a:rPr sz="2400" i="1" spc="-7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Contohnya:</a:t>
            </a:r>
            <a:r>
              <a:rPr sz="2400" i="1" spc="-90" dirty="0">
                <a:latin typeface="Verdana"/>
                <a:cs typeface="Verdana"/>
              </a:rPr>
              <a:t> </a:t>
            </a:r>
            <a:r>
              <a:rPr sz="2400" i="1" spc="-10" dirty="0">
                <a:latin typeface="Verdana"/>
                <a:cs typeface="Verdana"/>
              </a:rPr>
              <a:t>arimatika </a:t>
            </a:r>
            <a:r>
              <a:rPr sz="2400" i="1" dirty="0">
                <a:latin typeface="Verdana"/>
                <a:cs typeface="Verdana"/>
              </a:rPr>
              <a:t>overflow,</a:t>
            </a:r>
            <a:r>
              <a:rPr sz="2400" i="1" spc="-6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pembagian</a:t>
            </a:r>
            <a:r>
              <a:rPr sz="2400" i="1" spc="-7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nol,</a:t>
            </a:r>
            <a:r>
              <a:rPr sz="2400" i="1" spc="-6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oparasi</a:t>
            </a:r>
            <a:r>
              <a:rPr sz="2400" i="1" spc="-70" dirty="0">
                <a:latin typeface="Verdana"/>
                <a:cs typeface="Verdana"/>
              </a:rPr>
              <a:t> </a:t>
            </a:r>
            <a:r>
              <a:rPr sz="2400" i="1" spc="-10" dirty="0">
                <a:latin typeface="Verdana"/>
                <a:cs typeface="Verdana"/>
              </a:rPr>
              <a:t>ilegal</a:t>
            </a:r>
            <a:endParaRPr sz="2400">
              <a:latin typeface="Verdana"/>
              <a:cs typeface="Verdana"/>
            </a:endParaRPr>
          </a:p>
          <a:p>
            <a:pPr marL="355600" marR="382905" indent="-343535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b="1" dirty="0">
                <a:latin typeface="Verdana"/>
                <a:cs typeface="Verdana"/>
              </a:rPr>
              <a:t>Timer,</a:t>
            </a:r>
            <a:r>
              <a:rPr sz="2400" b="1" spc="-2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adalah</a:t>
            </a:r>
            <a:r>
              <a:rPr sz="2400" i="1" spc="-5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interupsi</a:t>
            </a:r>
            <a:r>
              <a:rPr sz="2400" i="1" spc="-2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yang</a:t>
            </a:r>
            <a:r>
              <a:rPr sz="2400" i="1" spc="-60" dirty="0">
                <a:latin typeface="Verdana"/>
                <a:cs typeface="Verdana"/>
              </a:rPr>
              <a:t> </a:t>
            </a:r>
            <a:r>
              <a:rPr sz="2400" i="1" spc="-10" dirty="0">
                <a:latin typeface="Verdana"/>
                <a:cs typeface="Verdana"/>
              </a:rPr>
              <a:t>dibangkitkan </a:t>
            </a:r>
            <a:r>
              <a:rPr sz="2400" i="1" dirty="0">
                <a:latin typeface="Verdana"/>
                <a:cs typeface="Verdana"/>
              </a:rPr>
              <a:t>pewaktuan</a:t>
            </a:r>
            <a:r>
              <a:rPr sz="2400" i="1" spc="-8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dalam</a:t>
            </a:r>
            <a:r>
              <a:rPr sz="2400" i="1" spc="-9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prosesor.</a:t>
            </a:r>
            <a:r>
              <a:rPr sz="2400" i="1" spc="-6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Sinyal</a:t>
            </a:r>
            <a:r>
              <a:rPr sz="2400" i="1" spc="-100" dirty="0">
                <a:latin typeface="Verdana"/>
                <a:cs typeface="Verdana"/>
              </a:rPr>
              <a:t> </a:t>
            </a:r>
            <a:r>
              <a:rPr sz="2400" i="1" spc="-25" dirty="0">
                <a:latin typeface="Verdana"/>
                <a:cs typeface="Verdana"/>
              </a:rPr>
              <a:t>ini </a:t>
            </a:r>
            <a:r>
              <a:rPr sz="2400" i="1" dirty="0">
                <a:latin typeface="Verdana"/>
                <a:cs typeface="Verdana"/>
              </a:rPr>
              <a:t>memungkinkan</a:t>
            </a:r>
            <a:r>
              <a:rPr sz="2400" i="1" spc="-10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sistem</a:t>
            </a:r>
            <a:r>
              <a:rPr sz="2400" i="1" spc="-11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operasi</a:t>
            </a:r>
            <a:r>
              <a:rPr sz="2400" i="1" spc="-95" dirty="0">
                <a:latin typeface="Verdana"/>
                <a:cs typeface="Verdana"/>
              </a:rPr>
              <a:t> </a:t>
            </a:r>
            <a:r>
              <a:rPr sz="2400" i="1" spc="-10" dirty="0">
                <a:latin typeface="Verdana"/>
                <a:cs typeface="Verdana"/>
              </a:rPr>
              <a:t>menjalankan </a:t>
            </a:r>
            <a:r>
              <a:rPr sz="2400" i="1" dirty="0">
                <a:latin typeface="Verdana"/>
                <a:cs typeface="Verdana"/>
              </a:rPr>
              <a:t>fungsi</a:t>
            </a:r>
            <a:r>
              <a:rPr sz="2400" i="1" spc="-5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tertentu</a:t>
            </a:r>
            <a:r>
              <a:rPr sz="2400" i="1" spc="-4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secara</a:t>
            </a:r>
            <a:r>
              <a:rPr sz="2400" i="1" spc="-70" dirty="0">
                <a:latin typeface="Verdana"/>
                <a:cs typeface="Verdana"/>
              </a:rPr>
              <a:t> </a:t>
            </a:r>
            <a:r>
              <a:rPr sz="2400" i="1" spc="-10" dirty="0">
                <a:latin typeface="Verdana"/>
                <a:cs typeface="Verdana"/>
              </a:rPr>
              <a:t>reguler</a:t>
            </a:r>
            <a:endParaRPr sz="2400">
              <a:latin typeface="Verdana"/>
              <a:cs typeface="Verdana"/>
            </a:endParaRPr>
          </a:p>
          <a:p>
            <a:pPr marL="354330" marR="5080" indent="-342265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b="1" dirty="0">
                <a:latin typeface="Verdana"/>
                <a:cs typeface="Verdana"/>
              </a:rPr>
              <a:t>I/O,</a:t>
            </a:r>
            <a:r>
              <a:rPr sz="2400" b="1" spc="-7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sinyal</a:t>
            </a:r>
            <a:r>
              <a:rPr sz="2400" i="1" spc="-7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interupsi</a:t>
            </a:r>
            <a:r>
              <a:rPr sz="2400" i="1" spc="-5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yang</a:t>
            </a:r>
            <a:r>
              <a:rPr sz="2400" i="1" spc="-7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dibangkitkan</a:t>
            </a:r>
            <a:r>
              <a:rPr sz="2400" i="1" spc="-65" dirty="0">
                <a:latin typeface="Verdana"/>
                <a:cs typeface="Verdana"/>
              </a:rPr>
              <a:t> </a:t>
            </a:r>
            <a:r>
              <a:rPr sz="2400" i="1" spc="-20" dirty="0">
                <a:latin typeface="Verdana"/>
                <a:cs typeface="Verdana"/>
              </a:rPr>
              <a:t>oleh 	</a:t>
            </a:r>
            <a:r>
              <a:rPr sz="2400" i="1" dirty="0">
                <a:latin typeface="Verdana"/>
                <a:cs typeface="Verdana"/>
              </a:rPr>
              <a:t>modul</a:t>
            </a:r>
            <a:r>
              <a:rPr sz="2400" i="1" spc="-8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I/O</a:t>
            </a:r>
            <a:r>
              <a:rPr sz="2400" i="1" spc="-10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sehubungan</a:t>
            </a:r>
            <a:r>
              <a:rPr sz="2400" i="1" spc="-9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pemberitahuan</a:t>
            </a:r>
            <a:r>
              <a:rPr sz="2400" i="1" spc="-90" dirty="0">
                <a:latin typeface="Verdana"/>
                <a:cs typeface="Verdana"/>
              </a:rPr>
              <a:t> </a:t>
            </a:r>
            <a:r>
              <a:rPr sz="2400" i="1" spc="-10" dirty="0">
                <a:latin typeface="Verdana"/>
                <a:cs typeface="Verdana"/>
              </a:rPr>
              <a:t>kondisi 	</a:t>
            </a:r>
            <a:r>
              <a:rPr sz="2400" i="1" dirty="0">
                <a:latin typeface="Verdana"/>
                <a:cs typeface="Verdana"/>
              </a:rPr>
              <a:t>error</a:t>
            </a:r>
            <a:r>
              <a:rPr sz="2400" i="1" spc="-2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dan</a:t>
            </a:r>
            <a:r>
              <a:rPr sz="2400" i="1" spc="-4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penyelesaian</a:t>
            </a:r>
            <a:r>
              <a:rPr sz="2400" i="1" spc="-3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suatu</a:t>
            </a:r>
            <a:r>
              <a:rPr sz="2400" i="1" spc="-30" dirty="0">
                <a:latin typeface="Verdana"/>
                <a:cs typeface="Verdana"/>
              </a:rPr>
              <a:t> </a:t>
            </a:r>
            <a:r>
              <a:rPr sz="2400" i="1" spc="-10" dirty="0">
                <a:latin typeface="Verdana"/>
                <a:cs typeface="Verdana"/>
              </a:rPr>
              <a:t>operasi</a:t>
            </a:r>
            <a:endParaRPr sz="2400">
              <a:latin typeface="Verdana"/>
              <a:cs typeface="Verdana"/>
            </a:endParaRPr>
          </a:p>
          <a:p>
            <a:pPr marL="355600" marR="730250" indent="-343535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b="1" dirty="0">
                <a:latin typeface="Verdana"/>
                <a:cs typeface="Verdana"/>
              </a:rPr>
              <a:t>Hardware</a:t>
            </a:r>
            <a:r>
              <a:rPr sz="2400" b="1" spc="-7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failure,</a:t>
            </a:r>
            <a:r>
              <a:rPr sz="2400" b="1" spc="-1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adalah</a:t>
            </a:r>
            <a:r>
              <a:rPr sz="2400" i="1" spc="-7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interupsi</a:t>
            </a:r>
            <a:r>
              <a:rPr sz="2400" i="1" spc="-35" dirty="0">
                <a:latin typeface="Verdana"/>
                <a:cs typeface="Verdana"/>
              </a:rPr>
              <a:t> </a:t>
            </a:r>
            <a:r>
              <a:rPr sz="2400" i="1" spc="-20" dirty="0">
                <a:latin typeface="Verdana"/>
                <a:cs typeface="Verdana"/>
              </a:rPr>
              <a:t>yang </a:t>
            </a:r>
            <a:r>
              <a:rPr sz="2400" i="1" dirty="0">
                <a:latin typeface="Verdana"/>
                <a:cs typeface="Verdana"/>
              </a:rPr>
              <a:t>dibangkitkan</a:t>
            </a:r>
            <a:r>
              <a:rPr sz="2400" i="1" spc="-4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oleh</a:t>
            </a:r>
            <a:r>
              <a:rPr sz="2400" i="1" spc="-7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kegagalan</a:t>
            </a:r>
            <a:r>
              <a:rPr sz="2400" i="1" spc="-6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daya</a:t>
            </a:r>
            <a:r>
              <a:rPr sz="2400" i="1" spc="-80" dirty="0">
                <a:latin typeface="Verdana"/>
                <a:cs typeface="Verdana"/>
              </a:rPr>
              <a:t> </a:t>
            </a:r>
            <a:r>
              <a:rPr sz="2400" i="1" spc="-20" dirty="0">
                <a:latin typeface="Verdana"/>
                <a:cs typeface="Verdana"/>
              </a:rPr>
              <a:t>atau </a:t>
            </a:r>
            <a:r>
              <a:rPr sz="2400" i="1" dirty="0">
                <a:latin typeface="Verdana"/>
                <a:cs typeface="Verdana"/>
              </a:rPr>
              <a:t>kesalahan</a:t>
            </a:r>
            <a:r>
              <a:rPr sz="2400" i="1" spc="-8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paritas</a:t>
            </a:r>
            <a:r>
              <a:rPr sz="2400" i="1" spc="-75" dirty="0">
                <a:latin typeface="Verdana"/>
                <a:cs typeface="Verdana"/>
              </a:rPr>
              <a:t> </a:t>
            </a:r>
            <a:r>
              <a:rPr sz="2400" i="1" spc="-10" dirty="0">
                <a:latin typeface="Verdana"/>
                <a:cs typeface="Verdana"/>
              </a:rPr>
              <a:t>memori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2182" y="582168"/>
            <a:ext cx="5127625" cy="78105"/>
          </a:xfrm>
          <a:custGeom>
            <a:avLst/>
            <a:gdLst/>
            <a:ahLst/>
            <a:cxnLst/>
            <a:rect l="l" t="t" r="r" b="b"/>
            <a:pathLst>
              <a:path w="5127625" h="78104">
                <a:moveTo>
                  <a:pt x="2590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7" y="51816"/>
                </a:lnTo>
                <a:lnTo>
                  <a:pt x="25907" y="25908"/>
                </a:lnTo>
                <a:close/>
              </a:path>
              <a:path w="5127625" h="78104">
                <a:moveTo>
                  <a:pt x="77723" y="25908"/>
                </a:moveTo>
                <a:lnTo>
                  <a:pt x="51815" y="25908"/>
                </a:lnTo>
                <a:lnTo>
                  <a:pt x="51815" y="51816"/>
                </a:lnTo>
                <a:lnTo>
                  <a:pt x="77723" y="51816"/>
                </a:lnTo>
                <a:lnTo>
                  <a:pt x="77723" y="25908"/>
                </a:lnTo>
                <a:close/>
              </a:path>
              <a:path w="5127625" h="78104">
                <a:moveTo>
                  <a:pt x="129539" y="25908"/>
                </a:moveTo>
                <a:lnTo>
                  <a:pt x="103631" y="25908"/>
                </a:lnTo>
                <a:lnTo>
                  <a:pt x="103631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5127625" h="78104">
                <a:moveTo>
                  <a:pt x="181355" y="25908"/>
                </a:moveTo>
                <a:lnTo>
                  <a:pt x="155447" y="25908"/>
                </a:lnTo>
                <a:lnTo>
                  <a:pt x="155447" y="51816"/>
                </a:lnTo>
                <a:lnTo>
                  <a:pt x="181355" y="51816"/>
                </a:lnTo>
                <a:lnTo>
                  <a:pt x="181355" y="25908"/>
                </a:lnTo>
                <a:close/>
              </a:path>
              <a:path w="5127625" h="78104">
                <a:moveTo>
                  <a:pt x="233171" y="25908"/>
                </a:moveTo>
                <a:lnTo>
                  <a:pt x="207263" y="25908"/>
                </a:lnTo>
                <a:lnTo>
                  <a:pt x="207263" y="51816"/>
                </a:lnTo>
                <a:lnTo>
                  <a:pt x="233171" y="51816"/>
                </a:lnTo>
                <a:lnTo>
                  <a:pt x="233171" y="25908"/>
                </a:lnTo>
                <a:close/>
              </a:path>
              <a:path w="5127625" h="78104">
                <a:moveTo>
                  <a:pt x="284988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8" y="51816"/>
                </a:lnTo>
                <a:lnTo>
                  <a:pt x="284988" y="25908"/>
                </a:lnTo>
                <a:close/>
              </a:path>
              <a:path w="5127625" h="78104">
                <a:moveTo>
                  <a:pt x="336803" y="25908"/>
                </a:moveTo>
                <a:lnTo>
                  <a:pt x="310895" y="25908"/>
                </a:lnTo>
                <a:lnTo>
                  <a:pt x="310895" y="51816"/>
                </a:lnTo>
                <a:lnTo>
                  <a:pt x="336803" y="51816"/>
                </a:lnTo>
                <a:lnTo>
                  <a:pt x="336803" y="25908"/>
                </a:lnTo>
                <a:close/>
              </a:path>
              <a:path w="5127625" h="78104">
                <a:moveTo>
                  <a:pt x="388619" y="25908"/>
                </a:moveTo>
                <a:lnTo>
                  <a:pt x="362712" y="25908"/>
                </a:lnTo>
                <a:lnTo>
                  <a:pt x="362712" y="51816"/>
                </a:lnTo>
                <a:lnTo>
                  <a:pt x="388619" y="51816"/>
                </a:lnTo>
                <a:lnTo>
                  <a:pt x="388619" y="25908"/>
                </a:lnTo>
                <a:close/>
              </a:path>
              <a:path w="5127625" h="78104">
                <a:moveTo>
                  <a:pt x="440435" y="25908"/>
                </a:moveTo>
                <a:lnTo>
                  <a:pt x="414527" y="25908"/>
                </a:lnTo>
                <a:lnTo>
                  <a:pt x="414527" y="51816"/>
                </a:lnTo>
                <a:lnTo>
                  <a:pt x="440435" y="51816"/>
                </a:lnTo>
                <a:lnTo>
                  <a:pt x="440435" y="25908"/>
                </a:lnTo>
                <a:close/>
              </a:path>
              <a:path w="5127625" h="78104">
                <a:moveTo>
                  <a:pt x="492251" y="25908"/>
                </a:moveTo>
                <a:lnTo>
                  <a:pt x="466343" y="25908"/>
                </a:lnTo>
                <a:lnTo>
                  <a:pt x="466343" y="51816"/>
                </a:lnTo>
                <a:lnTo>
                  <a:pt x="492251" y="51816"/>
                </a:lnTo>
                <a:lnTo>
                  <a:pt x="492251" y="25908"/>
                </a:lnTo>
                <a:close/>
              </a:path>
              <a:path w="5127625" h="78104">
                <a:moveTo>
                  <a:pt x="544067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7" y="51816"/>
                </a:lnTo>
                <a:lnTo>
                  <a:pt x="544067" y="25908"/>
                </a:lnTo>
                <a:close/>
              </a:path>
              <a:path w="5127625" h="78104">
                <a:moveTo>
                  <a:pt x="595883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3" y="51816"/>
                </a:lnTo>
                <a:lnTo>
                  <a:pt x="595883" y="25908"/>
                </a:lnTo>
                <a:close/>
              </a:path>
              <a:path w="5127625" h="78104">
                <a:moveTo>
                  <a:pt x="647700" y="25908"/>
                </a:moveTo>
                <a:lnTo>
                  <a:pt x="621791" y="25908"/>
                </a:lnTo>
                <a:lnTo>
                  <a:pt x="621791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5127625" h="78104">
                <a:moveTo>
                  <a:pt x="699515" y="25908"/>
                </a:moveTo>
                <a:lnTo>
                  <a:pt x="673607" y="25908"/>
                </a:lnTo>
                <a:lnTo>
                  <a:pt x="673607" y="51816"/>
                </a:lnTo>
                <a:lnTo>
                  <a:pt x="699515" y="51816"/>
                </a:lnTo>
                <a:lnTo>
                  <a:pt x="699515" y="25908"/>
                </a:lnTo>
                <a:close/>
              </a:path>
              <a:path w="5127625" h="78104">
                <a:moveTo>
                  <a:pt x="751331" y="25908"/>
                </a:moveTo>
                <a:lnTo>
                  <a:pt x="725423" y="25908"/>
                </a:lnTo>
                <a:lnTo>
                  <a:pt x="725423" y="51816"/>
                </a:lnTo>
                <a:lnTo>
                  <a:pt x="751331" y="51816"/>
                </a:lnTo>
                <a:lnTo>
                  <a:pt x="751331" y="25908"/>
                </a:lnTo>
                <a:close/>
              </a:path>
              <a:path w="5127625" h="78104">
                <a:moveTo>
                  <a:pt x="803147" y="25908"/>
                </a:moveTo>
                <a:lnTo>
                  <a:pt x="777239" y="25908"/>
                </a:lnTo>
                <a:lnTo>
                  <a:pt x="777239" y="51816"/>
                </a:lnTo>
                <a:lnTo>
                  <a:pt x="803147" y="51816"/>
                </a:lnTo>
                <a:lnTo>
                  <a:pt x="803147" y="25908"/>
                </a:lnTo>
                <a:close/>
              </a:path>
              <a:path w="5127625" h="78104">
                <a:moveTo>
                  <a:pt x="854963" y="25908"/>
                </a:moveTo>
                <a:lnTo>
                  <a:pt x="829055" y="25908"/>
                </a:lnTo>
                <a:lnTo>
                  <a:pt x="829055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5127625" h="78104">
                <a:moveTo>
                  <a:pt x="906779" y="25908"/>
                </a:moveTo>
                <a:lnTo>
                  <a:pt x="880871" y="25908"/>
                </a:lnTo>
                <a:lnTo>
                  <a:pt x="880871" y="51816"/>
                </a:lnTo>
                <a:lnTo>
                  <a:pt x="906779" y="51816"/>
                </a:lnTo>
                <a:lnTo>
                  <a:pt x="906779" y="25908"/>
                </a:lnTo>
                <a:close/>
              </a:path>
              <a:path w="5127625" h="78104">
                <a:moveTo>
                  <a:pt x="958595" y="25908"/>
                </a:moveTo>
                <a:lnTo>
                  <a:pt x="932688" y="25908"/>
                </a:lnTo>
                <a:lnTo>
                  <a:pt x="932688" y="51816"/>
                </a:lnTo>
                <a:lnTo>
                  <a:pt x="958595" y="51816"/>
                </a:lnTo>
                <a:lnTo>
                  <a:pt x="958595" y="25908"/>
                </a:lnTo>
                <a:close/>
              </a:path>
              <a:path w="5127625" h="78104">
                <a:moveTo>
                  <a:pt x="1010412" y="25908"/>
                </a:moveTo>
                <a:lnTo>
                  <a:pt x="984503" y="25908"/>
                </a:lnTo>
                <a:lnTo>
                  <a:pt x="984503" y="51816"/>
                </a:lnTo>
                <a:lnTo>
                  <a:pt x="1010412" y="51816"/>
                </a:lnTo>
                <a:lnTo>
                  <a:pt x="1010412" y="25908"/>
                </a:lnTo>
                <a:close/>
              </a:path>
              <a:path w="5127625" h="78104">
                <a:moveTo>
                  <a:pt x="1062227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7" y="51816"/>
                </a:lnTo>
                <a:lnTo>
                  <a:pt x="1062227" y="25908"/>
                </a:lnTo>
                <a:close/>
              </a:path>
              <a:path w="5127625" h="78104">
                <a:moveTo>
                  <a:pt x="1114043" y="25908"/>
                </a:moveTo>
                <a:lnTo>
                  <a:pt x="1088135" y="25908"/>
                </a:lnTo>
                <a:lnTo>
                  <a:pt x="1088135" y="51816"/>
                </a:lnTo>
                <a:lnTo>
                  <a:pt x="1114043" y="51816"/>
                </a:lnTo>
                <a:lnTo>
                  <a:pt x="1114043" y="25908"/>
                </a:lnTo>
                <a:close/>
              </a:path>
              <a:path w="5127625" h="78104">
                <a:moveTo>
                  <a:pt x="1165859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59" y="51816"/>
                </a:lnTo>
                <a:lnTo>
                  <a:pt x="1165859" y="25908"/>
                </a:lnTo>
                <a:close/>
              </a:path>
              <a:path w="5127625" h="78104">
                <a:moveTo>
                  <a:pt x="1217676" y="25908"/>
                </a:moveTo>
                <a:lnTo>
                  <a:pt x="1191767" y="25908"/>
                </a:lnTo>
                <a:lnTo>
                  <a:pt x="1191767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5127625" h="78104">
                <a:moveTo>
                  <a:pt x="1269491" y="25908"/>
                </a:moveTo>
                <a:lnTo>
                  <a:pt x="1243583" y="25908"/>
                </a:lnTo>
                <a:lnTo>
                  <a:pt x="1243583" y="51816"/>
                </a:lnTo>
                <a:lnTo>
                  <a:pt x="1269491" y="51816"/>
                </a:lnTo>
                <a:lnTo>
                  <a:pt x="1269491" y="25908"/>
                </a:lnTo>
                <a:close/>
              </a:path>
              <a:path w="5127625" h="78104">
                <a:moveTo>
                  <a:pt x="1321307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7" y="51816"/>
                </a:lnTo>
                <a:lnTo>
                  <a:pt x="1321307" y="25908"/>
                </a:lnTo>
                <a:close/>
              </a:path>
              <a:path w="5127625" h="78104">
                <a:moveTo>
                  <a:pt x="1373123" y="25908"/>
                </a:moveTo>
                <a:lnTo>
                  <a:pt x="1347215" y="25908"/>
                </a:lnTo>
                <a:lnTo>
                  <a:pt x="1347215" y="51816"/>
                </a:lnTo>
                <a:lnTo>
                  <a:pt x="1373123" y="51816"/>
                </a:lnTo>
                <a:lnTo>
                  <a:pt x="1373123" y="25908"/>
                </a:lnTo>
                <a:close/>
              </a:path>
              <a:path w="5127625" h="78104">
                <a:moveTo>
                  <a:pt x="1424939" y="25908"/>
                </a:moveTo>
                <a:lnTo>
                  <a:pt x="1399031" y="25908"/>
                </a:lnTo>
                <a:lnTo>
                  <a:pt x="1399031" y="51816"/>
                </a:lnTo>
                <a:lnTo>
                  <a:pt x="1424939" y="51816"/>
                </a:lnTo>
                <a:lnTo>
                  <a:pt x="1424939" y="25908"/>
                </a:lnTo>
                <a:close/>
              </a:path>
              <a:path w="5127625" h="78104">
                <a:moveTo>
                  <a:pt x="1476755" y="25908"/>
                </a:moveTo>
                <a:lnTo>
                  <a:pt x="1450847" y="25908"/>
                </a:lnTo>
                <a:lnTo>
                  <a:pt x="1450847" y="51816"/>
                </a:lnTo>
                <a:lnTo>
                  <a:pt x="1476755" y="51816"/>
                </a:lnTo>
                <a:lnTo>
                  <a:pt x="1476755" y="25908"/>
                </a:lnTo>
                <a:close/>
              </a:path>
              <a:path w="5127625" h="78104">
                <a:moveTo>
                  <a:pt x="1528571" y="25908"/>
                </a:moveTo>
                <a:lnTo>
                  <a:pt x="1502664" y="25908"/>
                </a:lnTo>
                <a:lnTo>
                  <a:pt x="1502664" y="51816"/>
                </a:lnTo>
                <a:lnTo>
                  <a:pt x="1528571" y="51816"/>
                </a:lnTo>
                <a:lnTo>
                  <a:pt x="1528571" y="25908"/>
                </a:lnTo>
                <a:close/>
              </a:path>
              <a:path w="5127625" h="78104">
                <a:moveTo>
                  <a:pt x="1580388" y="25908"/>
                </a:moveTo>
                <a:lnTo>
                  <a:pt x="1554479" y="25908"/>
                </a:lnTo>
                <a:lnTo>
                  <a:pt x="1554479" y="51816"/>
                </a:lnTo>
                <a:lnTo>
                  <a:pt x="1580388" y="51816"/>
                </a:lnTo>
                <a:lnTo>
                  <a:pt x="1580388" y="25908"/>
                </a:lnTo>
                <a:close/>
              </a:path>
              <a:path w="5127625" h="78104">
                <a:moveTo>
                  <a:pt x="1632203" y="25908"/>
                </a:moveTo>
                <a:lnTo>
                  <a:pt x="1606295" y="25908"/>
                </a:lnTo>
                <a:lnTo>
                  <a:pt x="1606295" y="51816"/>
                </a:lnTo>
                <a:lnTo>
                  <a:pt x="1632203" y="51816"/>
                </a:lnTo>
                <a:lnTo>
                  <a:pt x="1632203" y="25908"/>
                </a:lnTo>
                <a:close/>
              </a:path>
              <a:path w="5127625" h="78104">
                <a:moveTo>
                  <a:pt x="1684019" y="25908"/>
                </a:moveTo>
                <a:lnTo>
                  <a:pt x="1658112" y="25908"/>
                </a:lnTo>
                <a:lnTo>
                  <a:pt x="1658112" y="51816"/>
                </a:lnTo>
                <a:lnTo>
                  <a:pt x="1684019" y="51816"/>
                </a:lnTo>
                <a:lnTo>
                  <a:pt x="1684019" y="25908"/>
                </a:lnTo>
                <a:close/>
              </a:path>
              <a:path w="5127625" h="78104">
                <a:moveTo>
                  <a:pt x="1735835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5" y="51816"/>
                </a:lnTo>
                <a:lnTo>
                  <a:pt x="1735835" y="25908"/>
                </a:lnTo>
                <a:close/>
              </a:path>
              <a:path w="5127625" h="78104">
                <a:moveTo>
                  <a:pt x="1787652" y="25908"/>
                </a:moveTo>
                <a:lnTo>
                  <a:pt x="1761743" y="25908"/>
                </a:lnTo>
                <a:lnTo>
                  <a:pt x="1761743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5127625" h="78104">
                <a:moveTo>
                  <a:pt x="1839467" y="25908"/>
                </a:moveTo>
                <a:lnTo>
                  <a:pt x="1813559" y="25908"/>
                </a:lnTo>
                <a:lnTo>
                  <a:pt x="1813559" y="51816"/>
                </a:lnTo>
                <a:lnTo>
                  <a:pt x="1839467" y="51816"/>
                </a:lnTo>
                <a:lnTo>
                  <a:pt x="1839467" y="25908"/>
                </a:lnTo>
                <a:close/>
              </a:path>
              <a:path w="5127625" h="78104">
                <a:moveTo>
                  <a:pt x="1891283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91283" y="51816"/>
                </a:lnTo>
                <a:lnTo>
                  <a:pt x="1891283" y="25908"/>
                </a:lnTo>
                <a:close/>
              </a:path>
              <a:path w="5127625" h="78104">
                <a:moveTo>
                  <a:pt x="1943100" y="25908"/>
                </a:moveTo>
                <a:lnTo>
                  <a:pt x="1917191" y="25908"/>
                </a:lnTo>
                <a:lnTo>
                  <a:pt x="1917191" y="51816"/>
                </a:lnTo>
                <a:lnTo>
                  <a:pt x="1943100" y="51816"/>
                </a:lnTo>
                <a:lnTo>
                  <a:pt x="1943100" y="25908"/>
                </a:lnTo>
                <a:close/>
              </a:path>
              <a:path w="5127625" h="78104">
                <a:moveTo>
                  <a:pt x="1994915" y="25908"/>
                </a:moveTo>
                <a:lnTo>
                  <a:pt x="1969007" y="25908"/>
                </a:lnTo>
                <a:lnTo>
                  <a:pt x="1969007" y="51816"/>
                </a:lnTo>
                <a:lnTo>
                  <a:pt x="1994915" y="51816"/>
                </a:lnTo>
                <a:lnTo>
                  <a:pt x="1994915" y="25908"/>
                </a:lnTo>
                <a:close/>
              </a:path>
              <a:path w="5127625" h="78104">
                <a:moveTo>
                  <a:pt x="2046731" y="25908"/>
                </a:moveTo>
                <a:lnTo>
                  <a:pt x="2020823" y="25908"/>
                </a:lnTo>
                <a:lnTo>
                  <a:pt x="2020823" y="51816"/>
                </a:lnTo>
                <a:lnTo>
                  <a:pt x="2046731" y="51816"/>
                </a:lnTo>
                <a:lnTo>
                  <a:pt x="2046731" y="25908"/>
                </a:lnTo>
                <a:close/>
              </a:path>
              <a:path w="5127625" h="78104">
                <a:moveTo>
                  <a:pt x="2098547" y="25908"/>
                </a:moveTo>
                <a:lnTo>
                  <a:pt x="2072639" y="25908"/>
                </a:lnTo>
                <a:lnTo>
                  <a:pt x="2072639" y="51816"/>
                </a:lnTo>
                <a:lnTo>
                  <a:pt x="2098547" y="51816"/>
                </a:lnTo>
                <a:lnTo>
                  <a:pt x="2098547" y="25908"/>
                </a:lnTo>
                <a:close/>
              </a:path>
              <a:path w="5127625" h="78104">
                <a:moveTo>
                  <a:pt x="2150364" y="25908"/>
                </a:moveTo>
                <a:lnTo>
                  <a:pt x="2124455" y="25908"/>
                </a:lnTo>
                <a:lnTo>
                  <a:pt x="2124455" y="51816"/>
                </a:lnTo>
                <a:lnTo>
                  <a:pt x="2150364" y="51816"/>
                </a:lnTo>
                <a:lnTo>
                  <a:pt x="2150364" y="25908"/>
                </a:lnTo>
                <a:close/>
              </a:path>
              <a:path w="5127625" h="78104">
                <a:moveTo>
                  <a:pt x="2202179" y="25908"/>
                </a:moveTo>
                <a:lnTo>
                  <a:pt x="2176271" y="25908"/>
                </a:lnTo>
                <a:lnTo>
                  <a:pt x="2176271" y="51816"/>
                </a:lnTo>
                <a:lnTo>
                  <a:pt x="2202179" y="51816"/>
                </a:lnTo>
                <a:lnTo>
                  <a:pt x="2202179" y="25908"/>
                </a:lnTo>
                <a:close/>
              </a:path>
              <a:path w="5127625" h="78104">
                <a:moveTo>
                  <a:pt x="2253995" y="25908"/>
                </a:moveTo>
                <a:lnTo>
                  <a:pt x="2228088" y="25908"/>
                </a:lnTo>
                <a:lnTo>
                  <a:pt x="2228088" y="51816"/>
                </a:lnTo>
                <a:lnTo>
                  <a:pt x="2253995" y="51816"/>
                </a:lnTo>
                <a:lnTo>
                  <a:pt x="2253995" y="25908"/>
                </a:lnTo>
                <a:close/>
              </a:path>
              <a:path w="5127625" h="78104">
                <a:moveTo>
                  <a:pt x="2305812" y="25908"/>
                </a:moveTo>
                <a:lnTo>
                  <a:pt x="2279904" y="25908"/>
                </a:lnTo>
                <a:lnTo>
                  <a:pt x="2279904" y="51816"/>
                </a:lnTo>
                <a:lnTo>
                  <a:pt x="2305812" y="51816"/>
                </a:lnTo>
                <a:lnTo>
                  <a:pt x="2305812" y="25908"/>
                </a:lnTo>
                <a:close/>
              </a:path>
              <a:path w="5127625" h="78104">
                <a:moveTo>
                  <a:pt x="2357628" y="25908"/>
                </a:moveTo>
                <a:lnTo>
                  <a:pt x="2331719" y="25908"/>
                </a:lnTo>
                <a:lnTo>
                  <a:pt x="2331719" y="51816"/>
                </a:lnTo>
                <a:lnTo>
                  <a:pt x="2357628" y="51816"/>
                </a:lnTo>
                <a:lnTo>
                  <a:pt x="2357628" y="25908"/>
                </a:lnTo>
                <a:close/>
              </a:path>
              <a:path w="5127625" h="78104">
                <a:moveTo>
                  <a:pt x="2409443" y="25908"/>
                </a:moveTo>
                <a:lnTo>
                  <a:pt x="2383535" y="25908"/>
                </a:lnTo>
                <a:lnTo>
                  <a:pt x="2383535" y="51816"/>
                </a:lnTo>
                <a:lnTo>
                  <a:pt x="2409443" y="51816"/>
                </a:lnTo>
                <a:lnTo>
                  <a:pt x="2409443" y="25908"/>
                </a:lnTo>
                <a:close/>
              </a:path>
              <a:path w="5127625" h="78104">
                <a:moveTo>
                  <a:pt x="2461259" y="25908"/>
                </a:moveTo>
                <a:lnTo>
                  <a:pt x="2435352" y="25908"/>
                </a:lnTo>
                <a:lnTo>
                  <a:pt x="2435352" y="51816"/>
                </a:lnTo>
                <a:lnTo>
                  <a:pt x="2461259" y="51816"/>
                </a:lnTo>
                <a:lnTo>
                  <a:pt x="2461259" y="25908"/>
                </a:lnTo>
                <a:close/>
              </a:path>
              <a:path w="5127625" h="78104">
                <a:moveTo>
                  <a:pt x="2513076" y="25908"/>
                </a:moveTo>
                <a:lnTo>
                  <a:pt x="2487167" y="25908"/>
                </a:lnTo>
                <a:lnTo>
                  <a:pt x="2487167" y="51816"/>
                </a:lnTo>
                <a:lnTo>
                  <a:pt x="2513076" y="51816"/>
                </a:lnTo>
                <a:lnTo>
                  <a:pt x="2513076" y="25908"/>
                </a:lnTo>
                <a:close/>
              </a:path>
              <a:path w="5127625" h="78104">
                <a:moveTo>
                  <a:pt x="2564891" y="25908"/>
                </a:moveTo>
                <a:lnTo>
                  <a:pt x="2538983" y="25908"/>
                </a:lnTo>
                <a:lnTo>
                  <a:pt x="2538983" y="51816"/>
                </a:lnTo>
                <a:lnTo>
                  <a:pt x="2564891" y="51816"/>
                </a:lnTo>
                <a:lnTo>
                  <a:pt x="2564891" y="25908"/>
                </a:lnTo>
                <a:close/>
              </a:path>
              <a:path w="5127625" h="78104">
                <a:moveTo>
                  <a:pt x="2616707" y="25908"/>
                </a:moveTo>
                <a:lnTo>
                  <a:pt x="2590800" y="25908"/>
                </a:lnTo>
                <a:lnTo>
                  <a:pt x="2590800" y="51816"/>
                </a:lnTo>
                <a:lnTo>
                  <a:pt x="2616707" y="51816"/>
                </a:lnTo>
                <a:lnTo>
                  <a:pt x="2616707" y="25908"/>
                </a:lnTo>
                <a:close/>
              </a:path>
              <a:path w="5127625" h="78104">
                <a:moveTo>
                  <a:pt x="2668523" y="25908"/>
                </a:moveTo>
                <a:lnTo>
                  <a:pt x="2642616" y="25908"/>
                </a:lnTo>
                <a:lnTo>
                  <a:pt x="2642616" y="51816"/>
                </a:lnTo>
                <a:lnTo>
                  <a:pt x="2668523" y="51816"/>
                </a:lnTo>
                <a:lnTo>
                  <a:pt x="2668523" y="25908"/>
                </a:lnTo>
                <a:close/>
              </a:path>
              <a:path w="5127625" h="78104">
                <a:moveTo>
                  <a:pt x="2720340" y="25908"/>
                </a:moveTo>
                <a:lnTo>
                  <a:pt x="2694431" y="25908"/>
                </a:lnTo>
                <a:lnTo>
                  <a:pt x="2694431" y="51816"/>
                </a:lnTo>
                <a:lnTo>
                  <a:pt x="2720340" y="51816"/>
                </a:lnTo>
                <a:lnTo>
                  <a:pt x="2720340" y="25908"/>
                </a:lnTo>
                <a:close/>
              </a:path>
              <a:path w="5127625" h="78104">
                <a:moveTo>
                  <a:pt x="2772156" y="25908"/>
                </a:moveTo>
                <a:lnTo>
                  <a:pt x="2746247" y="25908"/>
                </a:lnTo>
                <a:lnTo>
                  <a:pt x="2746247" y="51816"/>
                </a:lnTo>
                <a:lnTo>
                  <a:pt x="2772156" y="51816"/>
                </a:lnTo>
                <a:lnTo>
                  <a:pt x="2772156" y="25908"/>
                </a:lnTo>
                <a:close/>
              </a:path>
              <a:path w="5127625" h="78104">
                <a:moveTo>
                  <a:pt x="2823971" y="25908"/>
                </a:moveTo>
                <a:lnTo>
                  <a:pt x="2798064" y="25908"/>
                </a:lnTo>
                <a:lnTo>
                  <a:pt x="2798064" y="51816"/>
                </a:lnTo>
                <a:lnTo>
                  <a:pt x="2823971" y="51816"/>
                </a:lnTo>
                <a:lnTo>
                  <a:pt x="2823971" y="25908"/>
                </a:lnTo>
                <a:close/>
              </a:path>
              <a:path w="5127625" h="78104">
                <a:moveTo>
                  <a:pt x="2875788" y="25908"/>
                </a:moveTo>
                <a:lnTo>
                  <a:pt x="2849879" y="25908"/>
                </a:lnTo>
                <a:lnTo>
                  <a:pt x="2849879" y="51816"/>
                </a:lnTo>
                <a:lnTo>
                  <a:pt x="2875788" y="51816"/>
                </a:lnTo>
                <a:lnTo>
                  <a:pt x="2875788" y="25908"/>
                </a:lnTo>
                <a:close/>
              </a:path>
              <a:path w="5127625" h="78104">
                <a:moveTo>
                  <a:pt x="2927603" y="25908"/>
                </a:moveTo>
                <a:lnTo>
                  <a:pt x="2901695" y="25908"/>
                </a:lnTo>
                <a:lnTo>
                  <a:pt x="2901695" y="51816"/>
                </a:lnTo>
                <a:lnTo>
                  <a:pt x="2927603" y="51816"/>
                </a:lnTo>
                <a:lnTo>
                  <a:pt x="2927603" y="25908"/>
                </a:lnTo>
                <a:close/>
              </a:path>
              <a:path w="5127625" h="78104">
                <a:moveTo>
                  <a:pt x="2979419" y="25908"/>
                </a:moveTo>
                <a:lnTo>
                  <a:pt x="2953512" y="25908"/>
                </a:lnTo>
                <a:lnTo>
                  <a:pt x="2953512" y="51816"/>
                </a:lnTo>
                <a:lnTo>
                  <a:pt x="2979419" y="51816"/>
                </a:lnTo>
                <a:lnTo>
                  <a:pt x="2979419" y="25908"/>
                </a:lnTo>
                <a:close/>
              </a:path>
              <a:path w="5127625" h="78104">
                <a:moveTo>
                  <a:pt x="3031236" y="25908"/>
                </a:moveTo>
                <a:lnTo>
                  <a:pt x="3005327" y="25908"/>
                </a:lnTo>
                <a:lnTo>
                  <a:pt x="3005327" y="51816"/>
                </a:lnTo>
                <a:lnTo>
                  <a:pt x="3031236" y="51816"/>
                </a:lnTo>
                <a:lnTo>
                  <a:pt x="3031236" y="25908"/>
                </a:lnTo>
                <a:close/>
              </a:path>
              <a:path w="5127625" h="78104">
                <a:moveTo>
                  <a:pt x="3083051" y="25908"/>
                </a:moveTo>
                <a:lnTo>
                  <a:pt x="3057143" y="25908"/>
                </a:lnTo>
                <a:lnTo>
                  <a:pt x="3057143" y="51816"/>
                </a:lnTo>
                <a:lnTo>
                  <a:pt x="3083051" y="51816"/>
                </a:lnTo>
                <a:lnTo>
                  <a:pt x="3083051" y="25908"/>
                </a:lnTo>
                <a:close/>
              </a:path>
              <a:path w="5127625" h="78104">
                <a:moveTo>
                  <a:pt x="3134867" y="25908"/>
                </a:moveTo>
                <a:lnTo>
                  <a:pt x="3108960" y="25908"/>
                </a:lnTo>
                <a:lnTo>
                  <a:pt x="3108960" y="51816"/>
                </a:lnTo>
                <a:lnTo>
                  <a:pt x="3134867" y="51816"/>
                </a:lnTo>
                <a:lnTo>
                  <a:pt x="3134867" y="25908"/>
                </a:lnTo>
                <a:close/>
              </a:path>
              <a:path w="5127625" h="78104">
                <a:moveTo>
                  <a:pt x="3186684" y="25908"/>
                </a:moveTo>
                <a:lnTo>
                  <a:pt x="3160775" y="25908"/>
                </a:lnTo>
                <a:lnTo>
                  <a:pt x="3160775" y="51816"/>
                </a:lnTo>
                <a:lnTo>
                  <a:pt x="3186684" y="51816"/>
                </a:lnTo>
                <a:lnTo>
                  <a:pt x="3186684" y="25908"/>
                </a:lnTo>
                <a:close/>
              </a:path>
              <a:path w="5127625" h="78104">
                <a:moveTo>
                  <a:pt x="3238499" y="25908"/>
                </a:moveTo>
                <a:lnTo>
                  <a:pt x="3212591" y="25908"/>
                </a:lnTo>
                <a:lnTo>
                  <a:pt x="3212591" y="51816"/>
                </a:lnTo>
                <a:lnTo>
                  <a:pt x="3238499" y="51816"/>
                </a:lnTo>
                <a:lnTo>
                  <a:pt x="3238499" y="25908"/>
                </a:lnTo>
                <a:close/>
              </a:path>
              <a:path w="5127625" h="78104">
                <a:moveTo>
                  <a:pt x="3290316" y="25908"/>
                </a:moveTo>
                <a:lnTo>
                  <a:pt x="3264408" y="25908"/>
                </a:lnTo>
                <a:lnTo>
                  <a:pt x="3264408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5127625" h="78104">
                <a:moveTo>
                  <a:pt x="3342132" y="25908"/>
                </a:moveTo>
                <a:lnTo>
                  <a:pt x="3316223" y="25908"/>
                </a:lnTo>
                <a:lnTo>
                  <a:pt x="3316223" y="51816"/>
                </a:lnTo>
                <a:lnTo>
                  <a:pt x="3342132" y="51816"/>
                </a:lnTo>
                <a:lnTo>
                  <a:pt x="3342132" y="25908"/>
                </a:lnTo>
                <a:close/>
              </a:path>
              <a:path w="5127625" h="78104">
                <a:moveTo>
                  <a:pt x="3393947" y="25908"/>
                </a:moveTo>
                <a:lnTo>
                  <a:pt x="3368040" y="25908"/>
                </a:lnTo>
                <a:lnTo>
                  <a:pt x="3368040" y="51816"/>
                </a:lnTo>
                <a:lnTo>
                  <a:pt x="3393947" y="51816"/>
                </a:lnTo>
                <a:lnTo>
                  <a:pt x="3393947" y="25908"/>
                </a:lnTo>
                <a:close/>
              </a:path>
              <a:path w="5127625" h="78104">
                <a:moveTo>
                  <a:pt x="3445764" y="25908"/>
                </a:moveTo>
                <a:lnTo>
                  <a:pt x="3419856" y="25908"/>
                </a:lnTo>
                <a:lnTo>
                  <a:pt x="3419856" y="51816"/>
                </a:lnTo>
                <a:lnTo>
                  <a:pt x="3445764" y="51816"/>
                </a:lnTo>
                <a:lnTo>
                  <a:pt x="3445764" y="25908"/>
                </a:lnTo>
                <a:close/>
              </a:path>
              <a:path w="5127625" h="78104">
                <a:moveTo>
                  <a:pt x="3497579" y="25908"/>
                </a:moveTo>
                <a:lnTo>
                  <a:pt x="3471671" y="25908"/>
                </a:lnTo>
                <a:lnTo>
                  <a:pt x="3471671" y="51816"/>
                </a:lnTo>
                <a:lnTo>
                  <a:pt x="3497579" y="51816"/>
                </a:lnTo>
                <a:lnTo>
                  <a:pt x="3497579" y="25908"/>
                </a:lnTo>
                <a:close/>
              </a:path>
              <a:path w="5127625" h="78104">
                <a:moveTo>
                  <a:pt x="3549395" y="25908"/>
                </a:moveTo>
                <a:lnTo>
                  <a:pt x="3523488" y="25908"/>
                </a:lnTo>
                <a:lnTo>
                  <a:pt x="3523488" y="51816"/>
                </a:lnTo>
                <a:lnTo>
                  <a:pt x="3549395" y="51816"/>
                </a:lnTo>
                <a:lnTo>
                  <a:pt x="3549395" y="25908"/>
                </a:lnTo>
                <a:close/>
              </a:path>
              <a:path w="5127625" h="78104">
                <a:moveTo>
                  <a:pt x="3601212" y="25908"/>
                </a:moveTo>
                <a:lnTo>
                  <a:pt x="3575303" y="25908"/>
                </a:lnTo>
                <a:lnTo>
                  <a:pt x="3575303" y="51816"/>
                </a:lnTo>
                <a:lnTo>
                  <a:pt x="3601212" y="51816"/>
                </a:lnTo>
                <a:lnTo>
                  <a:pt x="3601212" y="25908"/>
                </a:lnTo>
                <a:close/>
              </a:path>
              <a:path w="5127625" h="78104">
                <a:moveTo>
                  <a:pt x="3653027" y="25908"/>
                </a:moveTo>
                <a:lnTo>
                  <a:pt x="3627119" y="25908"/>
                </a:lnTo>
                <a:lnTo>
                  <a:pt x="3627119" y="51816"/>
                </a:lnTo>
                <a:lnTo>
                  <a:pt x="3653027" y="51816"/>
                </a:lnTo>
                <a:lnTo>
                  <a:pt x="3653027" y="25908"/>
                </a:lnTo>
                <a:close/>
              </a:path>
              <a:path w="5127625" h="78104">
                <a:moveTo>
                  <a:pt x="3704843" y="25908"/>
                </a:moveTo>
                <a:lnTo>
                  <a:pt x="3678936" y="25908"/>
                </a:lnTo>
                <a:lnTo>
                  <a:pt x="3678936" y="51816"/>
                </a:lnTo>
                <a:lnTo>
                  <a:pt x="3704843" y="51816"/>
                </a:lnTo>
                <a:lnTo>
                  <a:pt x="3704843" y="25908"/>
                </a:lnTo>
                <a:close/>
              </a:path>
              <a:path w="5127625" h="78104">
                <a:moveTo>
                  <a:pt x="3756660" y="25908"/>
                </a:moveTo>
                <a:lnTo>
                  <a:pt x="3730751" y="25908"/>
                </a:lnTo>
                <a:lnTo>
                  <a:pt x="3730751" y="51816"/>
                </a:lnTo>
                <a:lnTo>
                  <a:pt x="3756660" y="51816"/>
                </a:lnTo>
                <a:lnTo>
                  <a:pt x="3756660" y="25908"/>
                </a:lnTo>
                <a:close/>
              </a:path>
              <a:path w="5127625" h="78104">
                <a:moveTo>
                  <a:pt x="3808475" y="25908"/>
                </a:moveTo>
                <a:lnTo>
                  <a:pt x="3782567" y="25908"/>
                </a:lnTo>
                <a:lnTo>
                  <a:pt x="3782567" y="51816"/>
                </a:lnTo>
                <a:lnTo>
                  <a:pt x="3808475" y="51816"/>
                </a:lnTo>
                <a:lnTo>
                  <a:pt x="3808475" y="25908"/>
                </a:lnTo>
                <a:close/>
              </a:path>
              <a:path w="5127625" h="78104">
                <a:moveTo>
                  <a:pt x="3860291" y="25908"/>
                </a:moveTo>
                <a:lnTo>
                  <a:pt x="3834384" y="25908"/>
                </a:lnTo>
                <a:lnTo>
                  <a:pt x="3834384" y="51816"/>
                </a:lnTo>
                <a:lnTo>
                  <a:pt x="3860291" y="51816"/>
                </a:lnTo>
                <a:lnTo>
                  <a:pt x="3860291" y="25908"/>
                </a:lnTo>
                <a:close/>
              </a:path>
              <a:path w="5127625" h="78104">
                <a:moveTo>
                  <a:pt x="3912108" y="25908"/>
                </a:moveTo>
                <a:lnTo>
                  <a:pt x="3886199" y="25908"/>
                </a:lnTo>
                <a:lnTo>
                  <a:pt x="3886199" y="51816"/>
                </a:lnTo>
                <a:lnTo>
                  <a:pt x="3912108" y="51816"/>
                </a:lnTo>
                <a:lnTo>
                  <a:pt x="3912108" y="25908"/>
                </a:lnTo>
                <a:close/>
              </a:path>
              <a:path w="5127625" h="78104">
                <a:moveTo>
                  <a:pt x="3963923" y="25908"/>
                </a:moveTo>
                <a:lnTo>
                  <a:pt x="3938016" y="25908"/>
                </a:lnTo>
                <a:lnTo>
                  <a:pt x="3938016" y="51816"/>
                </a:lnTo>
                <a:lnTo>
                  <a:pt x="3963923" y="51816"/>
                </a:lnTo>
                <a:lnTo>
                  <a:pt x="3963923" y="25908"/>
                </a:lnTo>
                <a:close/>
              </a:path>
              <a:path w="5127625" h="78104">
                <a:moveTo>
                  <a:pt x="4015740" y="25908"/>
                </a:moveTo>
                <a:lnTo>
                  <a:pt x="3989832" y="25908"/>
                </a:lnTo>
                <a:lnTo>
                  <a:pt x="3989832" y="51816"/>
                </a:lnTo>
                <a:lnTo>
                  <a:pt x="4015740" y="51816"/>
                </a:lnTo>
                <a:lnTo>
                  <a:pt x="4015740" y="25908"/>
                </a:lnTo>
                <a:close/>
              </a:path>
              <a:path w="5127625" h="78104">
                <a:moveTo>
                  <a:pt x="4067556" y="25908"/>
                </a:moveTo>
                <a:lnTo>
                  <a:pt x="4041647" y="25908"/>
                </a:lnTo>
                <a:lnTo>
                  <a:pt x="4041647" y="51816"/>
                </a:lnTo>
                <a:lnTo>
                  <a:pt x="4067556" y="51816"/>
                </a:lnTo>
                <a:lnTo>
                  <a:pt x="4067556" y="25908"/>
                </a:lnTo>
                <a:close/>
              </a:path>
              <a:path w="5127625" h="78104">
                <a:moveTo>
                  <a:pt x="4119371" y="25908"/>
                </a:moveTo>
                <a:lnTo>
                  <a:pt x="4093464" y="25908"/>
                </a:lnTo>
                <a:lnTo>
                  <a:pt x="4093464" y="51816"/>
                </a:lnTo>
                <a:lnTo>
                  <a:pt x="4119371" y="51816"/>
                </a:lnTo>
                <a:lnTo>
                  <a:pt x="4119371" y="25908"/>
                </a:lnTo>
                <a:close/>
              </a:path>
              <a:path w="5127625" h="78104">
                <a:moveTo>
                  <a:pt x="4171188" y="25908"/>
                </a:moveTo>
                <a:lnTo>
                  <a:pt x="4145279" y="25908"/>
                </a:lnTo>
                <a:lnTo>
                  <a:pt x="4145279" y="51816"/>
                </a:lnTo>
                <a:lnTo>
                  <a:pt x="4171188" y="51816"/>
                </a:lnTo>
                <a:lnTo>
                  <a:pt x="4171188" y="25908"/>
                </a:lnTo>
                <a:close/>
              </a:path>
              <a:path w="5127625" h="78104">
                <a:moveTo>
                  <a:pt x="4223003" y="25908"/>
                </a:moveTo>
                <a:lnTo>
                  <a:pt x="4197095" y="25908"/>
                </a:lnTo>
                <a:lnTo>
                  <a:pt x="4197095" y="51816"/>
                </a:lnTo>
                <a:lnTo>
                  <a:pt x="4223003" y="51816"/>
                </a:lnTo>
                <a:lnTo>
                  <a:pt x="4223003" y="25908"/>
                </a:lnTo>
                <a:close/>
              </a:path>
              <a:path w="5127625" h="78104">
                <a:moveTo>
                  <a:pt x="4274820" y="25908"/>
                </a:moveTo>
                <a:lnTo>
                  <a:pt x="4248912" y="25908"/>
                </a:lnTo>
                <a:lnTo>
                  <a:pt x="4248912" y="51816"/>
                </a:lnTo>
                <a:lnTo>
                  <a:pt x="4274820" y="51816"/>
                </a:lnTo>
                <a:lnTo>
                  <a:pt x="4274820" y="25908"/>
                </a:lnTo>
                <a:close/>
              </a:path>
              <a:path w="5127625" h="78104">
                <a:moveTo>
                  <a:pt x="4326636" y="25908"/>
                </a:moveTo>
                <a:lnTo>
                  <a:pt x="4300727" y="25908"/>
                </a:lnTo>
                <a:lnTo>
                  <a:pt x="4300727" y="51816"/>
                </a:lnTo>
                <a:lnTo>
                  <a:pt x="4326636" y="51816"/>
                </a:lnTo>
                <a:lnTo>
                  <a:pt x="4326636" y="25908"/>
                </a:lnTo>
                <a:close/>
              </a:path>
              <a:path w="5127625" h="78104">
                <a:moveTo>
                  <a:pt x="4378451" y="25908"/>
                </a:moveTo>
                <a:lnTo>
                  <a:pt x="4352544" y="25908"/>
                </a:lnTo>
                <a:lnTo>
                  <a:pt x="4352544" y="51816"/>
                </a:lnTo>
                <a:lnTo>
                  <a:pt x="4378451" y="51816"/>
                </a:lnTo>
                <a:lnTo>
                  <a:pt x="4378451" y="25908"/>
                </a:lnTo>
                <a:close/>
              </a:path>
              <a:path w="5127625" h="78104">
                <a:moveTo>
                  <a:pt x="4430268" y="25908"/>
                </a:moveTo>
                <a:lnTo>
                  <a:pt x="4404360" y="25908"/>
                </a:lnTo>
                <a:lnTo>
                  <a:pt x="4404360" y="51816"/>
                </a:lnTo>
                <a:lnTo>
                  <a:pt x="4430268" y="51816"/>
                </a:lnTo>
                <a:lnTo>
                  <a:pt x="4430268" y="25908"/>
                </a:lnTo>
                <a:close/>
              </a:path>
              <a:path w="5127625" h="78104">
                <a:moveTo>
                  <a:pt x="4482084" y="25908"/>
                </a:moveTo>
                <a:lnTo>
                  <a:pt x="4456175" y="25908"/>
                </a:lnTo>
                <a:lnTo>
                  <a:pt x="4456175" y="51816"/>
                </a:lnTo>
                <a:lnTo>
                  <a:pt x="4482084" y="51816"/>
                </a:lnTo>
                <a:lnTo>
                  <a:pt x="4482084" y="25908"/>
                </a:lnTo>
                <a:close/>
              </a:path>
              <a:path w="5127625" h="78104">
                <a:moveTo>
                  <a:pt x="4533899" y="25908"/>
                </a:moveTo>
                <a:lnTo>
                  <a:pt x="4507992" y="25908"/>
                </a:lnTo>
                <a:lnTo>
                  <a:pt x="4507992" y="51816"/>
                </a:lnTo>
                <a:lnTo>
                  <a:pt x="4533899" y="51816"/>
                </a:lnTo>
                <a:lnTo>
                  <a:pt x="4533899" y="25908"/>
                </a:lnTo>
                <a:close/>
              </a:path>
              <a:path w="5127625" h="78104">
                <a:moveTo>
                  <a:pt x="4585716" y="25908"/>
                </a:moveTo>
                <a:lnTo>
                  <a:pt x="4559808" y="25908"/>
                </a:lnTo>
                <a:lnTo>
                  <a:pt x="4559808" y="51816"/>
                </a:lnTo>
                <a:lnTo>
                  <a:pt x="4585716" y="51816"/>
                </a:lnTo>
                <a:lnTo>
                  <a:pt x="4585716" y="25908"/>
                </a:lnTo>
                <a:close/>
              </a:path>
              <a:path w="5127625" h="78104">
                <a:moveTo>
                  <a:pt x="4637532" y="25908"/>
                </a:moveTo>
                <a:lnTo>
                  <a:pt x="4611623" y="25908"/>
                </a:lnTo>
                <a:lnTo>
                  <a:pt x="4611623" y="51816"/>
                </a:lnTo>
                <a:lnTo>
                  <a:pt x="4637532" y="51816"/>
                </a:lnTo>
                <a:lnTo>
                  <a:pt x="4637532" y="25908"/>
                </a:lnTo>
                <a:close/>
              </a:path>
              <a:path w="5127625" h="78104">
                <a:moveTo>
                  <a:pt x="4689347" y="25908"/>
                </a:moveTo>
                <a:lnTo>
                  <a:pt x="4663440" y="25908"/>
                </a:lnTo>
                <a:lnTo>
                  <a:pt x="4663440" y="51816"/>
                </a:lnTo>
                <a:lnTo>
                  <a:pt x="4689347" y="51816"/>
                </a:lnTo>
                <a:lnTo>
                  <a:pt x="4689347" y="25908"/>
                </a:lnTo>
                <a:close/>
              </a:path>
              <a:path w="5127625" h="78104">
                <a:moveTo>
                  <a:pt x="4741164" y="25908"/>
                </a:moveTo>
                <a:lnTo>
                  <a:pt x="4715256" y="25908"/>
                </a:lnTo>
                <a:lnTo>
                  <a:pt x="4715256" y="51816"/>
                </a:lnTo>
                <a:lnTo>
                  <a:pt x="4741164" y="51816"/>
                </a:lnTo>
                <a:lnTo>
                  <a:pt x="4741164" y="25908"/>
                </a:lnTo>
                <a:close/>
              </a:path>
              <a:path w="5127625" h="78104">
                <a:moveTo>
                  <a:pt x="4792979" y="25908"/>
                </a:moveTo>
                <a:lnTo>
                  <a:pt x="4767071" y="25908"/>
                </a:lnTo>
                <a:lnTo>
                  <a:pt x="4767071" y="51816"/>
                </a:lnTo>
                <a:lnTo>
                  <a:pt x="4792979" y="51816"/>
                </a:lnTo>
                <a:lnTo>
                  <a:pt x="4792979" y="25908"/>
                </a:lnTo>
                <a:close/>
              </a:path>
              <a:path w="5127625" h="78104">
                <a:moveTo>
                  <a:pt x="4844795" y="25908"/>
                </a:moveTo>
                <a:lnTo>
                  <a:pt x="4818888" y="25908"/>
                </a:lnTo>
                <a:lnTo>
                  <a:pt x="4818888" y="51816"/>
                </a:lnTo>
                <a:lnTo>
                  <a:pt x="4844795" y="51816"/>
                </a:lnTo>
                <a:lnTo>
                  <a:pt x="4844795" y="25908"/>
                </a:lnTo>
                <a:close/>
              </a:path>
              <a:path w="5127625" h="78104">
                <a:moveTo>
                  <a:pt x="4896612" y="25908"/>
                </a:moveTo>
                <a:lnTo>
                  <a:pt x="4870703" y="25908"/>
                </a:lnTo>
                <a:lnTo>
                  <a:pt x="4870703" y="51816"/>
                </a:lnTo>
                <a:lnTo>
                  <a:pt x="4896612" y="51816"/>
                </a:lnTo>
                <a:lnTo>
                  <a:pt x="4896612" y="25908"/>
                </a:lnTo>
                <a:close/>
              </a:path>
              <a:path w="5127625" h="78104">
                <a:moveTo>
                  <a:pt x="4948427" y="25908"/>
                </a:moveTo>
                <a:lnTo>
                  <a:pt x="4922520" y="25908"/>
                </a:lnTo>
                <a:lnTo>
                  <a:pt x="4922520" y="51816"/>
                </a:lnTo>
                <a:lnTo>
                  <a:pt x="4948427" y="51816"/>
                </a:lnTo>
                <a:lnTo>
                  <a:pt x="4948427" y="25908"/>
                </a:lnTo>
                <a:close/>
              </a:path>
              <a:path w="5127625" h="78104">
                <a:moveTo>
                  <a:pt x="5000244" y="25908"/>
                </a:moveTo>
                <a:lnTo>
                  <a:pt x="4974336" y="25908"/>
                </a:lnTo>
                <a:lnTo>
                  <a:pt x="4974336" y="51816"/>
                </a:lnTo>
                <a:lnTo>
                  <a:pt x="5000244" y="51816"/>
                </a:lnTo>
                <a:lnTo>
                  <a:pt x="5000244" y="25908"/>
                </a:lnTo>
                <a:close/>
              </a:path>
              <a:path w="5127625" h="78104">
                <a:moveTo>
                  <a:pt x="5088636" y="0"/>
                </a:moveTo>
                <a:lnTo>
                  <a:pt x="5073509" y="3053"/>
                </a:lnTo>
                <a:lnTo>
                  <a:pt x="5061156" y="11382"/>
                </a:lnTo>
                <a:lnTo>
                  <a:pt x="5052827" y="23735"/>
                </a:lnTo>
                <a:lnTo>
                  <a:pt x="5052060" y="27538"/>
                </a:lnTo>
                <a:lnTo>
                  <a:pt x="5052060" y="50185"/>
                </a:lnTo>
                <a:lnTo>
                  <a:pt x="5052827" y="53988"/>
                </a:lnTo>
                <a:lnTo>
                  <a:pt x="5061156" y="66341"/>
                </a:lnTo>
                <a:lnTo>
                  <a:pt x="5073509" y="74670"/>
                </a:lnTo>
                <a:lnTo>
                  <a:pt x="5088636" y="77724"/>
                </a:lnTo>
                <a:lnTo>
                  <a:pt x="5103762" y="74670"/>
                </a:lnTo>
                <a:lnTo>
                  <a:pt x="5116115" y="66341"/>
                </a:lnTo>
                <a:lnTo>
                  <a:pt x="5124444" y="53988"/>
                </a:lnTo>
                <a:lnTo>
                  <a:pt x="5124882" y="51816"/>
                </a:lnTo>
                <a:lnTo>
                  <a:pt x="5077968" y="51816"/>
                </a:lnTo>
                <a:lnTo>
                  <a:pt x="5077968" y="25908"/>
                </a:lnTo>
                <a:lnTo>
                  <a:pt x="5124882" y="25908"/>
                </a:lnTo>
                <a:lnTo>
                  <a:pt x="5124444" y="23735"/>
                </a:lnTo>
                <a:lnTo>
                  <a:pt x="5116115" y="11382"/>
                </a:lnTo>
                <a:lnTo>
                  <a:pt x="5103762" y="3053"/>
                </a:lnTo>
                <a:lnTo>
                  <a:pt x="5088636" y="0"/>
                </a:lnTo>
                <a:close/>
              </a:path>
              <a:path w="5127625" h="78104">
                <a:moveTo>
                  <a:pt x="5052060" y="25908"/>
                </a:moveTo>
                <a:lnTo>
                  <a:pt x="5026151" y="25908"/>
                </a:lnTo>
                <a:lnTo>
                  <a:pt x="5026151" y="51816"/>
                </a:lnTo>
                <a:lnTo>
                  <a:pt x="5052060" y="51816"/>
                </a:lnTo>
                <a:lnTo>
                  <a:pt x="5052060" y="50185"/>
                </a:lnTo>
                <a:lnTo>
                  <a:pt x="5049773" y="38862"/>
                </a:lnTo>
                <a:lnTo>
                  <a:pt x="5052060" y="27538"/>
                </a:lnTo>
                <a:lnTo>
                  <a:pt x="5052060" y="25908"/>
                </a:lnTo>
                <a:close/>
              </a:path>
              <a:path w="5127625" h="78104">
                <a:moveTo>
                  <a:pt x="5088636" y="25908"/>
                </a:moveTo>
                <a:lnTo>
                  <a:pt x="5077968" y="25908"/>
                </a:lnTo>
                <a:lnTo>
                  <a:pt x="5077968" y="51816"/>
                </a:lnTo>
                <a:lnTo>
                  <a:pt x="5088636" y="51816"/>
                </a:lnTo>
                <a:lnTo>
                  <a:pt x="5088636" y="25908"/>
                </a:lnTo>
                <a:close/>
              </a:path>
              <a:path w="5127625" h="78104">
                <a:moveTo>
                  <a:pt x="5124882" y="25908"/>
                </a:moveTo>
                <a:lnTo>
                  <a:pt x="5088636" y="25908"/>
                </a:lnTo>
                <a:lnTo>
                  <a:pt x="5088636" y="51816"/>
                </a:lnTo>
                <a:lnTo>
                  <a:pt x="5124882" y="51816"/>
                </a:lnTo>
                <a:lnTo>
                  <a:pt x="5127497" y="38862"/>
                </a:lnTo>
                <a:lnTo>
                  <a:pt x="5124882" y="25908"/>
                </a:lnTo>
                <a:close/>
              </a:path>
              <a:path w="5127625" h="78104">
                <a:moveTo>
                  <a:pt x="5052060" y="27538"/>
                </a:moveTo>
                <a:lnTo>
                  <a:pt x="5049773" y="38862"/>
                </a:lnTo>
                <a:lnTo>
                  <a:pt x="5052060" y="50185"/>
                </a:lnTo>
                <a:lnTo>
                  <a:pt x="5052060" y="2753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1" name="object 4"/>
          <p:cNvSpPr txBox="1"/>
          <p:nvPr/>
        </p:nvSpPr>
        <p:spPr>
          <a:xfrm>
            <a:off x="2895600" y="6629732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</a:pPr>
            <a:r>
              <a:rPr dirty="0"/>
              <a:t>Mekanisme</a:t>
            </a:r>
            <a:r>
              <a:rPr spc="-190" dirty="0"/>
              <a:t> </a:t>
            </a:r>
            <a:r>
              <a:rPr spc="-10" dirty="0"/>
              <a:t>Interupsi</a:t>
            </a:r>
          </a:p>
        </p:txBody>
      </p:sp>
      <p:sp>
        <p:nvSpPr>
          <p:cNvPr id="4" name="object 4"/>
          <p:cNvSpPr/>
          <p:nvPr/>
        </p:nvSpPr>
        <p:spPr>
          <a:xfrm>
            <a:off x="3742182" y="582168"/>
            <a:ext cx="5127625" cy="78105"/>
          </a:xfrm>
          <a:custGeom>
            <a:avLst/>
            <a:gdLst/>
            <a:ahLst/>
            <a:cxnLst/>
            <a:rect l="l" t="t" r="r" b="b"/>
            <a:pathLst>
              <a:path w="5127625" h="78104">
                <a:moveTo>
                  <a:pt x="2590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7" y="51816"/>
                </a:lnTo>
                <a:lnTo>
                  <a:pt x="25907" y="25908"/>
                </a:lnTo>
                <a:close/>
              </a:path>
              <a:path w="5127625" h="78104">
                <a:moveTo>
                  <a:pt x="77723" y="25908"/>
                </a:moveTo>
                <a:lnTo>
                  <a:pt x="51815" y="25908"/>
                </a:lnTo>
                <a:lnTo>
                  <a:pt x="51815" y="51816"/>
                </a:lnTo>
                <a:lnTo>
                  <a:pt x="77723" y="51816"/>
                </a:lnTo>
                <a:lnTo>
                  <a:pt x="77723" y="25908"/>
                </a:lnTo>
                <a:close/>
              </a:path>
              <a:path w="5127625" h="78104">
                <a:moveTo>
                  <a:pt x="129539" y="25908"/>
                </a:moveTo>
                <a:lnTo>
                  <a:pt x="103631" y="25908"/>
                </a:lnTo>
                <a:lnTo>
                  <a:pt x="103631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5127625" h="78104">
                <a:moveTo>
                  <a:pt x="181355" y="25908"/>
                </a:moveTo>
                <a:lnTo>
                  <a:pt x="155447" y="25908"/>
                </a:lnTo>
                <a:lnTo>
                  <a:pt x="155447" y="51816"/>
                </a:lnTo>
                <a:lnTo>
                  <a:pt x="181355" y="51816"/>
                </a:lnTo>
                <a:lnTo>
                  <a:pt x="181355" y="25908"/>
                </a:lnTo>
                <a:close/>
              </a:path>
              <a:path w="5127625" h="78104">
                <a:moveTo>
                  <a:pt x="233171" y="25908"/>
                </a:moveTo>
                <a:lnTo>
                  <a:pt x="207263" y="25908"/>
                </a:lnTo>
                <a:lnTo>
                  <a:pt x="207263" y="51816"/>
                </a:lnTo>
                <a:lnTo>
                  <a:pt x="233171" y="51816"/>
                </a:lnTo>
                <a:lnTo>
                  <a:pt x="233171" y="25908"/>
                </a:lnTo>
                <a:close/>
              </a:path>
              <a:path w="5127625" h="78104">
                <a:moveTo>
                  <a:pt x="284988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8" y="51816"/>
                </a:lnTo>
                <a:lnTo>
                  <a:pt x="284988" y="25908"/>
                </a:lnTo>
                <a:close/>
              </a:path>
              <a:path w="5127625" h="78104">
                <a:moveTo>
                  <a:pt x="336803" y="25908"/>
                </a:moveTo>
                <a:lnTo>
                  <a:pt x="310895" y="25908"/>
                </a:lnTo>
                <a:lnTo>
                  <a:pt x="310895" y="51816"/>
                </a:lnTo>
                <a:lnTo>
                  <a:pt x="336803" y="51816"/>
                </a:lnTo>
                <a:lnTo>
                  <a:pt x="336803" y="25908"/>
                </a:lnTo>
                <a:close/>
              </a:path>
              <a:path w="5127625" h="78104">
                <a:moveTo>
                  <a:pt x="388619" y="25908"/>
                </a:moveTo>
                <a:lnTo>
                  <a:pt x="362712" y="25908"/>
                </a:lnTo>
                <a:lnTo>
                  <a:pt x="362712" y="51816"/>
                </a:lnTo>
                <a:lnTo>
                  <a:pt x="388619" y="51816"/>
                </a:lnTo>
                <a:lnTo>
                  <a:pt x="388619" y="25908"/>
                </a:lnTo>
                <a:close/>
              </a:path>
              <a:path w="5127625" h="78104">
                <a:moveTo>
                  <a:pt x="440435" y="25908"/>
                </a:moveTo>
                <a:lnTo>
                  <a:pt x="414527" y="25908"/>
                </a:lnTo>
                <a:lnTo>
                  <a:pt x="414527" y="51816"/>
                </a:lnTo>
                <a:lnTo>
                  <a:pt x="440435" y="51816"/>
                </a:lnTo>
                <a:lnTo>
                  <a:pt x="440435" y="25908"/>
                </a:lnTo>
                <a:close/>
              </a:path>
              <a:path w="5127625" h="78104">
                <a:moveTo>
                  <a:pt x="492251" y="25908"/>
                </a:moveTo>
                <a:lnTo>
                  <a:pt x="466343" y="25908"/>
                </a:lnTo>
                <a:lnTo>
                  <a:pt x="466343" y="51816"/>
                </a:lnTo>
                <a:lnTo>
                  <a:pt x="492251" y="51816"/>
                </a:lnTo>
                <a:lnTo>
                  <a:pt x="492251" y="25908"/>
                </a:lnTo>
                <a:close/>
              </a:path>
              <a:path w="5127625" h="78104">
                <a:moveTo>
                  <a:pt x="544067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7" y="51816"/>
                </a:lnTo>
                <a:lnTo>
                  <a:pt x="544067" y="25908"/>
                </a:lnTo>
                <a:close/>
              </a:path>
              <a:path w="5127625" h="78104">
                <a:moveTo>
                  <a:pt x="595883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3" y="51816"/>
                </a:lnTo>
                <a:lnTo>
                  <a:pt x="595883" y="25908"/>
                </a:lnTo>
                <a:close/>
              </a:path>
              <a:path w="5127625" h="78104">
                <a:moveTo>
                  <a:pt x="647700" y="25908"/>
                </a:moveTo>
                <a:lnTo>
                  <a:pt x="621791" y="25908"/>
                </a:lnTo>
                <a:lnTo>
                  <a:pt x="621791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5127625" h="78104">
                <a:moveTo>
                  <a:pt x="699515" y="25908"/>
                </a:moveTo>
                <a:lnTo>
                  <a:pt x="673607" y="25908"/>
                </a:lnTo>
                <a:lnTo>
                  <a:pt x="673607" y="51816"/>
                </a:lnTo>
                <a:lnTo>
                  <a:pt x="699515" y="51816"/>
                </a:lnTo>
                <a:lnTo>
                  <a:pt x="699515" y="25908"/>
                </a:lnTo>
                <a:close/>
              </a:path>
              <a:path w="5127625" h="78104">
                <a:moveTo>
                  <a:pt x="751331" y="25908"/>
                </a:moveTo>
                <a:lnTo>
                  <a:pt x="725423" y="25908"/>
                </a:lnTo>
                <a:lnTo>
                  <a:pt x="725423" y="51816"/>
                </a:lnTo>
                <a:lnTo>
                  <a:pt x="751331" y="51816"/>
                </a:lnTo>
                <a:lnTo>
                  <a:pt x="751331" y="25908"/>
                </a:lnTo>
                <a:close/>
              </a:path>
              <a:path w="5127625" h="78104">
                <a:moveTo>
                  <a:pt x="803147" y="25908"/>
                </a:moveTo>
                <a:lnTo>
                  <a:pt x="777239" y="25908"/>
                </a:lnTo>
                <a:lnTo>
                  <a:pt x="777239" y="51816"/>
                </a:lnTo>
                <a:lnTo>
                  <a:pt x="803147" y="51816"/>
                </a:lnTo>
                <a:lnTo>
                  <a:pt x="803147" y="25908"/>
                </a:lnTo>
                <a:close/>
              </a:path>
              <a:path w="5127625" h="78104">
                <a:moveTo>
                  <a:pt x="854963" y="25908"/>
                </a:moveTo>
                <a:lnTo>
                  <a:pt x="829055" y="25908"/>
                </a:lnTo>
                <a:lnTo>
                  <a:pt x="829055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5127625" h="78104">
                <a:moveTo>
                  <a:pt x="906779" y="25908"/>
                </a:moveTo>
                <a:lnTo>
                  <a:pt x="880871" y="25908"/>
                </a:lnTo>
                <a:lnTo>
                  <a:pt x="880871" y="51816"/>
                </a:lnTo>
                <a:lnTo>
                  <a:pt x="906779" y="51816"/>
                </a:lnTo>
                <a:lnTo>
                  <a:pt x="906779" y="25908"/>
                </a:lnTo>
                <a:close/>
              </a:path>
              <a:path w="5127625" h="78104">
                <a:moveTo>
                  <a:pt x="958595" y="25908"/>
                </a:moveTo>
                <a:lnTo>
                  <a:pt x="932688" y="25908"/>
                </a:lnTo>
                <a:lnTo>
                  <a:pt x="932688" y="51816"/>
                </a:lnTo>
                <a:lnTo>
                  <a:pt x="958595" y="51816"/>
                </a:lnTo>
                <a:lnTo>
                  <a:pt x="958595" y="25908"/>
                </a:lnTo>
                <a:close/>
              </a:path>
              <a:path w="5127625" h="78104">
                <a:moveTo>
                  <a:pt x="1010412" y="25908"/>
                </a:moveTo>
                <a:lnTo>
                  <a:pt x="984503" y="25908"/>
                </a:lnTo>
                <a:lnTo>
                  <a:pt x="984503" y="51816"/>
                </a:lnTo>
                <a:lnTo>
                  <a:pt x="1010412" y="51816"/>
                </a:lnTo>
                <a:lnTo>
                  <a:pt x="1010412" y="25908"/>
                </a:lnTo>
                <a:close/>
              </a:path>
              <a:path w="5127625" h="78104">
                <a:moveTo>
                  <a:pt x="1062227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7" y="51816"/>
                </a:lnTo>
                <a:lnTo>
                  <a:pt x="1062227" y="25908"/>
                </a:lnTo>
                <a:close/>
              </a:path>
              <a:path w="5127625" h="78104">
                <a:moveTo>
                  <a:pt x="1114043" y="25908"/>
                </a:moveTo>
                <a:lnTo>
                  <a:pt x="1088135" y="25908"/>
                </a:lnTo>
                <a:lnTo>
                  <a:pt x="1088135" y="51816"/>
                </a:lnTo>
                <a:lnTo>
                  <a:pt x="1114043" y="51816"/>
                </a:lnTo>
                <a:lnTo>
                  <a:pt x="1114043" y="25908"/>
                </a:lnTo>
                <a:close/>
              </a:path>
              <a:path w="5127625" h="78104">
                <a:moveTo>
                  <a:pt x="1165859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59" y="51816"/>
                </a:lnTo>
                <a:lnTo>
                  <a:pt x="1165859" y="25908"/>
                </a:lnTo>
                <a:close/>
              </a:path>
              <a:path w="5127625" h="78104">
                <a:moveTo>
                  <a:pt x="1217676" y="25908"/>
                </a:moveTo>
                <a:lnTo>
                  <a:pt x="1191767" y="25908"/>
                </a:lnTo>
                <a:lnTo>
                  <a:pt x="1191767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5127625" h="78104">
                <a:moveTo>
                  <a:pt x="1269491" y="25908"/>
                </a:moveTo>
                <a:lnTo>
                  <a:pt x="1243583" y="25908"/>
                </a:lnTo>
                <a:lnTo>
                  <a:pt x="1243583" y="51816"/>
                </a:lnTo>
                <a:lnTo>
                  <a:pt x="1269491" y="51816"/>
                </a:lnTo>
                <a:lnTo>
                  <a:pt x="1269491" y="25908"/>
                </a:lnTo>
                <a:close/>
              </a:path>
              <a:path w="5127625" h="78104">
                <a:moveTo>
                  <a:pt x="1321307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7" y="51816"/>
                </a:lnTo>
                <a:lnTo>
                  <a:pt x="1321307" y="25908"/>
                </a:lnTo>
                <a:close/>
              </a:path>
              <a:path w="5127625" h="78104">
                <a:moveTo>
                  <a:pt x="1373123" y="25908"/>
                </a:moveTo>
                <a:lnTo>
                  <a:pt x="1347215" y="25908"/>
                </a:lnTo>
                <a:lnTo>
                  <a:pt x="1347215" y="51816"/>
                </a:lnTo>
                <a:lnTo>
                  <a:pt x="1373123" y="51816"/>
                </a:lnTo>
                <a:lnTo>
                  <a:pt x="1373123" y="25908"/>
                </a:lnTo>
                <a:close/>
              </a:path>
              <a:path w="5127625" h="78104">
                <a:moveTo>
                  <a:pt x="1424939" y="25908"/>
                </a:moveTo>
                <a:lnTo>
                  <a:pt x="1399031" y="25908"/>
                </a:lnTo>
                <a:lnTo>
                  <a:pt x="1399031" y="51816"/>
                </a:lnTo>
                <a:lnTo>
                  <a:pt x="1424939" y="51816"/>
                </a:lnTo>
                <a:lnTo>
                  <a:pt x="1424939" y="25908"/>
                </a:lnTo>
                <a:close/>
              </a:path>
              <a:path w="5127625" h="78104">
                <a:moveTo>
                  <a:pt x="1476755" y="25908"/>
                </a:moveTo>
                <a:lnTo>
                  <a:pt x="1450847" y="25908"/>
                </a:lnTo>
                <a:lnTo>
                  <a:pt x="1450847" y="51816"/>
                </a:lnTo>
                <a:lnTo>
                  <a:pt x="1476755" y="51816"/>
                </a:lnTo>
                <a:lnTo>
                  <a:pt x="1476755" y="25908"/>
                </a:lnTo>
                <a:close/>
              </a:path>
              <a:path w="5127625" h="78104">
                <a:moveTo>
                  <a:pt x="1528571" y="25908"/>
                </a:moveTo>
                <a:lnTo>
                  <a:pt x="1502664" y="25908"/>
                </a:lnTo>
                <a:lnTo>
                  <a:pt x="1502664" y="51816"/>
                </a:lnTo>
                <a:lnTo>
                  <a:pt x="1528571" y="51816"/>
                </a:lnTo>
                <a:lnTo>
                  <a:pt x="1528571" y="25908"/>
                </a:lnTo>
                <a:close/>
              </a:path>
              <a:path w="5127625" h="78104">
                <a:moveTo>
                  <a:pt x="1580388" y="25908"/>
                </a:moveTo>
                <a:lnTo>
                  <a:pt x="1554479" y="25908"/>
                </a:lnTo>
                <a:lnTo>
                  <a:pt x="1554479" y="51816"/>
                </a:lnTo>
                <a:lnTo>
                  <a:pt x="1580388" y="51816"/>
                </a:lnTo>
                <a:lnTo>
                  <a:pt x="1580388" y="25908"/>
                </a:lnTo>
                <a:close/>
              </a:path>
              <a:path w="5127625" h="78104">
                <a:moveTo>
                  <a:pt x="1632203" y="25908"/>
                </a:moveTo>
                <a:lnTo>
                  <a:pt x="1606295" y="25908"/>
                </a:lnTo>
                <a:lnTo>
                  <a:pt x="1606295" y="51816"/>
                </a:lnTo>
                <a:lnTo>
                  <a:pt x="1632203" y="51816"/>
                </a:lnTo>
                <a:lnTo>
                  <a:pt x="1632203" y="25908"/>
                </a:lnTo>
                <a:close/>
              </a:path>
              <a:path w="5127625" h="78104">
                <a:moveTo>
                  <a:pt x="1684019" y="25908"/>
                </a:moveTo>
                <a:lnTo>
                  <a:pt x="1658112" y="25908"/>
                </a:lnTo>
                <a:lnTo>
                  <a:pt x="1658112" y="51816"/>
                </a:lnTo>
                <a:lnTo>
                  <a:pt x="1684019" y="51816"/>
                </a:lnTo>
                <a:lnTo>
                  <a:pt x="1684019" y="25908"/>
                </a:lnTo>
                <a:close/>
              </a:path>
              <a:path w="5127625" h="78104">
                <a:moveTo>
                  <a:pt x="1735835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5" y="51816"/>
                </a:lnTo>
                <a:lnTo>
                  <a:pt x="1735835" y="25908"/>
                </a:lnTo>
                <a:close/>
              </a:path>
              <a:path w="5127625" h="78104">
                <a:moveTo>
                  <a:pt x="1787652" y="25908"/>
                </a:moveTo>
                <a:lnTo>
                  <a:pt x="1761743" y="25908"/>
                </a:lnTo>
                <a:lnTo>
                  <a:pt x="1761743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5127625" h="78104">
                <a:moveTo>
                  <a:pt x="1839467" y="25908"/>
                </a:moveTo>
                <a:lnTo>
                  <a:pt x="1813559" y="25908"/>
                </a:lnTo>
                <a:lnTo>
                  <a:pt x="1813559" y="51816"/>
                </a:lnTo>
                <a:lnTo>
                  <a:pt x="1839467" y="51816"/>
                </a:lnTo>
                <a:lnTo>
                  <a:pt x="1839467" y="25908"/>
                </a:lnTo>
                <a:close/>
              </a:path>
              <a:path w="5127625" h="78104">
                <a:moveTo>
                  <a:pt x="1891283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91283" y="51816"/>
                </a:lnTo>
                <a:lnTo>
                  <a:pt x="1891283" y="25908"/>
                </a:lnTo>
                <a:close/>
              </a:path>
              <a:path w="5127625" h="78104">
                <a:moveTo>
                  <a:pt x="1943100" y="25908"/>
                </a:moveTo>
                <a:lnTo>
                  <a:pt x="1917191" y="25908"/>
                </a:lnTo>
                <a:lnTo>
                  <a:pt x="1917191" y="51816"/>
                </a:lnTo>
                <a:lnTo>
                  <a:pt x="1943100" y="51816"/>
                </a:lnTo>
                <a:lnTo>
                  <a:pt x="1943100" y="25908"/>
                </a:lnTo>
                <a:close/>
              </a:path>
              <a:path w="5127625" h="78104">
                <a:moveTo>
                  <a:pt x="1994915" y="25908"/>
                </a:moveTo>
                <a:lnTo>
                  <a:pt x="1969007" y="25908"/>
                </a:lnTo>
                <a:lnTo>
                  <a:pt x="1969007" y="51816"/>
                </a:lnTo>
                <a:lnTo>
                  <a:pt x="1994915" y="51816"/>
                </a:lnTo>
                <a:lnTo>
                  <a:pt x="1994915" y="25908"/>
                </a:lnTo>
                <a:close/>
              </a:path>
              <a:path w="5127625" h="78104">
                <a:moveTo>
                  <a:pt x="2046731" y="25908"/>
                </a:moveTo>
                <a:lnTo>
                  <a:pt x="2020823" y="25908"/>
                </a:lnTo>
                <a:lnTo>
                  <a:pt x="2020823" y="51816"/>
                </a:lnTo>
                <a:lnTo>
                  <a:pt x="2046731" y="51816"/>
                </a:lnTo>
                <a:lnTo>
                  <a:pt x="2046731" y="25908"/>
                </a:lnTo>
                <a:close/>
              </a:path>
              <a:path w="5127625" h="78104">
                <a:moveTo>
                  <a:pt x="2098547" y="25908"/>
                </a:moveTo>
                <a:lnTo>
                  <a:pt x="2072639" y="25908"/>
                </a:lnTo>
                <a:lnTo>
                  <a:pt x="2072639" y="51816"/>
                </a:lnTo>
                <a:lnTo>
                  <a:pt x="2098547" y="51816"/>
                </a:lnTo>
                <a:lnTo>
                  <a:pt x="2098547" y="25908"/>
                </a:lnTo>
                <a:close/>
              </a:path>
              <a:path w="5127625" h="78104">
                <a:moveTo>
                  <a:pt x="2150364" y="25908"/>
                </a:moveTo>
                <a:lnTo>
                  <a:pt x="2124455" y="25908"/>
                </a:lnTo>
                <a:lnTo>
                  <a:pt x="2124455" y="51816"/>
                </a:lnTo>
                <a:lnTo>
                  <a:pt x="2150364" y="51816"/>
                </a:lnTo>
                <a:lnTo>
                  <a:pt x="2150364" y="25908"/>
                </a:lnTo>
                <a:close/>
              </a:path>
              <a:path w="5127625" h="78104">
                <a:moveTo>
                  <a:pt x="2202179" y="25908"/>
                </a:moveTo>
                <a:lnTo>
                  <a:pt x="2176271" y="25908"/>
                </a:lnTo>
                <a:lnTo>
                  <a:pt x="2176271" y="51816"/>
                </a:lnTo>
                <a:lnTo>
                  <a:pt x="2202179" y="51816"/>
                </a:lnTo>
                <a:lnTo>
                  <a:pt x="2202179" y="25908"/>
                </a:lnTo>
                <a:close/>
              </a:path>
              <a:path w="5127625" h="78104">
                <a:moveTo>
                  <a:pt x="2253995" y="25908"/>
                </a:moveTo>
                <a:lnTo>
                  <a:pt x="2228088" y="25908"/>
                </a:lnTo>
                <a:lnTo>
                  <a:pt x="2228088" y="51816"/>
                </a:lnTo>
                <a:lnTo>
                  <a:pt x="2253995" y="51816"/>
                </a:lnTo>
                <a:lnTo>
                  <a:pt x="2253995" y="25908"/>
                </a:lnTo>
                <a:close/>
              </a:path>
              <a:path w="5127625" h="78104">
                <a:moveTo>
                  <a:pt x="2305812" y="25908"/>
                </a:moveTo>
                <a:lnTo>
                  <a:pt x="2279904" y="25908"/>
                </a:lnTo>
                <a:lnTo>
                  <a:pt x="2279904" y="51816"/>
                </a:lnTo>
                <a:lnTo>
                  <a:pt x="2305812" y="51816"/>
                </a:lnTo>
                <a:lnTo>
                  <a:pt x="2305812" y="25908"/>
                </a:lnTo>
                <a:close/>
              </a:path>
              <a:path w="5127625" h="78104">
                <a:moveTo>
                  <a:pt x="2357628" y="25908"/>
                </a:moveTo>
                <a:lnTo>
                  <a:pt x="2331719" y="25908"/>
                </a:lnTo>
                <a:lnTo>
                  <a:pt x="2331719" y="51816"/>
                </a:lnTo>
                <a:lnTo>
                  <a:pt x="2357628" y="51816"/>
                </a:lnTo>
                <a:lnTo>
                  <a:pt x="2357628" y="25908"/>
                </a:lnTo>
                <a:close/>
              </a:path>
              <a:path w="5127625" h="78104">
                <a:moveTo>
                  <a:pt x="2409443" y="25908"/>
                </a:moveTo>
                <a:lnTo>
                  <a:pt x="2383535" y="25908"/>
                </a:lnTo>
                <a:lnTo>
                  <a:pt x="2383535" y="51816"/>
                </a:lnTo>
                <a:lnTo>
                  <a:pt x="2409443" y="51816"/>
                </a:lnTo>
                <a:lnTo>
                  <a:pt x="2409443" y="25908"/>
                </a:lnTo>
                <a:close/>
              </a:path>
              <a:path w="5127625" h="78104">
                <a:moveTo>
                  <a:pt x="2461259" y="25908"/>
                </a:moveTo>
                <a:lnTo>
                  <a:pt x="2435352" y="25908"/>
                </a:lnTo>
                <a:lnTo>
                  <a:pt x="2435352" y="51816"/>
                </a:lnTo>
                <a:lnTo>
                  <a:pt x="2461259" y="51816"/>
                </a:lnTo>
                <a:lnTo>
                  <a:pt x="2461259" y="25908"/>
                </a:lnTo>
                <a:close/>
              </a:path>
              <a:path w="5127625" h="78104">
                <a:moveTo>
                  <a:pt x="2513076" y="25908"/>
                </a:moveTo>
                <a:lnTo>
                  <a:pt x="2487167" y="25908"/>
                </a:lnTo>
                <a:lnTo>
                  <a:pt x="2487167" y="51816"/>
                </a:lnTo>
                <a:lnTo>
                  <a:pt x="2513076" y="51816"/>
                </a:lnTo>
                <a:lnTo>
                  <a:pt x="2513076" y="25908"/>
                </a:lnTo>
                <a:close/>
              </a:path>
              <a:path w="5127625" h="78104">
                <a:moveTo>
                  <a:pt x="2564891" y="25908"/>
                </a:moveTo>
                <a:lnTo>
                  <a:pt x="2538983" y="25908"/>
                </a:lnTo>
                <a:lnTo>
                  <a:pt x="2538983" y="51816"/>
                </a:lnTo>
                <a:lnTo>
                  <a:pt x="2564891" y="51816"/>
                </a:lnTo>
                <a:lnTo>
                  <a:pt x="2564891" y="25908"/>
                </a:lnTo>
                <a:close/>
              </a:path>
              <a:path w="5127625" h="78104">
                <a:moveTo>
                  <a:pt x="2616707" y="25908"/>
                </a:moveTo>
                <a:lnTo>
                  <a:pt x="2590800" y="25908"/>
                </a:lnTo>
                <a:lnTo>
                  <a:pt x="2590800" y="51816"/>
                </a:lnTo>
                <a:lnTo>
                  <a:pt x="2616707" y="51816"/>
                </a:lnTo>
                <a:lnTo>
                  <a:pt x="2616707" y="25908"/>
                </a:lnTo>
                <a:close/>
              </a:path>
              <a:path w="5127625" h="78104">
                <a:moveTo>
                  <a:pt x="2668523" y="25908"/>
                </a:moveTo>
                <a:lnTo>
                  <a:pt x="2642616" y="25908"/>
                </a:lnTo>
                <a:lnTo>
                  <a:pt x="2642616" y="51816"/>
                </a:lnTo>
                <a:lnTo>
                  <a:pt x="2668523" y="51816"/>
                </a:lnTo>
                <a:lnTo>
                  <a:pt x="2668523" y="25908"/>
                </a:lnTo>
                <a:close/>
              </a:path>
              <a:path w="5127625" h="78104">
                <a:moveTo>
                  <a:pt x="2720340" y="25908"/>
                </a:moveTo>
                <a:lnTo>
                  <a:pt x="2694431" y="25908"/>
                </a:lnTo>
                <a:lnTo>
                  <a:pt x="2694431" y="51816"/>
                </a:lnTo>
                <a:lnTo>
                  <a:pt x="2720340" y="51816"/>
                </a:lnTo>
                <a:lnTo>
                  <a:pt x="2720340" y="25908"/>
                </a:lnTo>
                <a:close/>
              </a:path>
              <a:path w="5127625" h="78104">
                <a:moveTo>
                  <a:pt x="2772156" y="25908"/>
                </a:moveTo>
                <a:lnTo>
                  <a:pt x="2746247" y="25908"/>
                </a:lnTo>
                <a:lnTo>
                  <a:pt x="2746247" y="51816"/>
                </a:lnTo>
                <a:lnTo>
                  <a:pt x="2772156" y="51816"/>
                </a:lnTo>
                <a:lnTo>
                  <a:pt x="2772156" y="25908"/>
                </a:lnTo>
                <a:close/>
              </a:path>
              <a:path w="5127625" h="78104">
                <a:moveTo>
                  <a:pt x="2823971" y="25908"/>
                </a:moveTo>
                <a:lnTo>
                  <a:pt x="2798064" y="25908"/>
                </a:lnTo>
                <a:lnTo>
                  <a:pt x="2798064" y="51816"/>
                </a:lnTo>
                <a:lnTo>
                  <a:pt x="2823971" y="51816"/>
                </a:lnTo>
                <a:lnTo>
                  <a:pt x="2823971" y="25908"/>
                </a:lnTo>
                <a:close/>
              </a:path>
              <a:path w="5127625" h="78104">
                <a:moveTo>
                  <a:pt x="2875788" y="25908"/>
                </a:moveTo>
                <a:lnTo>
                  <a:pt x="2849879" y="25908"/>
                </a:lnTo>
                <a:lnTo>
                  <a:pt x="2849879" y="51816"/>
                </a:lnTo>
                <a:lnTo>
                  <a:pt x="2875788" y="51816"/>
                </a:lnTo>
                <a:lnTo>
                  <a:pt x="2875788" y="25908"/>
                </a:lnTo>
                <a:close/>
              </a:path>
              <a:path w="5127625" h="78104">
                <a:moveTo>
                  <a:pt x="2927603" y="25908"/>
                </a:moveTo>
                <a:lnTo>
                  <a:pt x="2901695" y="25908"/>
                </a:lnTo>
                <a:lnTo>
                  <a:pt x="2901695" y="51816"/>
                </a:lnTo>
                <a:lnTo>
                  <a:pt x="2927603" y="51816"/>
                </a:lnTo>
                <a:lnTo>
                  <a:pt x="2927603" y="25908"/>
                </a:lnTo>
                <a:close/>
              </a:path>
              <a:path w="5127625" h="78104">
                <a:moveTo>
                  <a:pt x="2979419" y="25908"/>
                </a:moveTo>
                <a:lnTo>
                  <a:pt x="2953512" y="25908"/>
                </a:lnTo>
                <a:lnTo>
                  <a:pt x="2953512" y="51816"/>
                </a:lnTo>
                <a:lnTo>
                  <a:pt x="2979419" y="51816"/>
                </a:lnTo>
                <a:lnTo>
                  <a:pt x="2979419" y="25908"/>
                </a:lnTo>
                <a:close/>
              </a:path>
              <a:path w="5127625" h="78104">
                <a:moveTo>
                  <a:pt x="3031236" y="25908"/>
                </a:moveTo>
                <a:lnTo>
                  <a:pt x="3005327" y="25908"/>
                </a:lnTo>
                <a:lnTo>
                  <a:pt x="3005327" y="51816"/>
                </a:lnTo>
                <a:lnTo>
                  <a:pt x="3031236" y="51816"/>
                </a:lnTo>
                <a:lnTo>
                  <a:pt x="3031236" y="25908"/>
                </a:lnTo>
                <a:close/>
              </a:path>
              <a:path w="5127625" h="78104">
                <a:moveTo>
                  <a:pt x="3083051" y="25908"/>
                </a:moveTo>
                <a:lnTo>
                  <a:pt x="3057143" y="25908"/>
                </a:lnTo>
                <a:lnTo>
                  <a:pt x="3057143" y="51816"/>
                </a:lnTo>
                <a:lnTo>
                  <a:pt x="3083051" y="51816"/>
                </a:lnTo>
                <a:lnTo>
                  <a:pt x="3083051" y="25908"/>
                </a:lnTo>
                <a:close/>
              </a:path>
              <a:path w="5127625" h="78104">
                <a:moveTo>
                  <a:pt x="3134867" y="25908"/>
                </a:moveTo>
                <a:lnTo>
                  <a:pt x="3108960" y="25908"/>
                </a:lnTo>
                <a:lnTo>
                  <a:pt x="3108960" y="51816"/>
                </a:lnTo>
                <a:lnTo>
                  <a:pt x="3134867" y="51816"/>
                </a:lnTo>
                <a:lnTo>
                  <a:pt x="3134867" y="25908"/>
                </a:lnTo>
                <a:close/>
              </a:path>
              <a:path w="5127625" h="78104">
                <a:moveTo>
                  <a:pt x="3186684" y="25908"/>
                </a:moveTo>
                <a:lnTo>
                  <a:pt x="3160775" y="25908"/>
                </a:lnTo>
                <a:lnTo>
                  <a:pt x="3160775" y="51816"/>
                </a:lnTo>
                <a:lnTo>
                  <a:pt x="3186684" y="51816"/>
                </a:lnTo>
                <a:lnTo>
                  <a:pt x="3186684" y="25908"/>
                </a:lnTo>
                <a:close/>
              </a:path>
              <a:path w="5127625" h="78104">
                <a:moveTo>
                  <a:pt x="3238499" y="25908"/>
                </a:moveTo>
                <a:lnTo>
                  <a:pt x="3212591" y="25908"/>
                </a:lnTo>
                <a:lnTo>
                  <a:pt x="3212591" y="51816"/>
                </a:lnTo>
                <a:lnTo>
                  <a:pt x="3238499" y="51816"/>
                </a:lnTo>
                <a:lnTo>
                  <a:pt x="3238499" y="25908"/>
                </a:lnTo>
                <a:close/>
              </a:path>
              <a:path w="5127625" h="78104">
                <a:moveTo>
                  <a:pt x="3290316" y="25908"/>
                </a:moveTo>
                <a:lnTo>
                  <a:pt x="3264408" y="25908"/>
                </a:lnTo>
                <a:lnTo>
                  <a:pt x="3264408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5127625" h="78104">
                <a:moveTo>
                  <a:pt x="3342132" y="25908"/>
                </a:moveTo>
                <a:lnTo>
                  <a:pt x="3316223" y="25908"/>
                </a:lnTo>
                <a:lnTo>
                  <a:pt x="3316223" y="51816"/>
                </a:lnTo>
                <a:lnTo>
                  <a:pt x="3342132" y="51816"/>
                </a:lnTo>
                <a:lnTo>
                  <a:pt x="3342132" y="25908"/>
                </a:lnTo>
                <a:close/>
              </a:path>
              <a:path w="5127625" h="78104">
                <a:moveTo>
                  <a:pt x="3393947" y="25908"/>
                </a:moveTo>
                <a:lnTo>
                  <a:pt x="3368040" y="25908"/>
                </a:lnTo>
                <a:lnTo>
                  <a:pt x="3368040" y="51816"/>
                </a:lnTo>
                <a:lnTo>
                  <a:pt x="3393947" y="51816"/>
                </a:lnTo>
                <a:lnTo>
                  <a:pt x="3393947" y="25908"/>
                </a:lnTo>
                <a:close/>
              </a:path>
              <a:path w="5127625" h="78104">
                <a:moveTo>
                  <a:pt x="3445764" y="25908"/>
                </a:moveTo>
                <a:lnTo>
                  <a:pt x="3419856" y="25908"/>
                </a:lnTo>
                <a:lnTo>
                  <a:pt x="3419856" y="51816"/>
                </a:lnTo>
                <a:lnTo>
                  <a:pt x="3445764" y="51816"/>
                </a:lnTo>
                <a:lnTo>
                  <a:pt x="3445764" y="25908"/>
                </a:lnTo>
                <a:close/>
              </a:path>
              <a:path w="5127625" h="78104">
                <a:moveTo>
                  <a:pt x="3497579" y="25908"/>
                </a:moveTo>
                <a:lnTo>
                  <a:pt x="3471671" y="25908"/>
                </a:lnTo>
                <a:lnTo>
                  <a:pt x="3471671" y="51816"/>
                </a:lnTo>
                <a:lnTo>
                  <a:pt x="3497579" y="51816"/>
                </a:lnTo>
                <a:lnTo>
                  <a:pt x="3497579" y="25908"/>
                </a:lnTo>
                <a:close/>
              </a:path>
              <a:path w="5127625" h="78104">
                <a:moveTo>
                  <a:pt x="3549395" y="25908"/>
                </a:moveTo>
                <a:lnTo>
                  <a:pt x="3523488" y="25908"/>
                </a:lnTo>
                <a:lnTo>
                  <a:pt x="3523488" y="51816"/>
                </a:lnTo>
                <a:lnTo>
                  <a:pt x="3549395" y="51816"/>
                </a:lnTo>
                <a:lnTo>
                  <a:pt x="3549395" y="25908"/>
                </a:lnTo>
                <a:close/>
              </a:path>
              <a:path w="5127625" h="78104">
                <a:moveTo>
                  <a:pt x="3601212" y="25908"/>
                </a:moveTo>
                <a:lnTo>
                  <a:pt x="3575303" y="25908"/>
                </a:lnTo>
                <a:lnTo>
                  <a:pt x="3575303" y="51816"/>
                </a:lnTo>
                <a:lnTo>
                  <a:pt x="3601212" y="51816"/>
                </a:lnTo>
                <a:lnTo>
                  <a:pt x="3601212" y="25908"/>
                </a:lnTo>
                <a:close/>
              </a:path>
              <a:path w="5127625" h="78104">
                <a:moveTo>
                  <a:pt x="3653027" y="25908"/>
                </a:moveTo>
                <a:lnTo>
                  <a:pt x="3627119" y="25908"/>
                </a:lnTo>
                <a:lnTo>
                  <a:pt x="3627119" y="51816"/>
                </a:lnTo>
                <a:lnTo>
                  <a:pt x="3653027" y="51816"/>
                </a:lnTo>
                <a:lnTo>
                  <a:pt x="3653027" y="25908"/>
                </a:lnTo>
                <a:close/>
              </a:path>
              <a:path w="5127625" h="78104">
                <a:moveTo>
                  <a:pt x="3704843" y="25908"/>
                </a:moveTo>
                <a:lnTo>
                  <a:pt x="3678936" y="25908"/>
                </a:lnTo>
                <a:lnTo>
                  <a:pt x="3678936" y="51816"/>
                </a:lnTo>
                <a:lnTo>
                  <a:pt x="3704843" y="51816"/>
                </a:lnTo>
                <a:lnTo>
                  <a:pt x="3704843" y="25908"/>
                </a:lnTo>
                <a:close/>
              </a:path>
              <a:path w="5127625" h="78104">
                <a:moveTo>
                  <a:pt x="3756660" y="25908"/>
                </a:moveTo>
                <a:lnTo>
                  <a:pt x="3730751" y="25908"/>
                </a:lnTo>
                <a:lnTo>
                  <a:pt x="3730751" y="51816"/>
                </a:lnTo>
                <a:lnTo>
                  <a:pt x="3756660" y="51816"/>
                </a:lnTo>
                <a:lnTo>
                  <a:pt x="3756660" y="25908"/>
                </a:lnTo>
                <a:close/>
              </a:path>
              <a:path w="5127625" h="78104">
                <a:moveTo>
                  <a:pt x="3808475" y="25908"/>
                </a:moveTo>
                <a:lnTo>
                  <a:pt x="3782567" y="25908"/>
                </a:lnTo>
                <a:lnTo>
                  <a:pt x="3782567" y="51816"/>
                </a:lnTo>
                <a:lnTo>
                  <a:pt x="3808475" y="51816"/>
                </a:lnTo>
                <a:lnTo>
                  <a:pt x="3808475" y="25908"/>
                </a:lnTo>
                <a:close/>
              </a:path>
              <a:path w="5127625" h="78104">
                <a:moveTo>
                  <a:pt x="3860291" y="25908"/>
                </a:moveTo>
                <a:lnTo>
                  <a:pt x="3834384" y="25908"/>
                </a:lnTo>
                <a:lnTo>
                  <a:pt x="3834384" y="51816"/>
                </a:lnTo>
                <a:lnTo>
                  <a:pt x="3860291" y="51816"/>
                </a:lnTo>
                <a:lnTo>
                  <a:pt x="3860291" y="25908"/>
                </a:lnTo>
                <a:close/>
              </a:path>
              <a:path w="5127625" h="78104">
                <a:moveTo>
                  <a:pt x="3912108" y="25908"/>
                </a:moveTo>
                <a:lnTo>
                  <a:pt x="3886199" y="25908"/>
                </a:lnTo>
                <a:lnTo>
                  <a:pt x="3886199" y="51816"/>
                </a:lnTo>
                <a:lnTo>
                  <a:pt x="3912108" y="51816"/>
                </a:lnTo>
                <a:lnTo>
                  <a:pt x="3912108" y="25908"/>
                </a:lnTo>
                <a:close/>
              </a:path>
              <a:path w="5127625" h="78104">
                <a:moveTo>
                  <a:pt x="3963923" y="25908"/>
                </a:moveTo>
                <a:lnTo>
                  <a:pt x="3938016" y="25908"/>
                </a:lnTo>
                <a:lnTo>
                  <a:pt x="3938016" y="51816"/>
                </a:lnTo>
                <a:lnTo>
                  <a:pt x="3963923" y="51816"/>
                </a:lnTo>
                <a:lnTo>
                  <a:pt x="3963923" y="25908"/>
                </a:lnTo>
                <a:close/>
              </a:path>
              <a:path w="5127625" h="78104">
                <a:moveTo>
                  <a:pt x="4015740" y="25908"/>
                </a:moveTo>
                <a:lnTo>
                  <a:pt x="3989832" y="25908"/>
                </a:lnTo>
                <a:lnTo>
                  <a:pt x="3989832" y="51816"/>
                </a:lnTo>
                <a:lnTo>
                  <a:pt x="4015740" y="51816"/>
                </a:lnTo>
                <a:lnTo>
                  <a:pt x="4015740" y="25908"/>
                </a:lnTo>
                <a:close/>
              </a:path>
              <a:path w="5127625" h="78104">
                <a:moveTo>
                  <a:pt x="4067556" y="25908"/>
                </a:moveTo>
                <a:lnTo>
                  <a:pt x="4041647" y="25908"/>
                </a:lnTo>
                <a:lnTo>
                  <a:pt x="4041647" y="51816"/>
                </a:lnTo>
                <a:lnTo>
                  <a:pt x="4067556" y="51816"/>
                </a:lnTo>
                <a:lnTo>
                  <a:pt x="4067556" y="25908"/>
                </a:lnTo>
                <a:close/>
              </a:path>
              <a:path w="5127625" h="78104">
                <a:moveTo>
                  <a:pt x="4119371" y="25908"/>
                </a:moveTo>
                <a:lnTo>
                  <a:pt x="4093464" y="25908"/>
                </a:lnTo>
                <a:lnTo>
                  <a:pt x="4093464" y="51816"/>
                </a:lnTo>
                <a:lnTo>
                  <a:pt x="4119371" y="51816"/>
                </a:lnTo>
                <a:lnTo>
                  <a:pt x="4119371" y="25908"/>
                </a:lnTo>
                <a:close/>
              </a:path>
              <a:path w="5127625" h="78104">
                <a:moveTo>
                  <a:pt x="4171188" y="25908"/>
                </a:moveTo>
                <a:lnTo>
                  <a:pt x="4145279" y="25908"/>
                </a:lnTo>
                <a:lnTo>
                  <a:pt x="4145279" y="51816"/>
                </a:lnTo>
                <a:lnTo>
                  <a:pt x="4171188" y="51816"/>
                </a:lnTo>
                <a:lnTo>
                  <a:pt x="4171188" y="25908"/>
                </a:lnTo>
                <a:close/>
              </a:path>
              <a:path w="5127625" h="78104">
                <a:moveTo>
                  <a:pt x="4223003" y="25908"/>
                </a:moveTo>
                <a:lnTo>
                  <a:pt x="4197095" y="25908"/>
                </a:lnTo>
                <a:lnTo>
                  <a:pt x="4197095" y="51816"/>
                </a:lnTo>
                <a:lnTo>
                  <a:pt x="4223003" y="51816"/>
                </a:lnTo>
                <a:lnTo>
                  <a:pt x="4223003" y="25908"/>
                </a:lnTo>
                <a:close/>
              </a:path>
              <a:path w="5127625" h="78104">
                <a:moveTo>
                  <a:pt x="4274820" y="25908"/>
                </a:moveTo>
                <a:lnTo>
                  <a:pt x="4248912" y="25908"/>
                </a:lnTo>
                <a:lnTo>
                  <a:pt x="4248912" y="51816"/>
                </a:lnTo>
                <a:lnTo>
                  <a:pt x="4274820" y="51816"/>
                </a:lnTo>
                <a:lnTo>
                  <a:pt x="4274820" y="25908"/>
                </a:lnTo>
                <a:close/>
              </a:path>
              <a:path w="5127625" h="78104">
                <a:moveTo>
                  <a:pt x="4326636" y="25908"/>
                </a:moveTo>
                <a:lnTo>
                  <a:pt x="4300727" y="25908"/>
                </a:lnTo>
                <a:lnTo>
                  <a:pt x="4300727" y="51816"/>
                </a:lnTo>
                <a:lnTo>
                  <a:pt x="4326636" y="51816"/>
                </a:lnTo>
                <a:lnTo>
                  <a:pt x="4326636" y="25908"/>
                </a:lnTo>
                <a:close/>
              </a:path>
              <a:path w="5127625" h="78104">
                <a:moveTo>
                  <a:pt x="4378451" y="25908"/>
                </a:moveTo>
                <a:lnTo>
                  <a:pt x="4352544" y="25908"/>
                </a:lnTo>
                <a:lnTo>
                  <a:pt x="4352544" y="51816"/>
                </a:lnTo>
                <a:lnTo>
                  <a:pt x="4378451" y="51816"/>
                </a:lnTo>
                <a:lnTo>
                  <a:pt x="4378451" y="25908"/>
                </a:lnTo>
                <a:close/>
              </a:path>
              <a:path w="5127625" h="78104">
                <a:moveTo>
                  <a:pt x="4430268" y="25908"/>
                </a:moveTo>
                <a:lnTo>
                  <a:pt x="4404360" y="25908"/>
                </a:lnTo>
                <a:lnTo>
                  <a:pt x="4404360" y="51816"/>
                </a:lnTo>
                <a:lnTo>
                  <a:pt x="4430268" y="51816"/>
                </a:lnTo>
                <a:lnTo>
                  <a:pt x="4430268" y="25908"/>
                </a:lnTo>
                <a:close/>
              </a:path>
              <a:path w="5127625" h="78104">
                <a:moveTo>
                  <a:pt x="4482084" y="25908"/>
                </a:moveTo>
                <a:lnTo>
                  <a:pt x="4456175" y="25908"/>
                </a:lnTo>
                <a:lnTo>
                  <a:pt x="4456175" y="51816"/>
                </a:lnTo>
                <a:lnTo>
                  <a:pt x="4482084" y="51816"/>
                </a:lnTo>
                <a:lnTo>
                  <a:pt x="4482084" y="25908"/>
                </a:lnTo>
                <a:close/>
              </a:path>
              <a:path w="5127625" h="78104">
                <a:moveTo>
                  <a:pt x="4533899" y="25908"/>
                </a:moveTo>
                <a:lnTo>
                  <a:pt x="4507992" y="25908"/>
                </a:lnTo>
                <a:lnTo>
                  <a:pt x="4507992" y="51816"/>
                </a:lnTo>
                <a:lnTo>
                  <a:pt x="4533899" y="51816"/>
                </a:lnTo>
                <a:lnTo>
                  <a:pt x="4533899" y="25908"/>
                </a:lnTo>
                <a:close/>
              </a:path>
              <a:path w="5127625" h="78104">
                <a:moveTo>
                  <a:pt x="4585716" y="25908"/>
                </a:moveTo>
                <a:lnTo>
                  <a:pt x="4559808" y="25908"/>
                </a:lnTo>
                <a:lnTo>
                  <a:pt x="4559808" y="51816"/>
                </a:lnTo>
                <a:lnTo>
                  <a:pt x="4585716" y="51816"/>
                </a:lnTo>
                <a:lnTo>
                  <a:pt x="4585716" y="25908"/>
                </a:lnTo>
                <a:close/>
              </a:path>
              <a:path w="5127625" h="78104">
                <a:moveTo>
                  <a:pt x="4637532" y="25908"/>
                </a:moveTo>
                <a:lnTo>
                  <a:pt x="4611623" y="25908"/>
                </a:lnTo>
                <a:lnTo>
                  <a:pt x="4611623" y="51816"/>
                </a:lnTo>
                <a:lnTo>
                  <a:pt x="4637532" y="51816"/>
                </a:lnTo>
                <a:lnTo>
                  <a:pt x="4637532" y="25908"/>
                </a:lnTo>
                <a:close/>
              </a:path>
              <a:path w="5127625" h="78104">
                <a:moveTo>
                  <a:pt x="4689347" y="25908"/>
                </a:moveTo>
                <a:lnTo>
                  <a:pt x="4663440" y="25908"/>
                </a:lnTo>
                <a:lnTo>
                  <a:pt x="4663440" y="51816"/>
                </a:lnTo>
                <a:lnTo>
                  <a:pt x="4689347" y="51816"/>
                </a:lnTo>
                <a:lnTo>
                  <a:pt x="4689347" y="25908"/>
                </a:lnTo>
                <a:close/>
              </a:path>
              <a:path w="5127625" h="78104">
                <a:moveTo>
                  <a:pt x="4741164" y="25908"/>
                </a:moveTo>
                <a:lnTo>
                  <a:pt x="4715256" y="25908"/>
                </a:lnTo>
                <a:lnTo>
                  <a:pt x="4715256" y="51816"/>
                </a:lnTo>
                <a:lnTo>
                  <a:pt x="4741164" y="51816"/>
                </a:lnTo>
                <a:lnTo>
                  <a:pt x="4741164" y="25908"/>
                </a:lnTo>
                <a:close/>
              </a:path>
              <a:path w="5127625" h="78104">
                <a:moveTo>
                  <a:pt x="4792979" y="25908"/>
                </a:moveTo>
                <a:lnTo>
                  <a:pt x="4767071" y="25908"/>
                </a:lnTo>
                <a:lnTo>
                  <a:pt x="4767071" y="51816"/>
                </a:lnTo>
                <a:lnTo>
                  <a:pt x="4792979" y="51816"/>
                </a:lnTo>
                <a:lnTo>
                  <a:pt x="4792979" y="25908"/>
                </a:lnTo>
                <a:close/>
              </a:path>
              <a:path w="5127625" h="78104">
                <a:moveTo>
                  <a:pt x="4844795" y="25908"/>
                </a:moveTo>
                <a:lnTo>
                  <a:pt x="4818888" y="25908"/>
                </a:lnTo>
                <a:lnTo>
                  <a:pt x="4818888" y="51816"/>
                </a:lnTo>
                <a:lnTo>
                  <a:pt x="4844795" y="51816"/>
                </a:lnTo>
                <a:lnTo>
                  <a:pt x="4844795" y="25908"/>
                </a:lnTo>
                <a:close/>
              </a:path>
              <a:path w="5127625" h="78104">
                <a:moveTo>
                  <a:pt x="4896612" y="25908"/>
                </a:moveTo>
                <a:lnTo>
                  <a:pt x="4870703" y="25908"/>
                </a:lnTo>
                <a:lnTo>
                  <a:pt x="4870703" y="51816"/>
                </a:lnTo>
                <a:lnTo>
                  <a:pt x="4896612" y="51816"/>
                </a:lnTo>
                <a:lnTo>
                  <a:pt x="4896612" y="25908"/>
                </a:lnTo>
                <a:close/>
              </a:path>
              <a:path w="5127625" h="78104">
                <a:moveTo>
                  <a:pt x="4948427" y="25908"/>
                </a:moveTo>
                <a:lnTo>
                  <a:pt x="4922520" y="25908"/>
                </a:lnTo>
                <a:lnTo>
                  <a:pt x="4922520" y="51816"/>
                </a:lnTo>
                <a:lnTo>
                  <a:pt x="4948427" y="51816"/>
                </a:lnTo>
                <a:lnTo>
                  <a:pt x="4948427" y="25908"/>
                </a:lnTo>
                <a:close/>
              </a:path>
              <a:path w="5127625" h="78104">
                <a:moveTo>
                  <a:pt x="5000244" y="25908"/>
                </a:moveTo>
                <a:lnTo>
                  <a:pt x="4974336" y="25908"/>
                </a:lnTo>
                <a:lnTo>
                  <a:pt x="4974336" y="51816"/>
                </a:lnTo>
                <a:lnTo>
                  <a:pt x="5000244" y="51816"/>
                </a:lnTo>
                <a:lnTo>
                  <a:pt x="5000244" y="25908"/>
                </a:lnTo>
                <a:close/>
              </a:path>
              <a:path w="5127625" h="78104">
                <a:moveTo>
                  <a:pt x="5088636" y="0"/>
                </a:moveTo>
                <a:lnTo>
                  <a:pt x="5073509" y="3053"/>
                </a:lnTo>
                <a:lnTo>
                  <a:pt x="5061156" y="11382"/>
                </a:lnTo>
                <a:lnTo>
                  <a:pt x="5052827" y="23735"/>
                </a:lnTo>
                <a:lnTo>
                  <a:pt x="5052060" y="27538"/>
                </a:lnTo>
                <a:lnTo>
                  <a:pt x="5052060" y="50185"/>
                </a:lnTo>
                <a:lnTo>
                  <a:pt x="5052827" y="53988"/>
                </a:lnTo>
                <a:lnTo>
                  <a:pt x="5061156" y="66341"/>
                </a:lnTo>
                <a:lnTo>
                  <a:pt x="5073509" y="74670"/>
                </a:lnTo>
                <a:lnTo>
                  <a:pt x="5088636" y="77724"/>
                </a:lnTo>
                <a:lnTo>
                  <a:pt x="5103762" y="74670"/>
                </a:lnTo>
                <a:lnTo>
                  <a:pt x="5116115" y="66341"/>
                </a:lnTo>
                <a:lnTo>
                  <a:pt x="5124444" y="53988"/>
                </a:lnTo>
                <a:lnTo>
                  <a:pt x="5124882" y="51816"/>
                </a:lnTo>
                <a:lnTo>
                  <a:pt x="5077968" y="51816"/>
                </a:lnTo>
                <a:lnTo>
                  <a:pt x="5077968" y="25908"/>
                </a:lnTo>
                <a:lnTo>
                  <a:pt x="5124882" y="25908"/>
                </a:lnTo>
                <a:lnTo>
                  <a:pt x="5124444" y="23735"/>
                </a:lnTo>
                <a:lnTo>
                  <a:pt x="5116115" y="11382"/>
                </a:lnTo>
                <a:lnTo>
                  <a:pt x="5103762" y="3053"/>
                </a:lnTo>
                <a:lnTo>
                  <a:pt x="5088636" y="0"/>
                </a:lnTo>
                <a:close/>
              </a:path>
              <a:path w="5127625" h="78104">
                <a:moveTo>
                  <a:pt x="5052060" y="25908"/>
                </a:moveTo>
                <a:lnTo>
                  <a:pt x="5026151" y="25908"/>
                </a:lnTo>
                <a:lnTo>
                  <a:pt x="5026151" y="51816"/>
                </a:lnTo>
                <a:lnTo>
                  <a:pt x="5052060" y="51816"/>
                </a:lnTo>
                <a:lnTo>
                  <a:pt x="5052060" y="50185"/>
                </a:lnTo>
                <a:lnTo>
                  <a:pt x="5049773" y="38862"/>
                </a:lnTo>
                <a:lnTo>
                  <a:pt x="5052060" y="27538"/>
                </a:lnTo>
                <a:lnTo>
                  <a:pt x="5052060" y="25908"/>
                </a:lnTo>
                <a:close/>
              </a:path>
              <a:path w="5127625" h="78104">
                <a:moveTo>
                  <a:pt x="5088636" y="25908"/>
                </a:moveTo>
                <a:lnTo>
                  <a:pt x="5077968" y="25908"/>
                </a:lnTo>
                <a:lnTo>
                  <a:pt x="5077968" y="51816"/>
                </a:lnTo>
                <a:lnTo>
                  <a:pt x="5088636" y="51816"/>
                </a:lnTo>
                <a:lnTo>
                  <a:pt x="5088636" y="25908"/>
                </a:lnTo>
                <a:close/>
              </a:path>
              <a:path w="5127625" h="78104">
                <a:moveTo>
                  <a:pt x="5124882" y="25908"/>
                </a:moveTo>
                <a:lnTo>
                  <a:pt x="5088636" y="25908"/>
                </a:lnTo>
                <a:lnTo>
                  <a:pt x="5088636" y="51816"/>
                </a:lnTo>
                <a:lnTo>
                  <a:pt x="5124882" y="51816"/>
                </a:lnTo>
                <a:lnTo>
                  <a:pt x="5127497" y="38862"/>
                </a:lnTo>
                <a:lnTo>
                  <a:pt x="5124882" y="25908"/>
                </a:lnTo>
                <a:close/>
              </a:path>
              <a:path w="5127625" h="78104">
                <a:moveTo>
                  <a:pt x="5052060" y="27538"/>
                </a:moveTo>
                <a:lnTo>
                  <a:pt x="5049773" y="38862"/>
                </a:lnTo>
                <a:lnTo>
                  <a:pt x="5052060" y="50185"/>
                </a:lnTo>
                <a:lnTo>
                  <a:pt x="5052060" y="2753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882" y="1243352"/>
            <a:ext cx="5650703" cy="4453181"/>
          </a:xfrm>
          <a:prstGeom prst="rect">
            <a:avLst/>
          </a:prstGeom>
        </p:spPr>
      </p:pic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1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</a:pPr>
            <a:r>
              <a:rPr dirty="0"/>
              <a:t>Mekanisme</a:t>
            </a:r>
            <a:r>
              <a:rPr spc="-190" dirty="0"/>
              <a:t> </a:t>
            </a:r>
            <a:r>
              <a:rPr spc="-10" dirty="0"/>
              <a:t>Interupsi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16" y="1174750"/>
            <a:ext cx="8128634" cy="426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6007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Saat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suatu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modul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telah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selesai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menjalankan </a:t>
            </a:r>
            <a:r>
              <a:rPr sz="2400" dirty="0">
                <a:latin typeface="Verdana"/>
                <a:cs typeface="Verdana"/>
              </a:rPr>
              <a:t>tugasnya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dan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siap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menerima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tugas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berikutnya </a:t>
            </a:r>
            <a:r>
              <a:rPr sz="2400" dirty="0">
                <a:latin typeface="Verdana"/>
                <a:cs typeface="Verdana"/>
              </a:rPr>
              <a:t>maka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modul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ini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akan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mengirimkan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permintaan </a:t>
            </a:r>
            <a:r>
              <a:rPr sz="2400" dirty="0">
                <a:latin typeface="Verdana"/>
                <a:cs typeface="Verdana"/>
              </a:rPr>
              <a:t>interupsi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ke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prosesor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Prosesor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akan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menghentikan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eksekusi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yang </a:t>
            </a:r>
            <a:r>
              <a:rPr sz="2400" dirty="0">
                <a:latin typeface="Verdana"/>
                <a:cs typeface="Verdana"/>
              </a:rPr>
              <a:t>dijalankannya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untuk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menghandle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routine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interupsi</a:t>
            </a:r>
            <a:endParaRPr sz="2400">
              <a:latin typeface="Verdana"/>
              <a:cs typeface="Verdana"/>
            </a:endParaRPr>
          </a:p>
          <a:p>
            <a:pPr marL="355600" marR="239395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Setelah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program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interupsi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selesai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maka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prosesor </a:t>
            </a:r>
            <a:r>
              <a:rPr sz="2400" dirty="0">
                <a:latin typeface="Verdana"/>
                <a:cs typeface="Verdana"/>
              </a:rPr>
              <a:t>akan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melanjutkan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eksekusi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programnya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kembali</a:t>
            </a:r>
            <a:endParaRPr sz="2400">
              <a:latin typeface="Verdana"/>
              <a:cs typeface="Verdana"/>
            </a:endParaRPr>
          </a:p>
          <a:p>
            <a:pPr marL="355600" marR="486409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Saat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sinyal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interupsi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diterima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prosesor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ada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dua </a:t>
            </a:r>
            <a:r>
              <a:rPr sz="2400" dirty="0">
                <a:latin typeface="Verdana"/>
                <a:cs typeface="Verdana"/>
              </a:rPr>
              <a:t>kemungkinan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tindakan,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yaitu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interupsi diterima/ditangguhkan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dan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interupsi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ditolak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2182" y="582168"/>
            <a:ext cx="5127625" cy="78105"/>
          </a:xfrm>
          <a:custGeom>
            <a:avLst/>
            <a:gdLst/>
            <a:ahLst/>
            <a:cxnLst/>
            <a:rect l="l" t="t" r="r" b="b"/>
            <a:pathLst>
              <a:path w="5127625" h="78104">
                <a:moveTo>
                  <a:pt x="2590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7" y="51816"/>
                </a:lnTo>
                <a:lnTo>
                  <a:pt x="25907" y="25908"/>
                </a:lnTo>
                <a:close/>
              </a:path>
              <a:path w="5127625" h="78104">
                <a:moveTo>
                  <a:pt x="77723" y="25908"/>
                </a:moveTo>
                <a:lnTo>
                  <a:pt x="51815" y="25908"/>
                </a:lnTo>
                <a:lnTo>
                  <a:pt x="51815" y="51816"/>
                </a:lnTo>
                <a:lnTo>
                  <a:pt x="77723" y="51816"/>
                </a:lnTo>
                <a:lnTo>
                  <a:pt x="77723" y="25908"/>
                </a:lnTo>
                <a:close/>
              </a:path>
              <a:path w="5127625" h="78104">
                <a:moveTo>
                  <a:pt x="129539" y="25908"/>
                </a:moveTo>
                <a:lnTo>
                  <a:pt x="103631" y="25908"/>
                </a:lnTo>
                <a:lnTo>
                  <a:pt x="103631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5127625" h="78104">
                <a:moveTo>
                  <a:pt x="181355" y="25908"/>
                </a:moveTo>
                <a:lnTo>
                  <a:pt x="155447" y="25908"/>
                </a:lnTo>
                <a:lnTo>
                  <a:pt x="155447" y="51816"/>
                </a:lnTo>
                <a:lnTo>
                  <a:pt x="181355" y="51816"/>
                </a:lnTo>
                <a:lnTo>
                  <a:pt x="181355" y="25908"/>
                </a:lnTo>
                <a:close/>
              </a:path>
              <a:path w="5127625" h="78104">
                <a:moveTo>
                  <a:pt x="233171" y="25908"/>
                </a:moveTo>
                <a:lnTo>
                  <a:pt x="207263" y="25908"/>
                </a:lnTo>
                <a:lnTo>
                  <a:pt x="207263" y="51816"/>
                </a:lnTo>
                <a:lnTo>
                  <a:pt x="233171" y="51816"/>
                </a:lnTo>
                <a:lnTo>
                  <a:pt x="233171" y="25908"/>
                </a:lnTo>
                <a:close/>
              </a:path>
              <a:path w="5127625" h="78104">
                <a:moveTo>
                  <a:pt x="284988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8" y="51816"/>
                </a:lnTo>
                <a:lnTo>
                  <a:pt x="284988" y="25908"/>
                </a:lnTo>
                <a:close/>
              </a:path>
              <a:path w="5127625" h="78104">
                <a:moveTo>
                  <a:pt x="336803" y="25908"/>
                </a:moveTo>
                <a:lnTo>
                  <a:pt x="310895" y="25908"/>
                </a:lnTo>
                <a:lnTo>
                  <a:pt x="310895" y="51816"/>
                </a:lnTo>
                <a:lnTo>
                  <a:pt x="336803" y="51816"/>
                </a:lnTo>
                <a:lnTo>
                  <a:pt x="336803" y="25908"/>
                </a:lnTo>
                <a:close/>
              </a:path>
              <a:path w="5127625" h="78104">
                <a:moveTo>
                  <a:pt x="388619" y="25908"/>
                </a:moveTo>
                <a:lnTo>
                  <a:pt x="362712" y="25908"/>
                </a:lnTo>
                <a:lnTo>
                  <a:pt x="362712" y="51816"/>
                </a:lnTo>
                <a:lnTo>
                  <a:pt x="388619" y="51816"/>
                </a:lnTo>
                <a:lnTo>
                  <a:pt x="388619" y="25908"/>
                </a:lnTo>
                <a:close/>
              </a:path>
              <a:path w="5127625" h="78104">
                <a:moveTo>
                  <a:pt x="440435" y="25908"/>
                </a:moveTo>
                <a:lnTo>
                  <a:pt x="414527" y="25908"/>
                </a:lnTo>
                <a:lnTo>
                  <a:pt x="414527" y="51816"/>
                </a:lnTo>
                <a:lnTo>
                  <a:pt x="440435" y="51816"/>
                </a:lnTo>
                <a:lnTo>
                  <a:pt x="440435" y="25908"/>
                </a:lnTo>
                <a:close/>
              </a:path>
              <a:path w="5127625" h="78104">
                <a:moveTo>
                  <a:pt x="492251" y="25908"/>
                </a:moveTo>
                <a:lnTo>
                  <a:pt x="466343" y="25908"/>
                </a:lnTo>
                <a:lnTo>
                  <a:pt x="466343" y="51816"/>
                </a:lnTo>
                <a:lnTo>
                  <a:pt x="492251" y="51816"/>
                </a:lnTo>
                <a:lnTo>
                  <a:pt x="492251" y="25908"/>
                </a:lnTo>
                <a:close/>
              </a:path>
              <a:path w="5127625" h="78104">
                <a:moveTo>
                  <a:pt x="544067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7" y="51816"/>
                </a:lnTo>
                <a:lnTo>
                  <a:pt x="544067" y="25908"/>
                </a:lnTo>
                <a:close/>
              </a:path>
              <a:path w="5127625" h="78104">
                <a:moveTo>
                  <a:pt x="595883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3" y="51816"/>
                </a:lnTo>
                <a:lnTo>
                  <a:pt x="595883" y="25908"/>
                </a:lnTo>
                <a:close/>
              </a:path>
              <a:path w="5127625" h="78104">
                <a:moveTo>
                  <a:pt x="647700" y="25908"/>
                </a:moveTo>
                <a:lnTo>
                  <a:pt x="621791" y="25908"/>
                </a:lnTo>
                <a:lnTo>
                  <a:pt x="621791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5127625" h="78104">
                <a:moveTo>
                  <a:pt x="699515" y="25908"/>
                </a:moveTo>
                <a:lnTo>
                  <a:pt x="673607" y="25908"/>
                </a:lnTo>
                <a:lnTo>
                  <a:pt x="673607" y="51816"/>
                </a:lnTo>
                <a:lnTo>
                  <a:pt x="699515" y="51816"/>
                </a:lnTo>
                <a:lnTo>
                  <a:pt x="699515" y="25908"/>
                </a:lnTo>
                <a:close/>
              </a:path>
              <a:path w="5127625" h="78104">
                <a:moveTo>
                  <a:pt x="751331" y="25908"/>
                </a:moveTo>
                <a:lnTo>
                  <a:pt x="725423" y="25908"/>
                </a:lnTo>
                <a:lnTo>
                  <a:pt x="725423" y="51816"/>
                </a:lnTo>
                <a:lnTo>
                  <a:pt x="751331" y="51816"/>
                </a:lnTo>
                <a:lnTo>
                  <a:pt x="751331" y="25908"/>
                </a:lnTo>
                <a:close/>
              </a:path>
              <a:path w="5127625" h="78104">
                <a:moveTo>
                  <a:pt x="803147" y="25908"/>
                </a:moveTo>
                <a:lnTo>
                  <a:pt x="777239" y="25908"/>
                </a:lnTo>
                <a:lnTo>
                  <a:pt x="777239" y="51816"/>
                </a:lnTo>
                <a:lnTo>
                  <a:pt x="803147" y="51816"/>
                </a:lnTo>
                <a:lnTo>
                  <a:pt x="803147" y="25908"/>
                </a:lnTo>
                <a:close/>
              </a:path>
              <a:path w="5127625" h="78104">
                <a:moveTo>
                  <a:pt x="854963" y="25908"/>
                </a:moveTo>
                <a:lnTo>
                  <a:pt x="829055" y="25908"/>
                </a:lnTo>
                <a:lnTo>
                  <a:pt x="829055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5127625" h="78104">
                <a:moveTo>
                  <a:pt x="906779" y="25908"/>
                </a:moveTo>
                <a:lnTo>
                  <a:pt x="880871" y="25908"/>
                </a:lnTo>
                <a:lnTo>
                  <a:pt x="880871" y="51816"/>
                </a:lnTo>
                <a:lnTo>
                  <a:pt x="906779" y="51816"/>
                </a:lnTo>
                <a:lnTo>
                  <a:pt x="906779" y="25908"/>
                </a:lnTo>
                <a:close/>
              </a:path>
              <a:path w="5127625" h="78104">
                <a:moveTo>
                  <a:pt x="958595" y="25908"/>
                </a:moveTo>
                <a:lnTo>
                  <a:pt x="932688" y="25908"/>
                </a:lnTo>
                <a:lnTo>
                  <a:pt x="932688" y="51816"/>
                </a:lnTo>
                <a:lnTo>
                  <a:pt x="958595" y="51816"/>
                </a:lnTo>
                <a:lnTo>
                  <a:pt x="958595" y="25908"/>
                </a:lnTo>
                <a:close/>
              </a:path>
              <a:path w="5127625" h="78104">
                <a:moveTo>
                  <a:pt x="1010412" y="25908"/>
                </a:moveTo>
                <a:lnTo>
                  <a:pt x="984503" y="25908"/>
                </a:lnTo>
                <a:lnTo>
                  <a:pt x="984503" y="51816"/>
                </a:lnTo>
                <a:lnTo>
                  <a:pt x="1010412" y="51816"/>
                </a:lnTo>
                <a:lnTo>
                  <a:pt x="1010412" y="25908"/>
                </a:lnTo>
                <a:close/>
              </a:path>
              <a:path w="5127625" h="78104">
                <a:moveTo>
                  <a:pt x="1062227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7" y="51816"/>
                </a:lnTo>
                <a:lnTo>
                  <a:pt x="1062227" y="25908"/>
                </a:lnTo>
                <a:close/>
              </a:path>
              <a:path w="5127625" h="78104">
                <a:moveTo>
                  <a:pt x="1114043" y="25908"/>
                </a:moveTo>
                <a:lnTo>
                  <a:pt x="1088135" y="25908"/>
                </a:lnTo>
                <a:lnTo>
                  <a:pt x="1088135" y="51816"/>
                </a:lnTo>
                <a:lnTo>
                  <a:pt x="1114043" y="51816"/>
                </a:lnTo>
                <a:lnTo>
                  <a:pt x="1114043" y="25908"/>
                </a:lnTo>
                <a:close/>
              </a:path>
              <a:path w="5127625" h="78104">
                <a:moveTo>
                  <a:pt x="1165859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59" y="51816"/>
                </a:lnTo>
                <a:lnTo>
                  <a:pt x="1165859" y="25908"/>
                </a:lnTo>
                <a:close/>
              </a:path>
              <a:path w="5127625" h="78104">
                <a:moveTo>
                  <a:pt x="1217676" y="25908"/>
                </a:moveTo>
                <a:lnTo>
                  <a:pt x="1191767" y="25908"/>
                </a:lnTo>
                <a:lnTo>
                  <a:pt x="1191767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5127625" h="78104">
                <a:moveTo>
                  <a:pt x="1269491" y="25908"/>
                </a:moveTo>
                <a:lnTo>
                  <a:pt x="1243583" y="25908"/>
                </a:lnTo>
                <a:lnTo>
                  <a:pt x="1243583" y="51816"/>
                </a:lnTo>
                <a:lnTo>
                  <a:pt x="1269491" y="51816"/>
                </a:lnTo>
                <a:lnTo>
                  <a:pt x="1269491" y="25908"/>
                </a:lnTo>
                <a:close/>
              </a:path>
              <a:path w="5127625" h="78104">
                <a:moveTo>
                  <a:pt x="1321307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7" y="51816"/>
                </a:lnTo>
                <a:lnTo>
                  <a:pt x="1321307" y="25908"/>
                </a:lnTo>
                <a:close/>
              </a:path>
              <a:path w="5127625" h="78104">
                <a:moveTo>
                  <a:pt x="1373123" y="25908"/>
                </a:moveTo>
                <a:lnTo>
                  <a:pt x="1347215" y="25908"/>
                </a:lnTo>
                <a:lnTo>
                  <a:pt x="1347215" y="51816"/>
                </a:lnTo>
                <a:lnTo>
                  <a:pt x="1373123" y="51816"/>
                </a:lnTo>
                <a:lnTo>
                  <a:pt x="1373123" y="25908"/>
                </a:lnTo>
                <a:close/>
              </a:path>
              <a:path w="5127625" h="78104">
                <a:moveTo>
                  <a:pt x="1424939" y="25908"/>
                </a:moveTo>
                <a:lnTo>
                  <a:pt x="1399031" y="25908"/>
                </a:lnTo>
                <a:lnTo>
                  <a:pt x="1399031" y="51816"/>
                </a:lnTo>
                <a:lnTo>
                  <a:pt x="1424939" y="51816"/>
                </a:lnTo>
                <a:lnTo>
                  <a:pt x="1424939" y="25908"/>
                </a:lnTo>
                <a:close/>
              </a:path>
              <a:path w="5127625" h="78104">
                <a:moveTo>
                  <a:pt x="1476755" y="25908"/>
                </a:moveTo>
                <a:lnTo>
                  <a:pt x="1450847" y="25908"/>
                </a:lnTo>
                <a:lnTo>
                  <a:pt x="1450847" y="51816"/>
                </a:lnTo>
                <a:lnTo>
                  <a:pt x="1476755" y="51816"/>
                </a:lnTo>
                <a:lnTo>
                  <a:pt x="1476755" y="25908"/>
                </a:lnTo>
                <a:close/>
              </a:path>
              <a:path w="5127625" h="78104">
                <a:moveTo>
                  <a:pt x="1528571" y="25908"/>
                </a:moveTo>
                <a:lnTo>
                  <a:pt x="1502664" y="25908"/>
                </a:lnTo>
                <a:lnTo>
                  <a:pt x="1502664" y="51816"/>
                </a:lnTo>
                <a:lnTo>
                  <a:pt x="1528571" y="51816"/>
                </a:lnTo>
                <a:lnTo>
                  <a:pt x="1528571" y="25908"/>
                </a:lnTo>
                <a:close/>
              </a:path>
              <a:path w="5127625" h="78104">
                <a:moveTo>
                  <a:pt x="1580388" y="25908"/>
                </a:moveTo>
                <a:lnTo>
                  <a:pt x="1554479" y="25908"/>
                </a:lnTo>
                <a:lnTo>
                  <a:pt x="1554479" y="51816"/>
                </a:lnTo>
                <a:lnTo>
                  <a:pt x="1580388" y="51816"/>
                </a:lnTo>
                <a:lnTo>
                  <a:pt x="1580388" y="25908"/>
                </a:lnTo>
                <a:close/>
              </a:path>
              <a:path w="5127625" h="78104">
                <a:moveTo>
                  <a:pt x="1632203" y="25908"/>
                </a:moveTo>
                <a:lnTo>
                  <a:pt x="1606295" y="25908"/>
                </a:lnTo>
                <a:lnTo>
                  <a:pt x="1606295" y="51816"/>
                </a:lnTo>
                <a:lnTo>
                  <a:pt x="1632203" y="51816"/>
                </a:lnTo>
                <a:lnTo>
                  <a:pt x="1632203" y="25908"/>
                </a:lnTo>
                <a:close/>
              </a:path>
              <a:path w="5127625" h="78104">
                <a:moveTo>
                  <a:pt x="1684019" y="25908"/>
                </a:moveTo>
                <a:lnTo>
                  <a:pt x="1658112" y="25908"/>
                </a:lnTo>
                <a:lnTo>
                  <a:pt x="1658112" y="51816"/>
                </a:lnTo>
                <a:lnTo>
                  <a:pt x="1684019" y="51816"/>
                </a:lnTo>
                <a:lnTo>
                  <a:pt x="1684019" y="25908"/>
                </a:lnTo>
                <a:close/>
              </a:path>
              <a:path w="5127625" h="78104">
                <a:moveTo>
                  <a:pt x="1735835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5" y="51816"/>
                </a:lnTo>
                <a:lnTo>
                  <a:pt x="1735835" y="25908"/>
                </a:lnTo>
                <a:close/>
              </a:path>
              <a:path w="5127625" h="78104">
                <a:moveTo>
                  <a:pt x="1787652" y="25908"/>
                </a:moveTo>
                <a:lnTo>
                  <a:pt x="1761743" y="25908"/>
                </a:lnTo>
                <a:lnTo>
                  <a:pt x="1761743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5127625" h="78104">
                <a:moveTo>
                  <a:pt x="1839467" y="25908"/>
                </a:moveTo>
                <a:lnTo>
                  <a:pt x="1813559" y="25908"/>
                </a:lnTo>
                <a:lnTo>
                  <a:pt x="1813559" y="51816"/>
                </a:lnTo>
                <a:lnTo>
                  <a:pt x="1839467" y="51816"/>
                </a:lnTo>
                <a:lnTo>
                  <a:pt x="1839467" y="25908"/>
                </a:lnTo>
                <a:close/>
              </a:path>
              <a:path w="5127625" h="78104">
                <a:moveTo>
                  <a:pt x="1891283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91283" y="51816"/>
                </a:lnTo>
                <a:lnTo>
                  <a:pt x="1891283" y="25908"/>
                </a:lnTo>
                <a:close/>
              </a:path>
              <a:path w="5127625" h="78104">
                <a:moveTo>
                  <a:pt x="1943100" y="25908"/>
                </a:moveTo>
                <a:lnTo>
                  <a:pt x="1917191" y="25908"/>
                </a:lnTo>
                <a:lnTo>
                  <a:pt x="1917191" y="51816"/>
                </a:lnTo>
                <a:lnTo>
                  <a:pt x="1943100" y="51816"/>
                </a:lnTo>
                <a:lnTo>
                  <a:pt x="1943100" y="25908"/>
                </a:lnTo>
                <a:close/>
              </a:path>
              <a:path w="5127625" h="78104">
                <a:moveTo>
                  <a:pt x="1994915" y="25908"/>
                </a:moveTo>
                <a:lnTo>
                  <a:pt x="1969007" y="25908"/>
                </a:lnTo>
                <a:lnTo>
                  <a:pt x="1969007" y="51816"/>
                </a:lnTo>
                <a:lnTo>
                  <a:pt x="1994915" y="51816"/>
                </a:lnTo>
                <a:lnTo>
                  <a:pt x="1994915" y="25908"/>
                </a:lnTo>
                <a:close/>
              </a:path>
              <a:path w="5127625" h="78104">
                <a:moveTo>
                  <a:pt x="2046731" y="25908"/>
                </a:moveTo>
                <a:lnTo>
                  <a:pt x="2020823" y="25908"/>
                </a:lnTo>
                <a:lnTo>
                  <a:pt x="2020823" y="51816"/>
                </a:lnTo>
                <a:lnTo>
                  <a:pt x="2046731" y="51816"/>
                </a:lnTo>
                <a:lnTo>
                  <a:pt x="2046731" y="25908"/>
                </a:lnTo>
                <a:close/>
              </a:path>
              <a:path w="5127625" h="78104">
                <a:moveTo>
                  <a:pt x="2098547" y="25908"/>
                </a:moveTo>
                <a:lnTo>
                  <a:pt x="2072639" y="25908"/>
                </a:lnTo>
                <a:lnTo>
                  <a:pt x="2072639" y="51816"/>
                </a:lnTo>
                <a:lnTo>
                  <a:pt x="2098547" y="51816"/>
                </a:lnTo>
                <a:lnTo>
                  <a:pt x="2098547" y="25908"/>
                </a:lnTo>
                <a:close/>
              </a:path>
              <a:path w="5127625" h="78104">
                <a:moveTo>
                  <a:pt x="2150364" y="25908"/>
                </a:moveTo>
                <a:lnTo>
                  <a:pt x="2124455" y="25908"/>
                </a:lnTo>
                <a:lnTo>
                  <a:pt x="2124455" y="51816"/>
                </a:lnTo>
                <a:lnTo>
                  <a:pt x="2150364" y="51816"/>
                </a:lnTo>
                <a:lnTo>
                  <a:pt x="2150364" y="25908"/>
                </a:lnTo>
                <a:close/>
              </a:path>
              <a:path w="5127625" h="78104">
                <a:moveTo>
                  <a:pt x="2202179" y="25908"/>
                </a:moveTo>
                <a:lnTo>
                  <a:pt x="2176271" y="25908"/>
                </a:lnTo>
                <a:lnTo>
                  <a:pt x="2176271" y="51816"/>
                </a:lnTo>
                <a:lnTo>
                  <a:pt x="2202179" y="51816"/>
                </a:lnTo>
                <a:lnTo>
                  <a:pt x="2202179" y="25908"/>
                </a:lnTo>
                <a:close/>
              </a:path>
              <a:path w="5127625" h="78104">
                <a:moveTo>
                  <a:pt x="2253995" y="25908"/>
                </a:moveTo>
                <a:lnTo>
                  <a:pt x="2228088" y="25908"/>
                </a:lnTo>
                <a:lnTo>
                  <a:pt x="2228088" y="51816"/>
                </a:lnTo>
                <a:lnTo>
                  <a:pt x="2253995" y="51816"/>
                </a:lnTo>
                <a:lnTo>
                  <a:pt x="2253995" y="25908"/>
                </a:lnTo>
                <a:close/>
              </a:path>
              <a:path w="5127625" h="78104">
                <a:moveTo>
                  <a:pt x="2305812" y="25908"/>
                </a:moveTo>
                <a:lnTo>
                  <a:pt x="2279904" y="25908"/>
                </a:lnTo>
                <a:lnTo>
                  <a:pt x="2279904" y="51816"/>
                </a:lnTo>
                <a:lnTo>
                  <a:pt x="2305812" y="51816"/>
                </a:lnTo>
                <a:lnTo>
                  <a:pt x="2305812" y="25908"/>
                </a:lnTo>
                <a:close/>
              </a:path>
              <a:path w="5127625" h="78104">
                <a:moveTo>
                  <a:pt x="2357628" y="25908"/>
                </a:moveTo>
                <a:lnTo>
                  <a:pt x="2331719" y="25908"/>
                </a:lnTo>
                <a:lnTo>
                  <a:pt x="2331719" y="51816"/>
                </a:lnTo>
                <a:lnTo>
                  <a:pt x="2357628" y="51816"/>
                </a:lnTo>
                <a:lnTo>
                  <a:pt x="2357628" y="25908"/>
                </a:lnTo>
                <a:close/>
              </a:path>
              <a:path w="5127625" h="78104">
                <a:moveTo>
                  <a:pt x="2409443" y="25908"/>
                </a:moveTo>
                <a:lnTo>
                  <a:pt x="2383535" y="25908"/>
                </a:lnTo>
                <a:lnTo>
                  <a:pt x="2383535" y="51816"/>
                </a:lnTo>
                <a:lnTo>
                  <a:pt x="2409443" y="51816"/>
                </a:lnTo>
                <a:lnTo>
                  <a:pt x="2409443" y="25908"/>
                </a:lnTo>
                <a:close/>
              </a:path>
              <a:path w="5127625" h="78104">
                <a:moveTo>
                  <a:pt x="2461259" y="25908"/>
                </a:moveTo>
                <a:lnTo>
                  <a:pt x="2435352" y="25908"/>
                </a:lnTo>
                <a:lnTo>
                  <a:pt x="2435352" y="51816"/>
                </a:lnTo>
                <a:lnTo>
                  <a:pt x="2461259" y="51816"/>
                </a:lnTo>
                <a:lnTo>
                  <a:pt x="2461259" y="25908"/>
                </a:lnTo>
                <a:close/>
              </a:path>
              <a:path w="5127625" h="78104">
                <a:moveTo>
                  <a:pt x="2513076" y="25908"/>
                </a:moveTo>
                <a:lnTo>
                  <a:pt x="2487167" y="25908"/>
                </a:lnTo>
                <a:lnTo>
                  <a:pt x="2487167" y="51816"/>
                </a:lnTo>
                <a:lnTo>
                  <a:pt x="2513076" y="51816"/>
                </a:lnTo>
                <a:lnTo>
                  <a:pt x="2513076" y="25908"/>
                </a:lnTo>
                <a:close/>
              </a:path>
              <a:path w="5127625" h="78104">
                <a:moveTo>
                  <a:pt x="2564891" y="25908"/>
                </a:moveTo>
                <a:lnTo>
                  <a:pt x="2538983" y="25908"/>
                </a:lnTo>
                <a:lnTo>
                  <a:pt x="2538983" y="51816"/>
                </a:lnTo>
                <a:lnTo>
                  <a:pt x="2564891" y="51816"/>
                </a:lnTo>
                <a:lnTo>
                  <a:pt x="2564891" y="25908"/>
                </a:lnTo>
                <a:close/>
              </a:path>
              <a:path w="5127625" h="78104">
                <a:moveTo>
                  <a:pt x="2616707" y="25908"/>
                </a:moveTo>
                <a:lnTo>
                  <a:pt x="2590800" y="25908"/>
                </a:lnTo>
                <a:lnTo>
                  <a:pt x="2590800" y="51816"/>
                </a:lnTo>
                <a:lnTo>
                  <a:pt x="2616707" y="51816"/>
                </a:lnTo>
                <a:lnTo>
                  <a:pt x="2616707" y="25908"/>
                </a:lnTo>
                <a:close/>
              </a:path>
              <a:path w="5127625" h="78104">
                <a:moveTo>
                  <a:pt x="2668523" y="25908"/>
                </a:moveTo>
                <a:lnTo>
                  <a:pt x="2642616" y="25908"/>
                </a:lnTo>
                <a:lnTo>
                  <a:pt x="2642616" y="51816"/>
                </a:lnTo>
                <a:lnTo>
                  <a:pt x="2668523" y="51816"/>
                </a:lnTo>
                <a:lnTo>
                  <a:pt x="2668523" y="25908"/>
                </a:lnTo>
                <a:close/>
              </a:path>
              <a:path w="5127625" h="78104">
                <a:moveTo>
                  <a:pt x="2720340" y="25908"/>
                </a:moveTo>
                <a:lnTo>
                  <a:pt x="2694431" y="25908"/>
                </a:lnTo>
                <a:lnTo>
                  <a:pt x="2694431" y="51816"/>
                </a:lnTo>
                <a:lnTo>
                  <a:pt x="2720340" y="51816"/>
                </a:lnTo>
                <a:lnTo>
                  <a:pt x="2720340" y="25908"/>
                </a:lnTo>
                <a:close/>
              </a:path>
              <a:path w="5127625" h="78104">
                <a:moveTo>
                  <a:pt x="2772156" y="25908"/>
                </a:moveTo>
                <a:lnTo>
                  <a:pt x="2746247" y="25908"/>
                </a:lnTo>
                <a:lnTo>
                  <a:pt x="2746247" y="51816"/>
                </a:lnTo>
                <a:lnTo>
                  <a:pt x="2772156" y="51816"/>
                </a:lnTo>
                <a:lnTo>
                  <a:pt x="2772156" y="25908"/>
                </a:lnTo>
                <a:close/>
              </a:path>
              <a:path w="5127625" h="78104">
                <a:moveTo>
                  <a:pt x="2823971" y="25908"/>
                </a:moveTo>
                <a:lnTo>
                  <a:pt x="2798064" y="25908"/>
                </a:lnTo>
                <a:lnTo>
                  <a:pt x="2798064" y="51816"/>
                </a:lnTo>
                <a:lnTo>
                  <a:pt x="2823971" y="51816"/>
                </a:lnTo>
                <a:lnTo>
                  <a:pt x="2823971" y="25908"/>
                </a:lnTo>
                <a:close/>
              </a:path>
              <a:path w="5127625" h="78104">
                <a:moveTo>
                  <a:pt x="2875788" y="25908"/>
                </a:moveTo>
                <a:lnTo>
                  <a:pt x="2849879" y="25908"/>
                </a:lnTo>
                <a:lnTo>
                  <a:pt x="2849879" y="51816"/>
                </a:lnTo>
                <a:lnTo>
                  <a:pt x="2875788" y="51816"/>
                </a:lnTo>
                <a:lnTo>
                  <a:pt x="2875788" y="25908"/>
                </a:lnTo>
                <a:close/>
              </a:path>
              <a:path w="5127625" h="78104">
                <a:moveTo>
                  <a:pt x="2927603" y="25908"/>
                </a:moveTo>
                <a:lnTo>
                  <a:pt x="2901695" y="25908"/>
                </a:lnTo>
                <a:lnTo>
                  <a:pt x="2901695" y="51816"/>
                </a:lnTo>
                <a:lnTo>
                  <a:pt x="2927603" y="51816"/>
                </a:lnTo>
                <a:lnTo>
                  <a:pt x="2927603" y="25908"/>
                </a:lnTo>
                <a:close/>
              </a:path>
              <a:path w="5127625" h="78104">
                <a:moveTo>
                  <a:pt x="2979419" y="25908"/>
                </a:moveTo>
                <a:lnTo>
                  <a:pt x="2953512" y="25908"/>
                </a:lnTo>
                <a:lnTo>
                  <a:pt x="2953512" y="51816"/>
                </a:lnTo>
                <a:lnTo>
                  <a:pt x="2979419" y="51816"/>
                </a:lnTo>
                <a:lnTo>
                  <a:pt x="2979419" y="25908"/>
                </a:lnTo>
                <a:close/>
              </a:path>
              <a:path w="5127625" h="78104">
                <a:moveTo>
                  <a:pt x="3031236" y="25908"/>
                </a:moveTo>
                <a:lnTo>
                  <a:pt x="3005327" y="25908"/>
                </a:lnTo>
                <a:lnTo>
                  <a:pt x="3005327" y="51816"/>
                </a:lnTo>
                <a:lnTo>
                  <a:pt x="3031236" y="51816"/>
                </a:lnTo>
                <a:lnTo>
                  <a:pt x="3031236" y="25908"/>
                </a:lnTo>
                <a:close/>
              </a:path>
              <a:path w="5127625" h="78104">
                <a:moveTo>
                  <a:pt x="3083051" y="25908"/>
                </a:moveTo>
                <a:lnTo>
                  <a:pt x="3057143" y="25908"/>
                </a:lnTo>
                <a:lnTo>
                  <a:pt x="3057143" y="51816"/>
                </a:lnTo>
                <a:lnTo>
                  <a:pt x="3083051" y="51816"/>
                </a:lnTo>
                <a:lnTo>
                  <a:pt x="3083051" y="25908"/>
                </a:lnTo>
                <a:close/>
              </a:path>
              <a:path w="5127625" h="78104">
                <a:moveTo>
                  <a:pt x="3134867" y="25908"/>
                </a:moveTo>
                <a:lnTo>
                  <a:pt x="3108960" y="25908"/>
                </a:lnTo>
                <a:lnTo>
                  <a:pt x="3108960" y="51816"/>
                </a:lnTo>
                <a:lnTo>
                  <a:pt x="3134867" y="51816"/>
                </a:lnTo>
                <a:lnTo>
                  <a:pt x="3134867" y="25908"/>
                </a:lnTo>
                <a:close/>
              </a:path>
              <a:path w="5127625" h="78104">
                <a:moveTo>
                  <a:pt x="3186684" y="25908"/>
                </a:moveTo>
                <a:lnTo>
                  <a:pt x="3160775" y="25908"/>
                </a:lnTo>
                <a:lnTo>
                  <a:pt x="3160775" y="51816"/>
                </a:lnTo>
                <a:lnTo>
                  <a:pt x="3186684" y="51816"/>
                </a:lnTo>
                <a:lnTo>
                  <a:pt x="3186684" y="25908"/>
                </a:lnTo>
                <a:close/>
              </a:path>
              <a:path w="5127625" h="78104">
                <a:moveTo>
                  <a:pt x="3238499" y="25908"/>
                </a:moveTo>
                <a:lnTo>
                  <a:pt x="3212591" y="25908"/>
                </a:lnTo>
                <a:lnTo>
                  <a:pt x="3212591" y="51816"/>
                </a:lnTo>
                <a:lnTo>
                  <a:pt x="3238499" y="51816"/>
                </a:lnTo>
                <a:lnTo>
                  <a:pt x="3238499" y="25908"/>
                </a:lnTo>
                <a:close/>
              </a:path>
              <a:path w="5127625" h="78104">
                <a:moveTo>
                  <a:pt x="3290316" y="25908"/>
                </a:moveTo>
                <a:lnTo>
                  <a:pt x="3264408" y="25908"/>
                </a:lnTo>
                <a:lnTo>
                  <a:pt x="3264408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5127625" h="78104">
                <a:moveTo>
                  <a:pt x="3342132" y="25908"/>
                </a:moveTo>
                <a:lnTo>
                  <a:pt x="3316223" y="25908"/>
                </a:lnTo>
                <a:lnTo>
                  <a:pt x="3316223" y="51816"/>
                </a:lnTo>
                <a:lnTo>
                  <a:pt x="3342132" y="51816"/>
                </a:lnTo>
                <a:lnTo>
                  <a:pt x="3342132" y="25908"/>
                </a:lnTo>
                <a:close/>
              </a:path>
              <a:path w="5127625" h="78104">
                <a:moveTo>
                  <a:pt x="3393947" y="25908"/>
                </a:moveTo>
                <a:lnTo>
                  <a:pt x="3368040" y="25908"/>
                </a:lnTo>
                <a:lnTo>
                  <a:pt x="3368040" y="51816"/>
                </a:lnTo>
                <a:lnTo>
                  <a:pt x="3393947" y="51816"/>
                </a:lnTo>
                <a:lnTo>
                  <a:pt x="3393947" y="25908"/>
                </a:lnTo>
                <a:close/>
              </a:path>
              <a:path w="5127625" h="78104">
                <a:moveTo>
                  <a:pt x="3445764" y="25908"/>
                </a:moveTo>
                <a:lnTo>
                  <a:pt x="3419856" y="25908"/>
                </a:lnTo>
                <a:lnTo>
                  <a:pt x="3419856" y="51816"/>
                </a:lnTo>
                <a:lnTo>
                  <a:pt x="3445764" y="51816"/>
                </a:lnTo>
                <a:lnTo>
                  <a:pt x="3445764" y="25908"/>
                </a:lnTo>
                <a:close/>
              </a:path>
              <a:path w="5127625" h="78104">
                <a:moveTo>
                  <a:pt x="3497579" y="25908"/>
                </a:moveTo>
                <a:lnTo>
                  <a:pt x="3471671" y="25908"/>
                </a:lnTo>
                <a:lnTo>
                  <a:pt x="3471671" y="51816"/>
                </a:lnTo>
                <a:lnTo>
                  <a:pt x="3497579" y="51816"/>
                </a:lnTo>
                <a:lnTo>
                  <a:pt x="3497579" y="25908"/>
                </a:lnTo>
                <a:close/>
              </a:path>
              <a:path w="5127625" h="78104">
                <a:moveTo>
                  <a:pt x="3549395" y="25908"/>
                </a:moveTo>
                <a:lnTo>
                  <a:pt x="3523488" y="25908"/>
                </a:lnTo>
                <a:lnTo>
                  <a:pt x="3523488" y="51816"/>
                </a:lnTo>
                <a:lnTo>
                  <a:pt x="3549395" y="51816"/>
                </a:lnTo>
                <a:lnTo>
                  <a:pt x="3549395" y="25908"/>
                </a:lnTo>
                <a:close/>
              </a:path>
              <a:path w="5127625" h="78104">
                <a:moveTo>
                  <a:pt x="3601212" y="25908"/>
                </a:moveTo>
                <a:lnTo>
                  <a:pt x="3575303" y="25908"/>
                </a:lnTo>
                <a:lnTo>
                  <a:pt x="3575303" y="51816"/>
                </a:lnTo>
                <a:lnTo>
                  <a:pt x="3601212" y="51816"/>
                </a:lnTo>
                <a:lnTo>
                  <a:pt x="3601212" y="25908"/>
                </a:lnTo>
                <a:close/>
              </a:path>
              <a:path w="5127625" h="78104">
                <a:moveTo>
                  <a:pt x="3653027" y="25908"/>
                </a:moveTo>
                <a:lnTo>
                  <a:pt x="3627119" y="25908"/>
                </a:lnTo>
                <a:lnTo>
                  <a:pt x="3627119" y="51816"/>
                </a:lnTo>
                <a:lnTo>
                  <a:pt x="3653027" y="51816"/>
                </a:lnTo>
                <a:lnTo>
                  <a:pt x="3653027" y="25908"/>
                </a:lnTo>
                <a:close/>
              </a:path>
              <a:path w="5127625" h="78104">
                <a:moveTo>
                  <a:pt x="3704843" y="25908"/>
                </a:moveTo>
                <a:lnTo>
                  <a:pt x="3678936" y="25908"/>
                </a:lnTo>
                <a:lnTo>
                  <a:pt x="3678936" y="51816"/>
                </a:lnTo>
                <a:lnTo>
                  <a:pt x="3704843" y="51816"/>
                </a:lnTo>
                <a:lnTo>
                  <a:pt x="3704843" y="25908"/>
                </a:lnTo>
                <a:close/>
              </a:path>
              <a:path w="5127625" h="78104">
                <a:moveTo>
                  <a:pt x="3756660" y="25908"/>
                </a:moveTo>
                <a:lnTo>
                  <a:pt x="3730751" y="25908"/>
                </a:lnTo>
                <a:lnTo>
                  <a:pt x="3730751" y="51816"/>
                </a:lnTo>
                <a:lnTo>
                  <a:pt x="3756660" y="51816"/>
                </a:lnTo>
                <a:lnTo>
                  <a:pt x="3756660" y="25908"/>
                </a:lnTo>
                <a:close/>
              </a:path>
              <a:path w="5127625" h="78104">
                <a:moveTo>
                  <a:pt x="3808475" y="25908"/>
                </a:moveTo>
                <a:lnTo>
                  <a:pt x="3782567" y="25908"/>
                </a:lnTo>
                <a:lnTo>
                  <a:pt x="3782567" y="51816"/>
                </a:lnTo>
                <a:lnTo>
                  <a:pt x="3808475" y="51816"/>
                </a:lnTo>
                <a:lnTo>
                  <a:pt x="3808475" y="25908"/>
                </a:lnTo>
                <a:close/>
              </a:path>
              <a:path w="5127625" h="78104">
                <a:moveTo>
                  <a:pt x="3860291" y="25908"/>
                </a:moveTo>
                <a:lnTo>
                  <a:pt x="3834384" y="25908"/>
                </a:lnTo>
                <a:lnTo>
                  <a:pt x="3834384" y="51816"/>
                </a:lnTo>
                <a:lnTo>
                  <a:pt x="3860291" y="51816"/>
                </a:lnTo>
                <a:lnTo>
                  <a:pt x="3860291" y="25908"/>
                </a:lnTo>
                <a:close/>
              </a:path>
              <a:path w="5127625" h="78104">
                <a:moveTo>
                  <a:pt x="3912108" y="25908"/>
                </a:moveTo>
                <a:lnTo>
                  <a:pt x="3886199" y="25908"/>
                </a:lnTo>
                <a:lnTo>
                  <a:pt x="3886199" y="51816"/>
                </a:lnTo>
                <a:lnTo>
                  <a:pt x="3912108" y="51816"/>
                </a:lnTo>
                <a:lnTo>
                  <a:pt x="3912108" y="25908"/>
                </a:lnTo>
                <a:close/>
              </a:path>
              <a:path w="5127625" h="78104">
                <a:moveTo>
                  <a:pt x="3963923" y="25908"/>
                </a:moveTo>
                <a:lnTo>
                  <a:pt x="3938016" y="25908"/>
                </a:lnTo>
                <a:lnTo>
                  <a:pt x="3938016" y="51816"/>
                </a:lnTo>
                <a:lnTo>
                  <a:pt x="3963923" y="51816"/>
                </a:lnTo>
                <a:lnTo>
                  <a:pt x="3963923" y="25908"/>
                </a:lnTo>
                <a:close/>
              </a:path>
              <a:path w="5127625" h="78104">
                <a:moveTo>
                  <a:pt x="4015740" y="25908"/>
                </a:moveTo>
                <a:lnTo>
                  <a:pt x="3989832" y="25908"/>
                </a:lnTo>
                <a:lnTo>
                  <a:pt x="3989832" y="51816"/>
                </a:lnTo>
                <a:lnTo>
                  <a:pt x="4015740" y="51816"/>
                </a:lnTo>
                <a:lnTo>
                  <a:pt x="4015740" y="25908"/>
                </a:lnTo>
                <a:close/>
              </a:path>
              <a:path w="5127625" h="78104">
                <a:moveTo>
                  <a:pt x="4067556" y="25908"/>
                </a:moveTo>
                <a:lnTo>
                  <a:pt x="4041647" y="25908"/>
                </a:lnTo>
                <a:lnTo>
                  <a:pt x="4041647" y="51816"/>
                </a:lnTo>
                <a:lnTo>
                  <a:pt x="4067556" y="51816"/>
                </a:lnTo>
                <a:lnTo>
                  <a:pt x="4067556" y="25908"/>
                </a:lnTo>
                <a:close/>
              </a:path>
              <a:path w="5127625" h="78104">
                <a:moveTo>
                  <a:pt x="4119371" y="25908"/>
                </a:moveTo>
                <a:lnTo>
                  <a:pt x="4093464" y="25908"/>
                </a:lnTo>
                <a:lnTo>
                  <a:pt x="4093464" y="51816"/>
                </a:lnTo>
                <a:lnTo>
                  <a:pt x="4119371" y="51816"/>
                </a:lnTo>
                <a:lnTo>
                  <a:pt x="4119371" y="25908"/>
                </a:lnTo>
                <a:close/>
              </a:path>
              <a:path w="5127625" h="78104">
                <a:moveTo>
                  <a:pt x="4171188" y="25908"/>
                </a:moveTo>
                <a:lnTo>
                  <a:pt x="4145279" y="25908"/>
                </a:lnTo>
                <a:lnTo>
                  <a:pt x="4145279" y="51816"/>
                </a:lnTo>
                <a:lnTo>
                  <a:pt x="4171188" y="51816"/>
                </a:lnTo>
                <a:lnTo>
                  <a:pt x="4171188" y="25908"/>
                </a:lnTo>
                <a:close/>
              </a:path>
              <a:path w="5127625" h="78104">
                <a:moveTo>
                  <a:pt x="4223003" y="25908"/>
                </a:moveTo>
                <a:lnTo>
                  <a:pt x="4197095" y="25908"/>
                </a:lnTo>
                <a:lnTo>
                  <a:pt x="4197095" y="51816"/>
                </a:lnTo>
                <a:lnTo>
                  <a:pt x="4223003" y="51816"/>
                </a:lnTo>
                <a:lnTo>
                  <a:pt x="4223003" y="25908"/>
                </a:lnTo>
                <a:close/>
              </a:path>
              <a:path w="5127625" h="78104">
                <a:moveTo>
                  <a:pt x="4274820" y="25908"/>
                </a:moveTo>
                <a:lnTo>
                  <a:pt x="4248912" y="25908"/>
                </a:lnTo>
                <a:lnTo>
                  <a:pt x="4248912" y="51816"/>
                </a:lnTo>
                <a:lnTo>
                  <a:pt x="4274820" y="51816"/>
                </a:lnTo>
                <a:lnTo>
                  <a:pt x="4274820" y="25908"/>
                </a:lnTo>
                <a:close/>
              </a:path>
              <a:path w="5127625" h="78104">
                <a:moveTo>
                  <a:pt x="4326636" y="25908"/>
                </a:moveTo>
                <a:lnTo>
                  <a:pt x="4300727" y="25908"/>
                </a:lnTo>
                <a:lnTo>
                  <a:pt x="4300727" y="51816"/>
                </a:lnTo>
                <a:lnTo>
                  <a:pt x="4326636" y="51816"/>
                </a:lnTo>
                <a:lnTo>
                  <a:pt x="4326636" y="25908"/>
                </a:lnTo>
                <a:close/>
              </a:path>
              <a:path w="5127625" h="78104">
                <a:moveTo>
                  <a:pt x="4378451" y="25908"/>
                </a:moveTo>
                <a:lnTo>
                  <a:pt x="4352544" y="25908"/>
                </a:lnTo>
                <a:lnTo>
                  <a:pt x="4352544" y="51816"/>
                </a:lnTo>
                <a:lnTo>
                  <a:pt x="4378451" y="51816"/>
                </a:lnTo>
                <a:lnTo>
                  <a:pt x="4378451" y="25908"/>
                </a:lnTo>
                <a:close/>
              </a:path>
              <a:path w="5127625" h="78104">
                <a:moveTo>
                  <a:pt x="4430268" y="25908"/>
                </a:moveTo>
                <a:lnTo>
                  <a:pt x="4404360" y="25908"/>
                </a:lnTo>
                <a:lnTo>
                  <a:pt x="4404360" y="51816"/>
                </a:lnTo>
                <a:lnTo>
                  <a:pt x="4430268" y="51816"/>
                </a:lnTo>
                <a:lnTo>
                  <a:pt x="4430268" y="25908"/>
                </a:lnTo>
                <a:close/>
              </a:path>
              <a:path w="5127625" h="78104">
                <a:moveTo>
                  <a:pt x="4482084" y="25908"/>
                </a:moveTo>
                <a:lnTo>
                  <a:pt x="4456175" y="25908"/>
                </a:lnTo>
                <a:lnTo>
                  <a:pt x="4456175" y="51816"/>
                </a:lnTo>
                <a:lnTo>
                  <a:pt x="4482084" y="51816"/>
                </a:lnTo>
                <a:lnTo>
                  <a:pt x="4482084" y="25908"/>
                </a:lnTo>
                <a:close/>
              </a:path>
              <a:path w="5127625" h="78104">
                <a:moveTo>
                  <a:pt x="4533899" y="25908"/>
                </a:moveTo>
                <a:lnTo>
                  <a:pt x="4507992" y="25908"/>
                </a:lnTo>
                <a:lnTo>
                  <a:pt x="4507992" y="51816"/>
                </a:lnTo>
                <a:lnTo>
                  <a:pt x="4533899" y="51816"/>
                </a:lnTo>
                <a:lnTo>
                  <a:pt x="4533899" y="25908"/>
                </a:lnTo>
                <a:close/>
              </a:path>
              <a:path w="5127625" h="78104">
                <a:moveTo>
                  <a:pt x="4585716" y="25908"/>
                </a:moveTo>
                <a:lnTo>
                  <a:pt x="4559808" y="25908"/>
                </a:lnTo>
                <a:lnTo>
                  <a:pt x="4559808" y="51816"/>
                </a:lnTo>
                <a:lnTo>
                  <a:pt x="4585716" y="51816"/>
                </a:lnTo>
                <a:lnTo>
                  <a:pt x="4585716" y="25908"/>
                </a:lnTo>
                <a:close/>
              </a:path>
              <a:path w="5127625" h="78104">
                <a:moveTo>
                  <a:pt x="4637532" y="25908"/>
                </a:moveTo>
                <a:lnTo>
                  <a:pt x="4611623" y="25908"/>
                </a:lnTo>
                <a:lnTo>
                  <a:pt x="4611623" y="51816"/>
                </a:lnTo>
                <a:lnTo>
                  <a:pt x="4637532" y="51816"/>
                </a:lnTo>
                <a:lnTo>
                  <a:pt x="4637532" y="25908"/>
                </a:lnTo>
                <a:close/>
              </a:path>
              <a:path w="5127625" h="78104">
                <a:moveTo>
                  <a:pt x="4689347" y="25908"/>
                </a:moveTo>
                <a:lnTo>
                  <a:pt x="4663440" y="25908"/>
                </a:lnTo>
                <a:lnTo>
                  <a:pt x="4663440" y="51816"/>
                </a:lnTo>
                <a:lnTo>
                  <a:pt x="4689347" y="51816"/>
                </a:lnTo>
                <a:lnTo>
                  <a:pt x="4689347" y="25908"/>
                </a:lnTo>
                <a:close/>
              </a:path>
              <a:path w="5127625" h="78104">
                <a:moveTo>
                  <a:pt x="4741164" y="25908"/>
                </a:moveTo>
                <a:lnTo>
                  <a:pt x="4715256" y="25908"/>
                </a:lnTo>
                <a:lnTo>
                  <a:pt x="4715256" y="51816"/>
                </a:lnTo>
                <a:lnTo>
                  <a:pt x="4741164" y="51816"/>
                </a:lnTo>
                <a:lnTo>
                  <a:pt x="4741164" y="25908"/>
                </a:lnTo>
                <a:close/>
              </a:path>
              <a:path w="5127625" h="78104">
                <a:moveTo>
                  <a:pt x="4792979" y="25908"/>
                </a:moveTo>
                <a:lnTo>
                  <a:pt x="4767071" y="25908"/>
                </a:lnTo>
                <a:lnTo>
                  <a:pt x="4767071" y="51816"/>
                </a:lnTo>
                <a:lnTo>
                  <a:pt x="4792979" y="51816"/>
                </a:lnTo>
                <a:lnTo>
                  <a:pt x="4792979" y="25908"/>
                </a:lnTo>
                <a:close/>
              </a:path>
              <a:path w="5127625" h="78104">
                <a:moveTo>
                  <a:pt x="4844795" y="25908"/>
                </a:moveTo>
                <a:lnTo>
                  <a:pt x="4818888" y="25908"/>
                </a:lnTo>
                <a:lnTo>
                  <a:pt x="4818888" y="51816"/>
                </a:lnTo>
                <a:lnTo>
                  <a:pt x="4844795" y="51816"/>
                </a:lnTo>
                <a:lnTo>
                  <a:pt x="4844795" y="25908"/>
                </a:lnTo>
                <a:close/>
              </a:path>
              <a:path w="5127625" h="78104">
                <a:moveTo>
                  <a:pt x="4896612" y="25908"/>
                </a:moveTo>
                <a:lnTo>
                  <a:pt x="4870703" y="25908"/>
                </a:lnTo>
                <a:lnTo>
                  <a:pt x="4870703" y="51816"/>
                </a:lnTo>
                <a:lnTo>
                  <a:pt x="4896612" y="51816"/>
                </a:lnTo>
                <a:lnTo>
                  <a:pt x="4896612" y="25908"/>
                </a:lnTo>
                <a:close/>
              </a:path>
              <a:path w="5127625" h="78104">
                <a:moveTo>
                  <a:pt x="4948427" y="25908"/>
                </a:moveTo>
                <a:lnTo>
                  <a:pt x="4922520" y="25908"/>
                </a:lnTo>
                <a:lnTo>
                  <a:pt x="4922520" y="51816"/>
                </a:lnTo>
                <a:lnTo>
                  <a:pt x="4948427" y="51816"/>
                </a:lnTo>
                <a:lnTo>
                  <a:pt x="4948427" y="25908"/>
                </a:lnTo>
                <a:close/>
              </a:path>
              <a:path w="5127625" h="78104">
                <a:moveTo>
                  <a:pt x="5000244" y="25908"/>
                </a:moveTo>
                <a:lnTo>
                  <a:pt x="4974336" y="25908"/>
                </a:lnTo>
                <a:lnTo>
                  <a:pt x="4974336" y="51816"/>
                </a:lnTo>
                <a:lnTo>
                  <a:pt x="5000244" y="51816"/>
                </a:lnTo>
                <a:lnTo>
                  <a:pt x="5000244" y="25908"/>
                </a:lnTo>
                <a:close/>
              </a:path>
              <a:path w="5127625" h="78104">
                <a:moveTo>
                  <a:pt x="5088636" y="0"/>
                </a:moveTo>
                <a:lnTo>
                  <a:pt x="5073509" y="3053"/>
                </a:lnTo>
                <a:lnTo>
                  <a:pt x="5061156" y="11382"/>
                </a:lnTo>
                <a:lnTo>
                  <a:pt x="5052827" y="23735"/>
                </a:lnTo>
                <a:lnTo>
                  <a:pt x="5052060" y="27538"/>
                </a:lnTo>
                <a:lnTo>
                  <a:pt x="5052060" y="50185"/>
                </a:lnTo>
                <a:lnTo>
                  <a:pt x="5052827" y="53988"/>
                </a:lnTo>
                <a:lnTo>
                  <a:pt x="5061156" y="66341"/>
                </a:lnTo>
                <a:lnTo>
                  <a:pt x="5073509" y="74670"/>
                </a:lnTo>
                <a:lnTo>
                  <a:pt x="5088636" y="77724"/>
                </a:lnTo>
                <a:lnTo>
                  <a:pt x="5103762" y="74670"/>
                </a:lnTo>
                <a:lnTo>
                  <a:pt x="5116115" y="66341"/>
                </a:lnTo>
                <a:lnTo>
                  <a:pt x="5124444" y="53988"/>
                </a:lnTo>
                <a:lnTo>
                  <a:pt x="5124882" y="51816"/>
                </a:lnTo>
                <a:lnTo>
                  <a:pt x="5077968" y="51816"/>
                </a:lnTo>
                <a:lnTo>
                  <a:pt x="5077968" y="25908"/>
                </a:lnTo>
                <a:lnTo>
                  <a:pt x="5124882" y="25908"/>
                </a:lnTo>
                <a:lnTo>
                  <a:pt x="5124444" y="23735"/>
                </a:lnTo>
                <a:lnTo>
                  <a:pt x="5116115" y="11382"/>
                </a:lnTo>
                <a:lnTo>
                  <a:pt x="5103762" y="3053"/>
                </a:lnTo>
                <a:lnTo>
                  <a:pt x="5088636" y="0"/>
                </a:lnTo>
                <a:close/>
              </a:path>
              <a:path w="5127625" h="78104">
                <a:moveTo>
                  <a:pt x="5052060" y="25908"/>
                </a:moveTo>
                <a:lnTo>
                  <a:pt x="5026151" y="25908"/>
                </a:lnTo>
                <a:lnTo>
                  <a:pt x="5026151" y="51816"/>
                </a:lnTo>
                <a:lnTo>
                  <a:pt x="5052060" y="51816"/>
                </a:lnTo>
                <a:lnTo>
                  <a:pt x="5052060" y="50185"/>
                </a:lnTo>
                <a:lnTo>
                  <a:pt x="5049773" y="38862"/>
                </a:lnTo>
                <a:lnTo>
                  <a:pt x="5052060" y="27538"/>
                </a:lnTo>
                <a:lnTo>
                  <a:pt x="5052060" y="25908"/>
                </a:lnTo>
                <a:close/>
              </a:path>
              <a:path w="5127625" h="78104">
                <a:moveTo>
                  <a:pt x="5088636" y="25908"/>
                </a:moveTo>
                <a:lnTo>
                  <a:pt x="5077968" y="25908"/>
                </a:lnTo>
                <a:lnTo>
                  <a:pt x="5077968" y="51816"/>
                </a:lnTo>
                <a:lnTo>
                  <a:pt x="5088636" y="51816"/>
                </a:lnTo>
                <a:lnTo>
                  <a:pt x="5088636" y="25908"/>
                </a:lnTo>
                <a:close/>
              </a:path>
              <a:path w="5127625" h="78104">
                <a:moveTo>
                  <a:pt x="5124882" y="25908"/>
                </a:moveTo>
                <a:lnTo>
                  <a:pt x="5088636" y="25908"/>
                </a:lnTo>
                <a:lnTo>
                  <a:pt x="5088636" y="51816"/>
                </a:lnTo>
                <a:lnTo>
                  <a:pt x="5124882" y="51816"/>
                </a:lnTo>
                <a:lnTo>
                  <a:pt x="5127497" y="38862"/>
                </a:lnTo>
                <a:lnTo>
                  <a:pt x="5124882" y="25908"/>
                </a:lnTo>
                <a:close/>
              </a:path>
              <a:path w="5127625" h="78104">
                <a:moveTo>
                  <a:pt x="5052060" y="27538"/>
                </a:moveTo>
                <a:lnTo>
                  <a:pt x="5049773" y="38862"/>
                </a:lnTo>
                <a:lnTo>
                  <a:pt x="5052060" y="50185"/>
                </a:lnTo>
                <a:lnTo>
                  <a:pt x="5052060" y="2753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1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870" y="31191"/>
            <a:ext cx="4898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/>
              <a:t>Iterupsi</a:t>
            </a:r>
            <a:r>
              <a:rPr spc="-110" dirty="0"/>
              <a:t> </a:t>
            </a:r>
            <a:r>
              <a:rPr spc="-10" dirty="0"/>
              <a:t>Ditangguhkan</a:t>
            </a:r>
            <a:r>
              <a:rPr spc="-195" dirty="0"/>
              <a:t> </a:t>
            </a:r>
            <a:r>
              <a:rPr sz="2100" spc="-37" baseline="9920" dirty="0">
                <a:solidFill>
                  <a:srgbClr val="336600"/>
                </a:solidFill>
                <a:latin typeface="Times New Roman"/>
                <a:cs typeface="Times New Roman"/>
              </a:rPr>
              <a:t>27</a:t>
            </a:r>
            <a:endParaRPr sz="2100" baseline="992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6" y="1449146"/>
            <a:ext cx="7073265" cy="3952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Prosesor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menangguhkan</a:t>
            </a:r>
            <a:r>
              <a:rPr sz="2800" spc="-1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eksekusi </a:t>
            </a:r>
            <a:r>
              <a:rPr sz="2800" dirty="0">
                <a:latin typeface="Verdana"/>
                <a:cs typeface="Verdana"/>
              </a:rPr>
              <a:t>program</a:t>
            </a:r>
            <a:r>
              <a:rPr sz="2800" spc="-8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yang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dijalankan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dan </a:t>
            </a:r>
            <a:r>
              <a:rPr sz="2800" dirty="0">
                <a:latin typeface="Verdana"/>
                <a:cs typeface="Verdana"/>
              </a:rPr>
              <a:t>menyimpan</a:t>
            </a:r>
            <a:r>
              <a:rPr sz="2800" spc="-1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konteksnya.</a:t>
            </a:r>
            <a:r>
              <a:rPr sz="2800" spc="-10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Tindakan</a:t>
            </a:r>
            <a:r>
              <a:rPr sz="2800" spc="-114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ini </a:t>
            </a:r>
            <a:r>
              <a:rPr sz="2800" dirty="0">
                <a:latin typeface="Verdana"/>
                <a:cs typeface="Verdana"/>
              </a:rPr>
              <a:t>adalah</a:t>
            </a:r>
            <a:r>
              <a:rPr sz="2800" spc="-10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menyimpan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alamat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instruksi </a:t>
            </a:r>
            <a:r>
              <a:rPr sz="2800" dirty="0">
                <a:latin typeface="Verdana"/>
                <a:cs typeface="Verdana"/>
              </a:rPr>
              <a:t>berikutnya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yang</a:t>
            </a:r>
            <a:r>
              <a:rPr sz="2800" spc="-10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akan</a:t>
            </a:r>
            <a:r>
              <a:rPr sz="2800" spc="-10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dieksekusi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dan </a:t>
            </a:r>
            <a:r>
              <a:rPr sz="2800" dirty="0">
                <a:latin typeface="Verdana"/>
                <a:cs typeface="Verdana"/>
              </a:rPr>
              <a:t>data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lain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yang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relevan</a:t>
            </a:r>
            <a:endParaRPr sz="28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Prosesor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menyetel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program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counter </a:t>
            </a:r>
            <a:r>
              <a:rPr sz="2800" dirty="0">
                <a:latin typeface="Verdana"/>
                <a:cs typeface="Verdana"/>
              </a:rPr>
              <a:t>(PC)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ke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alamat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awal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routine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interrupt handler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2182" y="582168"/>
            <a:ext cx="5127625" cy="78105"/>
          </a:xfrm>
          <a:custGeom>
            <a:avLst/>
            <a:gdLst/>
            <a:ahLst/>
            <a:cxnLst/>
            <a:rect l="l" t="t" r="r" b="b"/>
            <a:pathLst>
              <a:path w="5127625" h="78104">
                <a:moveTo>
                  <a:pt x="2590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7" y="51816"/>
                </a:lnTo>
                <a:lnTo>
                  <a:pt x="25907" y="25908"/>
                </a:lnTo>
                <a:close/>
              </a:path>
              <a:path w="5127625" h="78104">
                <a:moveTo>
                  <a:pt x="77723" y="25908"/>
                </a:moveTo>
                <a:lnTo>
                  <a:pt x="51815" y="25908"/>
                </a:lnTo>
                <a:lnTo>
                  <a:pt x="51815" y="51816"/>
                </a:lnTo>
                <a:lnTo>
                  <a:pt x="77723" y="51816"/>
                </a:lnTo>
                <a:lnTo>
                  <a:pt x="77723" y="25908"/>
                </a:lnTo>
                <a:close/>
              </a:path>
              <a:path w="5127625" h="78104">
                <a:moveTo>
                  <a:pt x="129539" y="25908"/>
                </a:moveTo>
                <a:lnTo>
                  <a:pt x="103631" y="25908"/>
                </a:lnTo>
                <a:lnTo>
                  <a:pt x="103631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5127625" h="78104">
                <a:moveTo>
                  <a:pt x="181355" y="25908"/>
                </a:moveTo>
                <a:lnTo>
                  <a:pt x="155447" y="25908"/>
                </a:lnTo>
                <a:lnTo>
                  <a:pt x="155447" y="51816"/>
                </a:lnTo>
                <a:lnTo>
                  <a:pt x="181355" y="51816"/>
                </a:lnTo>
                <a:lnTo>
                  <a:pt x="181355" y="25908"/>
                </a:lnTo>
                <a:close/>
              </a:path>
              <a:path w="5127625" h="78104">
                <a:moveTo>
                  <a:pt x="233171" y="25908"/>
                </a:moveTo>
                <a:lnTo>
                  <a:pt x="207263" y="25908"/>
                </a:lnTo>
                <a:lnTo>
                  <a:pt x="207263" y="51816"/>
                </a:lnTo>
                <a:lnTo>
                  <a:pt x="233171" y="51816"/>
                </a:lnTo>
                <a:lnTo>
                  <a:pt x="233171" y="25908"/>
                </a:lnTo>
                <a:close/>
              </a:path>
              <a:path w="5127625" h="78104">
                <a:moveTo>
                  <a:pt x="284988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8" y="51816"/>
                </a:lnTo>
                <a:lnTo>
                  <a:pt x="284988" y="25908"/>
                </a:lnTo>
                <a:close/>
              </a:path>
              <a:path w="5127625" h="78104">
                <a:moveTo>
                  <a:pt x="336803" y="25908"/>
                </a:moveTo>
                <a:lnTo>
                  <a:pt x="310895" y="25908"/>
                </a:lnTo>
                <a:lnTo>
                  <a:pt x="310895" y="51816"/>
                </a:lnTo>
                <a:lnTo>
                  <a:pt x="336803" y="51816"/>
                </a:lnTo>
                <a:lnTo>
                  <a:pt x="336803" y="25908"/>
                </a:lnTo>
                <a:close/>
              </a:path>
              <a:path w="5127625" h="78104">
                <a:moveTo>
                  <a:pt x="388619" y="25908"/>
                </a:moveTo>
                <a:lnTo>
                  <a:pt x="362712" y="25908"/>
                </a:lnTo>
                <a:lnTo>
                  <a:pt x="362712" y="51816"/>
                </a:lnTo>
                <a:lnTo>
                  <a:pt x="388619" y="51816"/>
                </a:lnTo>
                <a:lnTo>
                  <a:pt x="388619" y="25908"/>
                </a:lnTo>
                <a:close/>
              </a:path>
              <a:path w="5127625" h="78104">
                <a:moveTo>
                  <a:pt x="440435" y="25908"/>
                </a:moveTo>
                <a:lnTo>
                  <a:pt x="414527" y="25908"/>
                </a:lnTo>
                <a:lnTo>
                  <a:pt x="414527" y="51816"/>
                </a:lnTo>
                <a:lnTo>
                  <a:pt x="440435" y="51816"/>
                </a:lnTo>
                <a:lnTo>
                  <a:pt x="440435" y="25908"/>
                </a:lnTo>
                <a:close/>
              </a:path>
              <a:path w="5127625" h="78104">
                <a:moveTo>
                  <a:pt x="492251" y="25908"/>
                </a:moveTo>
                <a:lnTo>
                  <a:pt x="466343" y="25908"/>
                </a:lnTo>
                <a:lnTo>
                  <a:pt x="466343" y="51816"/>
                </a:lnTo>
                <a:lnTo>
                  <a:pt x="492251" y="51816"/>
                </a:lnTo>
                <a:lnTo>
                  <a:pt x="492251" y="25908"/>
                </a:lnTo>
                <a:close/>
              </a:path>
              <a:path w="5127625" h="78104">
                <a:moveTo>
                  <a:pt x="544067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7" y="51816"/>
                </a:lnTo>
                <a:lnTo>
                  <a:pt x="544067" y="25908"/>
                </a:lnTo>
                <a:close/>
              </a:path>
              <a:path w="5127625" h="78104">
                <a:moveTo>
                  <a:pt x="595883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3" y="51816"/>
                </a:lnTo>
                <a:lnTo>
                  <a:pt x="595883" y="25908"/>
                </a:lnTo>
                <a:close/>
              </a:path>
              <a:path w="5127625" h="78104">
                <a:moveTo>
                  <a:pt x="647700" y="25908"/>
                </a:moveTo>
                <a:lnTo>
                  <a:pt x="621791" y="25908"/>
                </a:lnTo>
                <a:lnTo>
                  <a:pt x="621791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5127625" h="78104">
                <a:moveTo>
                  <a:pt x="699515" y="25908"/>
                </a:moveTo>
                <a:lnTo>
                  <a:pt x="673607" y="25908"/>
                </a:lnTo>
                <a:lnTo>
                  <a:pt x="673607" y="51816"/>
                </a:lnTo>
                <a:lnTo>
                  <a:pt x="699515" y="51816"/>
                </a:lnTo>
                <a:lnTo>
                  <a:pt x="699515" y="25908"/>
                </a:lnTo>
                <a:close/>
              </a:path>
              <a:path w="5127625" h="78104">
                <a:moveTo>
                  <a:pt x="751331" y="25908"/>
                </a:moveTo>
                <a:lnTo>
                  <a:pt x="725423" y="25908"/>
                </a:lnTo>
                <a:lnTo>
                  <a:pt x="725423" y="51816"/>
                </a:lnTo>
                <a:lnTo>
                  <a:pt x="751331" y="51816"/>
                </a:lnTo>
                <a:lnTo>
                  <a:pt x="751331" y="25908"/>
                </a:lnTo>
                <a:close/>
              </a:path>
              <a:path w="5127625" h="78104">
                <a:moveTo>
                  <a:pt x="803147" y="25908"/>
                </a:moveTo>
                <a:lnTo>
                  <a:pt x="777239" y="25908"/>
                </a:lnTo>
                <a:lnTo>
                  <a:pt x="777239" y="51816"/>
                </a:lnTo>
                <a:lnTo>
                  <a:pt x="803147" y="51816"/>
                </a:lnTo>
                <a:lnTo>
                  <a:pt x="803147" y="25908"/>
                </a:lnTo>
                <a:close/>
              </a:path>
              <a:path w="5127625" h="78104">
                <a:moveTo>
                  <a:pt x="854963" y="25908"/>
                </a:moveTo>
                <a:lnTo>
                  <a:pt x="829055" y="25908"/>
                </a:lnTo>
                <a:lnTo>
                  <a:pt x="829055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5127625" h="78104">
                <a:moveTo>
                  <a:pt x="906779" y="25908"/>
                </a:moveTo>
                <a:lnTo>
                  <a:pt x="880871" y="25908"/>
                </a:lnTo>
                <a:lnTo>
                  <a:pt x="880871" y="51816"/>
                </a:lnTo>
                <a:lnTo>
                  <a:pt x="906779" y="51816"/>
                </a:lnTo>
                <a:lnTo>
                  <a:pt x="906779" y="25908"/>
                </a:lnTo>
                <a:close/>
              </a:path>
              <a:path w="5127625" h="78104">
                <a:moveTo>
                  <a:pt x="958595" y="25908"/>
                </a:moveTo>
                <a:lnTo>
                  <a:pt x="932688" y="25908"/>
                </a:lnTo>
                <a:lnTo>
                  <a:pt x="932688" y="51816"/>
                </a:lnTo>
                <a:lnTo>
                  <a:pt x="958595" y="51816"/>
                </a:lnTo>
                <a:lnTo>
                  <a:pt x="958595" y="25908"/>
                </a:lnTo>
                <a:close/>
              </a:path>
              <a:path w="5127625" h="78104">
                <a:moveTo>
                  <a:pt x="1010412" y="25908"/>
                </a:moveTo>
                <a:lnTo>
                  <a:pt x="984503" y="25908"/>
                </a:lnTo>
                <a:lnTo>
                  <a:pt x="984503" y="51816"/>
                </a:lnTo>
                <a:lnTo>
                  <a:pt x="1010412" y="51816"/>
                </a:lnTo>
                <a:lnTo>
                  <a:pt x="1010412" y="25908"/>
                </a:lnTo>
                <a:close/>
              </a:path>
              <a:path w="5127625" h="78104">
                <a:moveTo>
                  <a:pt x="1062227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7" y="51816"/>
                </a:lnTo>
                <a:lnTo>
                  <a:pt x="1062227" y="25908"/>
                </a:lnTo>
                <a:close/>
              </a:path>
              <a:path w="5127625" h="78104">
                <a:moveTo>
                  <a:pt x="1114043" y="25908"/>
                </a:moveTo>
                <a:lnTo>
                  <a:pt x="1088135" y="25908"/>
                </a:lnTo>
                <a:lnTo>
                  <a:pt x="1088135" y="51816"/>
                </a:lnTo>
                <a:lnTo>
                  <a:pt x="1114043" y="51816"/>
                </a:lnTo>
                <a:lnTo>
                  <a:pt x="1114043" y="25908"/>
                </a:lnTo>
                <a:close/>
              </a:path>
              <a:path w="5127625" h="78104">
                <a:moveTo>
                  <a:pt x="1165859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59" y="51816"/>
                </a:lnTo>
                <a:lnTo>
                  <a:pt x="1165859" y="25908"/>
                </a:lnTo>
                <a:close/>
              </a:path>
              <a:path w="5127625" h="78104">
                <a:moveTo>
                  <a:pt x="1217676" y="25908"/>
                </a:moveTo>
                <a:lnTo>
                  <a:pt x="1191767" y="25908"/>
                </a:lnTo>
                <a:lnTo>
                  <a:pt x="1191767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5127625" h="78104">
                <a:moveTo>
                  <a:pt x="1269491" y="25908"/>
                </a:moveTo>
                <a:lnTo>
                  <a:pt x="1243583" y="25908"/>
                </a:lnTo>
                <a:lnTo>
                  <a:pt x="1243583" y="51816"/>
                </a:lnTo>
                <a:lnTo>
                  <a:pt x="1269491" y="51816"/>
                </a:lnTo>
                <a:lnTo>
                  <a:pt x="1269491" y="25908"/>
                </a:lnTo>
                <a:close/>
              </a:path>
              <a:path w="5127625" h="78104">
                <a:moveTo>
                  <a:pt x="1321307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7" y="51816"/>
                </a:lnTo>
                <a:lnTo>
                  <a:pt x="1321307" y="25908"/>
                </a:lnTo>
                <a:close/>
              </a:path>
              <a:path w="5127625" h="78104">
                <a:moveTo>
                  <a:pt x="1373123" y="25908"/>
                </a:moveTo>
                <a:lnTo>
                  <a:pt x="1347215" y="25908"/>
                </a:lnTo>
                <a:lnTo>
                  <a:pt x="1347215" y="51816"/>
                </a:lnTo>
                <a:lnTo>
                  <a:pt x="1373123" y="51816"/>
                </a:lnTo>
                <a:lnTo>
                  <a:pt x="1373123" y="25908"/>
                </a:lnTo>
                <a:close/>
              </a:path>
              <a:path w="5127625" h="78104">
                <a:moveTo>
                  <a:pt x="1424939" y="25908"/>
                </a:moveTo>
                <a:lnTo>
                  <a:pt x="1399031" y="25908"/>
                </a:lnTo>
                <a:lnTo>
                  <a:pt x="1399031" y="51816"/>
                </a:lnTo>
                <a:lnTo>
                  <a:pt x="1424939" y="51816"/>
                </a:lnTo>
                <a:lnTo>
                  <a:pt x="1424939" y="25908"/>
                </a:lnTo>
                <a:close/>
              </a:path>
              <a:path w="5127625" h="78104">
                <a:moveTo>
                  <a:pt x="1476755" y="25908"/>
                </a:moveTo>
                <a:lnTo>
                  <a:pt x="1450847" y="25908"/>
                </a:lnTo>
                <a:lnTo>
                  <a:pt x="1450847" y="51816"/>
                </a:lnTo>
                <a:lnTo>
                  <a:pt x="1476755" y="51816"/>
                </a:lnTo>
                <a:lnTo>
                  <a:pt x="1476755" y="25908"/>
                </a:lnTo>
                <a:close/>
              </a:path>
              <a:path w="5127625" h="78104">
                <a:moveTo>
                  <a:pt x="1528571" y="25908"/>
                </a:moveTo>
                <a:lnTo>
                  <a:pt x="1502664" y="25908"/>
                </a:lnTo>
                <a:lnTo>
                  <a:pt x="1502664" y="51816"/>
                </a:lnTo>
                <a:lnTo>
                  <a:pt x="1528571" y="51816"/>
                </a:lnTo>
                <a:lnTo>
                  <a:pt x="1528571" y="25908"/>
                </a:lnTo>
                <a:close/>
              </a:path>
              <a:path w="5127625" h="78104">
                <a:moveTo>
                  <a:pt x="1580388" y="25908"/>
                </a:moveTo>
                <a:lnTo>
                  <a:pt x="1554479" y="25908"/>
                </a:lnTo>
                <a:lnTo>
                  <a:pt x="1554479" y="51816"/>
                </a:lnTo>
                <a:lnTo>
                  <a:pt x="1580388" y="51816"/>
                </a:lnTo>
                <a:lnTo>
                  <a:pt x="1580388" y="25908"/>
                </a:lnTo>
                <a:close/>
              </a:path>
              <a:path w="5127625" h="78104">
                <a:moveTo>
                  <a:pt x="1632203" y="25908"/>
                </a:moveTo>
                <a:lnTo>
                  <a:pt x="1606295" y="25908"/>
                </a:lnTo>
                <a:lnTo>
                  <a:pt x="1606295" y="51816"/>
                </a:lnTo>
                <a:lnTo>
                  <a:pt x="1632203" y="51816"/>
                </a:lnTo>
                <a:lnTo>
                  <a:pt x="1632203" y="25908"/>
                </a:lnTo>
                <a:close/>
              </a:path>
              <a:path w="5127625" h="78104">
                <a:moveTo>
                  <a:pt x="1684019" y="25908"/>
                </a:moveTo>
                <a:lnTo>
                  <a:pt x="1658112" y="25908"/>
                </a:lnTo>
                <a:lnTo>
                  <a:pt x="1658112" y="51816"/>
                </a:lnTo>
                <a:lnTo>
                  <a:pt x="1684019" y="51816"/>
                </a:lnTo>
                <a:lnTo>
                  <a:pt x="1684019" y="25908"/>
                </a:lnTo>
                <a:close/>
              </a:path>
              <a:path w="5127625" h="78104">
                <a:moveTo>
                  <a:pt x="1735835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5" y="51816"/>
                </a:lnTo>
                <a:lnTo>
                  <a:pt x="1735835" y="25908"/>
                </a:lnTo>
                <a:close/>
              </a:path>
              <a:path w="5127625" h="78104">
                <a:moveTo>
                  <a:pt x="1787652" y="25908"/>
                </a:moveTo>
                <a:lnTo>
                  <a:pt x="1761743" y="25908"/>
                </a:lnTo>
                <a:lnTo>
                  <a:pt x="1761743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5127625" h="78104">
                <a:moveTo>
                  <a:pt x="1839467" y="25908"/>
                </a:moveTo>
                <a:lnTo>
                  <a:pt x="1813559" y="25908"/>
                </a:lnTo>
                <a:lnTo>
                  <a:pt x="1813559" y="51816"/>
                </a:lnTo>
                <a:lnTo>
                  <a:pt x="1839467" y="51816"/>
                </a:lnTo>
                <a:lnTo>
                  <a:pt x="1839467" y="25908"/>
                </a:lnTo>
                <a:close/>
              </a:path>
              <a:path w="5127625" h="78104">
                <a:moveTo>
                  <a:pt x="1891283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91283" y="51816"/>
                </a:lnTo>
                <a:lnTo>
                  <a:pt x="1891283" y="25908"/>
                </a:lnTo>
                <a:close/>
              </a:path>
              <a:path w="5127625" h="78104">
                <a:moveTo>
                  <a:pt x="1943100" y="25908"/>
                </a:moveTo>
                <a:lnTo>
                  <a:pt x="1917191" y="25908"/>
                </a:lnTo>
                <a:lnTo>
                  <a:pt x="1917191" y="51816"/>
                </a:lnTo>
                <a:lnTo>
                  <a:pt x="1943100" y="51816"/>
                </a:lnTo>
                <a:lnTo>
                  <a:pt x="1943100" y="25908"/>
                </a:lnTo>
                <a:close/>
              </a:path>
              <a:path w="5127625" h="78104">
                <a:moveTo>
                  <a:pt x="1994915" y="25908"/>
                </a:moveTo>
                <a:lnTo>
                  <a:pt x="1969007" y="25908"/>
                </a:lnTo>
                <a:lnTo>
                  <a:pt x="1969007" y="51816"/>
                </a:lnTo>
                <a:lnTo>
                  <a:pt x="1994915" y="51816"/>
                </a:lnTo>
                <a:lnTo>
                  <a:pt x="1994915" y="25908"/>
                </a:lnTo>
                <a:close/>
              </a:path>
              <a:path w="5127625" h="78104">
                <a:moveTo>
                  <a:pt x="2046731" y="25908"/>
                </a:moveTo>
                <a:lnTo>
                  <a:pt x="2020823" y="25908"/>
                </a:lnTo>
                <a:lnTo>
                  <a:pt x="2020823" y="51816"/>
                </a:lnTo>
                <a:lnTo>
                  <a:pt x="2046731" y="51816"/>
                </a:lnTo>
                <a:lnTo>
                  <a:pt x="2046731" y="25908"/>
                </a:lnTo>
                <a:close/>
              </a:path>
              <a:path w="5127625" h="78104">
                <a:moveTo>
                  <a:pt x="2098547" y="25908"/>
                </a:moveTo>
                <a:lnTo>
                  <a:pt x="2072639" y="25908"/>
                </a:lnTo>
                <a:lnTo>
                  <a:pt x="2072639" y="51816"/>
                </a:lnTo>
                <a:lnTo>
                  <a:pt x="2098547" y="51816"/>
                </a:lnTo>
                <a:lnTo>
                  <a:pt x="2098547" y="25908"/>
                </a:lnTo>
                <a:close/>
              </a:path>
              <a:path w="5127625" h="78104">
                <a:moveTo>
                  <a:pt x="2150364" y="25908"/>
                </a:moveTo>
                <a:lnTo>
                  <a:pt x="2124455" y="25908"/>
                </a:lnTo>
                <a:lnTo>
                  <a:pt x="2124455" y="51816"/>
                </a:lnTo>
                <a:lnTo>
                  <a:pt x="2150364" y="51816"/>
                </a:lnTo>
                <a:lnTo>
                  <a:pt x="2150364" y="25908"/>
                </a:lnTo>
                <a:close/>
              </a:path>
              <a:path w="5127625" h="78104">
                <a:moveTo>
                  <a:pt x="2202179" y="25908"/>
                </a:moveTo>
                <a:lnTo>
                  <a:pt x="2176271" y="25908"/>
                </a:lnTo>
                <a:lnTo>
                  <a:pt x="2176271" y="51816"/>
                </a:lnTo>
                <a:lnTo>
                  <a:pt x="2202179" y="51816"/>
                </a:lnTo>
                <a:lnTo>
                  <a:pt x="2202179" y="25908"/>
                </a:lnTo>
                <a:close/>
              </a:path>
              <a:path w="5127625" h="78104">
                <a:moveTo>
                  <a:pt x="2253995" y="25908"/>
                </a:moveTo>
                <a:lnTo>
                  <a:pt x="2228088" y="25908"/>
                </a:lnTo>
                <a:lnTo>
                  <a:pt x="2228088" y="51816"/>
                </a:lnTo>
                <a:lnTo>
                  <a:pt x="2253995" y="51816"/>
                </a:lnTo>
                <a:lnTo>
                  <a:pt x="2253995" y="25908"/>
                </a:lnTo>
                <a:close/>
              </a:path>
              <a:path w="5127625" h="78104">
                <a:moveTo>
                  <a:pt x="2305812" y="25908"/>
                </a:moveTo>
                <a:lnTo>
                  <a:pt x="2279904" y="25908"/>
                </a:lnTo>
                <a:lnTo>
                  <a:pt x="2279904" y="51816"/>
                </a:lnTo>
                <a:lnTo>
                  <a:pt x="2305812" y="51816"/>
                </a:lnTo>
                <a:lnTo>
                  <a:pt x="2305812" y="25908"/>
                </a:lnTo>
                <a:close/>
              </a:path>
              <a:path w="5127625" h="78104">
                <a:moveTo>
                  <a:pt x="2357628" y="25908"/>
                </a:moveTo>
                <a:lnTo>
                  <a:pt x="2331719" y="25908"/>
                </a:lnTo>
                <a:lnTo>
                  <a:pt x="2331719" y="51816"/>
                </a:lnTo>
                <a:lnTo>
                  <a:pt x="2357628" y="51816"/>
                </a:lnTo>
                <a:lnTo>
                  <a:pt x="2357628" y="25908"/>
                </a:lnTo>
                <a:close/>
              </a:path>
              <a:path w="5127625" h="78104">
                <a:moveTo>
                  <a:pt x="2409443" y="25908"/>
                </a:moveTo>
                <a:lnTo>
                  <a:pt x="2383535" y="25908"/>
                </a:lnTo>
                <a:lnTo>
                  <a:pt x="2383535" y="51816"/>
                </a:lnTo>
                <a:lnTo>
                  <a:pt x="2409443" y="51816"/>
                </a:lnTo>
                <a:lnTo>
                  <a:pt x="2409443" y="25908"/>
                </a:lnTo>
                <a:close/>
              </a:path>
              <a:path w="5127625" h="78104">
                <a:moveTo>
                  <a:pt x="2461259" y="25908"/>
                </a:moveTo>
                <a:lnTo>
                  <a:pt x="2435352" y="25908"/>
                </a:lnTo>
                <a:lnTo>
                  <a:pt x="2435352" y="51816"/>
                </a:lnTo>
                <a:lnTo>
                  <a:pt x="2461259" y="51816"/>
                </a:lnTo>
                <a:lnTo>
                  <a:pt x="2461259" y="25908"/>
                </a:lnTo>
                <a:close/>
              </a:path>
              <a:path w="5127625" h="78104">
                <a:moveTo>
                  <a:pt x="2513076" y="25908"/>
                </a:moveTo>
                <a:lnTo>
                  <a:pt x="2487167" y="25908"/>
                </a:lnTo>
                <a:lnTo>
                  <a:pt x="2487167" y="51816"/>
                </a:lnTo>
                <a:lnTo>
                  <a:pt x="2513076" y="51816"/>
                </a:lnTo>
                <a:lnTo>
                  <a:pt x="2513076" y="25908"/>
                </a:lnTo>
                <a:close/>
              </a:path>
              <a:path w="5127625" h="78104">
                <a:moveTo>
                  <a:pt x="2564891" y="25908"/>
                </a:moveTo>
                <a:lnTo>
                  <a:pt x="2538983" y="25908"/>
                </a:lnTo>
                <a:lnTo>
                  <a:pt x="2538983" y="51816"/>
                </a:lnTo>
                <a:lnTo>
                  <a:pt x="2564891" y="51816"/>
                </a:lnTo>
                <a:lnTo>
                  <a:pt x="2564891" y="25908"/>
                </a:lnTo>
                <a:close/>
              </a:path>
              <a:path w="5127625" h="78104">
                <a:moveTo>
                  <a:pt x="2616707" y="25908"/>
                </a:moveTo>
                <a:lnTo>
                  <a:pt x="2590800" y="25908"/>
                </a:lnTo>
                <a:lnTo>
                  <a:pt x="2590800" y="51816"/>
                </a:lnTo>
                <a:lnTo>
                  <a:pt x="2616707" y="51816"/>
                </a:lnTo>
                <a:lnTo>
                  <a:pt x="2616707" y="25908"/>
                </a:lnTo>
                <a:close/>
              </a:path>
              <a:path w="5127625" h="78104">
                <a:moveTo>
                  <a:pt x="2668523" y="25908"/>
                </a:moveTo>
                <a:lnTo>
                  <a:pt x="2642616" y="25908"/>
                </a:lnTo>
                <a:lnTo>
                  <a:pt x="2642616" y="51816"/>
                </a:lnTo>
                <a:lnTo>
                  <a:pt x="2668523" y="51816"/>
                </a:lnTo>
                <a:lnTo>
                  <a:pt x="2668523" y="25908"/>
                </a:lnTo>
                <a:close/>
              </a:path>
              <a:path w="5127625" h="78104">
                <a:moveTo>
                  <a:pt x="2720340" y="25908"/>
                </a:moveTo>
                <a:lnTo>
                  <a:pt x="2694431" y="25908"/>
                </a:lnTo>
                <a:lnTo>
                  <a:pt x="2694431" y="51816"/>
                </a:lnTo>
                <a:lnTo>
                  <a:pt x="2720340" y="51816"/>
                </a:lnTo>
                <a:lnTo>
                  <a:pt x="2720340" y="25908"/>
                </a:lnTo>
                <a:close/>
              </a:path>
              <a:path w="5127625" h="78104">
                <a:moveTo>
                  <a:pt x="2772156" y="25908"/>
                </a:moveTo>
                <a:lnTo>
                  <a:pt x="2746247" y="25908"/>
                </a:lnTo>
                <a:lnTo>
                  <a:pt x="2746247" y="51816"/>
                </a:lnTo>
                <a:lnTo>
                  <a:pt x="2772156" y="51816"/>
                </a:lnTo>
                <a:lnTo>
                  <a:pt x="2772156" y="25908"/>
                </a:lnTo>
                <a:close/>
              </a:path>
              <a:path w="5127625" h="78104">
                <a:moveTo>
                  <a:pt x="2823971" y="25908"/>
                </a:moveTo>
                <a:lnTo>
                  <a:pt x="2798064" y="25908"/>
                </a:lnTo>
                <a:lnTo>
                  <a:pt x="2798064" y="51816"/>
                </a:lnTo>
                <a:lnTo>
                  <a:pt x="2823971" y="51816"/>
                </a:lnTo>
                <a:lnTo>
                  <a:pt x="2823971" y="25908"/>
                </a:lnTo>
                <a:close/>
              </a:path>
              <a:path w="5127625" h="78104">
                <a:moveTo>
                  <a:pt x="2875788" y="25908"/>
                </a:moveTo>
                <a:lnTo>
                  <a:pt x="2849879" y="25908"/>
                </a:lnTo>
                <a:lnTo>
                  <a:pt x="2849879" y="51816"/>
                </a:lnTo>
                <a:lnTo>
                  <a:pt x="2875788" y="51816"/>
                </a:lnTo>
                <a:lnTo>
                  <a:pt x="2875788" y="25908"/>
                </a:lnTo>
                <a:close/>
              </a:path>
              <a:path w="5127625" h="78104">
                <a:moveTo>
                  <a:pt x="2927603" y="25908"/>
                </a:moveTo>
                <a:lnTo>
                  <a:pt x="2901695" y="25908"/>
                </a:lnTo>
                <a:lnTo>
                  <a:pt x="2901695" y="51816"/>
                </a:lnTo>
                <a:lnTo>
                  <a:pt x="2927603" y="51816"/>
                </a:lnTo>
                <a:lnTo>
                  <a:pt x="2927603" y="25908"/>
                </a:lnTo>
                <a:close/>
              </a:path>
              <a:path w="5127625" h="78104">
                <a:moveTo>
                  <a:pt x="2979419" y="25908"/>
                </a:moveTo>
                <a:lnTo>
                  <a:pt x="2953512" y="25908"/>
                </a:lnTo>
                <a:lnTo>
                  <a:pt x="2953512" y="51816"/>
                </a:lnTo>
                <a:lnTo>
                  <a:pt x="2979419" y="51816"/>
                </a:lnTo>
                <a:lnTo>
                  <a:pt x="2979419" y="25908"/>
                </a:lnTo>
                <a:close/>
              </a:path>
              <a:path w="5127625" h="78104">
                <a:moveTo>
                  <a:pt x="3031236" y="25908"/>
                </a:moveTo>
                <a:lnTo>
                  <a:pt x="3005327" y="25908"/>
                </a:lnTo>
                <a:lnTo>
                  <a:pt x="3005327" y="51816"/>
                </a:lnTo>
                <a:lnTo>
                  <a:pt x="3031236" y="51816"/>
                </a:lnTo>
                <a:lnTo>
                  <a:pt x="3031236" y="25908"/>
                </a:lnTo>
                <a:close/>
              </a:path>
              <a:path w="5127625" h="78104">
                <a:moveTo>
                  <a:pt x="3083051" y="25908"/>
                </a:moveTo>
                <a:lnTo>
                  <a:pt x="3057143" y="25908"/>
                </a:lnTo>
                <a:lnTo>
                  <a:pt x="3057143" y="51816"/>
                </a:lnTo>
                <a:lnTo>
                  <a:pt x="3083051" y="51816"/>
                </a:lnTo>
                <a:lnTo>
                  <a:pt x="3083051" y="25908"/>
                </a:lnTo>
                <a:close/>
              </a:path>
              <a:path w="5127625" h="78104">
                <a:moveTo>
                  <a:pt x="3134867" y="25908"/>
                </a:moveTo>
                <a:lnTo>
                  <a:pt x="3108960" y="25908"/>
                </a:lnTo>
                <a:lnTo>
                  <a:pt x="3108960" y="51816"/>
                </a:lnTo>
                <a:lnTo>
                  <a:pt x="3134867" y="51816"/>
                </a:lnTo>
                <a:lnTo>
                  <a:pt x="3134867" y="25908"/>
                </a:lnTo>
                <a:close/>
              </a:path>
              <a:path w="5127625" h="78104">
                <a:moveTo>
                  <a:pt x="3186684" y="25908"/>
                </a:moveTo>
                <a:lnTo>
                  <a:pt x="3160775" y="25908"/>
                </a:lnTo>
                <a:lnTo>
                  <a:pt x="3160775" y="51816"/>
                </a:lnTo>
                <a:lnTo>
                  <a:pt x="3186684" y="51816"/>
                </a:lnTo>
                <a:lnTo>
                  <a:pt x="3186684" y="25908"/>
                </a:lnTo>
                <a:close/>
              </a:path>
              <a:path w="5127625" h="78104">
                <a:moveTo>
                  <a:pt x="3238499" y="25908"/>
                </a:moveTo>
                <a:lnTo>
                  <a:pt x="3212591" y="25908"/>
                </a:lnTo>
                <a:lnTo>
                  <a:pt x="3212591" y="51816"/>
                </a:lnTo>
                <a:lnTo>
                  <a:pt x="3238499" y="51816"/>
                </a:lnTo>
                <a:lnTo>
                  <a:pt x="3238499" y="25908"/>
                </a:lnTo>
                <a:close/>
              </a:path>
              <a:path w="5127625" h="78104">
                <a:moveTo>
                  <a:pt x="3290316" y="25908"/>
                </a:moveTo>
                <a:lnTo>
                  <a:pt x="3264408" y="25908"/>
                </a:lnTo>
                <a:lnTo>
                  <a:pt x="3264408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5127625" h="78104">
                <a:moveTo>
                  <a:pt x="3342132" y="25908"/>
                </a:moveTo>
                <a:lnTo>
                  <a:pt x="3316223" y="25908"/>
                </a:lnTo>
                <a:lnTo>
                  <a:pt x="3316223" y="51816"/>
                </a:lnTo>
                <a:lnTo>
                  <a:pt x="3342132" y="51816"/>
                </a:lnTo>
                <a:lnTo>
                  <a:pt x="3342132" y="25908"/>
                </a:lnTo>
                <a:close/>
              </a:path>
              <a:path w="5127625" h="78104">
                <a:moveTo>
                  <a:pt x="3393947" y="25908"/>
                </a:moveTo>
                <a:lnTo>
                  <a:pt x="3368040" y="25908"/>
                </a:lnTo>
                <a:lnTo>
                  <a:pt x="3368040" y="51816"/>
                </a:lnTo>
                <a:lnTo>
                  <a:pt x="3393947" y="51816"/>
                </a:lnTo>
                <a:lnTo>
                  <a:pt x="3393947" y="25908"/>
                </a:lnTo>
                <a:close/>
              </a:path>
              <a:path w="5127625" h="78104">
                <a:moveTo>
                  <a:pt x="3445764" y="25908"/>
                </a:moveTo>
                <a:lnTo>
                  <a:pt x="3419856" y="25908"/>
                </a:lnTo>
                <a:lnTo>
                  <a:pt x="3419856" y="51816"/>
                </a:lnTo>
                <a:lnTo>
                  <a:pt x="3445764" y="51816"/>
                </a:lnTo>
                <a:lnTo>
                  <a:pt x="3445764" y="25908"/>
                </a:lnTo>
                <a:close/>
              </a:path>
              <a:path w="5127625" h="78104">
                <a:moveTo>
                  <a:pt x="3497579" y="25908"/>
                </a:moveTo>
                <a:lnTo>
                  <a:pt x="3471671" y="25908"/>
                </a:lnTo>
                <a:lnTo>
                  <a:pt x="3471671" y="51816"/>
                </a:lnTo>
                <a:lnTo>
                  <a:pt x="3497579" y="51816"/>
                </a:lnTo>
                <a:lnTo>
                  <a:pt x="3497579" y="25908"/>
                </a:lnTo>
                <a:close/>
              </a:path>
              <a:path w="5127625" h="78104">
                <a:moveTo>
                  <a:pt x="3549395" y="25908"/>
                </a:moveTo>
                <a:lnTo>
                  <a:pt x="3523488" y="25908"/>
                </a:lnTo>
                <a:lnTo>
                  <a:pt x="3523488" y="51816"/>
                </a:lnTo>
                <a:lnTo>
                  <a:pt x="3549395" y="51816"/>
                </a:lnTo>
                <a:lnTo>
                  <a:pt x="3549395" y="25908"/>
                </a:lnTo>
                <a:close/>
              </a:path>
              <a:path w="5127625" h="78104">
                <a:moveTo>
                  <a:pt x="3601212" y="25908"/>
                </a:moveTo>
                <a:lnTo>
                  <a:pt x="3575303" y="25908"/>
                </a:lnTo>
                <a:lnTo>
                  <a:pt x="3575303" y="51816"/>
                </a:lnTo>
                <a:lnTo>
                  <a:pt x="3601212" y="51816"/>
                </a:lnTo>
                <a:lnTo>
                  <a:pt x="3601212" y="25908"/>
                </a:lnTo>
                <a:close/>
              </a:path>
              <a:path w="5127625" h="78104">
                <a:moveTo>
                  <a:pt x="3653027" y="25908"/>
                </a:moveTo>
                <a:lnTo>
                  <a:pt x="3627119" y="25908"/>
                </a:lnTo>
                <a:lnTo>
                  <a:pt x="3627119" y="51816"/>
                </a:lnTo>
                <a:lnTo>
                  <a:pt x="3653027" y="51816"/>
                </a:lnTo>
                <a:lnTo>
                  <a:pt x="3653027" y="25908"/>
                </a:lnTo>
                <a:close/>
              </a:path>
              <a:path w="5127625" h="78104">
                <a:moveTo>
                  <a:pt x="3704843" y="25908"/>
                </a:moveTo>
                <a:lnTo>
                  <a:pt x="3678936" y="25908"/>
                </a:lnTo>
                <a:lnTo>
                  <a:pt x="3678936" y="51816"/>
                </a:lnTo>
                <a:lnTo>
                  <a:pt x="3704843" y="51816"/>
                </a:lnTo>
                <a:lnTo>
                  <a:pt x="3704843" y="25908"/>
                </a:lnTo>
                <a:close/>
              </a:path>
              <a:path w="5127625" h="78104">
                <a:moveTo>
                  <a:pt x="3756660" y="25908"/>
                </a:moveTo>
                <a:lnTo>
                  <a:pt x="3730751" y="25908"/>
                </a:lnTo>
                <a:lnTo>
                  <a:pt x="3730751" y="51816"/>
                </a:lnTo>
                <a:lnTo>
                  <a:pt x="3756660" y="51816"/>
                </a:lnTo>
                <a:lnTo>
                  <a:pt x="3756660" y="25908"/>
                </a:lnTo>
                <a:close/>
              </a:path>
              <a:path w="5127625" h="78104">
                <a:moveTo>
                  <a:pt x="3808475" y="25908"/>
                </a:moveTo>
                <a:lnTo>
                  <a:pt x="3782567" y="25908"/>
                </a:lnTo>
                <a:lnTo>
                  <a:pt x="3782567" y="51816"/>
                </a:lnTo>
                <a:lnTo>
                  <a:pt x="3808475" y="51816"/>
                </a:lnTo>
                <a:lnTo>
                  <a:pt x="3808475" y="25908"/>
                </a:lnTo>
                <a:close/>
              </a:path>
              <a:path w="5127625" h="78104">
                <a:moveTo>
                  <a:pt x="3860291" y="25908"/>
                </a:moveTo>
                <a:lnTo>
                  <a:pt x="3834384" y="25908"/>
                </a:lnTo>
                <a:lnTo>
                  <a:pt x="3834384" y="51816"/>
                </a:lnTo>
                <a:lnTo>
                  <a:pt x="3860291" y="51816"/>
                </a:lnTo>
                <a:lnTo>
                  <a:pt x="3860291" y="25908"/>
                </a:lnTo>
                <a:close/>
              </a:path>
              <a:path w="5127625" h="78104">
                <a:moveTo>
                  <a:pt x="3912108" y="25908"/>
                </a:moveTo>
                <a:lnTo>
                  <a:pt x="3886199" y="25908"/>
                </a:lnTo>
                <a:lnTo>
                  <a:pt x="3886199" y="51816"/>
                </a:lnTo>
                <a:lnTo>
                  <a:pt x="3912108" y="51816"/>
                </a:lnTo>
                <a:lnTo>
                  <a:pt x="3912108" y="25908"/>
                </a:lnTo>
                <a:close/>
              </a:path>
              <a:path w="5127625" h="78104">
                <a:moveTo>
                  <a:pt x="3963923" y="25908"/>
                </a:moveTo>
                <a:lnTo>
                  <a:pt x="3938016" y="25908"/>
                </a:lnTo>
                <a:lnTo>
                  <a:pt x="3938016" y="51816"/>
                </a:lnTo>
                <a:lnTo>
                  <a:pt x="3963923" y="51816"/>
                </a:lnTo>
                <a:lnTo>
                  <a:pt x="3963923" y="25908"/>
                </a:lnTo>
                <a:close/>
              </a:path>
              <a:path w="5127625" h="78104">
                <a:moveTo>
                  <a:pt x="4015740" y="25908"/>
                </a:moveTo>
                <a:lnTo>
                  <a:pt x="3989832" y="25908"/>
                </a:lnTo>
                <a:lnTo>
                  <a:pt x="3989832" y="51816"/>
                </a:lnTo>
                <a:lnTo>
                  <a:pt x="4015740" y="51816"/>
                </a:lnTo>
                <a:lnTo>
                  <a:pt x="4015740" y="25908"/>
                </a:lnTo>
                <a:close/>
              </a:path>
              <a:path w="5127625" h="78104">
                <a:moveTo>
                  <a:pt x="4067556" y="25908"/>
                </a:moveTo>
                <a:lnTo>
                  <a:pt x="4041647" y="25908"/>
                </a:lnTo>
                <a:lnTo>
                  <a:pt x="4041647" y="51816"/>
                </a:lnTo>
                <a:lnTo>
                  <a:pt x="4067556" y="51816"/>
                </a:lnTo>
                <a:lnTo>
                  <a:pt x="4067556" y="25908"/>
                </a:lnTo>
                <a:close/>
              </a:path>
              <a:path w="5127625" h="78104">
                <a:moveTo>
                  <a:pt x="4119371" y="25908"/>
                </a:moveTo>
                <a:lnTo>
                  <a:pt x="4093464" y="25908"/>
                </a:lnTo>
                <a:lnTo>
                  <a:pt x="4093464" y="51816"/>
                </a:lnTo>
                <a:lnTo>
                  <a:pt x="4119371" y="51816"/>
                </a:lnTo>
                <a:lnTo>
                  <a:pt x="4119371" y="25908"/>
                </a:lnTo>
                <a:close/>
              </a:path>
              <a:path w="5127625" h="78104">
                <a:moveTo>
                  <a:pt x="4171188" y="25908"/>
                </a:moveTo>
                <a:lnTo>
                  <a:pt x="4145279" y="25908"/>
                </a:lnTo>
                <a:lnTo>
                  <a:pt x="4145279" y="51816"/>
                </a:lnTo>
                <a:lnTo>
                  <a:pt x="4171188" y="51816"/>
                </a:lnTo>
                <a:lnTo>
                  <a:pt x="4171188" y="25908"/>
                </a:lnTo>
                <a:close/>
              </a:path>
              <a:path w="5127625" h="78104">
                <a:moveTo>
                  <a:pt x="4223003" y="25908"/>
                </a:moveTo>
                <a:lnTo>
                  <a:pt x="4197095" y="25908"/>
                </a:lnTo>
                <a:lnTo>
                  <a:pt x="4197095" y="51816"/>
                </a:lnTo>
                <a:lnTo>
                  <a:pt x="4223003" y="51816"/>
                </a:lnTo>
                <a:lnTo>
                  <a:pt x="4223003" y="25908"/>
                </a:lnTo>
                <a:close/>
              </a:path>
              <a:path w="5127625" h="78104">
                <a:moveTo>
                  <a:pt x="4274820" y="25908"/>
                </a:moveTo>
                <a:lnTo>
                  <a:pt x="4248912" y="25908"/>
                </a:lnTo>
                <a:lnTo>
                  <a:pt x="4248912" y="51816"/>
                </a:lnTo>
                <a:lnTo>
                  <a:pt x="4274820" y="51816"/>
                </a:lnTo>
                <a:lnTo>
                  <a:pt x="4274820" y="25908"/>
                </a:lnTo>
                <a:close/>
              </a:path>
              <a:path w="5127625" h="78104">
                <a:moveTo>
                  <a:pt x="4326636" y="25908"/>
                </a:moveTo>
                <a:lnTo>
                  <a:pt x="4300727" y="25908"/>
                </a:lnTo>
                <a:lnTo>
                  <a:pt x="4300727" y="51816"/>
                </a:lnTo>
                <a:lnTo>
                  <a:pt x="4326636" y="51816"/>
                </a:lnTo>
                <a:lnTo>
                  <a:pt x="4326636" y="25908"/>
                </a:lnTo>
                <a:close/>
              </a:path>
              <a:path w="5127625" h="78104">
                <a:moveTo>
                  <a:pt x="4378451" y="25908"/>
                </a:moveTo>
                <a:lnTo>
                  <a:pt x="4352544" y="25908"/>
                </a:lnTo>
                <a:lnTo>
                  <a:pt x="4352544" y="51816"/>
                </a:lnTo>
                <a:lnTo>
                  <a:pt x="4378451" y="51816"/>
                </a:lnTo>
                <a:lnTo>
                  <a:pt x="4378451" y="25908"/>
                </a:lnTo>
                <a:close/>
              </a:path>
              <a:path w="5127625" h="78104">
                <a:moveTo>
                  <a:pt x="4430268" y="25908"/>
                </a:moveTo>
                <a:lnTo>
                  <a:pt x="4404360" y="25908"/>
                </a:lnTo>
                <a:lnTo>
                  <a:pt x="4404360" y="51816"/>
                </a:lnTo>
                <a:lnTo>
                  <a:pt x="4430268" y="51816"/>
                </a:lnTo>
                <a:lnTo>
                  <a:pt x="4430268" y="25908"/>
                </a:lnTo>
                <a:close/>
              </a:path>
              <a:path w="5127625" h="78104">
                <a:moveTo>
                  <a:pt x="4482084" y="25908"/>
                </a:moveTo>
                <a:lnTo>
                  <a:pt x="4456175" y="25908"/>
                </a:lnTo>
                <a:lnTo>
                  <a:pt x="4456175" y="51816"/>
                </a:lnTo>
                <a:lnTo>
                  <a:pt x="4482084" y="51816"/>
                </a:lnTo>
                <a:lnTo>
                  <a:pt x="4482084" y="25908"/>
                </a:lnTo>
                <a:close/>
              </a:path>
              <a:path w="5127625" h="78104">
                <a:moveTo>
                  <a:pt x="4533899" y="25908"/>
                </a:moveTo>
                <a:lnTo>
                  <a:pt x="4507992" y="25908"/>
                </a:lnTo>
                <a:lnTo>
                  <a:pt x="4507992" y="51816"/>
                </a:lnTo>
                <a:lnTo>
                  <a:pt x="4533899" y="51816"/>
                </a:lnTo>
                <a:lnTo>
                  <a:pt x="4533899" y="25908"/>
                </a:lnTo>
                <a:close/>
              </a:path>
              <a:path w="5127625" h="78104">
                <a:moveTo>
                  <a:pt x="4585716" y="25908"/>
                </a:moveTo>
                <a:lnTo>
                  <a:pt x="4559808" y="25908"/>
                </a:lnTo>
                <a:lnTo>
                  <a:pt x="4559808" y="51816"/>
                </a:lnTo>
                <a:lnTo>
                  <a:pt x="4585716" y="51816"/>
                </a:lnTo>
                <a:lnTo>
                  <a:pt x="4585716" y="25908"/>
                </a:lnTo>
                <a:close/>
              </a:path>
              <a:path w="5127625" h="78104">
                <a:moveTo>
                  <a:pt x="4637532" y="25908"/>
                </a:moveTo>
                <a:lnTo>
                  <a:pt x="4611623" y="25908"/>
                </a:lnTo>
                <a:lnTo>
                  <a:pt x="4611623" y="51816"/>
                </a:lnTo>
                <a:lnTo>
                  <a:pt x="4637532" y="51816"/>
                </a:lnTo>
                <a:lnTo>
                  <a:pt x="4637532" y="25908"/>
                </a:lnTo>
                <a:close/>
              </a:path>
              <a:path w="5127625" h="78104">
                <a:moveTo>
                  <a:pt x="4689347" y="25908"/>
                </a:moveTo>
                <a:lnTo>
                  <a:pt x="4663440" y="25908"/>
                </a:lnTo>
                <a:lnTo>
                  <a:pt x="4663440" y="51816"/>
                </a:lnTo>
                <a:lnTo>
                  <a:pt x="4689347" y="51816"/>
                </a:lnTo>
                <a:lnTo>
                  <a:pt x="4689347" y="25908"/>
                </a:lnTo>
                <a:close/>
              </a:path>
              <a:path w="5127625" h="78104">
                <a:moveTo>
                  <a:pt x="4741164" y="25908"/>
                </a:moveTo>
                <a:lnTo>
                  <a:pt x="4715256" y="25908"/>
                </a:lnTo>
                <a:lnTo>
                  <a:pt x="4715256" y="51816"/>
                </a:lnTo>
                <a:lnTo>
                  <a:pt x="4741164" y="51816"/>
                </a:lnTo>
                <a:lnTo>
                  <a:pt x="4741164" y="25908"/>
                </a:lnTo>
                <a:close/>
              </a:path>
              <a:path w="5127625" h="78104">
                <a:moveTo>
                  <a:pt x="4792979" y="25908"/>
                </a:moveTo>
                <a:lnTo>
                  <a:pt x="4767071" y="25908"/>
                </a:lnTo>
                <a:lnTo>
                  <a:pt x="4767071" y="51816"/>
                </a:lnTo>
                <a:lnTo>
                  <a:pt x="4792979" y="51816"/>
                </a:lnTo>
                <a:lnTo>
                  <a:pt x="4792979" y="25908"/>
                </a:lnTo>
                <a:close/>
              </a:path>
              <a:path w="5127625" h="78104">
                <a:moveTo>
                  <a:pt x="4844795" y="25908"/>
                </a:moveTo>
                <a:lnTo>
                  <a:pt x="4818888" y="25908"/>
                </a:lnTo>
                <a:lnTo>
                  <a:pt x="4818888" y="51816"/>
                </a:lnTo>
                <a:lnTo>
                  <a:pt x="4844795" y="51816"/>
                </a:lnTo>
                <a:lnTo>
                  <a:pt x="4844795" y="25908"/>
                </a:lnTo>
                <a:close/>
              </a:path>
              <a:path w="5127625" h="78104">
                <a:moveTo>
                  <a:pt x="4896612" y="25908"/>
                </a:moveTo>
                <a:lnTo>
                  <a:pt x="4870703" y="25908"/>
                </a:lnTo>
                <a:lnTo>
                  <a:pt x="4870703" y="51816"/>
                </a:lnTo>
                <a:lnTo>
                  <a:pt x="4896612" y="51816"/>
                </a:lnTo>
                <a:lnTo>
                  <a:pt x="4896612" y="25908"/>
                </a:lnTo>
                <a:close/>
              </a:path>
              <a:path w="5127625" h="78104">
                <a:moveTo>
                  <a:pt x="4948427" y="25908"/>
                </a:moveTo>
                <a:lnTo>
                  <a:pt x="4922520" y="25908"/>
                </a:lnTo>
                <a:lnTo>
                  <a:pt x="4922520" y="51816"/>
                </a:lnTo>
                <a:lnTo>
                  <a:pt x="4948427" y="51816"/>
                </a:lnTo>
                <a:lnTo>
                  <a:pt x="4948427" y="25908"/>
                </a:lnTo>
                <a:close/>
              </a:path>
              <a:path w="5127625" h="78104">
                <a:moveTo>
                  <a:pt x="5000244" y="25908"/>
                </a:moveTo>
                <a:lnTo>
                  <a:pt x="4974336" y="25908"/>
                </a:lnTo>
                <a:lnTo>
                  <a:pt x="4974336" y="51816"/>
                </a:lnTo>
                <a:lnTo>
                  <a:pt x="5000244" y="51816"/>
                </a:lnTo>
                <a:lnTo>
                  <a:pt x="5000244" y="25908"/>
                </a:lnTo>
                <a:close/>
              </a:path>
              <a:path w="5127625" h="78104">
                <a:moveTo>
                  <a:pt x="5088636" y="0"/>
                </a:moveTo>
                <a:lnTo>
                  <a:pt x="5073509" y="3053"/>
                </a:lnTo>
                <a:lnTo>
                  <a:pt x="5061156" y="11382"/>
                </a:lnTo>
                <a:lnTo>
                  <a:pt x="5052827" y="23735"/>
                </a:lnTo>
                <a:lnTo>
                  <a:pt x="5052060" y="27538"/>
                </a:lnTo>
                <a:lnTo>
                  <a:pt x="5052060" y="50185"/>
                </a:lnTo>
                <a:lnTo>
                  <a:pt x="5052827" y="53988"/>
                </a:lnTo>
                <a:lnTo>
                  <a:pt x="5061156" y="66341"/>
                </a:lnTo>
                <a:lnTo>
                  <a:pt x="5073509" y="74670"/>
                </a:lnTo>
                <a:lnTo>
                  <a:pt x="5088636" y="77724"/>
                </a:lnTo>
                <a:lnTo>
                  <a:pt x="5103762" y="74670"/>
                </a:lnTo>
                <a:lnTo>
                  <a:pt x="5116115" y="66341"/>
                </a:lnTo>
                <a:lnTo>
                  <a:pt x="5124444" y="53988"/>
                </a:lnTo>
                <a:lnTo>
                  <a:pt x="5124882" y="51816"/>
                </a:lnTo>
                <a:lnTo>
                  <a:pt x="5077968" y="51816"/>
                </a:lnTo>
                <a:lnTo>
                  <a:pt x="5077968" y="25908"/>
                </a:lnTo>
                <a:lnTo>
                  <a:pt x="5124882" y="25908"/>
                </a:lnTo>
                <a:lnTo>
                  <a:pt x="5124444" y="23735"/>
                </a:lnTo>
                <a:lnTo>
                  <a:pt x="5116115" y="11382"/>
                </a:lnTo>
                <a:lnTo>
                  <a:pt x="5103762" y="3053"/>
                </a:lnTo>
                <a:lnTo>
                  <a:pt x="5088636" y="0"/>
                </a:lnTo>
                <a:close/>
              </a:path>
              <a:path w="5127625" h="78104">
                <a:moveTo>
                  <a:pt x="5052060" y="25908"/>
                </a:moveTo>
                <a:lnTo>
                  <a:pt x="5026151" y="25908"/>
                </a:lnTo>
                <a:lnTo>
                  <a:pt x="5026151" y="51816"/>
                </a:lnTo>
                <a:lnTo>
                  <a:pt x="5052060" y="51816"/>
                </a:lnTo>
                <a:lnTo>
                  <a:pt x="5052060" y="50185"/>
                </a:lnTo>
                <a:lnTo>
                  <a:pt x="5049773" y="38862"/>
                </a:lnTo>
                <a:lnTo>
                  <a:pt x="5052060" y="27538"/>
                </a:lnTo>
                <a:lnTo>
                  <a:pt x="5052060" y="25908"/>
                </a:lnTo>
                <a:close/>
              </a:path>
              <a:path w="5127625" h="78104">
                <a:moveTo>
                  <a:pt x="5088636" y="25908"/>
                </a:moveTo>
                <a:lnTo>
                  <a:pt x="5077968" y="25908"/>
                </a:lnTo>
                <a:lnTo>
                  <a:pt x="5077968" y="51816"/>
                </a:lnTo>
                <a:lnTo>
                  <a:pt x="5088636" y="51816"/>
                </a:lnTo>
                <a:lnTo>
                  <a:pt x="5088636" y="25908"/>
                </a:lnTo>
                <a:close/>
              </a:path>
              <a:path w="5127625" h="78104">
                <a:moveTo>
                  <a:pt x="5124882" y="25908"/>
                </a:moveTo>
                <a:lnTo>
                  <a:pt x="5088636" y="25908"/>
                </a:lnTo>
                <a:lnTo>
                  <a:pt x="5088636" y="51816"/>
                </a:lnTo>
                <a:lnTo>
                  <a:pt x="5124882" y="51816"/>
                </a:lnTo>
                <a:lnTo>
                  <a:pt x="5127497" y="38862"/>
                </a:lnTo>
                <a:lnTo>
                  <a:pt x="5124882" y="25908"/>
                </a:lnTo>
                <a:close/>
              </a:path>
              <a:path w="5127625" h="78104">
                <a:moveTo>
                  <a:pt x="5052060" y="27538"/>
                </a:moveTo>
                <a:lnTo>
                  <a:pt x="5049773" y="38862"/>
                </a:lnTo>
                <a:lnTo>
                  <a:pt x="5052060" y="50185"/>
                </a:lnTo>
                <a:lnTo>
                  <a:pt x="5052060" y="2753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9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0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95"/>
              </a:spcBef>
              <a:tabLst>
                <a:tab pos="3081655" algn="l"/>
              </a:tabLst>
            </a:pPr>
            <a:r>
              <a:rPr spc="-10" dirty="0"/>
              <a:t>Iterupsi</a:t>
            </a:r>
            <a:r>
              <a:rPr dirty="0"/>
              <a:t>	</a:t>
            </a:r>
            <a:r>
              <a:rPr spc="-10" dirty="0"/>
              <a:t>Ganda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413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4965" algn="l"/>
              </a:tabLst>
            </a:pPr>
            <a:r>
              <a:rPr dirty="0"/>
              <a:t>Menolak</a:t>
            </a:r>
            <a:r>
              <a:rPr spc="-55" dirty="0"/>
              <a:t> </a:t>
            </a:r>
            <a:r>
              <a:rPr dirty="0"/>
              <a:t>atau</a:t>
            </a:r>
            <a:r>
              <a:rPr spc="-85" dirty="0"/>
              <a:t> </a:t>
            </a:r>
            <a:r>
              <a:rPr dirty="0"/>
              <a:t>tidak</a:t>
            </a:r>
            <a:r>
              <a:rPr spc="-90" dirty="0"/>
              <a:t> </a:t>
            </a:r>
            <a:r>
              <a:rPr dirty="0"/>
              <a:t>mengizinkan</a:t>
            </a:r>
            <a:r>
              <a:rPr spc="-65" dirty="0"/>
              <a:t> </a:t>
            </a:r>
            <a:r>
              <a:rPr dirty="0"/>
              <a:t>interupsi</a:t>
            </a:r>
            <a:r>
              <a:rPr spc="-50" dirty="0"/>
              <a:t> </a:t>
            </a:r>
            <a:r>
              <a:rPr spc="-20" dirty="0"/>
              <a:t>lain </a:t>
            </a:r>
            <a:r>
              <a:rPr dirty="0"/>
              <a:t>saat</a:t>
            </a:r>
            <a:r>
              <a:rPr spc="-95" dirty="0"/>
              <a:t> </a:t>
            </a:r>
            <a:r>
              <a:rPr dirty="0"/>
              <a:t>suatu</a:t>
            </a:r>
            <a:r>
              <a:rPr spc="-85" dirty="0"/>
              <a:t> </a:t>
            </a:r>
            <a:r>
              <a:rPr dirty="0"/>
              <a:t>interupsi</a:t>
            </a:r>
            <a:r>
              <a:rPr spc="-35" dirty="0"/>
              <a:t> </a:t>
            </a:r>
            <a:r>
              <a:rPr dirty="0"/>
              <a:t>ditangani</a:t>
            </a:r>
            <a:r>
              <a:rPr spc="-70" dirty="0"/>
              <a:t> </a:t>
            </a:r>
            <a:r>
              <a:rPr spc="-10" dirty="0"/>
              <a:t>prosesor. </a:t>
            </a:r>
            <a:r>
              <a:rPr dirty="0"/>
              <a:t>Kemudian</a:t>
            </a:r>
            <a:r>
              <a:rPr spc="-85" dirty="0"/>
              <a:t> </a:t>
            </a:r>
            <a:r>
              <a:rPr dirty="0"/>
              <a:t>setelah</a:t>
            </a:r>
            <a:r>
              <a:rPr spc="-50" dirty="0"/>
              <a:t> </a:t>
            </a:r>
            <a:r>
              <a:rPr dirty="0"/>
              <a:t>prosesor</a:t>
            </a:r>
            <a:r>
              <a:rPr spc="-70" dirty="0"/>
              <a:t> </a:t>
            </a:r>
            <a:r>
              <a:rPr dirty="0"/>
              <a:t>selesai</a:t>
            </a:r>
            <a:r>
              <a:rPr spc="-60" dirty="0"/>
              <a:t> </a:t>
            </a:r>
            <a:r>
              <a:rPr spc="-10" dirty="0"/>
              <a:t>menangani </a:t>
            </a:r>
            <a:r>
              <a:rPr dirty="0"/>
              <a:t>suatu</a:t>
            </a:r>
            <a:r>
              <a:rPr spc="-60" dirty="0"/>
              <a:t> </a:t>
            </a:r>
            <a:r>
              <a:rPr dirty="0"/>
              <a:t>interupsi maka</a:t>
            </a:r>
            <a:r>
              <a:rPr spc="-70" dirty="0"/>
              <a:t> </a:t>
            </a:r>
            <a:r>
              <a:rPr dirty="0"/>
              <a:t>interupsi</a:t>
            </a:r>
            <a:r>
              <a:rPr spc="-55" dirty="0"/>
              <a:t> </a:t>
            </a:r>
            <a:r>
              <a:rPr dirty="0"/>
              <a:t>lain</a:t>
            </a:r>
            <a:r>
              <a:rPr spc="-55" dirty="0"/>
              <a:t> </a:t>
            </a:r>
            <a:r>
              <a:rPr dirty="0"/>
              <a:t>baru</a:t>
            </a:r>
            <a:r>
              <a:rPr spc="-60" dirty="0"/>
              <a:t> </a:t>
            </a:r>
            <a:r>
              <a:rPr spc="-25" dirty="0"/>
              <a:t>di </a:t>
            </a:r>
            <a:r>
              <a:rPr dirty="0"/>
              <a:t>tangani.</a:t>
            </a:r>
            <a:r>
              <a:rPr spc="-55" dirty="0"/>
              <a:t> </a:t>
            </a:r>
            <a:r>
              <a:rPr dirty="0"/>
              <a:t>Pendekatan</a:t>
            </a:r>
            <a:r>
              <a:rPr spc="-65" dirty="0"/>
              <a:t> </a:t>
            </a:r>
            <a:r>
              <a:rPr dirty="0"/>
              <a:t>ini</a:t>
            </a:r>
            <a:r>
              <a:rPr spc="-50" dirty="0"/>
              <a:t> </a:t>
            </a:r>
            <a:r>
              <a:rPr dirty="0"/>
              <a:t>disebut</a:t>
            </a:r>
            <a:r>
              <a:rPr spc="-55" dirty="0"/>
              <a:t> </a:t>
            </a:r>
            <a:r>
              <a:rPr i="1" spc="-10" dirty="0">
                <a:latin typeface="Verdana"/>
                <a:cs typeface="Verdana"/>
              </a:rPr>
              <a:t>pengolahan </a:t>
            </a:r>
            <a:r>
              <a:rPr i="1" dirty="0">
                <a:latin typeface="Verdana"/>
                <a:cs typeface="Verdana"/>
              </a:rPr>
              <a:t>interupsi</a:t>
            </a:r>
            <a:r>
              <a:rPr i="1" spc="-55" dirty="0">
                <a:latin typeface="Verdana"/>
                <a:cs typeface="Verdana"/>
              </a:rPr>
              <a:t> </a:t>
            </a:r>
            <a:r>
              <a:rPr i="1" dirty="0">
                <a:latin typeface="Verdana"/>
                <a:cs typeface="Verdana"/>
              </a:rPr>
              <a:t>berurutan</a:t>
            </a:r>
            <a:r>
              <a:rPr i="1" spc="-70" dirty="0">
                <a:latin typeface="Verdana"/>
                <a:cs typeface="Verdana"/>
              </a:rPr>
              <a:t> </a:t>
            </a:r>
            <a:r>
              <a:rPr i="1" dirty="0">
                <a:latin typeface="Verdana"/>
                <a:cs typeface="Verdana"/>
              </a:rPr>
              <a:t>/</a:t>
            </a:r>
            <a:r>
              <a:rPr i="1" spc="-85" dirty="0">
                <a:latin typeface="Verdana"/>
                <a:cs typeface="Verdana"/>
              </a:rPr>
              <a:t> </a:t>
            </a:r>
            <a:r>
              <a:rPr i="1" spc="-10" dirty="0">
                <a:latin typeface="Verdana"/>
                <a:cs typeface="Verdana"/>
              </a:rPr>
              <a:t>sekuensial</a:t>
            </a:r>
          </a:p>
          <a:p>
            <a:pPr marL="354965" marR="508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4965" algn="l"/>
              </a:tabLst>
            </a:pPr>
            <a:r>
              <a:rPr dirty="0"/>
              <a:t>Prioritas</a:t>
            </a:r>
            <a:r>
              <a:rPr spc="-55" dirty="0"/>
              <a:t> </a:t>
            </a:r>
            <a:r>
              <a:rPr dirty="0"/>
              <a:t>bagi</a:t>
            </a:r>
            <a:r>
              <a:rPr spc="-85" dirty="0"/>
              <a:t> </a:t>
            </a:r>
            <a:r>
              <a:rPr dirty="0"/>
              <a:t>interupsi</a:t>
            </a:r>
            <a:r>
              <a:rPr spc="-25" dirty="0"/>
              <a:t> </a:t>
            </a:r>
            <a:r>
              <a:rPr dirty="0"/>
              <a:t>dan</a:t>
            </a:r>
            <a:r>
              <a:rPr spc="-95" dirty="0"/>
              <a:t> </a:t>
            </a:r>
            <a:r>
              <a:rPr i="1" dirty="0">
                <a:latin typeface="Verdana"/>
                <a:cs typeface="Verdana"/>
              </a:rPr>
              <a:t>interrupt</a:t>
            </a:r>
            <a:r>
              <a:rPr i="1" spc="-70" dirty="0">
                <a:latin typeface="Verdana"/>
                <a:cs typeface="Verdana"/>
              </a:rPr>
              <a:t> </a:t>
            </a:r>
            <a:r>
              <a:rPr i="1" spc="-10" dirty="0">
                <a:latin typeface="Verdana"/>
                <a:cs typeface="Verdana"/>
              </a:rPr>
              <a:t>handler </a:t>
            </a:r>
            <a:r>
              <a:rPr dirty="0"/>
              <a:t>mengizinkan</a:t>
            </a:r>
            <a:r>
              <a:rPr spc="-80" dirty="0"/>
              <a:t> </a:t>
            </a:r>
            <a:r>
              <a:rPr dirty="0"/>
              <a:t>interupsi</a:t>
            </a:r>
            <a:r>
              <a:rPr spc="-65" dirty="0"/>
              <a:t> </a:t>
            </a:r>
            <a:r>
              <a:rPr dirty="0"/>
              <a:t>berprioritas</a:t>
            </a:r>
            <a:r>
              <a:rPr spc="-55" dirty="0"/>
              <a:t> </a:t>
            </a:r>
            <a:r>
              <a:rPr dirty="0"/>
              <a:t>lebih</a:t>
            </a:r>
            <a:r>
              <a:rPr spc="-95" dirty="0"/>
              <a:t> </a:t>
            </a:r>
            <a:r>
              <a:rPr spc="-10" dirty="0"/>
              <a:t>tinggi </a:t>
            </a:r>
            <a:r>
              <a:rPr dirty="0"/>
              <a:t>ditangani</a:t>
            </a:r>
            <a:r>
              <a:rPr spc="-75" dirty="0"/>
              <a:t> </a:t>
            </a:r>
            <a:r>
              <a:rPr dirty="0"/>
              <a:t>terlebih</a:t>
            </a:r>
            <a:r>
              <a:rPr spc="-55" dirty="0"/>
              <a:t> </a:t>
            </a:r>
            <a:r>
              <a:rPr dirty="0"/>
              <a:t>dahulu.</a:t>
            </a:r>
            <a:r>
              <a:rPr spc="-85" dirty="0"/>
              <a:t> </a:t>
            </a:r>
            <a:r>
              <a:rPr dirty="0"/>
              <a:t>Pedekatan</a:t>
            </a:r>
            <a:r>
              <a:rPr spc="-95" dirty="0"/>
              <a:t> </a:t>
            </a:r>
            <a:r>
              <a:rPr dirty="0"/>
              <a:t>ini</a:t>
            </a:r>
            <a:r>
              <a:rPr spc="-75" dirty="0"/>
              <a:t> </a:t>
            </a:r>
            <a:r>
              <a:rPr spc="-10" dirty="0"/>
              <a:t>disebut </a:t>
            </a:r>
            <a:r>
              <a:rPr i="1" dirty="0">
                <a:latin typeface="Verdana"/>
                <a:cs typeface="Verdana"/>
              </a:rPr>
              <a:t>pengolahan</a:t>
            </a:r>
            <a:r>
              <a:rPr i="1" spc="-120" dirty="0">
                <a:latin typeface="Verdana"/>
                <a:cs typeface="Verdana"/>
              </a:rPr>
              <a:t> </a:t>
            </a:r>
            <a:r>
              <a:rPr i="1" dirty="0">
                <a:latin typeface="Verdana"/>
                <a:cs typeface="Verdana"/>
              </a:rPr>
              <a:t>interupsi</a:t>
            </a:r>
            <a:r>
              <a:rPr i="1" spc="-110" dirty="0">
                <a:latin typeface="Verdana"/>
                <a:cs typeface="Verdana"/>
              </a:rPr>
              <a:t> </a:t>
            </a:r>
            <a:r>
              <a:rPr i="1" spc="-10" dirty="0">
                <a:latin typeface="Verdana"/>
                <a:cs typeface="Verdana"/>
              </a:rPr>
              <a:t>bersarang</a:t>
            </a:r>
          </a:p>
        </p:txBody>
      </p:sp>
      <p:sp>
        <p:nvSpPr>
          <p:cNvPr id="5" name="object 5"/>
          <p:cNvSpPr/>
          <p:nvPr/>
        </p:nvSpPr>
        <p:spPr>
          <a:xfrm>
            <a:off x="3742182" y="582168"/>
            <a:ext cx="5127625" cy="78105"/>
          </a:xfrm>
          <a:custGeom>
            <a:avLst/>
            <a:gdLst/>
            <a:ahLst/>
            <a:cxnLst/>
            <a:rect l="l" t="t" r="r" b="b"/>
            <a:pathLst>
              <a:path w="5127625" h="78104">
                <a:moveTo>
                  <a:pt x="2590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7" y="51816"/>
                </a:lnTo>
                <a:lnTo>
                  <a:pt x="25907" y="25908"/>
                </a:lnTo>
                <a:close/>
              </a:path>
              <a:path w="5127625" h="78104">
                <a:moveTo>
                  <a:pt x="77723" y="25908"/>
                </a:moveTo>
                <a:lnTo>
                  <a:pt x="51815" y="25908"/>
                </a:lnTo>
                <a:lnTo>
                  <a:pt x="51815" y="51816"/>
                </a:lnTo>
                <a:lnTo>
                  <a:pt x="77723" y="51816"/>
                </a:lnTo>
                <a:lnTo>
                  <a:pt x="77723" y="25908"/>
                </a:lnTo>
                <a:close/>
              </a:path>
              <a:path w="5127625" h="78104">
                <a:moveTo>
                  <a:pt x="129539" y="25908"/>
                </a:moveTo>
                <a:lnTo>
                  <a:pt x="103631" y="25908"/>
                </a:lnTo>
                <a:lnTo>
                  <a:pt x="103631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5127625" h="78104">
                <a:moveTo>
                  <a:pt x="181355" y="25908"/>
                </a:moveTo>
                <a:lnTo>
                  <a:pt x="155447" y="25908"/>
                </a:lnTo>
                <a:lnTo>
                  <a:pt x="155447" y="51816"/>
                </a:lnTo>
                <a:lnTo>
                  <a:pt x="181355" y="51816"/>
                </a:lnTo>
                <a:lnTo>
                  <a:pt x="181355" y="25908"/>
                </a:lnTo>
                <a:close/>
              </a:path>
              <a:path w="5127625" h="78104">
                <a:moveTo>
                  <a:pt x="233171" y="25908"/>
                </a:moveTo>
                <a:lnTo>
                  <a:pt x="207263" y="25908"/>
                </a:lnTo>
                <a:lnTo>
                  <a:pt x="207263" y="51816"/>
                </a:lnTo>
                <a:lnTo>
                  <a:pt x="233171" y="51816"/>
                </a:lnTo>
                <a:lnTo>
                  <a:pt x="233171" y="25908"/>
                </a:lnTo>
                <a:close/>
              </a:path>
              <a:path w="5127625" h="78104">
                <a:moveTo>
                  <a:pt x="284988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8" y="51816"/>
                </a:lnTo>
                <a:lnTo>
                  <a:pt x="284988" y="25908"/>
                </a:lnTo>
                <a:close/>
              </a:path>
              <a:path w="5127625" h="78104">
                <a:moveTo>
                  <a:pt x="336803" y="25908"/>
                </a:moveTo>
                <a:lnTo>
                  <a:pt x="310895" y="25908"/>
                </a:lnTo>
                <a:lnTo>
                  <a:pt x="310895" y="51816"/>
                </a:lnTo>
                <a:lnTo>
                  <a:pt x="336803" y="51816"/>
                </a:lnTo>
                <a:lnTo>
                  <a:pt x="336803" y="25908"/>
                </a:lnTo>
                <a:close/>
              </a:path>
              <a:path w="5127625" h="78104">
                <a:moveTo>
                  <a:pt x="388619" y="25908"/>
                </a:moveTo>
                <a:lnTo>
                  <a:pt x="362712" y="25908"/>
                </a:lnTo>
                <a:lnTo>
                  <a:pt x="362712" y="51816"/>
                </a:lnTo>
                <a:lnTo>
                  <a:pt x="388619" y="51816"/>
                </a:lnTo>
                <a:lnTo>
                  <a:pt x="388619" y="25908"/>
                </a:lnTo>
                <a:close/>
              </a:path>
              <a:path w="5127625" h="78104">
                <a:moveTo>
                  <a:pt x="440435" y="25908"/>
                </a:moveTo>
                <a:lnTo>
                  <a:pt x="414527" y="25908"/>
                </a:lnTo>
                <a:lnTo>
                  <a:pt x="414527" y="51816"/>
                </a:lnTo>
                <a:lnTo>
                  <a:pt x="440435" y="51816"/>
                </a:lnTo>
                <a:lnTo>
                  <a:pt x="440435" y="25908"/>
                </a:lnTo>
                <a:close/>
              </a:path>
              <a:path w="5127625" h="78104">
                <a:moveTo>
                  <a:pt x="492251" y="25908"/>
                </a:moveTo>
                <a:lnTo>
                  <a:pt x="466343" y="25908"/>
                </a:lnTo>
                <a:lnTo>
                  <a:pt x="466343" y="51816"/>
                </a:lnTo>
                <a:lnTo>
                  <a:pt x="492251" y="51816"/>
                </a:lnTo>
                <a:lnTo>
                  <a:pt x="492251" y="25908"/>
                </a:lnTo>
                <a:close/>
              </a:path>
              <a:path w="5127625" h="78104">
                <a:moveTo>
                  <a:pt x="544067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7" y="51816"/>
                </a:lnTo>
                <a:lnTo>
                  <a:pt x="544067" y="25908"/>
                </a:lnTo>
                <a:close/>
              </a:path>
              <a:path w="5127625" h="78104">
                <a:moveTo>
                  <a:pt x="595883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3" y="51816"/>
                </a:lnTo>
                <a:lnTo>
                  <a:pt x="595883" y="25908"/>
                </a:lnTo>
                <a:close/>
              </a:path>
              <a:path w="5127625" h="78104">
                <a:moveTo>
                  <a:pt x="647700" y="25908"/>
                </a:moveTo>
                <a:lnTo>
                  <a:pt x="621791" y="25908"/>
                </a:lnTo>
                <a:lnTo>
                  <a:pt x="621791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5127625" h="78104">
                <a:moveTo>
                  <a:pt x="699515" y="25908"/>
                </a:moveTo>
                <a:lnTo>
                  <a:pt x="673607" y="25908"/>
                </a:lnTo>
                <a:lnTo>
                  <a:pt x="673607" y="51816"/>
                </a:lnTo>
                <a:lnTo>
                  <a:pt x="699515" y="51816"/>
                </a:lnTo>
                <a:lnTo>
                  <a:pt x="699515" y="25908"/>
                </a:lnTo>
                <a:close/>
              </a:path>
              <a:path w="5127625" h="78104">
                <a:moveTo>
                  <a:pt x="751331" y="25908"/>
                </a:moveTo>
                <a:lnTo>
                  <a:pt x="725423" y="25908"/>
                </a:lnTo>
                <a:lnTo>
                  <a:pt x="725423" y="51816"/>
                </a:lnTo>
                <a:lnTo>
                  <a:pt x="751331" y="51816"/>
                </a:lnTo>
                <a:lnTo>
                  <a:pt x="751331" y="25908"/>
                </a:lnTo>
                <a:close/>
              </a:path>
              <a:path w="5127625" h="78104">
                <a:moveTo>
                  <a:pt x="803147" y="25908"/>
                </a:moveTo>
                <a:lnTo>
                  <a:pt x="777239" y="25908"/>
                </a:lnTo>
                <a:lnTo>
                  <a:pt x="777239" y="51816"/>
                </a:lnTo>
                <a:lnTo>
                  <a:pt x="803147" y="51816"/>
                </a:lnTo>
                <a:lnTo>
                  <a:pt x="803147" y="25908"/>
                </a:lnTo>
                <a:close/>
              </a:path>
              <a:path w="5127625" h="78104">
                <a:moveTo>
                  <a:pt x="854963" y="25908"/>
                </a:moveTo>
                <a:lnTo>
                  <a:pt x="829055" y="25908"/>
                </a:lnTo>
                <a:lnTo>
                  <a:pt x="829055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5127625" h="78104">
                <a:moveTo>
                  <a:pt x="906779" y="25908"/>
                </a:moveTo>
                <a:lnTo>
                  <a:pt x="880871" y="25908"/>
                </a:lnTo>
                <a:lnTo>
                  <a:pt x="880871" y="51816"/>
                </a:lnTo>
                <a:lnTo>
                  <a:pt x="906779" y="51816"/>
                </a:lnTo>
                <a:lnTo>
                  <a:pt x="906779" y="25908"/>
                </a:lnTo>
                <a:close/>
              </a:path>
              <a:path w="5127625" h="78104">
                <a:moveTo>
                  <a:pt x="958595" y="25908"/>
                </a:moveTo>
                <a:lnTo>
                  <a:pt x="932688" y="25908"/>
                </a:lnTo>
                <a:lnTo>
                  <a:pt x="932688" y="51816"/>
                </a:lnTo>
                <a:lnTo>
                  <a:pt x="958595" y="51816"/>
                </a:lnTo>
                <a:lnTo>
                  <a:pt x="958595" y="25908"/>
                </a:lnTo>
                <a:close/>
              </a:path>
              <a:path w="5127625" h="78104">
                <a:moveTo>
                  <a:pt x="1010412" y="25908"/>
                </a:moveTo>
                <a:lnTo>
                  <a:pt x="984503" y="25908"/>
                </a:lnTo>
                <a:lnTo>
                  <a:pt x="984503" y="51816"/>
                </a:lnTo>
                <a:lnTo>
                  <a:pt x="1010412" y="51816"/>
                </a:lnTo>
                <a:lnTo>
                  <a:pt x="1010412" y="25908"/>
                </a:lnTo>
                <a:close/>
              </a:path>
              <a:path w="5127625" h="78104">
                <a:moveTo>
                  <a:pt x="1062227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7" y="51816"/>
                </a:lnTo>
                <a:lnTo>
                  <a:pt x="1062227" y="25908"/>
                </a:lnTo>
                <a:close/>
              </a:path>
              <a:path w="5127625" h="78104">
                <a:moveTo>
                  <a:pt x="1114043" y="25908"/>
                </a:moveTo>
                <a:lnTo>
                  <a:pt x="1088135" y="25908"/>
                </a:lnTo>
                <a:lnTo>
                  <a:pt x="1088135" y="51816"/>
                </a:lnTo>
                <a:lnTo>
                  <a:pt x="1114043" y="51816"/>
                </a:lnTo>
                <a:lnTo>
                  <a:pt x="1114043" y="25908"/>
                </a:lnTo>
                <a:close/>
              </a:path>
              <a:path w="5127625" h="78104">
                <a:moveTo>
                  <a:pt x="1165859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59" y="51816"/>
                </a:lnTo>
                <a:lnTo>
                  <a:pt x="1165859" y="25908"/>
                </a:lnTo>
                <a:close/>
              </a:path>
              <a:path w="5127625" h="78104">
                <a:moveTo>
                  <a:pt x="1217676" y="25908"/>
                </a:moveTo>
                <a:lnTo>
                  <a:pt x="1191767" y="25908"/>
                </a:lnTo>
                <a:lnTo>
                  <a:pt x="1191767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5127625" h="78104">
                <a:moveTo>
                  <a:pt x="1269491" y="25908"/>
                </a:moveTo>
                <a:lnTo>
                  <a:pt x="1243583" y="25908"/>
                </a:lnTo>
                <a:lnTo>
                  <a:pt x="1243583" y="51816"/>
                </a:lnTo>
                <a:lnTo>
                  <a:pt x="1269491" y="51816"/>
                </a:lnTo>
                <a:lnTo>
                  <a:pt x="1269491" y="25908"/>
                </a:lnTo>
                <a:close/>
              </a:path>
              <a:path w="5127625" h="78104">
                <a:moveTo>
                  <a:pt x="1321307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7" y="51816"/>
                </a:lnTo>
                <a:lnTo>
                  <a:pt x="1321307" y="25908"/>
                </a:lnTo>
                <a:close/>
              </a:path>
              <a:path w="5127625" h="78104">
                <a:moveTo>
                  <a:pt x="1373123" y="25908"/>
                </a:moveTo>
                <a:lnTo>
                  <a:pt x="1347215" y="25908"/>
                </a:lnTo>
                <a:lnTo>
                  <a:pt x="1347215" y="51816"/>
                </a:lnTo>
                <a:lnTo>
                  <a:pt x="1373123" y="51816"/>
                </a:lnTo>
                <a:lnTo>
                  <a:pt x="1373123" y="25908"/>
                </a:lnTo>
                <a:close/>
              </a:path>
              <a:path w="5127625" h="78104">
                <a:moveTo>
                  <a:pt x="1424939" y="25908"/>
                </a:moveTo>
                <a:lnTo>
                  <a:pt x="1399031" y="25908"/>
                </a:lnTo>
                <a:lnTo>
                  <a:pt x="1399031" y="51816"/>
                </a:lnTo>
                <a:lnTo>
                  <a:pt x="1424939" y="51816"/>
                </a:lnTo>
                <a:lnTo>
                  <a:pt x="1424939" y="25908"/>
                </a:lnTo>
                <a:close/>
              </a:path>
              <a:path w="5127625" h="78104">
                <a:moveTo>
                  <a:pt x="1476755" y="25908"/>
                </a:moveTo>
                <a:lnTo>
                  <a:pt x="1450847" y="25908"/>
                </a:lnTo>
                <a:lnTo>
                  <a:pt x="1450847" y="51816"/>
                </a:lnTo>
                <a:lnTo>
                  <a:pt x="1476755" y="51816"/>
                </a:lnTo>
                <a:lnTo>
                  <a:pt x="1476755" y="25908"/>
                </a:lnTo>
                <a:close/>
              </a:path>
              <a:path w="5127625" h="78104">
                <a:moveTo>
                  <a:pt x="1528571" y="25908"/>
                </a:moveTo>
                <a:lnTo>
                  <a:pt x="1502664" y="25908"/>
                </a:lnTo>
                <a:lnTo>
                  <a:pt x="1502664" y="51816"/>
                </a:lnTo>
                <a:lnTo>
                  <a:pt x="1528571" y="51816"/>
                </a:lnTo>
                <a:lnTo>
                  <a:pt x="1528571" y="25908"/>
                </a:lnTo>
                <a:close/>
              </a:path>
              <a:path w="5127625" h="78104">
                <a:moveTo>
                  <a:pt x="1580388" y="25908"/>
                </a:moveTo>
                <a:lnTo>
                  <a:pt x="1554479" y="25908"/>
                </a:lnTo>
                <a:lnTo>
                  <a:pt x="1554479" y="51816"/>
                </a:lnTo>
                <a:lnTo>
                  <a:pt x="1580388" y="51816"/>
                </a:lnTo>
                <a:lnTo>
                  <a:pt x="1580388" y="25908"/>
                </a:lnTo>
                <a:close/>
              </a:path>
              <a:path w="5127625" h="78104">
                <a:moveTo>
                  <a:pt x="1632203" y="25908"/>
                </a:moveTo>
                <a:lnTo>
                  <a:pt x="1606295" y="25908"/>
                </a:lnTo>
                <a:lnTo>
                  <a:pt x="1606295" y="51816"/>
                </a:lnTo>
                <a:lnTo>
                  <a:pt x="1632203" y="51816"/>
                </a:lnTo>
                <a:lnTo>
                  <a:pt x="1632203" y="25908"/>
                </a:lnTo>
                <a:close/>
              </a:path>
              <a:path w="5127625" h="78104">
                <a:moveTo>
                  <a:pt x="1684019" y="25908"/>
                </a:moveTo>
                <a:lnTo>
                  <a:pt x="1658112" y="25908"/>
                </a:lnTo>
                <a:lnTo>
                  <a:pt x="1658112" y="51816"/>
                </a:lnTo>
                <a:lnTo>
                  <a:pt x="1684019" y="51816"/>
                </a:lnTo>
                <a:lnTo>
                  <a:pt x="1684019" y="25908"/>
                </a:lnTo>
                <a:close/>
              </a:path>
              <a:path w="5127625" h="78104">
                <a:moveTo>
                  <a:pt x="1735835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5" y="51816"/>
                </a:lnTo>
                <a:lnTo>
                  <a:pt x="1735835" y="25908"/>
                </a:lnTo>
                <a:close/>
              </a:path>
              <a:path w="5127625" h="78104">
                <a:moveTo>
                  <a:pt x="1787652" y="25908"/>
                </a:moveTo>
                <a:lnTo>
                  <a:pt x="1761743" y="25908"/>
                </a:lnTo>
                <a:lnTo>
                  <a:pt x="1761743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5127625" h="78104">
                <a:moveTo>
                  <a:pt x="1839467" y="25908"/>
                </a:moveTo>
                <a:lnTo>
                  <a:pt x="1813559" y="25908"/>
                </a:lnTo>
                <a:lnTo>
                  <a:pt x="1813559" y="51816"/>
                </a:lnTo>
                <a:lnTo>
                  <a:pt x="1839467" y="51816"/>
                </a:lnTo>
                <a:lnTo>
                  <a:pt x="1839467" y="25908"/>
                </a:lnTo>
                <a:close/>
              </a:path>
              <a:path w="5127625" h="78104">
                <a:moveTo>
                  <a:pt x="1891283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91283" y="51816"/>
                </a:lnTo>
                <a:lnTo>
                  <a:pt x="1891283" y="25908"/>
                </a:lnTo>
                <a:close/>
              </a:path>
              <a:path w="5127625" h="78104">
                <a:moveTo>
                  <a:pt x="1943100" y="25908"/>
                </a:moveTo>
                <a:lnTo>
                  <a:pt x="1917191" y="25908"/>
                </a:lnTo>
                <a:lnTo>
                  <a:pt x="1917191" y="51816"/>
                </a:lnTo>
                <a:lnTo>
                  <a:pt x="1943100" y="51816"/>
                </a:lnTo>
                <a:lnTo>
                  <a:pt x="1943100" y="25908"/>
                </a:lnTo>
                <a:close/>
              </a:path>
              <a:path w="5127625" h="78104">
                <a:moveTo>
                  <a:pt x="1994915" y="25908"/>
                </a:moveTo>
                <a:lnTo>
                  <a:pt x="1969007" y="25908"/>
                </a:lnTo>
                <a:lnTo>
                  <a:pt x="1969007" y="51816"/>
                </a:lnTo>
                <a:lnTo>
                  <a:pt x="1994915" y="51816"/>
                </a:lnTo>
                <a:lnTo>
                  <a:pt x="1994915" y="25908"/>
                </a:lnTo>
                <a:close/>
              </a:path>
              <a:path w="5127625" h="78104">
                <a:moveTo>
                  <a:pt x="2046731" y="25908"/>
                </a:moveTo>
                <a:lnTo>
                  <a:pt x="2020823" y="25908"/>
                </a:lnTo>
                <a:lnTo>
                  <a:pt x="2020823" y="51816"/>
                </a:lnTo>
                <a:lnTo>
                  <a:pt x="2046731" y="51816"/>
                </a:lnTo>
                <a:lnTo>
                  <a:pt x="2046731" y="25908"/>
                </a:lnTo>
                <a:close/>
              </a:path>
              <a:path w="5127625" h="78104">
                <a:moveTo>
                  <a:pt x="2098547" y="25908"/>
                </a:moveTo>
                <a:lnTo>
                  <a:pt x="2072639" y="25908"/>
                </a:lnTo>
                <a:lnTo>
                  <a:pt x="2072639" y="51816"/>
                </a:lnTo>
                <a:lnTo>
                  <a:pt x="2098547" y="51816"/>
                </a:lnTo>
                <a:lnTo>
                  <a:pt x="2098547" y="25908"/>
                </a:lnTo>
                <a:close/>
              </a:path>
              <a:path w="5127625" h="78104">
                <a:moveTo>
                  <a:pt x="2150364" y="25908"/>
                </a:moveTo>
                <a:lnTo>
                  <a:pt x="2124455" y="25908"/>
                </a:lnTo>
                <a:lnTo>
                  <a:pt x="2124455" y="51816"/>
                </a:lnTo>
                <a:lnTo>
                  <a:pt x="2150364" y="51816"/>
                </a:lnTo>
                <a:lnTo>
                  <a:pt x="2150364" y="25908"/>
                </a:lnTo>
                <a:close/>
              </a:path>
              <a:path w="5127625" h="78104">
                <a:moveTo>
                  <a:pt x="2202179" y="25908"/>
                </a:moveTo>
                <a:lnTo>
                  <a:pt x="2176271" y="25908"/>
                </a:lnTo>
                <a:lnTo>
                  <a:pt x="2176271" y="51816"/>
                </a:lnTo>
                <a:lnTo>
                  <a:pt x="2202179" y="51816"/>
                </a:lnTo>
                <a:lnTo>
                  <a:pt x="2202179" y="25908"/>
                </a:lnTo>
                <a:close/>
              </a:path>
              <a:path w="5127625" h="78104">
                <a:moveTo>
                  <a:pt x="2253995" y="25908"/>
                </a:moveTo>
                <a:lnTo>
                  <a:pt x="2228088" y="25908"/>
                </a:lnTo>
                <a:lnTo>
                  <a:pt x="2228088" y="51816"/>
                </a:lnTo>
                <a:lnTo>
                  <a:pt x="2253995" y="51816"/>
                </a:lnTo>
                <a:lnTo>
                  <a:pt x="2253995" y="25908"/>
                </a:lnTo>
                <a:close/>
              </a:path>
              <a:path w="5127625" h="78104">
                <a:moveTo>
                  <a:pt x="2305812" y="25908"/>
                </a:moveTo>
                <a:lnTo>
                  <a:pt x="2279904" y="25908"/>
                </a:lnTo>
                <a:lnTo>
                  <a:pt x="2279904" y="51816"/>
                </a:lnTo>
                <a:lnTo>
                  <a:pt x="2305812" y="51816"/>
                </a:lnTo>
                <a:lnTo>
                  <a:pt x="2305812" y="25908"/>
                </a:lnTo>
                <a:close/>
              </a:path>
              <a:path w="5127625" h="78104">
                <a:moveTo>
                  <a:pt x="2357628" y="25908"/>
                </a:moveTo>
                <a:lnTo>
                  <a:pt x="2331719" y="25908"/>
                </a:lnTo>
                <a:lnTo>
                  <a:pt x="2331719" y="51816"/>
                </a:lnTo>
                <a:lnTo>
                  <a:pt x="2357628" y="51816"/>
                </a:lnTo>
                <a:lnTo>
                  <a:pt x="2357628" y="25908"/>
                </a:lnTo>
                <a:close/>
              </a:path>
              <a:path w="5127625" h="78104">
                <a:moveTo>
                  <a:pt x="2409443" y="25908"/>
                </a:moveTo>
                <a:lnTo>
                  <a:pt x="2383535" y="25908"/>
                </a:lnTo>
                <a:lnTo>
                  <a:pt x="2383535" y="51816"/>
                </a:lnTo>
                <a:lnTo>
                  <a:pt x="2409443" y="51816"/>
                </a:lnTo>
                <a:lnTo>
                  <a:pt x="2409443" y="25908"/>
                </a:lnTo>
                <a:close/>
              </a:path>
              <a:path w="5127625" h="78104">
                <a:moveTo>
                  <a:pt x="2461259" y="25908"/>
                </a:moveTo>
                <a:lnTo>
                  <a:pt x="2435352" y="25908"/>
                </a:lnTo>
                <a:lnTo>
                  <a:pt x="2435352" y="51816"/>
                </a:lnTo>
                <a:lnTo>
                  <a:pt x="2461259" y="51816"/>
                </a:lnTo>
                <a:lnTo>
                  <a:pt x="2461259" y="25908"/>
                </a:lnTo>
                <a:close/>
              </a:path>
              <a:path w="5127625" h="78104">
                <a:moveTo>
                  <a:pt x="2513076" y="25908"/>
                </a:moveTo>
                <a:lnTo>
                  <a:pt x="2487167" y="25908"/>
                </a:lnTo>
                <a:lnTo>
                  <a:pt x="2487167" y="51816"/>
                </a:lnTo>
                <a:lnTo>
                  <a:pt x="2513076" y="51816"/>
                </a:lnTo>
                <a:lnTo>
                  <a:pt x="2513076" y="25908"/>
                </a:lnTo>
                <a:close/>
              </a:path>
              <a:path w="5127625" h="78104">
                <a:moveTo>
                  <a:pt x="2564891" y="25908"/>
                </a:moveTo>
                <a:lnTo>
                  <a:pt x="2538983" y="25908"/>
                </a:lnTo>
                <a:lnTo>
                  <a:pt x="2538983" y="51816"/>
                </a:lnTo>
                <a:lnTo>
                  <a:pt x="2564891" y="51816"/>
                </a:lnTo>
                <a:lnTo>
                  <a:pt x="2564891" y="25908"/>
                </a:lnTo>
                <a:close/>
              </a:path>
              <a:path w="5127625" h="78104">
                <a:moveTo>
                  <a:pt x="2616707" y="25908"/>
                </a:moveTo>
                <a:lnTo>
                  <a:pt x="2590800" y="25908"/>
                </a:lnTo>
                <a:lnTo>
                  <a:pt x="2590800" y="51816"/>
                </a:lnTo>
                <a:lnTo>
                  <a:pt x="2616707" y="51816"/>
                </a:lnTo>
                <a:lnTo>
                  <a:pt x="2616707" y="25908"/>
                </a:lnTo>
                <a:close/>
              </a:path>
              <a:path w="5127625" h="78104">
                <a:moveTo>
                  <a:pt x="2668523" y="25908"/>
                </a:moveTo>
                <a:lnTo>
                  <a:pt x="2642616" y="25908"/>
                </a:lnTo>
                <a:lnTo>
                  <a:pt x="2642616" y="51816"/>
                </a:lnTo>
                <a:lnTo>
                  <a:pt x="2668523" y="51816"/>
                </a:lnTo>
                <a:lnTo>
                  <a:pt x="2668523" y="25908"/>
                </a:lnTo>
                <a:close/>
              </a:path>
              <a:path w="5127625" h="78104">
                <a:moveTo>
                  <a:pt x="2720340" y="25908"/>
                </a:moveTo>
                <a:lnTo>
                  <a:pt x="2694431" y="25908"/>
                </a:lnTo>
                <a:lnTo>
                  <a:pt x="2694431" y="51816"/>
                </a:lnTo>
                <a:lnTo>
                  <a:pt x="2720340" y="51816"/>
                </a:lnTo>
                <a:lnTo>
                  <a:pt x="2720340" y="25908"/>
                </a:lnTo>
                <a:close/>
              </a:path>
              <a:path w="5127625" h="78104">
                <a:moveTo>
                  <a:pt x="2772156" y="25908"/>
                </a:moveTo>
                <a:lnTo>
                  <a:pt x="2746247" y="25908"/>
                </a:lnTo>
                <a:lnTo>
                  <a:pt x="2746247" y="51816"/>
                </a:lnTo>
                <a:lnTo>
                  <a:pt x="2772156" y="51816"/>
                </a:lnTo>
                <a:lnTo>
                  <a:pt x="2772156" y="25908"/>
                </a:lnTo>
                <a:close/>
              </a:path>
              <a:path w="5127625" h="78104">
                <a:moveTo>
                  <a:pt x="2823971" y="25908"/>
                </a:moveTo>
                <a:lnTo>
                  <a:pt x="2798064" y="25908"/>
                </a:lnTo>
                <a:lnTo>
                  <a:pt x="2798064" y="51816"/>
                </a:lnTo>
                <a:lnTo>
                  <a:pt x="2823971" y="51816"/>
                </a:lnTo>
                <a:lnTo>
                  <a:pt x="2823971" y="25908"/>
                </a:lnTo>
                <a:close/>
              </a:path>
              <a:path w="5127625" h="78104">
                <a:moveTo>
                  <a:pt x="2875788" y="25908"/>
                </a:moveTo>
                <a:lnTo>
                  <a:pt x="2849879" y="25908"/>
                </a:lnTo>
                <a:lnTo>
                  <a:pt x="2849879" y="51816"/>
                </a:lnTo>
                <a:lnTo>
                  <a:pt x="2875788" y="51816"/>
                </a:lnTo>
                <a:lnTo>
                  <a:pt x="2875788" y="25908"/>
                </a:lnTo>
                <a:close/>
              </a:path>
              <a:path w="5127625" h="78104">
                <a:moveTo>
                  <a:pt x="2927603" y="25908"/>
                </a:moveTo>
                <a:lnTo>
                  <a:pt x="2901695" y="25908"/>
                </a:lnTo>
                <a:lnTo>
                  <a:pt x="2901695" y="51816"/>
                </a:lnTo>
                <a:lnTo>
                  <a:pt x="2927603" y="51816"/>
                </a:lnTo>
                <a:lnTo>
                  <a:pt x="2927603" y="25908"/>
                </a:lnTo>
                <a:close/>
              </a:path>
              <a:path w="5127625" h="78104">
                <a:moveTo>
                  <a:pt x="2979419" y="25908"/>
                </a:moveTo>
                <a:lnTo>
                  <a:pt x="2953512" y="25908"/>
                </a:lnTo>
                <a:lnTo>
                  <a:pt x="2953512" y="51816"/>
                </a:lnTo>
                <a:lnTo>
                  <a:pt x="2979419" y="51816"/>
                </a:lnTo>
                <a:lnTo>
                  <a:pt x="2979419" y="25908"/>
                </a:lnTo>
                <a:close/>
              </a:path>
              <a:path w="5127625" h="78104">
                <a:moveTo>
                  <a:pt x="3031236" y="25908"/>
                </a:moveTo>
                <a:lnTo>
                  <a:pt x="3005327" y="25908"/>
                </a:lnTo>
                <a:lnTo>
                  <a:pt x="3005327" y="51816"/>
                </a:lnTo>
                <a:lnTo>
                  <a:pt x="3031236" y="51816"/>
                </a:lnTo>
                <a:lnTo>
                  <a:pt x="3031236" y="25908"/>
                </a:lnTo>
                <a:close/>
              </a:path>
              <a:path w="5127625" h="78104">
                <a:moveTo>
                  <a:pt x="3083051" y="25908"/>
                </a:moveTo>
                <a:lnTo>
                  <a:pt x="3057143" y="25908"/>
                </a:lnTo>
                <a:lnTo>
                  <a:pt x="3057143" y="51816"/>
                </a:lnTo>
                <a:lnTo>
                  <a:pt x="3083051" y="51816"/>
                </a:lnTo>
                <a:lnTo>
                  <a:pt x="3083051" y="25908"/>
                </a:lnTo>
                <a:close/>
              </a:path>
              <a:path w="5127625" h="78104">
                <a:moveTo>
                  <a:pt x="3134867" y="25908"/>
                </a:moveTo>
                <a:lnTo>
                  <a:pt x="3108960" y="25908"/>
                </a:lnTo>
                <a:lnTo>
                  <a:pt x="3108960" y="51816"/>
                </a:lnTo>
                <a:lnTo>
                  <a:pt x="3134867" y="51816"/>
                </a:lnTo>
                <a:lnTo>
                  <a:pt x="3134867" y="25908"/>
                </a:lnTo>
                <a:close/>
              </a:path>
              <a:path w="5127625" h="78104">
                <a:moveTo>
                  <a:pt x="3186684" y="25908"/>
                </a:moveTo>
                <a:lnTo>
                  <a:pt x="3160775" y="25908"/>
                </a:lnTo>
                <a:lnTo>
                  <a:pt x="3160775" y="51816"/>
                </a:lnTo>
                <a:lnTo>
                  <a:pt x="3186684" y="51816"/>
                </a:lnTo>
                <a:lnTo>
                  <a:pt x="3186684" y="25908"/>
                </a:lnTo>
                <a:close/>
              </a:path>
              <a:path w="5127625" h="78104">
                <a:moveTo>
                  <a:pt x="3238499" y="25908"/>
                </a:moveTo>
                <a:lnTo>
                  <a:pt x="3212591" y="25908"/>
                </a:lnTo>
                <a:lnTo>
                  <a:pt x="3212591" y="51816"/>
                </a:lnTo>
                <a:lnTo>
                  <a:pt x="3238499" y="51816"/>
                </a:lnTo>
                <a:lnTo>
                  <a:pt x="3238499" y="25908"/>
                </a:lnTo>
                <a:close/>
              </a:path>
              <a:path w="5127625" h="78104">
                <a:moveTo>
                  <a:pt x="3290316" y="25908"/>
                </a:moveTo>
                <a:lnTo>
                  <a:pt x="3264408" y="25908"/>
                </a:lnTo>
                <a:lnTo>
                  <a:pt x="3264408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5127625" h="78104">
                <a:moveTo>
                  <a:pt x="3342132" y="25908"/>
                </a:moveTo>
                <a:lnTo>
                  <a:pt x="3316223" y="25908"/>
                </a:lnTo>
                <a:lnTo>
                  <a:pt x="3316223" y="51816"/>
                </a:lnTo>
                <a:lnTo>
                  <a:pt x="3342132" y="51816"/>
                </a:lnTo>
                <a:lnTo>
                  <a:pt x="3342132" y="25908"/>
                </a:lnTo>
                <a:close/>
              </a:path>
              <a:path w="5127625" h="78104">
                <a:moveTo>
                  <a:pt x="3393947" y="25908"/>
                </a:moveTo>
                <a:lnTo>
                  <a:pt x="3368040" y="25908"/>
                </a:lnTo>
                <a:lnTo>
                  <a:pt x="3368040" y="51816"/>
                </a:lnTo>
                <a:lnTo>
                  <a:pt x="3393947" y="51816"/>
                </a:lnTo>
                <a:lnTo>
                  <a:pt x="3393947" y="25908"/>
                </a:lnTo>
                <a:close/>
              </a:path>
              <a:path w="5127625" h="78104">
                <a:moveTo>
                  <a:pt x="3445764" y="25908"/>
                </a:moveTo>
                <a:lnTo>
                  <a:pt x="3419856" y="25908"/>
                </a:lnTo>
                <a:lnTo>
                  <a:pt x="3419856" y="51816"/>
                </a:lnTo>
                <a:lnTo>
                  <a:pt x="3445764" y="51816"/>
                </a:lnTo>
                <a:lnTo>
                  <a:pt x="3445764" y="25908"/>
                </a:lnTo>
                <a:close/>
              </a:path>
              <a:path w="5127625" h="78104">
                <a:moveTo>
                  <a:pt x="3497579" y="25908"/>
                </a:moveTo>
                <a:lnTo>
                  <a:pt x="3471671" y="25908"/>
                </a:lnTo>
                <a:lnTo>
                  <a:pt x="3471671" y="51816"/>
                </a:lnTo>
                <a:lnTo>
                  <a:pt x="3497579" y="51816"/>
                </a:lnTo>
                <a:lnTo>
                  <a:pt x="3497579" y="25908"/>
                </a:lnTo>
                <a:close/>
              </a:path>
              <a:path w="5127625" h="78104">
                <a:moveTo>
                  <a:pt x="3549395" y="25908"/>
                </a:moveTo>
                <a:lnTo>
                  <a:pt x="3523488" y="25908"/>
                </a:lnTo>
                <a:lnTo>
                  <a:pt x="3523488" y="51816"/>
                </a:lnTo>
                <a:lnTo>
                  <a:pt x="3549395" y="51816"/>
                </a:lnTo>
                <a:lnTo>
                  <a:pt x="3549395" y="25908"/>
                </a:lnTo>
                <a:close/>
              </a:path>
              <a:path w="5127625" h="78104">
                <a:moveTo>
                  <a:pt x="3601212" y="25908"/>
                </a:moveTo>
                <a:lnTo>
                  <a:pt x="3575303" y="25908"/>
                </a:lnTo>
                <a:lnTo>
                  <a:pt x="3575303" y="51816"/>
                </a:lnTo>
                <a:lnTo>
                  <a:pt x="3601212" y="51816"/>
                </a:lnTo>
                <a:lnTo>
                  <a:pt x="3601212" y="25908"/>
                </a:lnTo>
                <a:close/>
              </a:path>
              <a:path w="5127625" h="78104">
                <a:moveTo>
                  <a:pt x="3653027" y="25908"/>
                </a:moveTo>
                <a:lnTo>
                  <a:pt x="3627119" y="25908"/>
                </a:lnTo>
                <a:lnTo>
                  <a:pt x="3627119" y="51816"/>
                </a:lnTo>
                <a:lnTo>
                  <a:pt x="3653027" y="51816"/>
                </a:lnTo>
                <a:lnTo>
                  <a:pt x="3653027" y="25908"/>
                </a:lnTo>
                <a:close/>
              </a:path>
              <a:path w="5127625" h="78104">
                <a:moveTo>
                  <a:pt x="3704843" y="25908"/>
                </a:moveTo>
                <a:lnTo>
                  <a:pt x="3678936" y="25908"/>
                </a:lnTo>
                <a:lnTo>
                  <a:pt x="3678936" y="51816"/>
                </a:lnTo>
                <a:lnTo>
                  <a:pt x="3704843" y="51816"/>
                </a:lnTo>
                <a:lnTo>
                  <a:pt x="3704843" y="25908"/>
                </a:lnTo>
                <a:close/>
              </a:path>
              <a:path w="5127625" h="78104">
                <a:moveTo>
                  <a:pt x="3756660" y="25908"/>
                </a:moveTo>
                <a:lnTo>
                  <a:pt x="3730751" y="25908"/>
                </a:lnTo>
                <a:lnTo>
                  <a:pt x="3730751" y="51816"/>
                </a:lnTo>
                <a:lnTo>
                  <a:pt x="3756660" y="51816"/>
                </a:lnTo>
                <a:lnTo>
                  <a:pt x="3756660" y="25908"/>
                </a:lnTo>
                <a:close/>
              </a:path>
              <a:path w="5127625" h="78104">
                <a:moveTo>
                  <a:pt x="3808475" y="25908"/>
                </a:moveTo>
                <a:lnTo>
                  <a:pt x="3782567" y="25908"/>
                </a:lnTo>
                <a:lnTo>
                  <a:pt x="3782567" y="51816"/>
                </a:lnTo>
                <a:lnTo>
                  <a:pt x="3808475" y="51816"/>
                </a:lnTo>
                <a:lnTo>
                  <a:pt x="3808475" y="25908"/>
                </a:lnTo>
                <a:close/>
              </a:path>
              <a:path w="5127625" h="78104">
                <a:moveTo>
                  <a:pt x="3860291" y="25908"/>
                </a:moveTo>
                <a:lnTo>
                  <a:pt x="3834384" y="25908"/>
                </a:lnTo>
                <a:lnTo>
                  <a:pt x="3834384" y="51816"/>
                </a:lnTo>
                <a:lnTo>
                  <a:pt x="3860291" y="51816"/>
                </a:lnTo>
                <a:lnTo>
                  <a:pt x="3860291" y="25908"/>
                </a:lnTo>
                <a:close/>
              </a:path>
              <a:path w="5127625" h="78104">
                <a:moveTo>
                  <a:pt x="3912108" y="25908"/>
                </a:moveTo>
                <a:lnTo>
                  <a:pt x="3886199" y="25908"/>
                </a:lnTo>
                <a:lnTo>
                  <a:pt x="3886199" y="51816"/>
                </a:lnTo>
                <a:lnTo>
                  <a:pt x="3912108" y="51816"/>
                </a:lnTo>
                <a:lnTo>
                  <a:pt x="3912108" y="25908"/>
                </a:lnTo>
                <a:close/>
              </a:path>
              <a:path w="5127625" h="78104">
                <a:moveTo>
                  <a:pt x="3963923" y="25908"/>
                </a:moveTo>
                <a:lnTo>
                  <a:pt x="3938016" y="25908"/>
                </a:lnTo>
                <a:lnTo>
                  <a:pt x="3938016" y="51816"/>
                </a:lnTo>
                <a:lnTo>
                  <a:pt x="3963923" y="51816"/>
                </a:lnTo>
                <a:lnTo>
                  <a:pt x="3963923" y="25908"/>
                </a:lnTo>
                <a:close/>
              </a:path>
              <a:path w="5127625" h="78104">
                <a:moveTo>
                  <a:pt x="4015740" y="25908"/>
                </a:moveTo>
                <a:lnTo>
                  <a:pt x="3989832" y="25908"/>
                </a:lnTo>
                <a:lnTo>
                  <a:pt x="3989832" y="51816"/>
                </a:lnTo>
                <a:lnTo>
                  <a:pt x="4015740" y="51816"/>
                </a:lnTo>
                <a:lnTo>
                  <a:pt x="4015740" y="25908"/>
                </a:lnTo>
                <a:close/>
              </a:path>
              <a:path w="5127625" h="78104">
                <a:moveTo>
                  <a:pt x="4067556" y="25908"/>
                </a:moveTo>
                <a:lnTo>
                  <a:pt x="4041647" y="25908"/>
                </a:lnTo>
                <a:lnTo>
                  <a:pt x="4041647" y="51816"/>
                </a:lnTo>
                <a:lnTo>
                  <a:pt x="4067556" y="51816"/>
                </a:lnTo>
                <a:lnTo>
                  <a:pt x="4067556" y="25908"/>
                </a:lnTo>
                <a:close/>
              </a:path>
              <a:path w="5127625" h="78104">
                <a:moveTo>
                  <a:pt x="4119371" y="25908"/>
                </a:moveTo>
                <a:lnTo>
                  <a:pt x="4093464" y="25908"/>
                </a:lnTo>
                <a:lnTo>
                  <a:pt x="4093464" y="51816"/>
                </a:lnTo>
                <a:lnTo>
                  <a:pt x="4119371" y="51816"/>
                </a:lnTo>
                <a:lnTo>
                  <a:pt x="4119371" y="25908"/>
                </a:lnTo>
                <a:close/>
              </a:path>
              <a:path w="5127625" h="78104">
                <a:moveTo>
                  <a:pt x="4171188" y="25908"/>
                </a:moveTo>
                <a:lnTo>
                  <a:pt x="4145279" y="25908"/>
                </a:lnTo>
                <a:lnTo>
                  <a:pt x="4145279" y="51816"/>
                </a:lnTo>
                <a:lnTo>
                  <a:pt x="4171188" y="51816"/>
                </a:lnTo>
                <a:lnTo>
                  <a:pt x="4171188" y="25908"/>
                </a:lnTo>
                <a:close/>
              </a:path>
              <a:path w="5127625" h="78104">
                <a:moveTo>
                  <a:pt x="4223003" y="25908"/>
                </a:moveTo>
                <a:lnTo>
                  <a:pt x="4197095" y="25908"/>
                </a:lnTo>
                <a:lnTo>
                  <a:pt x="4197095" y="51816"/>
                </a:lnTo>
                <a:lnTo>
                  <a:pt x="4223003" y="51816"/>
                </a:lnTo>
                <a:lnTo>
                  <a:pt x="4223003" y="25908"/>
                </a:lnTo>
                <a:close/>
              </a:path>
              <a:path w="5127625" h="78104">
                <a:moveTo>
                  <a:pt x="4274820" y="25908"/>
                </a:moveTo>
                <a:lnTo>
                  <a:pt x="4248912" y="25908"/>
                </a:lnTo>
                <a:lnTo>
                  <a:pt x="4248912" y="51816"/>
                </a:lnTo>
                <a:lnTo>
                  <a:pt x="4274820" y="51816"/>
                </a:lnTo>
                <a:lnTo>
                  <a:pt x="4274820" y="25908"/>
                </a:lnTo>
                <a:close/>
              </a:path>
              <a:path w="5127625" h="78104">
                <a:moveTo>
                  <a:pt x="4326636" y="25908"/>
                </a:moveTo>
                <a:lnTo>
                  <a:pt x="4300727" y="25908"/>
                </a:lnTo>
                <a:lnTo>
                  <a:pt x="4300727" y="51816"/>
                </a:lnTo>
                <a:lnTo>
                  <a:pt x="4326636" y="51816"/>
                </a:lnTo>
                <a:lnTo>
                  <a:pt x="4326636" y="25908"/>
                </a:lnTo>
                <a:close/>
              </a:path>
              <a:path w="5127625" h="78104">
                <a:moveTo>
                  <a:pt x="4378451" y="25908"/>
                </a:moveTo>
                <a:lnTo>
                  <a:pt x="4352544" y="25908"/>
                </a:lnTo>
                <a:lnTo>
                  <a:pt x="4352544" y="51816"/>
                </a:lnTo>
                <a:lnTo>
                  <a:pt x="4378451" y="51816"/>
                </a:lnTo>
                <a:lnTo>
                  <a:pt x="4378451" y="25908"/>
                </a:lnTo>
                <a:close/>
              </a:path>
              <a:path w="5127625" h="78104">
                <a:moveTo>
                  <a:pt x="4430268" y="25908"/>
                </a:moveTo>
                <a:lnTo>
                  <a:pt x="4404360" y="25908"/>
                </a:lnTo>
                <a:lnTo>
                  <a:pt x="4404360" y="51816"/>
                </a:lnTo>
                <a:lnTo>
                  <a:pt x="4430268" y="51816"/>
                </a:lnTo>
                <a:lnTo>
                  <a:pt x="4430268" y="25908"/>
                </a:lnTo>
                <a:close/>
              </a:path>
              <a:path w="5127625" h="78104">
                <a:moveTo>
                  <a:pt x="4482084" y="25908"/>
                </a:moveTo>
                <a:lnTo>
                  <a:pt x="4456175" y="25908"/>
                </a:lnTo>
                <a:lnTo>
                  <a:pt x="4456175" y="51816"/>
                </a:lnTo>
                <a:lnTo>
                  <a:pt x="4482084" y="51816"/>
                </a:lnTo>
                <a:lnTo>
                  <a:pt x="4482084" y="25908"/>
                </a:lnTo>
                <a:close/>
              </a:path>
              <a:path w="5127625" h="78104">
                <a:moveTo>
                  <a:pt x="4533899" y="25908"/>
                </a:moveTo>
                <a:lnTo>
                  <a:pt x="4507992" y="25908"/>
                </a:lnTo>
                <a:lnTo>
                  <a:pt x="4507992" y="51816"/>
                </a:lnTo>
                <a:lnTo>
                  <a:pt x="4533899" y="51816"/>
                </a:lnTo>
                <a:lnTo>
                  <a:pt x="4533899" y="25908"/>
                </a:lnTo>
                <a:close/>
              </a:path>
              <a:path w="5127625" h="78104">
                <a:moveTo>
                  <a:pt x="4585716" y="25908"/>
                </a:moveTo>
                <a:lnTo>
                  <a:pt x="4559808" y="25908"/>
                </a:lnTo>
                <a:lnTo>
                  <a:pt x="4559808" y="51816"/>
                </a:lnTo>
                <a:lnTo>
                  <a:pt x="4585716" y="51816"/>
                </a:lnTo>
                <a:lnTo>
                  <a:pt x="4585716" y="25908"/>
                </a:lnTo>
                <a:close/>
              </a:path>
              <a:path w="5127625" h="78104">
                <a:moveTo>
                  <a:pt x="4637532" y="25908"/>
                </a:moveTo>
                <a:lnTo>
                  <a:pt x="4611623" y="25908"/>
                </a:lnTo>
                <a:lnTo>
                  <a:pt x="4611623" y="51816"/>
                </a:lnTo>
                <a:lnTo>
                  <a:pt x="4637532" y="51816"/>
                </a:lnTo>
                <a:lnTo>
                  <a:pt x="4637532" y="25908"/>
                </a:lnTo>
                <a:close/>
              </a:path>
              <a:path w="5127625" h="78104">
                <a:moveTo>
                  <a:pt x="4689347" y="25908"/>
                </a:moveTo>
                <a:lnTo>
                  <a:pt x="4663440" y="25908"/>
                </a:lnTo>
                <a:lnTo>
                  <a:pt x="4663440" y="51816"/>
                </a:lnTo>
                <a:lnTo>
                  <a:pt x="4689347" y="51816"/>
                </a:lnTo>
                <a:lnTo>
                  <a:pt x="4689347" y="25908"/>
                </a:lnTo>
                <a:close/>
              </a:path>
              <a:path w="5127625" h="78104">
                <a:moveTo>
                  <a:pt x="4741164" y="25908"/>
                </a:moveTo>
                <a:lnTo>
                  <a:pt x="4715256" y="25908"/>
                </a:lnTo>
                <a:lnTo>
                  <a:pt x="4715256" y="51816"/>
                </a:lnTo>
                <a:lnTo>
                  <a:pt x="4741164" y="51816"/>
                </a:lnTo>
                <a:lnTo>
                  <a:pt x="4741164" y="25908"/>
                </a:lnTo>
                <a:close/>
              </a:path>
              <a:path w="5127625" h="78104">
                <a:moveTo>
                  <a:pt x="4792979" y="25908"/>
                </a:moveTo>
                <a:lnTo>
                  <a:pt x="4767071" y="25908"/>
                </a:lnTo>
                <a:lnTo>
                  <a:pt x="4767071" y="51816"/>
                </a:lnTo>
                <a:lnTo>
                  <a:pt x="4792979" y="51816"/>
                </a:lnTo>
                <a:lnTo>
                  <a:pt x="4792979" y="25908"/>
                </a:lnTo>
                <a:close/>
              </a:path>
              <a:path w="5127625" h="78104">
                <a:moveTo>
                  <a:pt x="4844795" y="25908"/>
                </a:moveTo>
                <a:lnTo>
                  <a:pt x="4818888" y="25908"/>
                </a:lnTo>
                <a:lnTo>
                  <a:pt x="4818888" y="51816"/>
                </a:lnTo>
                <a:lnTo>
                  <a:pt x="4844795" y="51816"/>
                </a:lnTo>
                <a:lnTo>
                  <a:pt x="4844795" y="25908"/>
                </a:lnTo>
                <a:close/>
              </a:path>
              <a:path w="5127625" h="78104">
                <a:moveTo>
                  <a:pt x="4896612" y="25908"/>
                </a:moveTo>
                <a:lnTo>
                  <a:pt x="4870703" y="25908"/>
                </a:lnTo>
                <a:lnTo>
                  <a:pt x="4870703" y="51816"/>
                </a:lnTo>
                <a:lnTo>
                  <a:pt x="4896612" y="51816"/>
                </a:lnTo>
                <a:lnTo>
                  <a:pt x="4896612" y="25908"/>
                </a:lnTo>
                <a:close/>
              </a:path>
              <a:path w="5127625" h="78104">
                <a:moveTo>
                  <a:pt x="4948427" y="25908"/>
                </a:moveTo>
                <a:lnTo>
                  <a:pt x="4922520" y="25908"/>
                </a:lnTo>
                <a:lnTo>
                  <a:pt x="4922520" y="51816"/>
                </a:lnTo>
                <a:lnTo>
                  <a:pt x="4948427" y="51816"/>
                </a:lnTo>
                <a:lnTo>
                  <a:pt x="4948427" y="25908"/>
                </a:lnTo>
                <a:close/>
              </a:path>
              <a:path w="5127625" h="78104">
                <a:moveTo>
                  <a:pt x="5000244" y="25908"/>
                </a:moveTo>
                <a:lnTo>
                  <a:pt x="4974336" y="25908"/>
                </a:lnTo>
                <a:lnTo>
                  <a:pt x="4974336" y="51816"/>
                </a:lnTo>
                <a:lnTo>
                  <a:pt x="5000244" y="51816"/>
                </a:lnTo>
                <a:lnTo>
                  <a:pt x="5000244" y="25908"/>
                </a:lnTo>
                <a:close/>
              </a:path>
              <a:path w="5127625" h="78104">
                <a:moveTo>
                  <a:pt x="5088636" y="0"/>
                </a:moveTo>
                <a:lnTo>
                  <a:pt x="5073509" y="3053"/>
                </a:lnTo>
                <a:lnTo>
                  <a:pt x="5061156" y="11382"/>
                </a:lnTo>
                <a:lnTo>
                  <a:pt x="5052827" y="23735"/>
                </a:lnTo>
                <a:lnTo>
                  <a:pt x="5052060" y="27538"/>
                </a:lnTo>
                <a:lnTo>
                  <a:pt x="5052060" y="50185"/>
                </a:lnTo>
                <a:lnTo>
                  <a:pt x="5052827" y="53988"/>
                </a:lnTo>
                <a:lnTo>
                  <a:pt x="5061156" y="66341"/>
                </a:lnTo>
                <a:lnTo>
                  <a:pt x="5073509" y="74670"/>
                </a:lnTo>
                <a:lnTo>
                  <a:pt x="5088636" y="77724"/>
                </a:lnTo>
                <a:lnTo>
                  <a:pt x="5103762" y="74670"/>
                </a:lnTo>
                <a:lnTo>
                  <a:pt x="5116115" y="66341"/>
                </a:lnTo>
                <a:lnTo>
                  <a:pt x="5124444" y="53988"/>
                </a:lnTo>
                <a:lnTo>
                  <a:pt x="5124882" y="51816"/>
                </a:lnTo>
                <a:lnTo>
                  <a:pt x="5077968" y="51816"/>
                </a:lnTo>
                <a:lnTo>
                  <a:pt x="5077968" y="25908"/>
                </a:lnTo>
                <a:lnTo>
                  <a:pt x="5124882" y="25908"/>
                </a:lnTo>
                <a:lnTo>
                  <a:pt x="5124444" y="23735"/>
                </a:lnTo>
                <a:lnTo>
                  <a:pt x="5116115" y="11382"/>
                </a:lnTo>
                <a:lnTo>
                  <a:pt x="5103762" y="3053"/>
                </a:lnTo>
                <a:lnTo>
                  <a:pt x="5088636" y="0"/>
                </a:lnTo>
                <a:close/>
              </a:path>
              <a:path w="5127625" h="78104">
                <a:moveTo>
                  <a:pt x="5052060" y="25908"/>
                </a:moveTo>
                <a:lnTo>
                  <a:pt x="5026151" y="25908"/>
                </a:lnTo>
                <a:lnTo>
                  <a:pt x="5026151" y="51816"/>
                </a:lnTo>
                <a:lnTo>
                  <a:pt x="5052060" y="51816"/>
                </a:lnTo>
                <a:lnTo>
                  <a:pt x="5052060" y="50185"/>
                </a:lnTo>
                <a:lnTo>
                  <a:pt x="5049773" y="38862"/>
                </a:lnTo>
                <a:lnTo>
                  <a:pt x="5052060" y="27538"/>
                </a:lnTo>
                <a:lnTo>
                  <a:pt x="5052060" y="25908"/>
                </a:lnTo>
                <a:close/>
              </a:path>
              <a:path w="5127625" h="78104">
                <a:moveTo>
                  <a:pt x="5088636" y="25908"/>
                </a:moveTo>
                <a:lnTo>
                  <a:pt x="5077968" y="25908"/>
                </a:lnTo>
                <a:lnTo>
                  <a:pt x="5077968" y="51816"/>
                </a:lnTo>
                <a:lnTo>
                  <a:pt x="5088636" y="51816"/>
                </a:lnTo>
                <a:lnTo>
                  <a:pt x="5088636" y="25908"/>
                </a:lnTo>
                <a:close/>
              </a:path>
              <a:path w="5127625" h="78104">
                <a:moveTo>
                  <a:pt x="5124882" y="25908"/>
                </a:moveTo>
                <a:lnTo>
                  <a:pt x="5088636" y="25908"/>
                </a:lnTo>
                <a:lnTo>
                  <a:pt x="5088636" y="51816"/>
                </a:lnTo>
                <a:lnTo>
                  <a:pt x="5124882" y="51816"/>
                </a:lnTo>
                <a:lnTo>
                  <a:pt x="5127497" y="38862"/>
                </a:lnTo>
                <a:lnTo>
                  <a:pt x="5124882" y="25908"/>
                </a:lnTo>
                <a:close/>
              </a:path>
              <a:path w="5127625" h="78104">
                <a:moveTo>
                  <a:pt x="5052060" y="27538"/>
                </a:moveTo>
                <a:lnTo>
                  <a:pt x="5049773" y="38862"/>
                </a:lnTo>
                <a:lnTo>
                  <a:pt x="5052060" y="50185"/>
                </a:lnTo>
                <a:lnTo>
                  <a:pt x="5052060" y="2753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1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95"/>
              </a:spcBef>
            </a:pPr>
            <a:r>
              <a:rPr dirty="0"/>
              <a:t>Interupsi</a:t>
            </a:r>
            <a:r>
              <a:rPr spc="-135" dirty="0"/>
              <a:t> </a:t>
            </a:r>
            <a:r>
              <a:rPr spc="-10" dirty="0"/>
              <a:t>Bersarang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2952" y="900176"/>
            <a:ext cx="7686040" cy="536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ts val="2280"/>
              </a:lnSpc>
              <a:spcBef>
                <a:spcPts val="105"/>
              </a:spcBef>
              <a:buFont typeface="Wingdings"/>
              <a:buChar char=""/>
              <a:tabLst>
                <a:tab pos="354965" algn="l"/>
              </a:tabLst>
            </a:pPr>
            <a:r>
              <a:rPr sz="2000" dirty="0">
                <a:latin typeface="Verdana"/>
                <a:cs typeface="Verdana"/>
              </a:rPr>
              <a:t>Sistem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memiliki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tiga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perangkat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I/0: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printer,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disk,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dan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latin typeface="Verdana"/>
                <a:cs typeface="Verdana"/>
              </a:rPr>
              <a:t>saluran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komunikasi</a:t>
            </a:r>
            <a:endParaRPr sz="2000">
              <a:latin typeface="Verdana"/>
              <a:cs typeface="Verdana"/>
            </a:endParaRPr>
          </a:p>
          <a:p>
            <a:pPr marL="355600" marR="5080" indent="-342900">
              <a:lnSpc>
                <a:spcPts val="2160"/>
              </a:lnSpc>
              <a:spcBef>
                <a:spcPts val="509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Pada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awal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sistem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melakukan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pencetakan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dengan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printer, </a:t>
            </a:r>
            <a:r>
              <a:rPr sz="2000" dirty="0">
                <a:latin typeface="Verdana"/>
                <a:cs typeface="Verdana"/>
              </a:rPr>
              <a:t>saat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itu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terdapat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pengiriman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data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pada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saluran </a:t>
            </a:r>
            <a:r>
              <a:rPr sz="2000" dirty="0">
                <a:latin typeface="Verdana"/>
                <a:cs typeface="Verdana"/>
              </a:rPr>
              <a:t>komunikasi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sehingga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modul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komunikasi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meminta interupsi</a:t>
            </a:r>
            <a:endParaRPr sz="2000">
              <a:latin typeface="Verdana"/>
              <a:cs typeface="Verdana"/>
            </a:endParaRPr>
          </a:p>
          <a:p>
            <a:pPr marL="355600" marR="121285" indent="-342900">
              <a:lnSpc>
                <a:spcPct val="90100"/>
              </a:lnSpc>
              <a:spcBef>
                <a:spcPts val="445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Proses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selanjutnya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adalah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pengalihan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eksekusi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interupsi </a:t>
            </a:r>
            <a:r>
              <a:rPr sz="2000" dirty="0">
                <a:latin typeface="Verdana"/>
                <a:cs typeface="Verdana"/>
              </a:rPr>
              <a:t>modul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komunikasi,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sedangkan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interupsi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printer ditangguhkan</a:t>
            </a:r>
            <a:endParaRPr sz="2000">
              <a:latin typeface="Verdana"/>
              <a:cs typeface="Verdana"/>
            </a:endParaRPr>
          </a:p>
          <a:p>
            <a:pPr marL="355600" marR="300355" indent="-342900">
              <a:lnSpc>
                <a:spcPct val="90000"/>
              </a:lnSpc>
              <a:spcBef>
                <a:spcPts val="480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Saat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pengeksekusian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modul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komunikasi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terjadi </a:t>
            </a:r>
            <a:r>
              <a:rPr sz="2000" dirty="0">
                <a:latin typeface="Verdana"/>
                <a:cs typeface="Verdana"/>
              </a:rPr>
              <a:t>interupsi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disk,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namun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karena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prioritasnya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lebih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rendah </a:t>
            </a:r>
            <a:r>
              <a:rPr sz="2000" dirty="0">
                <a:latin typeface="Verdana"/>
                <a:cs typeface="Verdana"/>
              </a:rPr>
              <a:t>maka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interupsi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disk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ditangguhkan</a:t>
            </a:r>
            <a:endParaRPr sz="2000">
              <a:latin typeface="Verdana"/>
              <a:cs typeface="Verdana"/>
            </a:endParaRPr>
          </a:p>
          <a:p>
            <a:pPr marL="355600" marR="85090" indent="-342900">
              <a:lnSpc>
                <a:spcPts val="2160"/>
              </a:lnSpc>
              <a:spcBef>
                <a:spcPts val="515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Setelah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interupsi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modul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komunikasi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selesai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akan </a:t>
            </a:r>
            <a:r>
              <a:rPr sz="2000" dirty="0">
                <a:latin typeface="Verdana"/>
                <a:cs typeface="Verdana"/>
              </a:rPr>
              <a:t>dilanjutkan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interupsi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yang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memiliki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prioritas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lebih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tinggi, </a:t>
            </a:r>
            <a:r>
              <a:rPr sz="2000" dirty="0">
                <a:latin typeface="Verdana"/>
                <a:cs typeface="Verdana"/>
              </a:rPr>
              <a:t>yaitu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disk</a:t>
            </a:r>
            <a:endParaRPr sz="2000">
              <a:latin typeface="Verdana"/>
              <a:cs typeface="Verdana"/>
            </a:endParaRPr>
          </a:p>
          <a:p>
            <a:pPr marL="354965" indent="-342265">
              <a:lnSpc>
                <a:spcPts val="2280"/>
              </a:lnSpc>
              <a:spcBef>
                <a:spcPts val="204"/>
              </a:spcBef>
              <a:buFont typeface="Wingdings"/>
              <a:buChar char=""/>
              <a:tabLst>
                <a:tab pos="354965" algn="l"/>
              </a:tabLst>
            </a:pPr>
            <a:r>
              <a:rPr sz="2000" dirty="0">
                <a:latin typeface="Verdana"/>
                <a:cs typeface="Verdana"/>
              </a:rPr>
              <a:t>Bila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interupsi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disk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selesai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dilanjutkan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eksekusi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interupsi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2280"/>
              </a:lnSpc>
            </a:pPr>
            <a:r>
              <a:rPr sz="2000" spc="-10" dirty="0">
                <a:latin typeface="Verdana"/>
                <a:cs typeface="Verdana"/>
              </a:rPr>
              <a:t>printer</a:t>
            </a:r>
            <a:endParaRPr sz="20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240"/>
              </a:spcBef>
              <a:buFont typeface="Wingdings"/>
              <a:buChar char=""/>
              <a:tabLst>
                <a:tab pos="354965" algn="l"/>
              </a:tabLst>
            </a:pPr>
            <a:r>
              <a:rPr sz="2000" dirty="0">
                <a:latin typeface="Verdana"/>
                <a:cs typeface="Verdana"/>
              </a:rPr>
              <a:t>Selanjutnya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dilanjutkan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eksekusi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program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utama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2182" y="582168"/>
            <a:ext cx="5127625" cy="78105"/>
          </a:xfrm>
          <a:custGeom>
            <a:avLst/>
            <a:gdLst/>
            <a:ahLst/>
            <a:cxnLst/>
            <a:rect l="l" t="t" r="r" b="b"/>
            <a:pathLst>
              <a:path w="5127625" h="78104">
                <a:moveTo>
                  <a:pt x="2590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7" y="51816"/>
                </a:lnTo>
                <a:lnTo>
                  <a:pt x="25907" y="25908"/>
                </a:lnTo>
                <a:close/>
              </a:path>
              <a:path w="5127625" h="78104">
                <a:moveTo>
                  <a:pt x="77723" y="25908"/>
                </a:moveTo>
                <a:lnTo>
                  <a:pt x="51815" y="25908"/>
                </a:lnTo>
                <a:lnTo>
                  <a:pt x="51815" y="51816"/>
                </a:lnTo>
                <a:lnTo>
                  <a:pt x="77723" y="51816"/>
                </a:lnTo>
                <a:lnTo>
                  <a:pt x="77723" y="25908"/>
                </a:lnTo>
                <a:close/>
              </a:path>
              <a:path w="5127625" h="78104">
                <a:moveTo>
                  <a:pt x="129539" y="25908"/>
                </a:moveTo>
                <a:lnTo>
                  <a:pt x="103631" y="25908"/>
                </a:lnTo>
                <a:lnTo>
                  <a:pt x="103631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5127625" h="78104">
                <a:moveTo>
                  <a:pt x="181355" y="25908"/>
                </a:moveTo>
                <a:lnTo>
                  <a:pt x="155447" y="25908"/>
                </a:lnTo>
                <a:lnTo>
                  <a:pt x="155447" y="51816"/>
                </a:lnTo>
                <a:lnTo>
                  <a:pt x="181355" y="51816"/>
                </a:lnTo>
                <a:lnTo>
                  <a:pt x="181355" y="25908"/>
                </a:lnTo>
                <a:close/>
              </a:path>
              <a:path w="5127625" h="78104">
                <a:moveTo>
                  <a:pt x="233171" y="25908"/>
                </a:moveTo>
                <a:lnTo>
                  <a:pt x="207263" y="25908"/>
                </a:lnTo>
                <a:lnTo>
                  <a:pt x="207263" y="51816"/>
                </a:lnTo>
                <a:lnTo>
                  <a:pt x="233171" y="51816"/>
                </a:lnTo>
                <a:lnTo>
                  <a:pt x="233171" y="25908"/>
                </a:lnTo>
                <a:close/>
              </a:path>
              <a:path w="5127625" h="78104">
                <a:moveTo>
                  <a:pt x="284988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8" y="51816"/>
                </a:lnTo>
                <a:lnTo>
                  <a:pt x="284988" y="25908"/>
                </a:lnTo>
                <a:close/>
              </a:path>
              <a:path w="5127625" h="78104">
                <a:moveTo>
                  <a:pt x="336803" y="25908"/>
                </a:moveTo>
                <a:lnTo>
                  <a:pt x="310895" y="25908"/>
                </a:lnTo>
                <a:lnTo>
                  <a:pt x="310895" y="51816"/>
                </a:lnTo>
                <a:lnTo>
                  <a:pt x="336803" y="51816"/>
                </a:lnTo>
                <a:lnTo>
                  <a:pt x="336803" y="25908"/>
                </a:lnTo>
                <a:close/>
              </a:path>
              <a:path w="5127625" h="78104">
                <a:moveTo>
                  <a:pt x="388619" y="25908"/>
                </a:moveTo>
                <a:lnTo>
                  <a:pt x="362712" y="25908"/>
                </a:lnTo>
                <a:lnTo>
                  <a:pt x="362712" y="51816"/>
                </a:lnTo>
                <a:lnTo>
                  <a:pt x="388619" y="51816"/>
                </a:lnTo>
                <a:lnTo>
                  <a:pt x="388619" y="25908"/>
                </a:lnTo>
                <a:close/>
              </a:path>
              <a:path w="5127625" h="78104">
                <a:moveTo>
                  <a:pt x="440435" y="25908"/>
                </a:moveTo>
                <a:lnTo>
                  <a:pt x="414527" y="25908"/>
                </a:lnTo>
                <a:lnTo>
                  <a:pt x="414527" y="51816"/>
                </a:lnTo>
                <a:lnTo>
                  <a:pt x="440435" y="51816"/>
                </a:lnTo>
                <a:lnTo>
                  <a:pt x="440435" y="25908"/>
                </a:lnTo>
                <a:close/>
              </a:path>
              <a:path w="5127625" h="78104">
                <a:moveTo>
                  <a:pt x="492251" y="25908"/>
                </a:moveTo>
                <a:lnTo>
                  <a:pt x="466343" y="25908"/>
                </a:lnTo>
                <a:lnTo>
                  <a:pt x="466343" y="51816"/>
                </a:lnTo>
                <a:lnTo>
                  <a:pt x="492251" y="51816"/>
                </a:lnTo>
                <a:lnTo>
                  <a:pt x="492251" y="25908"/>
                </a:lnTo>
                <a:close/>
              </a:path>
              <a:path w="5127625" h="78104">
                <a:moveTo>
                  <a:pt x="544067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7" y="51816"/>
                </a:lnTo>
                <a:lnTo>
                  <a:pt x="544067" y="25908"/>
                </a:lnTo>
                <a:close/>
              </a:path>
              <a:path w="5127625" h="78104">
                <a:moveTo>
                  <a:pt x="595883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3" y="51816"/>
                </a:lnTo>
                <a:lnTo>
                  <a:pt x="595883" y="25908"/>
                </a:lnTo>
                <a:close/>
              </a:path>
              <a:path w="5127625" h="78104">
                <a:moveTo>
                  <a:pt x="647700" y="25908"/>
                </a:moveTo>
                <a:lnTo>
                  <a:pt x="621791" y="25908"/>
                </a:lnTo>
                <a:lnTo>
                  <a:pt x="621791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5127625" h="78104">
                <a:moveTo>
                  <a:pt x="699515" y="25908"/>
                </a:moveTo>
                <a:lnTo>
                  <a:pt x="673607" y="25908"/>
                </a:lnTo>
                <a:lnTo>
                  <a:pt x="673607" y="51816"/>
                </a:lnTo>
                <a:lnTo>
                  <a:pt x="699515" y="51816"/>
                </a:lnTo>
                <a:lnTo>
                  <a:pt x="699515" y="25908"/>
                </a:lnTo>
                <a:close/>
              </a:path>
              <a:path w="5127625" h="78104">
                <a:moveTo>
                  <a:pt x="751331" y="25908"/>
                </a:moveTo>
                <a:lnTo>
                  <a:pt x="725423" y="25908"/>
                </a:lnTo>
                <a:lnTo>
                  <a:pt x="725423" y="51816"/>
                </a:lnTo>
                <a:lnTo>
                  <a:pt x="751331" y="51816"/>
                </a:lnTo>
                <a:lnTo>
                  <a:pt x="751331" y="25908"/>
                </a:lnTo>
                <a:close/>
              </a:path>
              <a:path w="5127625" h="78104">
                <a:moveTo>
                  <a:pt x="803147" y="25908"/>
                </a:moveTo>
                <a:lnTo>
                  <a:pt x="777239" y="25908"/>
                </a:lnTo>
                <a:lnTo>
                  <a:pt x="777239" y="51816"/>
                </a:lnTo>
                <a:lnTo>
                  <a:pt x="803147" y="51816"/>
                </a:lnTo>
                <a:lnTo>
                  <a:pt x="803147" y="25908"/>
                </a:lnTo>
                <a:close/>
              </a:path>
              <a:path w="5127625" h="78104">
                <a:moveTo>
                  <a:pt x="854963" y="25908"/>
                </a:moveTo>
                <a:lnTo>
                  <a:pt x="829055" y="25908"/>
                </a:lnTo>
                <a:lnTo>
                  <a:pt x="829055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5127625" h="78104">
                <a:moveTo>
                  <a:pt x="906779" y="25908"/>
                </a:moveTo>
                <a:lnTo>
                  <a:pt x="880871" y="25908"/>
                </a:lnTo>
                <a:lnTo>
                  <a:pt x="880871" y="51816"/>
                </a:lnTo>
                <a:lnTo>
                  <a:pt x="906779" y="51816"/>
                </a:lnTo>
                <a:lnTo>
                  <a:pt x="906779" y="25908"/>
                </a:lnTo>
                <a:close/>
              </a:path>
              <a:path w="5127625" h="78104">
                <a:moveTo>
                  <a:pt x="958595" y="25908"/>
                </a:moveTo>
                <a:lnTo>
                  <a:pt x="932688" y="25908"/>
                </a:lnTo>
                <a:lnTo>
                  <a:pt x="932688" y="51816"/>
                </a:lnTo>
                <a:lnTo>
                  <a:pt x="958595" y="51816"/>
                </a:lnTo>
                <a:lnTo>
                  <a:pt x="958595" y="25908"/>
                </a:lnTo>
                <a:close/>
              </a:path>
              <a:path w="5127625" h="78104">
                <a:moveTo>
                  <a:pt x="1010412" y="25908"/>
                </a:moveTo>
                <a:lnTo>
                  <a:pt x="984503" y="25908"/>
                </a:lnTo>
                <a:lnTo>
                  <a:pt x="984503" y="51816"/>
                </a:lnTo>
                <a:lnTo>
                  <a:pt x="1010412" y="51816"/>
                </a:lnTo>
                <a:lnTo>
                  <a:pt x="1010412" y="25908"/>
                </a:lnTo>
                <a:close/>
              </a:path>
              <a:path w="5127625" h="78104">
                <a:moveTo>
                  <a:pt x="1062227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7" y="51816"/>
                </a:lnTo>
                <a:lnTo>
                  <a:pt x="1062227" y="25908"/>
                </a:lnTo>
                <a:close/>
              </a:path>
              <a:path w="5127625" h="78104">
                <a:moveTo>
                  <a:pt x="1114043" y="25908"/>
                </a:moveTo>
                <a:lnTo>
                  <a:pt x="1088135" y="25908"/>
                </a:lnTo>
                <a:lnTo>
                  <a:pt x="1088135" y="51816"/>
                </a:lnTo>
                <a:lnTo>
                  <a:pt x="1114043" y="51816"/>
                </a:lnTo>
                <a:lnTo>
                  <a:pt x="1114043" y="25908"/>
                </a:lnTo>
                <a:close/>
              </a:path>
              <a:path w="5127625" h="78104">
                <a:moveTo>
                  <a:pt x="1165859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59" y="51816"/>
                </a:lnTo>
                <a:lnTo>
                  <a:pt x="1165859" y="25908"/>
                </a:lnTo>
                <a:close/>
              </a:path>
              <a:path w="5127625" h="78104">
                <a:moveTo>
                  <a:pt x="1217676" y="25908"/>
                </a:moveTo>
                <a:lnTo>
                  <a:pt x="1191767" y="25908"/>
                </a:lnTo>
                <a:lnTo>
                  <a:pt x="1191767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5127625" h="78104">
                <a:moveTo>
                  <a:pt x="1269491" y="25908"/>
                </a:moveTo>
                <a:lnTo>
                  <a:pt x="1243583" y="25908"/>
                </a:lnTo>
                <a:lnTo>
                  <a:pt x="1243583" y="51816"/>
                </a:lnTo>
                <a:lnTo>
                  <a:pt x="1269491" y="51816"/>
                </a:lnTo>
                <a:lnTo>
                  <a:pt x="1269491" y="25908"/>
                </a:lnTo>
                <a:close/>
              </a:path>
              <a:path w="5127625" h="78104">
                <a:moveTo>
                  <a:pt x="1321307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7" y="51816"/>
                </a:lnTo>
                <a:lnTo>
                  <a:pt x="1321307" y="25908"/>
                </a:lnTo>
                <a:close/>
              </a:path>
              <a:path w="5127625" h="78104">
                <a:moveTo>
                  <a:pt x="1373123" y="25908"/>
                </a:moveTo>
                <a:lnTo>
                  <a:pt x="1347215" y="25908"/>
                </a:lnTo>
                <a:lnTo>
                  <a:pt x="1347215" y="51816"/>
                </a:lnTo>
                <a:lnTo>
                  <a:pt x="1373123" y="51816"/>
                </a:lnTo>
                <a:lnTo>
                  <a:pt x="1373123" y="25908"/>
                </a:lnTo>
                <a:close/>
              </a:path>
              <a:path w="5127625" h="78104">
                <a:moveTo>
                  <a:pt x="1424939" y="25908"/>
                </a:moveTo>
                <a:lnTo>
                  <a:pt x="1399031" y="25908"/>
                </a:lnTo>
                <a:lnTo>
                  <a:pt x="1399031" y="51816"/>
                </a:lnTo>
                <a:lnTo>
                  <a:pt x="1424939" y="51816"/>
                </a:lnTo>
                <a:lnTo>
                  <a:pt x="1424939" y="25908"/>
                </a:lnTo>
                <a:close/>
              </a:path>
              <a:path w="5127625" h="78104">
                <a:moveTo>
                  <a:pt x="1476755" y="25908"/>
                </a:moveTo>
                <a:lnTo>
                  <a:pt x="1450847" y="25908"/>
                </a:lnTo>
                <a:lnTo>
                  <a:pt x="1450847" y="51816"/>
                </a:lnTo>
                <a:lnTo>
                  <a:pt x="1476755" y="51816"/>
                </a:lnTo>
                <a:lnTo>
                  <a:pt x="1476755" y="25908"/>
                </a:lnTo>
                <a:close/>
              </a:path>
              <a:path w="5127625" h="78104">
                <a:moveTo>
                  <a:pt x="1528571" y="25908"/>
                </a:moveTo>
                <a:lnTo>
                  <a:pt x="1502664" y="25908"/>
                </a:lnTo>
                <a:lnTo>
                  <a:pt x="1502664" y="51816"/>
                </a:lnTo>
                <a:lnTo>
                  <a:pt x="1528571" y="51816"/>
                </a:lnTo>
                <a:lnTo>
                  <a:pt x="1528571" y="25908"/>
                </a:lnTo>
                <a:close/>
              </a:path>
              <a:path w="5127625" h="78104">
                <a:moveTo>
                  <a:pt x="1580388" y="25908"/>
                </a:moveTo>
                <a:lnTo>
                  <a:pt x="1554479" y="25908"/>
                </a:lnTo>
                <a:lnTo>
                  <a:pt x="1554479" y="51816"/>
                </a:lnTo>
                <a:lnTo>
                  <a:pt x="1580388" y="51816"/>
                </a:lnTo>
                <a:lnTo>
                  <a:pt x="1580388" y="25908"/>
                </a:lnTo>
                <a:close/>
              </a:path>
              <a:path w="5127625" h="78104">
                <a:moveTo>
                  <a:pt x="1632203" y="25908"/>
                </a:moveTo>
                <a:lnTo>
                  <a:pt x="1606295" y="25908"/>
                </a:lnTo>
                <a:lnTo>
                  <a:pt x="1606295" y="51816"/>
                </a:lnTo>
                <a:lnTo>
                  <a:pt x="1632203" y="51816"/>
                </a:lnTo>
                <a:lnTo>
                  <a:pt x="1632203" y="25908"/>
                </a:lnTo>
                <a:close/>
              </a:path>
              <a:path w="5127625" h="78104">
                <a:moveTo>
                  <a:pt x="1684019" y="25908"/>
                </a:moveTo>
                <a:lnTo>
                  <a:pt x="1658112" y="25908"/>
                </a:lnTo>
                <a:lnTo>
                  <a:pt x="1658112" y="51816"/>
                </a:lnTo>
                <a:lnTo>
                  <a:pt x="1684019" y="51816"/>
                </a:lnTo>
                <a:lnTo>
                  <a:pt x="1684019" y="25908"/>
                </a:lnTo>
                <a:close/>
              </a:path>
              <a:path w="5127625" h="78104">
                <a:moveTo>
                  <a:pt x="1735835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5" y="51816"/>
                </a:lnTo>
                <a:lnTo>
                  <a:pt x="1735835" y="25908"/>
                </a:lnTo>
                <a:close/>
              </a:path>
              <a:path w="5127625" h="78104">
                <a:moveTo>
                  <a:pt x="1787652" y="25908"/>
                </a:moveTo>
                <a:lnTo>
                  <a:pt x="1761743" y="25908"/>
                </a:lnTo>
                <a:lnTo>
                  <a:pt x="1761743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5127625" h="78104">
                <a:moveTo>
                  <a:pt x="1839467" y="25908"/>
                </a:moveTo>
                <a:lnTo>
                  <a:pt x="1813559" y="25908"/>
                </a:lnTo>
                <a:lnTo>
                  <a:pt x="1813559" y="51816"/>
                </a:lnTo>
                <a:lnTo>
                  <a:pt x="1839467" y="51816"/>
                </a:lnTo>
                <a:lnTo>
                  <a:pt x="1839467" y="25908"/>
                </a:lnTo>
                <a:close/>
              </a:path>
              <a:path w="5127625" h="78104">
                <a:moveTo>
                  <a:pt x="1891283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91283" y="51816"/>
                </a:lnTo>
                <a:lnTo>
                  <a:pt x="1891283" y="25908"/>
                </a:lnTo>
                <a:close/>
              </a:path>
              <a:path w="5127625" h="78104">
                <a:moveTo>
                  <a:pt x="1943100" y="25908"/>
                </a:moveTo>
                <a:lnTo>
                  <a:pt x="1917191" y="25908"/>
                </a:lnTo>
                <a:lnTo>
                  <a:pt x="1917191" y="51816"/>
                </a:lnTo>
                <a:lnTo>
                  <a:pt x="1943100" y="51816"/>
                </a:lnTo>
                <a:lnTo>
                  <a:pt x="1943100" y="25908"/>
                </a:lnTo>
                <a:close/>
              </a:path>
              <a:path w="5127625" h="78104">
                <a:moveTo>
                  <a:pt x="1994915" y="25908"/>
                </a:moveTo>
                <a:lnTo>
                  <a:pt x="1969007" y="25908"/>
                </a:lnTo>
                <a:lnTo>
                  <a:pt x="1969007" y="51816"/>
                </a:lnTo>
                <a:lnTo>
                  <a:pt x="1994915" y="51816"/>
                </a:lnTo>
                <a:lnTo>
                  <a:pt x="1994915" y="25908"/>
                </a:lnTo>
                <a:close/>
              </a:path>
              <a:path w="5127625" h="78104">
                <a:moveTo>
                  <a:pt x="2046731" y="25908"/>
                </a:moveTo>
                <a:lnTo>
                  <a:pt x="2020823" y="25908"/>
                </a:lnTo>
                <a:lnTo>
                  <a:pt x="2020823" y="51816"/>
                </a:lnTo>
                <a:lnTo>
                  <a:pt x="2046731" y="51816"/>
                </a:lnTo>
                <a:lnTo>
                  <a:pt x="2046731" y="25908"/>
                </a:lnTo>
                <a:close/>
              </a:path>
              <a:path w="5127625" h="78104">
                <a:moveTo>
                  <a:pt x="2098547" y="25908"/>
                </a:moveTo>
                <a:lnTo>
                  <a:pt x="2072639" y="25908"/>
                </a:lnTo>
                <a:lnTo>
                  <a:pt x="2072639" y="51816"/>
                </a:lnTo>
                <a:lnTo>
                  <a:pt x="2098547" y="51816"/>
                </a:lnTo>
                <a:lnTo>
                  <a:pt x="2098547" y="25908"/>
                </a:lnTo>
                <a:close/>
              </a:path>
              <a:path w="5127625" h="78104">
                <a:moveTo>
                  <a:pt x="2150364" y="25908"/>
                </a:moveTo>
                <a:lnTo>
                  <a:pt x="2124455" y="25908"/>
                </a:lnTo>
                <a:lnTo>
                  <a:pt x="2124455" y="51816"/>
                </a:lnTo>
                <a:lnTo>
                  <a:pt x="2150364" y="51816"/>
                </a:lnTo>
                <a:lnTo>
                  <a:pt x="2150364" y="25908"/>
                </a:lnTo>
                <a:close/>
              </a:path>
              <a:path w="5127625" h="78104">
                <a:moveTo>
                  <a:pt x="2202179" y="25908"/>
                </a:moveTo>
                <a:lnTo>
                  <a:pt x="2176271" y="25908"/>
                </a:lnTo>
                <a:lnTo>
                  <a:pt x="2176271" y="51816"/>
                </a:lnTo>
                <a:lnTo>
                  <a:pt x="2202179" y="51816"/>
                </a:lnTo>
                <a:lnTo>
                  <a:pt x="2202179" y="25908"/>
                </a:lnTo>
                <a:close/>
              </a:path>
              <a:path w="5127625" h="78104">
                <a:moveTo>
                  <a:pt x="2253995" y="25908"/>
                </a:moveTo>
                <a:lnTo>
                  <a:pt x="2228088" y="25908"/>
                </a:lnTo>
                <a:lnTo>
                  <a:pt x="2228088" y="51816"/>
                </a:lnTo>
                <a:lnTo>
                  <a:pt x="2253995" y="51816"/>
                </a:lnTo>
                <a:lnTo>
                  <a:pt x="2253995" y="25908"/>
                </a:lnTo>
                <a:close/>
              </a:path>
              <a:path w="5127625" h="78104">
                <a:moveTo>
                  <a:pt x="2305812" y="25908"/>
                </a:moveTo>
                <a:lnTo>
                  <a:pt x="2279904" y="25908"/>
                </a:lnTo>
                <a:lnTo>
                  <a:pt x="2279904" y="51816"/>
                </a:lnTo>
                <a:lnTo>
                  <a:pt x="2305812" y="51816"/>
                </a:lnTo>
                <a:lnTo>
                  <a:pt x="2305812" y="25908"/>
                </a:lnTo>
                <a:close/>
              </a:path>
              <a:path w="5127625" h="78104">
                <a:moveTo>
                  <a:pt x="2357628" y="25908"/>
                </a:moveTo>
                <a:lnTo>
                  <a:pt x="2331719" y="25908"/>
                </a:lnTo>
                <a:lnTo>
                  <a:pt x="2331719" y="51816"/>
                </a:lnTo>
                <a:lnTo>
                  <a:pt x="2357628" y="51816"/>
                </a:lnTo>
                <a:lnTo>
                  <a:pt x="2357628" y="25908"/>
                </a:lnTo>
                <a:close/>
              </a:path>
              <a:path w="5127625" h="78104">
                <a:moveTo>
                  <a:pt x="2409443" y="25908"/>
                </a:moveTo>
                <a:lnTo>
                  <a:pt x="2383535" y="25908"/>
                </a:lnTo>
                <a:lnTo>
                  <a:pt x="2383535" y="51816"/>
                </a:lnTo>
                <a:lnTo>
                  <a:pt x="2409443" y="51816"/>
                </a:lnTo>
                <a:lnTo>
                  <a:pt x="2409443" y="25908"/>
                </a:lnTo>
                <a:close/>
              </a:path>
              <a:path w="5127625" h="78104">
                <a:moveTo>
                  <a:pt x="2461259" y="25908"/>
                </a:moveTo>
                <a:lnTo>
                  <a:pt x="2435352" y="25908"/>
                </a:lnTo>
                <a:lnTo>
                  <a:pt x="2435352" y="51816"/>
                </a:lnTo>
                <a:lnTo>
                  <a:pt x="2461259" y="51816"/>
                </a:lnTo>
                <a:lnTo>
                  <a:pt x="2461259" y="25908"/>
                </a:lnTo>
                <a:close/>
              </a:path>
              <a:path w="5127625" h="78104">
                <a:moveTo>
                  <a:pt x="2513076" y="25908"/>
                </a:moveTo>
                <a:lnTo>
                  <a:pt x="2487167" y="25908"/>
                </a:lnTo>
                <a:lnTo>
                  <a:pt x="2487167" y="51816"/>
                </a:lnTo>
                <a:lnTo>
                  <a:pt x="2513076" y="51816"/>
                </a:lnTo>
                <a:lnTo>
                  <a:pt x="2513076" y="25908"/>
                </a:lnTo>
                <a:close/>
              </a:path>
              <a:path w="5127625" h="78104">
                <a:moveTo>
                  <a:pt x="2564891" y="25908"/>
                </a:moveTo>
                <a:lnTo>
                  <a:pt x="2538983" y="25908"/>
                </a:lnTo>
                <a:lnTo>
                  <a:pt x="2538983" y="51816"/>
                </a:lnTo>
                <a:lnTo>
                  <a:pt x="2564891" y="51816"/>
                </a:lnTo>
                <a:lnTo>
                  <a:pt x="2564891" y="25908"/>
                </a:lnTo>
                <a:close/>
              </a:path>
              <a:path w="5127625" h="78104">
                <a:moveTo>
                  <a:pt x="2616707" y="25908"/>
                </a:moveTo>
                <a:lnTo>
                  <a:pt x="2590800" y="25908"/>
                </a:lnTo>
                <a:lnTo>
                  <a:pt x="2590800" y="51816"/>
                </a:lnTo>
                <a:lnTo>
                  <a:pt x="2616707" y="51816"/>
                </a:lnTo>
                <a:lnTo>
                  <a:pt x="2616707" y="25908"/>
                </a:lnTo>
                <a:close/>
              </a:path>
              <a:path w="5127625" h="78104">
                <a:moveTo>
                  <a:pt x="2668523" y="25908"/>
                </a:moveTo>
                <a:lnTo>
                  <a:pt x="2642616" y="25908"/>
                </a:lnTo>
                <a:lnTo>
                  <a:pt x="2642616" y="51816"/>
                </a:lnTo>
                <a:lnTo>
                  <a:pt x="2668523" y="51816"/>
                </a:lnTo>
                <a:lnTo>
                  <a:pt x="2668523" y="25908"/>
                </a:lnTo>
                <a:close/>
              </a:path>
              <a:path w="5127625" h="78104">
                <a:moveTo>
                  <a:pt x="2720340" y="25908"/>
                </a:moveTo>
                <a:lnTo>
                  <a:pt x="2694431" y="25908"/>
                </a:lnTo>
                <a:lnTo>
                  <a:pt x="2694431" y="51816"/>
                </a:lnTo>
                <a:lnTo>
                  <a:pt x="2720340" y="51816"/>
                </a:lnTo>
                <a:lnTo>
                  <a:pt x="2720340" y="25908"/>
                </a:lnTo>
                <a:close/>
              </a:path>
              <a:path w="5127625" h="78104">
                <a:moveTo>
                  <a:pt x="2772156" y="25908"/>
                </a:moveTo>
                <a:lnTo>
                  <a:pt x="2746247" y="25908"/>
                </a:lnTo>
                <a:lnTo>
                  <a:pt x="2746247" y="51816"/>
                </a:lnTo>
                <a:lnTo>
                  <a:pt x="2772156" y="51816"/>
                </a:lnTo>
                <a:lnTo>
                  <a:pt x="2772156" y="25908"/>
                </a:lnTo>
                <a:close/>
              </a:path>
              <a:path w="5127625" h="78104">
                <a:moveTo>
                  <a:pt x="2823971" y="25908"/>
                </a:moveTo>
                <a:lnTo>
                  <a:pt x="2798064" y="25908"/>
                </a:lnTo>
                <a:lnTo>
                  <a:pt x="2798064" y="51816"/>
                </a:lnTo>
                <a:lnTo>
                  <a:pt x="2823971" y="51816"/>
                </a:lnTo>
                <a:lnTo>
                  <a:pt x="2823971" y="25908"/>
                </a:lnTo>
                <a:close/>
              </a:path>
              <a:path w="5127625" h="78104">
                <a:moveTo>
                  <a:pt x="2875788" y="25908"/>
                </a:moveTo>
                <a:lnTo>
                  <a:pt x="2849879" y="25908"/>
                </a:lnTo>
                <a:lnTo>
                  <a:pt x="2849879" y="51816"/>
                </a:lnTo>
                <a:lnTo>
                  <a:pt x="2875788" y="51816"/>
                </a:lnTo>
                <a:lnTo>
                  <a:pt x="2875788" y="25908"/>
                </a:lnTo>
                <a:close/>
              </a:path>
              <a:path w="5127625" h="78104">
                <a:moveTo>
                  <a:pt x="2927603" y="25908"/>
                </a:moveTo>
                <a:lnTo>
                  <a:pt x="2901695" y="25908"/>
                </a:lnTo>
                <a:lnTo>
                  <a:pt x="2901695" y="51816"/>
                </a:lnTo>
                <a:lnTo>
                  <a:pt x="2927603" y="51816"/>
                </a:lnTo>
                <a:lnTo>
                  <a:pt x="2927603" y="25908"/>
                </a:lnTo>
                <a:close/>
              </a:path>
              <a:path w="5127625" h="78104">
                <a:moveTo>
                  <a:pt x="2979419" y="25908"/>
                </a:moveTo>
                <a:lnTo>
                  <a:pt x="2953512" y="25908"/>
                </a:lnTo>
                <a:lnTo>
                  <a:pt x="2953512" y="51816"/>
                </a:lnTo>
                <a:lnTo>
                  <a:pt x="2979419" y="51816"/>
                </a:lnTo>
                <a:lnTo>
                  <a:pt x="2979419" y="25908"/>
                </a:lnTo>
                <a:close/>
              </a:path>
              <a:path w="5127625" h="78104">
                <a:moveTo>
                  <a:pt x="3031236" y="25908"/>
                </a:moveTo>
                <a:lnTo>
                  <a:pt x="3005327" y="25908"/>
                </a:lnTo>
                <a:lnTo>
                  <a:pt x="3005327" y="51816"/>
                </a:lnTo>
                <a:lnTo>
                  <a:pt x="3031236" y="51816"/>
                </a:lnTo>
                <a:lnTo>
                  <a:pt x="3031236" y="25908"/>
                </a:lnTo>
                <a:close/>
              </a:path>
              <a:path w="5127625" h="78104">
                <a:moveTo>
                  <a:pt x="3083051" y="25908"/>
                </a:moveTo>
                <a:lnTo>
                  <a:pt x="3057143" y="25908"/>
                </a:lnTo>
                <a:lnTo>
                  <a:pt x="3057143" y="51816"/>
                </a:lnTo>
                <a:lnTo>
                  <a:pt x="3083051" y="51816"/>
                </a:lnTo>
                <a:lnTo>
                  <a:pt x="3083051" y="25908"/>
                </a:lnTo>
                <a:close/>
              </a:path>
              <a:path w="5127625" h="78104">
                <a:moveTo>
                  <a:pt x="3134867" y="25908"/>
                </a:moveTo>
                <a:lnTo>
                  <a:pt x="3108960" y="25908"/>
                </a:lnTo>
                <a:lnTo>
                  <a:pt x="3108960" y="51816"/>
                </a:lnTo>
                <a:lnTo>
                  <a:pt x="3134867" y="51816"/>
                </a:lnTo>
                <a:lnTo>
                  <a:pt x="3134867" y="25908"/>
                </a:lnTo>
                <a:close/>
              </a:path>
              <a:path w="5127625" h="78104">
                <a:moveTo>
                  <a:pt x="3186684" y="25908"/>
                </a:moveTo>
                <a:lnTo>
                  <a:pt x="3160775" y="25908"/>
                </a:lnTo>
                <a:lnTo>
                  <a:pt x="3160775" y="51816"/>
                </a:lnTo>
                <a:lnTo>
                  <a:pt x="3186684" y="51816"/>
                </a:lnTo>
                <a:lnTo>
                  <a:pt x="3186684" y="25908"/>
                </a:lnTo>
                <a:close/>
              </a:path>
              <a:path w="5127625" h="78104">
                <a:moveTo>
                  <a:pt x="3238499" y="25908"/>
                </a:moveTo>
                <a:lnTo>
                  <a:pt x="3212591" y="25908"/>
                </a:lnTo>
                <a:lnTo>
                  <a:pt x="3212591" y="51816"/>
                </a:lnTo>
                <a:lnTo>
                  <a:pt x="3238499" y="51816"/>
                </a:lnTo>
                <a:lnTo>
                  <a:pt x="3238499" y="25908"/>
                </a:lnTo>
                <a:close/>
              </a:path>
              <a:path w="5127625" h="78104">
                <a:moveTo>
                  <a:pt x="3290316" y="25908"/>
                </a:moveTo>
                <a:lnTo>
                  <a:pt x="3264408" y="25908"/>
                </a:lnTo>
                <a:lnTo>
                  <a:pt x="3264408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5127625" h="78104">
                <a:moveTo>
                  <a:pt x="3342132" y="25908"/>
                </a:moveTo>
                <a:lnTo>
                  <a:pt x="3316223" y="25908"/>
                </a:lnTo>
                <a:lnTo>
                  <a:pt x="3316223" y="51816"/>
                </a:lnTo>
                <a:lnTo>
                  <a:pt x="3342132" y="51816"/>
                </a:lnTo>
                <a:lnTo>
                  <a:pt x="3342132" y="25908"/>
                </a:lnTo>
                <a:close/>
              </a:path>
              <a:path w="5127625" h="78104">
                <a:moveTo>
                  <a:pt x="3393947" y="25908"/>
                </a:moveTo>
                <a:lnTo>
                  <a:pt x="3368040" y="25908"/>
                </a:lnTo>
                <a:lnTo>
                  <a:pt x="3368040" y="51816"/>
                </a:lnTo>
                <a:lnTo>
                  <a:pt x="3393947" y="51816"/>
                </a:lnTo>
                <a:lnTo>
                  <a:pt x="3393947" y="25908"/>
                </a:lnTo>
                <a:close/>
              </a:path>
              <a:path w="5127625" h="78104">
                <a:moveTo>
                  <a:pt x="3445764" y="25908"/>
                </a:moveTo>
                <a:lnTo>
                  <a:pt x="3419856" y="25908"/>
                </a:lnTo>
                <a:lnTo>
                  <a:pt x="3419856" y="51816"/>
                </a:lnTo>
                <a:lnTo>
                  <a:pt x="3445764" y="51816"/>
                </a:lnTo>
                <a:lnTo>
                  <a:pt x="3445764" y="25908"/>
                </a:lnTo>
                <a:close/>
              </a:path>
              <a:path w="5127625" h="78104">
                <a:moveTo>
                  <a:pt x="3497579" y="25908"/>
                </a:moveTo>
                <a:lnTo>
                  <a:pt x="3471671" y="25908"/>
                </a:lnTo>
                <a:lnTo>
                  <a:pt x="3471671" y="51816"/>
                </a:lnTo>
                <a:lnTo>
                  <a:pt x="3497579" y="51816"/>
                </a:lnTo>
                <a:lnTo>
                  <a:pt x="3497579" y="25908"/>
                </a:lnTo>
                <a:close/>
              </a:path>
              <a:path w="5127625" h="78104">
                <a:moveTo>
                  <a:pt x="3549395" y="25908"/>
                </a:moveTo>
                <a:lnTo>
                  <a:pt x="3523488" y="25908"/>
                </a:lnTo>
                <a:lnTo>
                  <a:pt x="3523488" y="51816"/>
                </a:lnTo>
                <a:lnTo>
                  <a:pt x="3549395" y="51816"/>
                </a:lnTo>
                <a:lnTo>
                  <a:pt x="3549395" y="25908"/>
                </a:lnTo>
                <a:close/>
              </a:path>
              <a:path w="5127625" h="78104">
                <a:moveTo>
                  <a:pt x="3601212" y="25908"/>
                </a:moveTo>
                <a:lnTo>
                  <a:pt x="3575303" y="25908"/>
                </a:lnTo>
                <a:lnTo>
                  <a:pt x="3575303" y="51816"/>
                </a:lnTo>
                <a:lnTo>
                  <a:pt x="3601212" y="51816"/>
                </a:lnTo>
                <a:lnTo>
                  <a:pt x="3601212" y="25908"/>
                </a:lnTo>
                <a:close/>
              </a:path>
              <a:path w="5127625" h="78104">
                <a:moveTo>
                  <a:pt x="3653027" y="25908"/>
                </a:moveTo>
                <a:lnTo>
                  <a:pt x="3627119" y="25908"/>
                </a:lnTo>
                <a:lnTo>
                  <a:pt x="3627119" y="51816"/>
                </a:lnTo>
                <a:lnTo>
                  <a:pt x="3653027" y="51816"/>
                </a:lnTo>
                <a:lnTo>
                  <a:pt x="3653027" y="25908"/>
                </a:lnTo>
                <a:close/>
              </a:path>
              <a:path w="5127625" h="78104">
                <a:moveTo>
                  <a:pt x="3704843" y="25908"/>
                </a:moveTo>
                <a:lnTo>
                  <a:pt x="3678936" y="25908"/>
                </a:lnTo>
                <a:lnTo>
                  <a:pt x="3678936" y="51816"/>
                </a:lnTo>
                <a:lnTo>
                  <a:pt x="3704843" y="51816"/>
                </a:lnTo>
                <a:lnTo>
                  <a:pt x="3704843" y="25908"/>
                </a:lnTo>
                <a:close/>
              </a:path>
              <a:path w="5127625" h="78104">
                <a:moveTo>
                  <a:pt x="3756660" y="25908"/>
                </a:moveTo>
                <a:lnTo>
                  <a:pt x="3730751" y="25908"/>
                </a:lnTo>
                <a:lnTo>
                  <a:pt x="3730751" y="51816"/>
                </a:lnTo>
                <a:lnTo>
                  <a:pt x="3756660" y="51816"/>
                </a:lnTo>
                <a:lnTo>
                  <a:pt x="3756660" y="25908"/>
                </a:lnTo>
                <a:close/>
              </a:path>
              <a:path w="5127625" h="78104">
                <a:moveTo>
                  <a:pt x="3808475" y="25908"/>
                </a:moveTo>
                <a:lnTo>
                  <a:pt x="3782567" y="25908"/>
                </a:lnTo>
                <a:lnTo>
                  <a:pt x="3782567" y="51816"/>
                </a:lnTo>
                <a:lnTo>
                  <a:pt x="3808475" y="51816"/>
                </a:lnTo>
                <a:lnTo>
                  <a:pt x="3808475" y="25908"/>
                </a:lnTo>
                <a:close/>
              </a:path>
              <a:path w="5127625" h="78104">
                <a:moveTo>
                  <a:pt x="3860291" y="25908"/>
                </a:moveTo>
                <a:lnTo>
                  <a:pt x="3834384" y="25908"/>
                </a:lnTo>
                <a:lnTo>
                  <a:pt x="3834384" y="51816"/>
                </a:lnTo>
                <a:lnTo>
                  <a:pt x="3860291" y="51816"/>
                </a:lnTo>
                <a:lnTo>
                  <a:pt x="3860291" y="25908"/>
                </a:lnTo>
                <a:close/>
              </a:path>
              <a:path w="5127625" h="78104">
                <a:moveTo>
                  <a:pt x="3912108" y="25908"/>
                </a:moveTo>
                <a:lnTo>
                  <a:pt x="3886199" y="25908"/>
                </a:lnTo>
                <a:lnTo>
                  <a:pt x="3886199" y="51816"/>
                </a:lnTo>
                <a:lnTo>
                  <a:pt x="3912108" y="51816"/>
                </a:lnTo>
                <a:lnTo>
                  <a:pt x="3912108" y="25908"/>
                </a:lnTo>
                <a:close/>
              </a:path>
              <a:path w="5127625" h="78104">
                <a:moveTo>
                  <a:pt x="3963923" y="25908"/>
                </a:moveTo>
                <a:lnTo>
                  <a:pt x="3938016" y="25908"/>
                </a:lnTo>
                <a:lnTo>
                  <a:pt x="3938016" y="51816"/>
                </a:lnTo>
                <a:lnTo>
                  <a:pt x="3963923" y="51816"/>
                </a:lnTo>
                <a:lnTo>
                  <a:pt x="3963923" y="25908"/>
                </a:lnTo>
                <a:close/>
              </a:path>
              <a:path w="5127625" h="78104">
                <a:moveTo>
                  <a:pt x="4015740" y="25908"/>
                </a:moveTo>
                <a:lnTo>
                  <a:pt x="3989832" y="25908"/>
                </a:lnTo>
                <a:lnTo>
                  <a:pt x="3989832" y="51816"/>
                </a:lnTo>
                <a:lnTo>
                  <a:pt x="4015740" y="51816"/>
                </a:lnTo>
                <a:lnTo>
                  <a:pt x="4015740" y="25908"/>
                </a:lnTo>
                <a:close/>
              </a:path>
              <a:path w="5127625" h="78104">
                <a:moveTo>
                  <a:pt x="4067556" y="25908"/>
                </a:moveTo>
                <a:lnTo>
                  <a:pt x="4041647" y="25908"/>
                </a:lnTo>
                <a:lnTo>
                  <a:pt x="4041647" y="51816"/>
                </a:lnTo>
                <a:lnTo>
                  <a:pt x="4067556" y="51816"/>
                </a:lnTo>
                <a:lnTo>
                  <a:pt x="4067556" y="25908"/>
                </a:lnTo>
                <a:close/>
              </a:path>
              <a:path w="5127625" h="78104">
                <a:moveTo>
                  <a:pt x="4119371" y="25908"/>
                </a:moveTo>
                <a:lnTo>
                  <a:pt x="4093464" y="25908"/>
                </a:lnTo>
                <a:lnTo>
                  <a:pt x="4093464" y="51816"/>
                </a:lnTo>
                <a:lnTo>
                  <a:pt x="4119371" y="51816"/>
                </a:lnTo>
                <a:lnTo>
                  <a:pt x="4119371" y="25908"/>
                </a:lnTo>
                <a:close/>
              </a:path>
              <a:path w="5127625" h="78104">
                <a:moveTo>
                  <a:pt x="4171188" y="25908"/>
                </a:moveTo>
                <a:lnTo>
                  <a:pt x="4145279" y="25908"/>
                </a:lnTo>
                <a:lnTo>
                  <a:pt x="4145279" y="51816"/>
                </a:lnTo>
                <a:lnTo>
                  <a:pt x="4171188" y="51816"/>
                </a:lnTo>
                <a:lnTo>
                  <a:pt x="4171188" y="25908"/>
                </a:lnTo>
                <a:close/>
              </a:path>
              <a:path w="5127625" h="78104">
                <a:moveTo>
                  <a:pt x="4223003" y="25908"/>
                </a:moveTo>
                <a:lnTo>
                  <a:pt x="4197095" y="25908"/>
                </a:lnTo>
                <a:lnTo>
                  <a:pt x="4197095" y="51816"/>
                </a:lnTo>
                <a:lnTo>
                  <a:pt x="4223003" y="51816"/>
                </a:lnTo>
                <a:lnTo>
                  <a:pt x="4223003" y="25908"/>
                </a:lnTo>
                <a:close/>
              </a:path>
              <a:path w="5127625" h="78104">
                <a:moveTo>
                  <a:pt x="4274820" y="25908"/>
                </a:moveTo>
                <a:lnTo>
                  <a:pt x="4248912" y="25908"/>
                </a:lnTo>
                <a:lnTo>
                  <a:pt x="4248912" y="51816"/>
                </a:lnTo>
                <a:lnTo>
                  <a:pt x="4274820" y="51816"/>
                </a:lnTo>
                <a:lnTo>
                  <a:pt x="4274820" y="25908"/>
                </a:lnTo>
                <a:close/>
              </a:path>
              <a:path w="5127625" h="78104">
                <a:moveTo>
                  <a:pt x="4326636" y="25908"/>
                </a:moveTo>
                <a:lnTo>
                  <a:pt x="4300727" y="25908"/>
                </a:lnTo>
                <a:lnTo>
                  <a:pt x="4300727" y="51816"/>
                </a:lnTo>
                <a:lnTo>
                  <a:pt x="4326636" y="51816"/>
                </a:lnTo>
                <a:lnTo>
                  <a:pt x="4326636" y="25908"/>
                </a:lnTo>
                <a:close/>
              </a:path>
              <a:path w="5127625" h="78104">
                <a:moveTo>
                  <a:pt x="4378451" y="25908"/>
                </a:moveTo>
                <a:lnTo>
                  <a:pt x="4352544" y="25908"/>
                </a:lnTo>
                <a:lnTo>
                  <a:pt x="4352544" y="51816"/>
                </a:lnTo>
                <a:lnTo>
                  <a:pt x="4378451" y="51816"/>
                </a:lnTo>
                <a:lnTo>
                  <a:pt x="4378451" y="25908"/>
                </a:lnTo>
                <a:close/>
              </a:path>
              <a:path w="5127625" h="78104">
                <a:moveTo>
                  <a:pt x="4430268" y="25908"/>
                </a:moveTo>
                <a:lnTo>
                  <a:pt x="4404360" y="25908"/>
                </a:lnTo>
                <a:lnTo>
                  <a:pt x="4404360" y="51816"/>
                </a:lnTo>
                <a:lnTo>
                  <a:pt x="4430268" y="51816"/>
                </a:lnTo>
                <a:lnTo>
                  <a:pt x="4430268" y="25908"/>
                </a:lnTo>
                <a:close/>
              </a:path>
              <a:path w="5127625" h="78104">
                <a:moveTo>
                  <a:pt x="4482084" y="25908"/>
                </a:moveTo>
                <a:lnTo>
                  <a:pt x="4456175" y="25908"/>
                </a:lnTo>
                <a:lnTo>
                  <a:pt x="4456175" y="51816"/>
                </a:lnTo>
                <a:lnTo>
                  <a:pt x="4482084" y="51816"/>
                </a:lnTo>
                <a:lnTo>
                  <a:pt x="4482084" y="25908"/>
                </a:lnTo>
                <a:close/>
              </a:path>
              <a:path w="5127625" h="78104">
                <a:moveTo>
                  <a:pt x="4533899" y="25908"/>
                </a:moveTo>
                <a:lnTo>
                  <a:pt x="4507992" y="25908"/>
                </a:lnTo>
                <a:lnTo>
                  <a:pt x="4507992" y="51816"/>
                </a:lnTo>
                <a:lnTo>
                  <a:pt x="4533899" y="51816"/>
                </a:lnTo>
                <a:lnTo>
                  <a:pt x="4533899" y="25908"/>
                </a:lnTo>
                <a:close/>
              </a:path>
              <a:path w="5127625" h="78104">
                <a:moveTo>
                  <a:pt x="4585716" y="25908"/>
                </a:moveTo>
                <a:lnTo>
                  <a:pt x="4559808" y="25908"/>
                </a:lnTo>
                <a:lnTo>
                  <a:pt x="4559808" y="51816"/>
                </a:lnTo>
                <a:lnTo>
                  <a:pt x="4585716" y="51816"/>
                </a:lnTo>
                <a:lnTo>
                  <a:pt x="4585716" y="25908"/>
                </a:lnTo>
                <a:close/>
              </a:path>
              <a:path w="5127625" h="78104">
                <a:moveTo>
                  <a:pt x="4637532" y="25908"/>
                </a:moveTo>
                <a:lnTo>
                  <a:pt x="4611623" y="25908"/>
                </a:lnTo>
                <a:lnTo>
                  <a:pt x="4611623" y="51816"/>
                </a:lnTo>
                <a:lnTo>
                  <a:pt x="4637532" y="51816"/>
                </a:lnTo>
                <a:lnTo>
                  <a:pt x="4637532" y="25908"/>
                </a:lnTo>
                <a:close/>
              </a:path>
              <a:path w="5127625" h="78104">
                <a:moveTo>
                  <a:pt x="4689347" y="25908"/>
                </a:moveTo>
                <a:lnTo>
                  <a:pt x="4663440" y="25908"/>
                </a:lnTo>
                <a:lnTo>
                  <a:pt x="4663440" y="51816"/>
                </a:lnTo>
                <a:lnTo>
                  <a:pt x="4689347" y="51816"/>
                </a:lnTo>
                <a:lnTo>
                  <a:pt x="4689347" y="25908"/>
                </a:lnTo>
                <a:close/>
              </a:path>
              <a:path w="5127625" h="78104">
                <a:moveTo>
                  <a:pt x="4741164" y="25908"/>
                </a:moveTo>
                <a:lnTo>
                  <a:pt x="4715256" y="25908"/>
                </a:lnTo>
                <a:lnTo>
                  <a:pt x="4715256" y="51816"/>
                </a:lnTo>
                <a:lnTo>
                  <a:pt x="4741164" y="51816"/>
                </a:lnTo>
                <a:lnTo>
                  <a:pt x="4741164" y="25908"/>
                </a:lnTo>
                <a:close/>
              </a:path>
              <a:path w="5127625" h="78104">
                <a:moveTo>
                  <a:pt x="4792979" y="25908"/>
                </a:moveTo>
                <a:lnTo>
                  <a:pt x="4767071" y="25908"/>
                </a:lnTo>
                <a:lnTo>
                  <a:pt x="4767071" y="51816"/>
                </a:lnTo>
                <a:lnTo>
                  <a:pt x="4792979" y="51816"/>
                </a:lnTo>
                <a:lnTo>
                  <a:pt x="4792979" y="25908"/>
                </a:lnTo>
                <a:close/>
              </a:path>
              <a:path w="5127625" h="78104">
                <a:moveTo>
                  <a:pt x="4844795" y="25908"/>
                </a:moveTo>
                <a:lnTo>
                  <a:pt x="4818888" y="25908"/>
                </a:lnTo>
                <a:lnTo>
                  <a:pt x="4818888" y="51816"/>
                </a:lnTo>
                <a:lnTo>
                  <a:pt x="4844795" y="51816"/>
                </a:lnTo>
                <a:lnTo>
                  <a:pt x="4844795" y="25908"/>
                </a:lnTo>
                <a:close/>
              </a:path>
              <a:path w="5127625" h="78104">
                <a:moveTo>
                  <a:pt x="4896612" y="25908"/>
                </a:moveTo>
                <a:lnTo>
                  <a:pt x="4870703" y="25908"/>
                </a:lnTo>
                <a:lnTo>
                  <a:pt x="4870703" y="51816"/>
                </a:lnTo>
                <a:lnTo>
                  <a:pt x="4896612" y="51816"/>
                </a:lnTo>
                <a:lnTo>
                  <a:pt x="4896612" y="25908"/>
                </a:lnTo>
                <a:close/>
              </a:path>
              <a:path w="5127625" h="78104">
                <a:moveTo>
                  <a:pt x="4948427" y="25908"/>
                </a:moveTo>
                <a:lnTo>
                  <a:pt x="4922520" y="25908"/>
                </a:lnTo>
                <a:lnTo>
                  <a:pt x="4922520" y="51816"/>
                </a:lnTo>
                <a:lnTo>
                  <a:pt x="4948427" y="51816"/>
                </a:lnTo>
                <a:lnTo>
                  <a:pt x="4948427" y="25908"/>
                </a:lnTo>
                <a:close/>
              </a:path>
              <a:path w="5127625" h="78104">
                <a:moveTo>
                  <a:pt x="5000244" y="25908"/>
                </a:moveTo>
                <a:lnTo>
                  <a:pt x="4974336" y="25908"/>
                </a:lnTo>
                <a:lnTo>
                  <a:pt x="4974336" y="51816"/>
                </a:lnTo>
                <a:lnTo>
                  <a:pt x="5000244" y="51816"/>
                </a:lnTo>
                <a:lnTo>
                  <a:pt x="5000244" y="25908"/>
                </a:lnTo>
                <a:close/>
              </a:path>
              <a:path w="5127625" h="78104">
                <a:moveTo>
                  <a:pt x="5088636" y="0"/>
                </a:moveTo>
                <a:lnTo>
                  <a:pt x="5073509" y="3053"/>
                </a:lnTo>
                <a:lnTo>
                  <a:pt x="5061156" y="11382"/>
                </a:lnTo>
                <a:lnTo>
                  <a:pt x="5052827" y="23735"/>
                </a:lnTo>
                <a:lnTo>
                  <a:pt x="5052060" y="27538"/>
                </a:lnTo>
                <a:lnTo>
                  <a:pt x="5052060" y="50185"/>
                </a:lnTo>
                <a:lnTo>
                  <a:pt x="5052827" y="53988"/>
                </a:lnTo>
                <a:lnTo>
                  <a:pt x="5061156" y="66341"/>
                </a:lnTo>
                <a:lnTo>
                  <a:pt x="5073509" y="74670"/>
                </a:lnTo>
                <a:lnTo>
                  <a:pt x="5088636" y="77724"/>
                </a:lnTo>
                <a:lnTo>
                  <a:pt x="5103762" y="74670"/>
                </a:lnTo>
                <a:lnTo>
                  <a:pt x="5116115" y="66341"/>
                </a:lnTo>
                <a:lnTo>
                  <a:pt x="5124444" y="53988"/>
                </a:lnTo>
                <a:lnTo>
                  <a:pt x="5124882" y="51816"/>
                </a:lnTo>
                <a:lnTo>
                  <a:pt x="5077968" y="51816"/>
                </a:lnTo>
                <a:lnTo>
                  <a:pt x="5077968" y="25908"/>
                </a:lnTo>
                <a:lnTo>
                  <a:pt x="5124882" y="25908"/>
                </a:lnTo>
                <a:lnTo>
                  <a:pt x="5124444" y="23735"/>
                </a:lnTo>
                <a:lnTo>
                  <a:pt x="5116115" y="11382"/>
                </a:lnTo>
                <a:lnTo>
                  <a:pt x="5103762" y="3053"/>
                </a:lnTo>
                <a:lnTo>
                  <a:pt x="5088636" y="0"/>
                </a:lnTo>
                <a:close/>
              </a:path>
              <a:path w="5127625" h="78104">
                <a:moveTo>
                  <a:pt x="5052060" y="25908"/>
                </a:moveTo>
                <a:lnTo>
                  <a:pt x="5026151" y="25908"/>
                </a:lnTo>
                <a:lnTo>
                  <a:pt x="5026151" y="51816"/>
                </a:lnTo>
                <a:lnTo>
                  <a:pt x="5052060" y="51816"/>
                </a:lnTo>
                <a:lnTo>
                  <a:pt x="5052060" y="50185"/>
                </a:lnTo>
                <a:lnTo>
                  <a:pt x="5049773" y="38862"/>
                </a:lnTo>
                <a:lnTo>
                  <a:pt x="5052060" y="27538"/>
                </a:lnTo>
                <a:lnTo>
                  <a:pt x="5052060" y="25908"/>
                </a:lnTo>
                <a:close/>
              </a:path>
              <a:path w="5127625" h="78104">
                <a:moveTo>
                  <a:pt x="5088636" y="25908"/>
                </a:moveTo>
                <a:lnTo>
                  <a:pt x="5077968" y="25908"/>
                </a:lnTo>
                <a:lnTo>
                  <a:pt x="5077968" y="51816"/>
                </a:lnTo>
                <a:lnTo>
                  <a:pt x="5088636" y="51816"/>
                </a:lnTo>
                <a:lnTo>
                  <a:pt x="5088636" y="25908"/>
                </a:lnTo>
                <a:close/>
              </a:path>
              <a:path w="5127625" h="78104">
                <a:moveTo>
                  <a:pt x="5124882" y="25908"/>
                </a:moveTo>
                <a:lnTo>
                  <a:pt x="5088636" y="25908"/>
                </a:lnTo>
                <a:lnTo>
                  <a:pt x="5088636" y="51816"/>
                </a:lnTo>
                <a:lnTo>
                  <a:pt x="5124882" y="51816"/>
                </a:lnTo>
                <a:lnTo>
                  <a:pt x="5127497" y="38862"/>
                </a:lnTo>
                <a:lnTo>
                  <a:pt x="5124882" y="25908"/>
                </a:lnTo>
                <a:close/>
              </a:path>
              <a:path w="5127625" h="78104">
                <a:moveTo>
                  <a:pt x="5052060" y="27538"/>
                </a:moveTo>
                <a:lnTo>
                  <a:pt x="5049773" y="38862"/>
                </a:lnTo>
                <a:lnTo>
                  <a:pt x="5052060" y="50185"/>
                </a:lnTo>
                <a:lnTo>
                  <a:pt x="5052060" y="2753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1" name="object 4"/>
          <p:cNvSpPr txBox="1"/>
          <p:nvPr/>
        </p:nvSpPr>
        <p:spPr>
          <a:xfrm>
            <a:off x="2895600" y="6629732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98" y="1583436"/>
            <a:ext cx="9164320" cy="5279390"/>
            <a:chOff x="-9398" y="1583436"/>
            <a:chExt cx="9164320" cy="5279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6691" y="1583436"/>
              <a:ext cx="5378450" cy="45552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885438" y="2786633"/>
              <a:ext cx="1339850" cy="1338580"/>
            </a:xfrm>
            <a:custGeom>
              <a:avLst/>
              <a:gdLst/>
              <a:ahLst/>
              <a:cxnLst/>
              <a:rect l="l" t="t" r="r" b="b"/>
              <a:pathLst>
                <a:path w="1339850" h="1338579">
                  <a:moveTo>
                    <a:pt x="0" y="669036"/>
                  </a:moveTo>
                  <a:lnTo>
                    <a:pt x="1681" y="621262"/>
                  </a:lnTo>
                  <a:lnTo>
                    <a:pt x="6650" y="574395"/>
                  </a:lnTo>
                  <a:lnTo>
                    <a:pt x="14794" y="528546"/>
                  </a:lnTo>
                  <a:lnTo>
                    <a:pt x="25998" y="483829"/>
                  </a:lnTo>
                  <a:lnTo>
                    <a:pt x="40151" y="440358"/>
                  </a:lnTo>
                  <a:lnTo>
                    <a:pt x="57137" y="398245"/>
                  </a:lnTo>
                  <a:lnTo>
                    <a:pt x="76845" y="357605"/>
                  </a:lnTo>
                  <a:lnTo>
                    <a:pt x="99161" y="318550"/>
                  </a:lnTo>
                  <a:lnTo>
                    <a:pt x="123971" y="281193"/>
                  </a:lnTo>
                  <a:lnTo>
                    <a:pt x="151163" y="245648"/>
                  </a:lnTo>
                  <a:lnTo>
                    <a:pt x="180622" y="212029"/>
                  </a:lnTo>
                  <a:lnTo>
                    <a:pt x="212236" y="180448"/>
                  </a:lnTo>
                  <a:lnTo>
                    <a:pt x="245892" y="151019"/>
                  </a:lnTo>
                  <a:lnTo>
                    <a:pt x="281475" y="123854"/>
                  </a:lnTo>
                  <a:lnTo>
                    <a:pt x="318874" y="99069"/>
                  </a:lnTo>
                  <a:lnTo>
                    <a:pt x="357974" y="76775"/>
                  </a:lnTo>
                  <a:lnTo>
                    <a:pt x="398662" y="57085"/>
                  </a:lnTo>
                  <a:lnTo>
                    <a:pt x="440825" y="40115"/>
                  </a:lnTo>
                  <a:lnTo>
                    <a:pt x="484349" y="25975"/>
                  </a:lnTo>
                  <a:lnTo>
                    <a:pt x="529122" y="14781"/>
                  </a:lnTo>
                  <a:lnTo>
                    <a:pt x="575030" y="6645"/>
                  </a:lnTo>
                  <a:lnTo>
                    <a:pt x="621959" y="1680"/>
                  </a:lnTo>
                  <a:lnTo>
                    <a:pt x="669798" y="0"/>
                  </a:lnTo>
                  <a:lnTo>
                    <a:pt x="717636" y="1680"/>
                  </a:lnTo>
                  <a:lnTo>
                    <a:pt x="764565" y="6645"/>
                  </a:lnTo>
                  <a:lnTo>
                    <a:pt x="810473" y="14781"/>
                  </a:lnTo>
                  <a:lnTo>
                    <a:pt x="855246" y="25975"/>
                  </a:lnTo>
                  <a:lnTo>
                    <a:pt x="898770" y="40115"/>
                  </a:lnTo>
                  <a:lnTo>
                    <a:pt x="940933" y="57085"/>
                  </a:lnTo>
                  <a:lnTo>
                    <a:pt x="981621" y="76775"/>
                  </a:lnTo>
                  <a:lnTo>
                    <a:pt x="1020721" y="99069"/>
                  </a:lnTo>
                  <a:lnTo>
                    <a:pt x="1058120" y="123854"/>
                  </a:lnTo>
                  <a:lnTo>
                    <a:pt x="1093703" y="151019"/>
                  </a:lnTo>
                  <a:lnTo>
                    <a:pt x="1127359" y="180448"/>
                  </a:lnTo>
                  <a:lnTo>
                    <a:pt x="1158973" y="212029"/>
                  </a:lnTo>
                  <a:lnTo>
                    <a:pt x="1188432" y="245648"/>
                  </a:lnTo>
                  <a:lnTo>
                    <a:pt x="1215624" y="281193"/>
                  </a:lnTo>
                  <a:lnTo>
                    <a:pt x="1240434" y="318550"/>
                  </a:lnTo>
                  <a:lnTo>
                    <a:pt x="1262750" y="357605"/>
                  </a:lnTo>
                  <a:lnTo>
                    <a:pt x="1282458" y="398245"/>
                  </a:lnTo>
                  <a:lnTo>
                    <a:pt x="1299444" y="440358"/>
                  </a:lnTo>
                  <a:lnTo>
                    <a:pt x="1313597" y="483829"/>
                  </a:lnTo>
                  <a:lnTo>
                    <a:pt x="1324801" y="528546"/>
                  </a:lnTo>
                  <a:lnTo>
                    <a:pt x="1332945" y="574395"/>
                  </a:lnTo>
                  <a:lnTo>
                    <a:pt x="1337914" y="621262"/>
                  </a:lnTo>
                  <a:lnTo>
                    <a:pt x="1339596" y="669036"/>
                  </a:lnTo>
                  <a:lnTo>
                    <a:pt x="1337914" y="716809"/>
                  </a:lnTo>
                  <a:lnTo>
                    <a:pt x="1332945" y="763676"/>
                  </a:lnTo>
                  <a:lnTo>
                    <a:pt x="1324801" y="809525"/>
                  </a:lnTo>
                  <a:lnTo>
                    <a:pt x="1313597" y="854242"/>
                  </a:lnTo>
                  <a:lnTo>
                    <a:pt x="1299444" y="897713"/>
                  </a:lnTo>
                  <a:lnTo>
                    <a:pt x="1282458" y="939826"/>
                  </a:lnTo>
                  <a:lnTo>
                    <a:pt x="1262750" y="980466"/>
                  </a:lnTo>
                  <a:lnTo>
                    <a:pt x="1240434" y="1019521"/>
                  </a:lnTo>
                  <a:lnTo>
                    <a:pt x="1215624" y="1056878"/>
                  </a:lnTo>
                  <a:lnTo>
                    <a:pt x="1188432" y="1092423"/>
                  </a:lnTo>
                  <a:lnTo>
                    <a:pt x="1158973" y="1126042"/>
                  </a:lnTo>
                  <a:lnTo>
                    <a:pt x="1127359" y="1157623"/>
                  </a:lnTo>
                  <a:lnTo>
                    <a:pt x="1093703" y="1187052"/>
                  </a:lnTo>
                  <a:lnTo>
                    <a:pt x="1058120" y="1214217"/>
                  </a:lnTo>
                  <a:lnTo>
                    <a:pt x="1020721" y="1239002"/>
                  </a:lnTo>
                  <a:lnTo>
                    <a:pt x="981621" y="1261296"/>
                  </a:lnTo>
                  <a:lnTo>
                    <a:pt x="940933" y="1280986"/>
                  </a:lnTo>
                  <a:lnTo>
                    <a:pt x="898770" y="1297956"/>
                  </a:lnTo>
                  <a:lnTo>
                    <a:pt x="855246" y="1312096"/>
                  </a:lnTo>
                  <a:lnTo>
                    <a:pt x="810473" y="1323290"/>
                  </a:lnTo>
                  <a:lnTo>
                    <a:pt x="764565" y="1331426"/>
                  </a:lnTo>
                  <a:lnTo>
                    <a:pt x="717636" y="1336391"/>
                  </a:lnTo>
                  <a:lnTo>
                    <a:pt x="669798" y="1338071"/>
                  </a:lnTo>
                  <a:lnTo>
                    <a:pt x="621959" y="1336391"/>
                  </a:lnTo>
                  <a:lnTo>
                    <a:pt x="575030" y="1331426"/>
                  </a:lnTo>
                  <a:lnTo>
                    <a:pt x="529122" y="1323290"/>
                  </a:lnTo>
                  <a:lnTo>
                    <a:pt x="484349" y="1312096"/>
                  </a:lnTo>
                  <a:lnTo>
                    <a:pt x="440825" y="1297956"/>
                  </a:lnTo>
                  <a:lnTo>
                    <a:pt x="398662" y="1280986"/>
                  </a:lnTo>
                  <a:lnTo>
                    <a:pt x="357974" y="1261296"/>
                  </a:lnTo>
                  <a:lnTo>
                    <a:pt x="318874" y="1239002"/>
                  </a:lnTo>
                  <a:lnTo>
                    <a:pt x="281475" y="1214217"/>
                  </a:lnTo>
                  <a:lnTo>
                    <a:pt x="245892" y="1187052"/>
                  </a:lnTo>
                  <a:lnTo>
                    <a:pt x="212236" y="1157623"/>
                  </a:lnTo>
                  <a:lnTo>
                    <a:pt x="180622" y="1126042"/>
                  </a:lnTo>
                  <a:lnTo>
                    <a:pt x="151163" y="1092423"/>
                  </a:lnTo>
                  <a:lnTo>
                    <a:pt x="123971" y="1056878"/>
                  </a:lnTo>
                  <a:lnTo>
                    <a:pt x="99161" y="1019521"/>
                  </a:lnTo>
                  <a:lnTo>
                    <a:pt x="76845" y="980466"/>
                  </a:lnTo>
                  <a:lnTo>
                    <a:pt x="57137" y="939826"/>
                  </a:lnTo>
                  <a:lnTo>
                    <a:pt x="40151" y="897713"/>
                  </a:lnTo>
                  <a:lnTo>
                    <a:pt x="25998" y="854242"/>
                  </a:lnTo>
                  <a:lnTo>
                    <a:pt x="14794" y="809525"/>
                  </a:lnTo>
                  <a:lnTo>
                    <a:pt x="6650" y="763676"/>
                  </a:lnTo>
                  <a:lnTo>
                    <a:pt x="1681" y="716809"/>
                  </a:lnTo>
                  <a:lnTo>
                    <a:pt x="0" y="6690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7076" y="2808732"/>
              <a:ext cx="1034796" cy="50444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28640" y="306450"/>
            <a:ext cx="3477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181866"/>
                </a:solidFill>
              </a:rPr>
              <a:t>Sistem</a:t>
            </a:r>
            <a:r>
              <a:rPr spc="-105" dirty="0">
                <a:solidFill>
                  <a:srgbClr val="181866"/>
                </a:solidFill>
              </a:rPr>
              <a:t> </a:t>
            </a:r>
            <a:r>
              <a:rPr spc="-10" dirty="0">
                <a:solidFill>
                  <a:srgbClr val="181866"/>
                </a:solidFill>
              </a:rPr>
              <a:t>Komputer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14978" y="3184093"/>
            <a:ext cx="11055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Sistem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Komputer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184" y="1567688"/>
            <a:ext cx="3620135" cy="142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181866"/>
                </a:solidFill>
                <a:latin typeface="Verdana"/>
                <a:cs typeface="Verdana"/>
              </a:rPr>
              <a:t>Hardware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Komponen</a:t>
            </a:r>
            <a:r>
              <a:rPr sz="18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r>
              <a:rPr sz="18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8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bisa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dilihat</a:t>
            </a:r>
            <a:r>
              <a:rPr sz="18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800" i="1" spc="-7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berbentuk</a:t>
            </a:r>
            <a:r>
              <a:rPr sz="18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nyata,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berfungsi</a:t>
            </a:r>
            <a:r>
              <a:rPr sz="18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800" i="1" spc="-7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mendukung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proses</a:t>
            </a:r>
            <a:r>
              <a:rPr sz="18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komputerisasi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3676" y="2821686"/>
            <a:ext cx="270002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065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181866"/>
                </a:solidFill>
                <a:latin typeface="Verdana"/>
                <a:cs typeface="Verdana"/>
              </a:rPr>
              <a:t>Software</a:t>
            </a:r>
            <a:endParaRPr sz="2000">
              <a:latin typeface="Verdana"/>
              <a:cs typeface="Verdana"/>
            </a:endParaRPr>
          </a:p>
          <a:p>
            <a:pPr marL="12700" marR="5080" indent="885190" algn="just">
              <a:lnSpc>
                <a:spcPct val="100000"/>
              </a:lnSpc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Sekumpulan</a:t>
            </a:r>
            <a:r>
              <a:rPr sz="1600" i="1" spc="-9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20" dirty="0">
                <a:solidFill>
                  <a:srgbClr val="16165D"/>
                </a:solidFill>
                <a:latin typeface="Verdana"/>
                <a:cs typeface="Verdana"/>
              </a:rPr>
              <a:t>data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elektronik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disimpan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diatur</a:t>
            </a:r>
            <a:r>
              <a:rPr sz="16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oleh</a:t>
            </a:r>
            <a:r>
              <a:rPr sz="16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komputer.</a:t>
            </a:r>
            <a:endParaRPr sz="1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e.g</a:t>
            </a:r>
            <a:r>
              <a:rPr sz="16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program,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intruksi,</a:t>
            </a:r>
            <a:endParaRPr sz="16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sistem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operasi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02407" y="4718125"/>
            <a:ext cx="1553964" cy="7579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609850" y="5631281"/>
            <a:ext cx="64090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Brainware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Personal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terlibat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langsung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penggunaan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komputer.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e.g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sistem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analis,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programmer,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operator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2839085" y="65532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8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95"/>
              </a:spcBef>
            </a:pPr>
            <a:r>
              <a:rPr dirty="0"/>
              <a:t>Interupsi</a:t>
            </a:r>
            <a:r>
              <a:rPr spc="-110" dirty="0"/>
              <a:t> </a:t>
            </a:r>
            <a:r>
              <a:rPr spc="-10" dirty="0"/>
              <a:t>Sekuensial</a:t>
            </a:r>
          </a:p>
        </p:txBody>
      </p:sp>
      <p:sp>
        <p:nvSpPr>
          <p:cNvPr id="4" name="object 4"/>
          <p:cNvSpPr/>
          <p:nvPr/>
        </p:nvSpPr>
        <p:spPr>
          <a:xfrm>
            <a:off x="3742182" y="582168"/>
            <a:ext cx="5127625" cy="78105"/>
          </a:xfrm>
          <a:custGeom>
            <a:avLst/>
            <a:gdLst/>
            <a:ahLst/>
            <a:cxnLst/>
            <a:rect l="l" t="t" r="r" b="b"/>
            <a:pathLst>
              <a:path w="5127625" h="78104">
                <a:moveTo>
                  <a:pt x="2590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7" y="51816"/>
                </a:lnTo>
                <a:lnTo>
                  <a:pt x="25907" y="25908"/>
                </a:lnTo>
                <a:close/>
              </a:path>
              <a:path w="5127625" h="78104">
                <a:moveTo>
                  <a:pt x="77723" y="25908"/>
                </a:moveTo>
                <a:lnTo>
                  <a:pt x="51815" y="25908"/>
                </a:lnTo>
                <a:lnTo>
                  <a:pt x="51815" y="51816"/>
                </a:lnTo>
                <a:lnTo>
                  <a:pt x="77723" y="51816"/>
                </a:lnTo>
                <a:lnTo>
                  <a:pt x="77723" y="25908"/>
                </a:lnTo>
                <a:close/>
              </a:path>
              <a:path w="5127625" h="78104">
                <a:moveTo>
                  <a:pt x="129539" y="25908"/>
                </a:moveTo>
                <a:lnTo>
                  <a:pt x="103631" y="25908"/>
                </a:lnTo>
                <a:lnTo>
                  <a:pt x="103631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5127625" h="78104">
                <a:moveTo>
                  <a:pt x="181355" y="25908"/>
                </a:moveTo>
                <a:lnTo>
                  <a:pt x="155447" y="25908"/>
                </a:lnTo>
                <a:lnTo>
                  <a:pt x="155447" y="51816"/>
                </a:lnTo>
                <a:lnTo>
                  <a:pt x="181355" y="51816"/>
                </a:lnTo>
                <a:lnTo>
                  <a:pt x="181355" y="25908"/>
                </a:lnTo>
                <a:close/>
              </a:path>
              <a:path w="5127625" h="78104">
                <a:moveTo>
                  <a:pt x="233171" y="25908"/>
                </a:moveTo>
                <a:lnTo>
                  <a:pt x="207263" y="25908"/>
                </a:lnTo>
                <a:lnTo>
                  <a:pt x="207263" y="51816"/>
                </a:lnTo>
                <a:lnTo>
                  <a:pt x="233171" y="51816"/>
                </a:lnTo>
                <a:lnTo>
                  <a:pt x="233171" y="25908"/>
                </a:lnTo>
                <a:close/>
              </a:path>
              <a:path w="5127625" h="78104">
                <a:moveTo>
                  <a:pt x="284988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8" y="51816"/>
                </a:lnTo>
                <a:lnTo>
                  <a:pt x="284988" y="25908"/>
                </a:lnTo>
                <a:close/>
              </a:path>
              <a:path w="5127625" h="78104">
                <a:moveTo>
                  <a:pt x="336803" y="25908"/>
                </a:moveTo>
                <a:lnTo>
                  <a:pt x="310895" y="25908"/>
                </a:lnTo>
                <a:lnTo>
                  <a:pt x="310895" y="51816"/>
                </a:lnTo>
                <a:lnTo>
                  <a:pt x="336803" y="51816"/>
                </a:lnTo>
                <a:lnTo>
                  <a:pt x="336803" y="25908"/>
                </a:lnTo>
                <a:close/>
              </a:path>
              <a:path w="5127625" h="78104">
                <a:moveTo>
                  <a:pt x="388619" y="25908"/>
                </a:moveTo>
                <a:lnTo>
                  <a:pt x="362712" y="25908"/>
                </a:lnTo>
                <a:lnTo>
                  <a:pt x="362712" y="51816"/>
                </a:lnTo>
                <a:lnTo>
                  <a:pt x="388619" y="51816"/>
                </a:lnTo>
                <a:lnTo>
                  <a:pt x="388619" y="25908"/>
                </a:lnTo>
                <a:close/>
              </a:path>
              <a:path w="5127625" h="78104">
                <a:moveTo>
                  <a:pt x="440435" y="25908"/>
                </a:moveTo>
                <a:lnTo>
                  <a:pt x="414527" y="25908"/>
                </a:lnTo>
                <a:lnTo>
                  <a:pt x="414527" y="51816"/>
                </a:lnTo>
                <a:lnTo>
                  <a:pt x="440435" y="51816"/>
                </a:lnTo>
                <a:lnTo>
                  <a:pt x="440435" y="25908"/>
                </a:lnTo>
                <a:close/>
              </a:path>
              <a:path w="5127625" h="78104">
                <a:moveTo>
                  <a:pt x="492251" y="25908"/>
                </a:moveTo>
                <a:lnTo>
                  <a:pt x="466343" y="25908"/>
                </a:lnTo>
                <a:lnTo>
                  <a:pt x="466343" y="51816"/>
                </a:lnTo>
                <a:lnTo>
                  <a:pt x="492251" y="51816"/>
                </a:lnTo>
                <a:lnTo>
                  <a:pt x="492251" y="25908"/>
                </a:lnTo>
                <a:close/>
              </a:path>
              <a:path w="5127625" h="78104">
                <a:moveTo>
                  <a:pt x="544067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7" y="51816"/>
                </a:lnTo>
                <a:lnTo>
                  <a:pt x="544067" y="25908"/>
                </a:lnTo>
                <a:close/>
              </a:path>
              <a:path w="5127625" h="78104">
                <a:moveTo>
                  <a:pt x="595883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3" y="51816"/>
                </a:lnTo>
                <a:lnTo>
                  <a:pt x="595883" y="25908"/>
                </a:lnTo>
                <a:close/>
              </a:path>
              <a:path w="5127625" h="78104">
                <a:moveTo>
                  <a:pt x="647700" y="25908"/>
                </a:moveTo>
                <a:lnTo>
                  <a:pt x="621791" y="25908"/>
                </a:lnTo>
                <a:lnTo>
                  <a:pt x="621791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5127625" h="78104">
                <a:moveTo>
                  <a:pt x="699515" y="25908"/>
                </a:moveTo>
                <a:lnTo>
                  <a:pt x="673607" y="25908"/>
                </a:lnTo>
                <a:lnTo>
                  <a:pt x="673607" y="51816"/>
                </a:lnTo>
                <a:lnTo>
                  <a:pt x="699515" y="51816"/>
                </a:lnTo>
                <a:lnTo>
                  <a:pt x="699515" y="25908"/>
                </a:lnTo>
                <a:close/>
              </a:path>
              <a:path w="5127625" h="78104">
                <a:moveTo>
                  <a:pt x="751331" y="25908"/>
                </a:moveTo>
                <a:lnTo>
                  <a:pt x="725423" y="25908"/>
                </a:lnTo>
                <a:lnTo>
                  <a:pt x="725423" y="51816"/>
                </a:lnTo>
                <a:lnTo>
                  <a:pt x="751331" y="51816"/>
                </a:lnTo>
                <a:lnTo>
                  <a:pt x="751331" y="25908"/>
                </a:lnTo>
                <a:close/>
              </a:path>
              <a:path w="5127625" h="78104">
                <a:moveTo>
                  <a:pt x="803147" y="25908"/>
                </a:moveTo>
                <a:lnTo>
                  <a:pt x="777239" y="25908"/>
                </a:lnTo>
                <a:lnTo>
                  <a:pt x="777239" y="51816"/>
                </a:lnTo>
                <a:lnTo>
                  <a:pt x="803147" y="51816"/>
                </a:lnTo>
                <a:lnTo>
                  <a:pt x="803147" y="25908"/>
                </a:lnTo>
                <a:close/>
              </a:path>
              <a:path w="5127625" h="78104">
                <a:moveTo>
                  <a:pt x="854963" y="25908"/>
                </a:moveTo>
                <a:lnTo>
                  <a:pt x="829055" y="25908"/>
                </a:lnTo>
                <a:lnTo>
                  <a:pt x="829055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5127625" h="78104">
                <a:moveTo>
                  <a:pt x="906779" y="25908"/>
                </a:moveTo>
                <a:lnTo>
                  <a:pt x="880871" y="25908"/>
                </a:lnTo>
                <a:lnTo>
                  <a:pt x="880871" y="51816"/>
                </a:lnTo>
                <a:lnTo>
                  <a:pt x="906779" y="51816"/>
                </a:lnTo>
                <a:lnTo>
                  <a:pt x="906779" y="25908"/>
                </a:lnTo>
                <a:close/>
              </a:path>
              <a:path w="5127625" h="78104">
                <a:moveTo>
                  <a:pt x="958595" y="25908"/>
                </a:moveTo>
                <a:lnTo>
                  <a:pt x="932688" y="25908"/>
                </a:lnTo>
                <a:lnTo>
                  <a:pt x="932688" y="51816"/>
                </a:lnTo>
                <a:lnTo>
                  <a:pt x="958595" y="51816"/>
                </a:lnTo>
                <a:lnTo>
                  <a:pt x="958595" y="25908"/>
                </a:lnTo>
                <a:close/>
              </a:path>
              <a:path w="5127625" h="78104">
                <a:moveTo>
                  <a:pt x="1010412" y="25908"/>
                </a:moveTo>
                <a:lnTo>
                  <a:pt x="984503" y="25908"/>
                </a:lnTo>
                <a:lnTo>
                  <a:pt x="984503" y="51816"/>
                </a:lnTo>
                <a:lnTo>
                  <a:pt x="1010412" y="51816"/>
                </a:lnTo>
                <a:lnTo>
                  <a:pt x="1010412" y="25908"/>
                </a:lnTo>
                <a:close/>
              </a:path>
              <a:path w="5127625" h="78104">
                <a:moveTo>
                  <a:pt x="1062227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7" y="51816"/>
                </a:lnTo>
                <a:lnTo>
                  <a:pt x="1062227" y="25908"/>
                </a:lnTo>
                <a:close/>
              </a:path>
              <a:path w="5127625" h="78104">
                <a:moveTo>
                  <a:pt x="1114043" y="25908"/>
                </a:moveTo>
                <a:lnTo>
                  <a:pt x="1088135" y="25908"/>
                </a:lnTo>
                <a:lnTo>
                  <a:pt x="1088135" y="51816"/>
                </a:lnTo>
                <a:lnTo>
                  <a:pt x="1114043" y="51816"/>
                </a:lnTo>
                <a:lnTo>
                  <a:pt x="1114043" y="25908"/>
                </a:lnTo>
                <a:close/>
              </a:path>
              <a:path w="5127625" h="78104">
                <a:moveTo>
                  <a:pt x="1165859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59" y="51816"/>
                </a:lnTo>
                <a:lnTo>
                  <a:pt x="1165859" y="25908"/>
                </a:lnTo>
                <a:close/>
              </a:path>
              <a:path w="5127625" h="78104">
                <a:moveTo>
                  <a:pt x="1217676" y="25908"/>
                </a:moveTo>
                <a:lnTo>
                  <a:pt x="1191767" y="25908"/>
                </a:lnTo>
                <a:lnTo>
                  <a:pt x="1191767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5127625" h="78104">
                <a:moveTo>
                  <a:pt x="1269491" y="25908"/>
                </a:moveTo>
                <a:lnTo>
                  <a:pt x="1243583" y="25908"/>
                </a:lnTo>
                <a:lnTo>
                  <a:pt x="1243583" y="51816"/>
                </a:lnTo>
                <a:lnTo>
                  <a:pt x="1269491" y="51816"/>
                </a:lnTo>
                <a:lnTo>
                  <a:pt x="1269491" y="25908"/>
                </a:lnTo>
                <a:close/>
              </a:path>
              <a:path w="5127625" h="78104">
                <a:moveTo>
                  <a:pt x="1321307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7" y="51816"/>
                </a:lnTo>
                <a:lnTo>
                  <a:pt x="1321307" y="25908"/>
                </a:lnTo>
                <a:close/>
              </a:path>
              <a:path w="5127625" h="78104">
                <a:moveTo>
                  <a:pt x="1373123" y="25908"/>
                </a:moveTo>
                <a:lnTo>
                  <a:pt x="1347215" y="25908"/>
                </a:lnTo>
                <a:lnTo>
                  <a:pt x="1347215" y="51816"/>
                </a:lnTo>
                <a:lnTo>
                  <a:pt x="1373123" y="51816"/>
                </a:lnTo>
                <a:lnTo>
                  <a:pt x="1373123" y="25908"/>
                </a:lnTo>
                <a:close/>
              </a:path>
              <a:path w="5127625" h="78104">
                <a:moveTo>
                  <a:pt x="1424939" y="25908"/>
                </a:moveTo>
                <a:lnTo>
                  <a:pt x="1399031" y="25908"/>
                </a:lnTo>
                <a:lnTo>
                  <a:pt x="1399031" y="51816"/>
                </a:lnTo>
                <a:lnTo>
                  <a:pt x="1424939" y="51816"/>
                </a:lnTo>
                <a:lnTo>
                  <a:pt x="1424939" y="25908"/>
                </a:lnTo>
                <a:close/>
              </a:path>
              <a:path w="5127625" h="78104">
                <a:moveTo>
                  <a:pt x="1476755" y="25908"/>
                </a:moveTo>
                <a:lnTo>
                  <a:pt x="1450847" y="25908"/>
                </a:lnTo>
                <a:lnTo>
                  <a:pt x="1450847" y="51816"/>
                </a:lnTo>
                <a:lnTo>
                  <a:pt x="1476755" y="51816"/>
                </a:lnTo>
                <a:lnTo>
                  <a:pt x="1476755" y="25908"/>
                </a:lnTo>
                <a:close/>
              </a:path>
              <a:path w="5127625" h="78104">
                <a:moveTo>
                  <a:pt x="1528571" y="25908"/>
                </a:moveTo>
                <a:lnTo>
                  <a:pt x="1502664" y="25908"/>
                </a:lnTo>
                <a:lnTo>
                  <a:pt x="1502664" y="51816"/>
                </a:lnTo>
                <a:lnTo>
                  <a:pt x="1528571" y="51816"/>
                </a:lnTo>
                <a:lnTo>
                  <a:pt x="1528571" y="25908"/>
                </a:lnTo>
                <a:close/>
              </a:path>
              <a:path w="5127625" h="78104">
                <a:moveTo>
                  <a:pt x="1580388" y="25908"/>
                </a:moveTo>
                <a:lnTo>
                  <a:pt x="1554479" y="25908"/>
                </a:lnTo>
                <a:lnTo>
                  <a:pt x="1554479" y="51816"/>
                </a:lnTo>
                <a:lnTo>
                  <a:pt x="1580388" y="51816"/>
                </a:lnTo>
                <a:lnTo>
                  <a:pt x="1580388" y="25908"/>
                </a:lnTo>
                <a:close/>
              </a:path>
              <a:path w="5127625" h="78104">
                <a:moveTo>
                  <a:pt x="1632203" y="25908"/>
                </a:moveTo>
                <a:lnTo>
                  <a:pt x="1606295" y="25908"/>
                </a:lnTo>
                <a:lnTo>
                  <a:pt x="1606295" y="51816"/>
                </a:lnTo>
                <a:lnTo>
                  <a:pt x="1632203" y="51816"/>
                </a:lnTo>
                <a:lnTo>
                  <a:pt x="1632203" y="25908"/>
                </a:lnTo>
                <a:close/>
              </a:path>
              <a:path w="5127625" h="78104">
                <a:moveTo>
                  <a:pt x="1684019" y="25908"/>
                </a:moveTo>
                <a:lnTo>
                  <a:pt x="1658112" y="25908"/>
                </a:lnTo>
                <a:lnTo>
                  <a:pt x="1658112" y="51816"/>
                </a:lnTo>
                <a:lnTo>
                  <a:pt x="1684019" y="51816"/>
                </a:lnTo>
                <a:lnTo>
                  <a:pt x="1684019" y="25908"/>
                </a:lnTo>
                <a:close/>
              </a:path>
              <a:path w="5127625" h="78104">
                <a:moveTo>
                  <a:pt x="1735835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5" y="51816"/>
                </a:lnTo>
                <a:lnTo>
                  <a:pt x="1735835" y="25908"/>
                </a:lnTo>
                <a:close/>
              </a:path>
              <a:path w="5127625" h="78104">
                <a:moveTo>
                  <a:pt x="1787652" y="25908"/>
                </a:moveTo>
                <a:lnTo>
                  <a:pt x="1761743" y="25908"/>
                </a:lnTo>
                <a:lnTo>
                  <a:pt x="1761743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5127625" h="78104">
                <a:moveTo>
                  <a:pt x="1839467" y="25908"/>
                </a:moveTo>
                <a:lnTo>
                  <a:pt x="1813559" y="25908"/>
                </a:lnTo>
                <a:lnTo>
                  <a:pt x="1813559" y="51816"/>
                </a:lnTo>
                <a:lnTo>
                  <a:pt x="1839467" y="51816"/>
                </a:lnTo>
                <a:lnTo>
                  <a:pt x="1839467" y="25908"/>
                </a:lnTo>
                <a:close/>
              </a:path>
              <a:path w="5127625" h="78104">
                <a:moveTo>
                  <a:pt x="1891283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91283" y="51816"/>
                </a:lnTo>
                <a:lnTo>
                  <a:pt x="1891283" y="25908"/>
                </a:lnTo>
                <a:close/>
              </a:path>
              <a:path w="5127625" h="78104">
                <a:moveTo>
                  <a:pt x="1943100" y="25908"/>
                </a:moveTo>
                <a:lnTo>
                  <a:pt x="1917191" y="25908"/>
                </a:lnTo>
                <a:lnTo>
                  <a:pt x="1917191" y="51816"/>
                </a:lnTo>
                <a:lnTo>
                  <a:pt x="1943100" y="51816"/>
                </a:lnTo>
                <a:lnTo>
                  <a:pt x="1943100" y="25908"/>
                </a:lnTo>
                <a:close/>
              </a:path>
              <a:path w="5127625" h="78104">
                <a:moveTo>
                  <a:pt x="1994915" y="25908"/>
                </a:moveTo>
                <a:lnTo>
                  <a:pt x="1969007" y="25908"/>
                </a:lnTo>
                <a:lnTo>
                  <a:pt x="1969007" y="51816"/>
                </a:lnTo>
                <a:lnTo>
                  <a:pt x="1994915" y="51816"/>
                </a:lnTo>
                <a:lnTo>
                  <a:pt x="1994915" y="25908"/>
                </a:lnTo>
                <a:close/>
              </a:path>
              <a:path w="5127625" h="78104">
                <a:moveTo>
                  <a:pt x="2046731" y="25908"/>
                </a:moveTo>
                <a:lnTo>
                  <a:pt x="2020823" y="25908"/>
                </a:lnTo>
                <a:lnTo>
                  <a:pt x="2020823" y="51816"/>
                </a:lnTo>
                <a:lnTo>
                  <a:pt x="2046731" y="51816"/>
                </a:lnTo>
                <a:lnTo>
                  <a:pt x="2046731" y="25908"/>
                </a:lnTo>
                <a:close/>
              </a:path>
              <a:path w="5127625" h="78104">
                <a:moveTo>
                  <a:pt x="2098547" y="25908"/>
                </a:moveTo>
                <a:lnTo>
                  <a:pt x="2072639" y="25908"/>
                </a:lnTo>
                <a:lnTo>
                  <a:pt x="2072639" y="51816"/>
                </a:lnTo>
                <a:lnTo>
                  <a:pt x="2098547" y="51816"/>
                </a:lnTo>
                <a:lnTo>
                  <a:pt x="2098547" y="25908"/>
                </a:lnTo>
                <a:close/>
              </a:path>
              <a:path w="5127625" h="78104">
                <a:moveTo>
                  <a:pt x="2150364" y="25908"/>
                </a:moveTo>
                <a:lnTo>
                  <a:pt x="2124455" y="25908"/>
                </a:lnTo>
                <a:lnTo>
                  <a:pt x="2124455" y="51816"/>
                </a:lnTo>
                <a:lnTo>
                  <a:pt x="2150364" y="51816"/>
                </a:lnTo>
                <a:lnTo>
                  <a:pt x="2150364" y="25908"/>
                </a:lnTo>
                <a:close/>
              </a:path>
              <a:path w="5127625" h="78104">
                <a:moveTo>
                  <a:pt x="2202179" y="25908"/>
                </a:moveTo>
                <a:lnTo>
                  <a:pt x="2176271" y="25908"/>
                </a:lnTo>
                <a:lnTo>
                  <a:pt x="2176271" y="51816"/>
                </a:lnTo>
                <a:lnTo>
                  <a:pt x="2202179" y="51816"/>
                </a:lnTo>
                <a:lnTo>
                  <a:pt x="2202179" y="25908"/>
                </a:lnTo>
                <a:close/>
              </a:path>
              <a:path w="5127625" h="78104">
                <a:moveTo>
                  <a:pt x="2253995" y="25908"/>
                </a:moveTo>
                <a:lnTo>
                  <a:pt x="2228088" y="25908"/>
                </a:lnTo>
                <a:lnTo>
                  <a:pt x="2228088" y="51816"/>
                </a:lnTo>
                <a:lnTo>
                  <a:pt x="2253995" y="51816"/>
                </a:lnTo>
                <a:lnTo>
                  <a:pt x="2253995" y="25908"/>
                </a:lnTo>
                <a:close/>
              </a:path>
              <a:path w="5127625" h="78104">
                <a:moveTo>
                  <a:pt x="2305812" y="25908"/>
                </a:moveTo>
                <a:lnTo>
                  <a:pt x="2279904" y="25908"/>
                </a:lnTo>
                <a:lnTo>
                  <a:pt x="2279904" y="51816"/>
                </a:lnTo>
                <a:lnTo>
                  <a:pt x="2305812" y="51816"/>
                </a:lnTo>
                <a:lnTo>
                  <a:pt x="2305812" y="25908"/>
                </a:lnTo>
                <a:close/>
              </a:path>
              <a:path w="5127625" h="78104">
                <a:moveTo>
                  <a:pt x="2357628" y="25908"/>
                </a:moveTo>
                <a:lnTo>
                  <a:pt x="2331719" y="25908"/>
                </a:lnTo>
                <a:lnTo>
                  <a:pt x="2331719" y="51816"/>
                </a:lnTo>
                <a:lnTo>
                  <a:pt x="2357628" y="51816"/>
                </a:lnTo>
                <a:lnTo>
                  <a:pt x="2357628" y="25908"/>
                </a:lnTo>
                <a:close/>
              </a:path>
              <a:path w="5127625" h="78104">
                <a:moveTo>
                  <a:pt x="2409443" y="25908"/>
                </a:moveTo>
                <a:lnTo>
                  <a:pt x="2383535" y="25908"/>
                </a:lnTo>
                <a:lnTo>
                  <a:pt x="2383535" y="51816"/>
                </a:lnTo>
                <a:lnTo>
                  <a:pt x="2409443" y="51816"/>
                </a:lnTo>
                <a:lnTo>
                  <a:pt x="2409443" y="25908"/>
                </a:lnTo>
                <a:close/>
              </a:path>
              <a:path w="5127625" h="78104">
                <a:moveTo>
                  <a:pt x="2461259" y="25908"/>
                </a:moveTo>
                <a:lnTo>
                  <a:pt x="2435352" y="25908"/>
                </a:lnTo>
                <a:lnTo>
                  <a:pt x="2435352" y="51816"/>
                </a:lnTo>
                <a:lnTo>
                  <a:pt x="2461259" y="51816"/>
                </a:lnTo>
                <a:lnTo>
                  <a:pt x="2461259" y="25908"/>
                </a:lnTo>
                <a:close/>
              </a:path>
              <a:path w="5127625" h="78104">
                <a:moveTo>
                  <a:pt x="2513076" y="25908"/>
                </a:moveTo>
                <a:lnTo>
                  <a:pt x="2487167" y="25908"/>
                </a:lnTo>
                <a:lnTo>
                  <a:pt x="2487167" y="51816"/>
                </a:lnTo>
                <a:lnTo>
                  <a:pt x="2513076" y="51816"/>
                </a:lnTo>
                <a:lnTo>
                  <a:pt x="2513076" y="25908"/>
                </a:lnTo>
                <a:close/>
              </a:path>
              <a:path w="5127625" h="78104">
                <a:moveTo>
                  <a:pt x="2564891" y="25908"/>
                </a:moveTo>
                <a:lnTo>
                  <a:pt x="2538983" y="25908"/>
                </a:lnTo>
                <a:lnTo>
                  <a:pt x="2538983" y="51816"/>
                </a:lnTo>
                <a:lnTo>
                  <a:pt x="2564891" y="51816"/>
                </a:lnTo>
                <a:lnTo>
                  <a:pt x="2564891" y="25908"/>
                </a:lnTo>
                <a:close/>
              </a:path>
              <a:path w="5127625" h="78104">
                <a:moveTo>
                  <a:pt x="2616707" y="25908"/>
                </a:moveTo>
                <a:lnTo>
                  <a:pt x="2590800" y="25908"/>
                </a:lnTo>
                <a:lnTo>
                  <a:pt x="2590800" y="51816"/>
                </a:lnTo>
                <a:lnTo>
                  <a:pt x="2616707" y="51816"/>
                </a:lnTo>
                <a:lnTo>
                  <a:pt x="2616707" y="25908"/>
                </a:lnTo>
                <a:close/>
              </a:path>
              <a:path w="5127625" h="78104">
                <a:moveTo>
                  <a:pt x="2668523" y="25908"/>
                </a:moveTo>
                <a:lnTo>
                  <a:pt x="2642616" y="25908"/>
                </a:lnTo>
                <a:lnTo>
                  <a:pt x="2642616" y="51816"/>
                </a:lnTo>
                <a:lnTo>
                  <a:pt x="2668523" y="51816"/>
                </a:lnTo>
                <a:lnTo>
                  <a:pt x="2668523" y="25908"/>
                </a:lnTo>
                <a:close/>
              </a:path>
              <a:path w="5127625" h="78104">
                <a:moveTo>
                  <a:pt x="2720340" y="25908"/>
                </a:moveTo>
                <a:lnTo>
                  <a:pt x="2694431" y="25908"/>
                </a:lnTo>
                <a:lnTo>
                  <a:pt x="2694431" y="51816"/>
                </a:lnTo>
                <a:lnTo>
                  <a:pt x="2720340" y="51816"/>
                </a:lnTo>
                <a:lnTo>
                  <a:pt x="2720340" y="25908"/>
                </a:lnTo>
                <a:close/>
              </a:path>
              <a:path w="5127625" h="78104">
                <a:moveTo>
                  <a:pt x="2772156" y="25908"/>
                </a:moveTo>
                <a:lnTo>
                  <a:pt x="2746247" y="25908"/>
                </a:lnTo>
                <a:lnTo>
                  <a:pt x="2746247" y="51816"/>
                </a:lnTo>
                <a:lnTo>
                  <a:pt x="2772156" y="51816"/>
                </a:lnTo>
                <a:lnTo>
                  <a:pt x="2772156" y="25908"/>
                </a:lnTo>
                <a:close/>
              </a:path>
              <a:path w="5127625" h="78104">
                <a:moveTo>
                  <a:pt x="2823971" y="25908"/>
                </a:moveTo>
                <a:lnTo>
                  <a:pt x="2798064" y="25908"/>
                </a:lnTo>
                <a:lnTo>
                  <a:pt x="2798064" y="51816"/>
                </a:lnTo>
                <a:lnTo>
                  <a:pt x="2823971" y="51816"/>
                </a:lnTo>
                <a:lnTo>
                  <a:pt x="2823971" y="25908"/>
                </a:lnTo>
                <a:close/>
              </a:path>
              <a:path w="5127625" h="78104">
                <a:moveTo>
                  <a:pt x="2875788" y="25908"/>
                </a:moveTo>
                <a:lnTo>
                  <a:pt x="2849879" y="25908"/>
                </a:lnTo>
                <a:lnTo>
                  <a:pt x="2849879" y="51816"/>
                </a:lnTo>
                <a:lnTo>
                  <a:pt x="2875788" y="51816"/>
                </a:lnTo>
                <a:lnTo>
                  <a:pt x="2875788" y="25908"/>
                </a:lnTo>
                <a:close/>
              </a:path>
              <a:path w="5127625" h="78104">
                <a:moveTo>
                  <a:pt x="2927603" y="25908"/>
                </a:moveTo>
                <a:lnTo>
                  <a:pt x="2901695" y="25908"/>
                </a:lnTo>
                <a:lnTo>
                  <a:pt x="2901695" y="51816"/>
                </a:lnTo>
                <a:lnTo>
                  <a:pt x="2927603" y="51816"/>
                </a:lnTo>
                <a:lnTo>
                  <a:pt x="2927603" y="25908"/>
                </a:lnTo>
                <a:close/>
              </a:path>
              <a:path w="5127625" h="78104">
                <a:moveTo>
                  <a:pt x="2979419" y="25908"/>
                </a:moveTo>
                <a:lnTo>
                  <a:pt x="2953512" y="25908"/>
                </a:lnTo>
                <a:lnTo>
                  <a:pt x="2953512" y="51816"/>
                </a:lnTo>
                <a:lnTo>
                  <a:pt x="2979419" y="51816"/>
                </a:lnTo>
                <a:lnTo>
                  <a:pt x="2979419" y="25908"/>
                </a:lnTo>
                <a:close/>
              </a:path>
              <a:path w="5127625" h="78104">
                <a:moveTo>
                  <a:pt x="3031236" y="25908"/>
                </a:moveTo>
                <a:lnTo>
                  <a:pt x="3005327" y="25908"/>
                </a:lnTo>
                <a:lnTo>
                  <a:pt x="3005327" y="51816"/>
                </a:lnTo>
                <a:lnTo>
                  <a:pt x="3031236" y="51816"/>
                </a:lnTo>
                <a:lnTo>
                  <a:pt x="3031236" y="25908"/>
                </a:lnTo>
                <a:close/>
              </a:path>
              <a:path w="5127625" h="78104">
                <a:moveTo>
                  <a:pt x="3083051" y="25908"/>
                </a:moveTo>
                <a:lnTo>
                  <a:pt x="3057143" y="25908"/>
                </a:lnTo>
                <a:lnTo>
                  <a:pt x="3057143" y="51816"/>
                </a:lnTo>
                <a:lnTo>
                  <a:pt x="3083051" y="51816"/>
                </a:lnTo>
                <a:lnTo>
                  <a:pt x="3083051" y="25908"/>
                </a:lnTo>
                <a:close/>
              </a:path>
              <a:path w="5127625" h="78104">
                <a:moveTo>
                  <a:pt x="3134867" y="25908"/>
                </a:moveTo>
                <a:lnTo>
                  <a:pt x="3108960" y="25908"/>
                </a:lnTo>
                <a:lnTo>
                  <a:pt x="3108960" y="51816"/>
                </a:lnTo>
                <a:lnTo>
                  <a:pt x="3134867" y="51816"/>
                </a:lnTo>
                <a:lnTo>
                  <a:pt x="3134867" y="25908"/>
                </a:lnTo>
                <a:close/>
              </a:path>
              <a:path w="5127625" h="78104">
                <a:moveTo>
                  <a:pt x="3186684" y="25908"/>
                </a:moveTo>
                <a:lnTo>
                  <a:pt x="3160775" y="25908"/>
                </a:lnTo>
                <a:lnTo>
                  <a:pt x="3160775" y="51816"/>
                </a:lnTo>
                <a:lnTo>
                  <a:pt x="3186684" y="51816"/>
                </a:lnTo>
                <a:lnTo>
                  <a:pt x="3186684" y="25908"/>
                </a:lnTo>
                <a:close/>
              </a:path>
              <a:path w="5127625" h="78104">
                <a:moveTo>
                  <a:pt x="3238499" y="25908"/>
                </a:moveTo>
                <a:lnTo>
                  <a:pt x="3212591" y="25908"/>
                </a:lnTo>
                <a:lnTo>
                  <a:pt x="3212591" y="51816"/>
                </a:lnTo>
                <a:lnTo>
                  <a:pt x="3238499" y="51816"/>
                </a:lnTo>
                <a:lnTo>
                  <a:pt x="3238499" y="25908"/>
                </a:lnTo>
                <a:close/>
              </a:path>
              <a:path w="5127625" h="78104">
                <a:moveTo>
                  <a:pt x="3290316" y="25908"/>
                </a:moveTo>
                <a:lnTo>
                  <a:pt x="3264408" y="25908"/>
                </a:lnTo>
                <a:lnTo>
                  <a:pt x="3264408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5127625" h="78104">
                <a:moveTo>
                  <a:pt x="3342132" y="25908"/>
                </a:moveTo>
                <a:lnTo>
                  <a:pt x="3316223" y="25908"/>
                </a:lnTo>
                <a:lnTo>
                  <a:pt x="3316223" y="51816"/>
                </a:lnTo>
                <a:lnTo>
                  <a:pt x="3342132" y="51816"/>
                </a:lnTo>
                <a:lnTo>
                  <a:pt x="3342132" y="25908"/>
                </a:lnTo>
                <a:close/>
              </a:path>
              <a:path w="5127625" h="78104">
                <a:moveTo>
                  <a:pt x="3393947" y="25908"/>
                </a:moveTo>
                <a:lnTo>
                  <a:pt x="3368040" y="25908"/>
                </a:lnTo>
                <a:lnTo>
                  <a:pt x="3368040" y="51816"/>
                </a:lnTo>
                <a:lnTo>
                  <a:pt x="3393947" y="51816"/>
                </a:lnTo>
                <a:lnTo>
                  <a:pt x="3393947" y="25908"/>
                </a:lnTo>
                <a:close/>
              </a:path>
              <a:path w="5127625" h="78104">
                <a:moveTo>
                  <a:pt x="3445764" y="25908"/>
                </a:moveTo>
                <a:lnTo>
                  <a:pt x="3419856" y="25908"/>
                </a:lnTo>
                <a:lnTo>
                  <a:pt x="3419856" y="51816"/>
                </a:lnTo>
                <a:lnTo>
                  <a:pt x="3445764" y="51816"/>
                </a:lnTo>
                <a:lnTo>
                  <a:pt x="3445764" y="25908"/>
                </a:lnTo>
                <a:close/>
              </a:path>
              <a:path w="5127625" h="78104">
                <a:moveTo>
                  <a:pt x="3497579" y="25908"/>
                </a:moveTo>
                <a:lnTo>
                  <a:pt x="3471671" y="25908"/>
                </a:lnTo>
                <a:lnTo>
                  <a:pt x="3471671" y="51816"/>
                </a:lnTo>
                <a:lnTo>
                  <a:pt x="3497579" y="51816"/>
                </a:lnTo>
                <a:lnTo>
                  <a:pt x="3497579" y="25908"/>
                </a:lnTo>
                <a:close/>
              </a:path>
              <a:path w="5127625" h="78104">
                <a:moveTo>
                  <a:pt x="3549395" y="25908"/>
                </a:moveTo>
                <a:lnTo>
                  <a:pt x="3523488" y="25908"/>
                </a:lnTo>
                <a:lnTo>
                  <a:pt x="3523488" y="51816"/>
                </a:lnTo>
                <a:lnTo>
                  <a:pt x="3549395" y="51816"/>
                </a:lnTo>
                <a:lnTo>
                  <a:pt x="3549395" y="25908"/>
                </a:lnTo>
                <a:close/>
              </a:path>
              <a:path w="5127625" h="78104">
                <a:moveTo>
                  <a:pt x="3601212" y="25908"/>
                </a:moveTo>
                <a:lnTo>
                  <a:pt x="3575303" y="25908"/>
                </a:lnTo>
                <a:lnTo>
                  <a:pt x="3575303" y="51816"/>
                </a:lnTo>
                <a:lnTo>
                  <a:pt x="3601212" y="51816"/>
                </a:lnTo>
                <a:lnTo>
                  <a:pt x="3601212" y="25908"/>
                </a:lnTo>
                <a:close/>
              </a:path>
              <a:path w="5127625" h="78104">
                <a:moveTo>
                  <a:pt x="3653027" y="25908"/>
                </a:moveTo>
                <a:lnTo>
                  <a:pt x="3627119" y="25908"/>
                </a:lnTo>
                <a:lnTo>
                  <a:pt x="3627119" y="51816"/>
                </a:lnTo>
                <a:lnTo>
                  <a:pt x="3653027" y="51816"/>
                </a:lnTo>
                <a:lnTo>
                  <a:pt x="3653027" y="25908"/>
                </a:lnTo>
                <a:close/>
              </a:path>
              <a:path w="5127625" h="78104">
                <a:moveTo>
                  <a:pt x="3704843" y="25908"/>
                </a:moveTo>
                <a:lnTo>
                  <a:pt x="3678936" y="25908"/>
                </a:lnTo>
                <a:lnTo>
                  <a:pt x="3678936" y="51816"/>
                </a:lnTo>
                <a:lnTo>
                  <a:pt x="3704843" y="51816"/>
                </a:lnTo>
                <a:lnTo>
                  <a:pt x="3704843" y="25908"/>
                </a:lnTo>
                <a:close/>
              </a:path>
              <a:path w="5127625" h="78104">
                <a:moveTo>
                  <a:pt x="3756660" y="25908"/>
                </a:moveTo>
                <a:lnTo>
                  <a:pt x="3730751" y="25908"/>
                </a:lnTo>
                <a:lnTo>
                  <a:pt x="3730751" y="51816"/>
                </a:lnTo>
                <a:lnTo>
                  <a:pt x="3756660" y="51816"/>
                </a:lnTo>
                <a:lnTo>
                  <a:pt x="3756660" y="25908"/>
                </a:lnTo>
                <a:close/>
              </a:path>
              <a:path w="5127625" h="78104">
                <a:moveTo>
                  <a:pt x="3808475" y="25908"/>
                </a:moveTo>
                <a:lnTo>
                  <a:pt x="3782567" y="25908"/>
                </a:lnTo>
                <a:lnTo>
                  <a:pt x="3782567" y="51816"/>
                </a:lnTo>
                <a:lnTo>
                  <a:pt x="3808475" y="51816"/>
                </a:lnTo>
                <a:lnTo>
                  <a:pt x="3808475" y="25908"/>
                </a:lnTo>
                <a:close/>
              </a:path>
              <a:path w="5127625" h="78104">
                <a:moveTo>
                  <a:pt x="3860291" y="25908"/>
                </a:moveTo>
                <a:lnTo>
                  <a:pt x="3834384" y="25908"/>
                </a:lnTo>
                <a:lnTo>
                  <a:pt x="3834384" y="51816"/>
                </a:lnTo>
                <a:lnTo>
                  <a:pt x="3860291" y="51816"/>
                </a:lnTo>
                <a:lnTo>
                  <a:pt x="3860291" y="25908"/>
                </a:lnTo>
                <a:close/>
              </a:path>
              <a:path w="5127625" h="78104">
                <a:moveTo>
                  <a:pt x="3912108" y="25908"/>
                </a:moveTo>
                <a:lnTo>
                  <a:pt x="3886199" y="25908"/>
                </a:lnTo>
                <a:lnTo>
                  <a:pt x="3886199" y="51816"/>
                </a:lnTo>
                <a:lnTo>
                  <a:pt x="3912108" y="51816"/>
                </a:lnTo>
                <a:lnTo>
                  <a:pt x="3912108" y="25908"/>
                </a:lnTo>
                <a:close/>
              </a:path>
              <a:path w="5127625" h="78104">
                <a:moveTo>
                  <a:pt x="3963923" y="25908"/>
                </a:moveTo>
                <a:lnTo>
                  <a:pt x="3938016" y="25908"/>
                </a:lnTo>
                <a:lnTo>
                  <a:pt x="3938016" y="51816"/>
                </a:lnTo>
                <a:lnTo>
                  <a:pt x="3963923" y="51816"/>
                </a:lnTo>
                <a:lnTo>
                  <a:pt x="3963923" y="25908"/>
                </a:lnTo>
                <a:close/>
              </a:path>
              <a:path w="5127625" h="78104">
                <a:moveTo>
                  <a:pt x="4015740" y="25908"/>
                </a:moveTo>
                <a:lnTo>
                  <a:pt x="3989832" y="25908"/>
                </a:lnTo>
                <a:lnTo>
                  <a:pt x="3989832" y="51816"/>
                </a:lnTo>
                <a:lnTo>
                  <a:pt x="4015740" y="51816"/>
                </a:lnTo>
                <a:lnTo>
                  <a:pt x="4015740" y="25908"/>
                </a:lnTo>
                <a:close/>
              </a:path>
              <a:path w="5127625" h="78104">
                <a:moveTo>
                  <a:pt x="4067556" y="25908"/>
                </a:moveTo>
                <a:lnTo>
                  <a:pt x="4041647" y="25908"/>
                </a:lnTo>
                <a:lnTo>
                  <a:pt x="4041647" y="51816"/>
                </a:lnTo>
                <a:lnTo>
                  <a:pt x="4067556" y="51816"/>
                </a:lnTo>
                <a:lnTo>
                  <a:pt x="4067556" y="25908"/>
                </a:lnTo>
                <a:close/>
              </a:path>
              <a:path w="5127625" h="78104">
                <a:moveTo>
                  <a:pt x="4119371" y="25908"/>
                </a:moveTo>
                <a:lnTo>
                  <a:pt x="4093464" y="25908"/>
                </a:lnTo>
                <a:lnTo>
                  <a:pt x="4093464" y="51816"/>
                </a:lnTo>
                <a:lnTo>
                  <a:pt x="4119371" y="51816"/>
                </a:lnTo>
                <a:lnTo>
                  <a:pt x="4119371" y="25908"/>
                </a:lnTo>
                <a:close/>
              </a:path>
              <a:path w="5127625" h="78104">
                <a:moveTo>
                  <a:pt x="4171188" y="25908"/>
                </a:moveTo>
                <a:lnTo>
                  <a:pt x="4145279" y="25908"/>
                </a:lnTo>
                <a:lnTo>
                  <a:pt x="4145279" y="51816"/>
                </a:lnTo>
                <a:lnTo>
                  <a:pt x="4171188" y="51816"/>
                </a:lnTo>
                <a:lnTo>
                  <a:pt x="4171188" y="25908"/>
                </a:lnTo>
                <a:close/>
              </a:path>
              <a:path w="5127625" h="78104">
                <a:moveTo>
                  <a:pt x="4223003" y="25908"/>
                </a:moveTo>
                <a:lnTo>
                  <a:pt x="4197095" y="25908"/>
                </a:lnTo>
                <a:lnTo>
                  <a:pt x="4197095" y="51816"/>
                </a:lnTo>
                <a:lnTo>
                  <a:pt x="4223003" y="51816"/>
                </a:lnTo>
                <a:lnTo>
                  <a:pt x="4223003" y="25908"/>
                </a:lnTo>
                <a:close/>
              </a:path>
              <a:path w="5127625" h="78104">
                <a:moveTo>
                  <a:pt x="4274820" y="25908"/>
                </a:moveTo>
                <a:lnTo>
                  <a:pt x="4248912" y="25908"/>
                </a:lnTo>
                <a:lnTo>
                  <a:pt x="4248912" y="51816"/>
                </a:lnTo>
                <a:lnTo>
                  <a:pt x="4274820" y="51816"/>
                </a:lnTo>
                <a:lnTo>
                  <a:pt x="4274820" y="25908"/>
                </a:lnTo>
                <a:close/>
              </a:path>
              <a:path w="5127625" h="78104">
                <a:moveTo>
                  <a:pt x="4326636" y="25908"/>
                </a:moveTo>
                <a:lnTo>
                  <a:pt x="4300727" y="25908"/>
                </a:lnTo>
                <a:lnTo>
                  <a:pt x="4300727" y="51816"/>
                </a:lnTo>
                <a:lnTo>
                  <a:pt x="4326636" y="51816"/>
                </a:lnTo>
                <a:lnTo>
                  <a:pt x="4326636" y="25908"/>
                </a:lnTo>
                <a:close/>
              </a:path>
              <a:path w="5127625" h="78104">
                <a:moveTo>
                  <a:pt x="4378451" y="25908"/>
                </a:moveTo>
                <a:lnTo>
                  <a:pt x="4352544" y="25908"/>
                </a:lnTo>
                <a:lnTo>
                  <a:pt x="4352544" y="51816"/>
                </a:lnTo>
                <a:lnTo>
                  <a:pt x="4378451" y="51816"/>
                </a:lnTo>
                <a:lnTo>
                  <a:pt x="4378451" y="25908"/>
                </a:lnTo>
                <a:close/>
              </a:path>
              <a:path w="5127625" h="78104">
                <a:moveTo>
                  <a:pt x="4430268" y="25908"/>
                </a:moveTo>
                <a:lnTo>
                  <a:pt x="4404360" y="25908"/>
                </a:lnTo>
                <a:lnTo>
                  <a:pt x="4404360" y="51816"/>
                </a:lnTo>
                <a:lnTo>
                  <a:pt x="4430268" y="51816"/>
                </a:lnTo>
                <a:lnTo>
                  <a:pt x="4430268" y="25908"/>
                </a:lnTo>
                <a:close/>
              </a:path>
              <a:path w="5127625" h="78104">
                <a:moveTo>
                  <a:pt x="4482084" y="25908"/>
                </a:moveTo>
                <a:lnTo>
                  <a:pt x="4456175" y="25908"/>
                </a:lnTo>
                <a:lnTo>
                  <a:pt x="4456175" y="51816"/>
                </a:lnTo>
                <a:lnTo>
                  <a:pt x="4482084" y="51816"/>
                </a:lnTo>
                <a:lnTo>
                  <a:pt x="4482084" y="25908"/>
                </a:lnTo>
                <a:close/>
              </a:path>
              <a:path w="5127625" h="78104">
                <a:moveTo>
                  <a:pt x="4533899" y="25908"/>
                </a:moveTo>
                <a:lnTo>
                  <a:pt x="4507992" y="25908"/>
                </a:lnTo>
                <a:lnTo>
                  <a:pt x="4507992" y="51816"/>
                </a:lnTo>
                <a:lnTo>
                  <a:pt x="4533899" y="51816"/>
                </a:lnTo>
                <a:lnTo>
                  <a:pt x="4533899" y="25908"/>
                </a:lnTo>
                <a:close/>
              </a:path>
              <a:path w="5127625" h="78104">
                <a:moveTo>
                  <a:pt x="4585716" y="25908"/>
                </a:moveTo>
                <a:lnTo>
                  <a:pt x="4559808" y="25908"/>
                </a:lnTo>
                <a:lnTo>
                  <a:pt x="4559808" y="51816"/>
                </a:lnTo>
                <a:lnTo>
                  <a:pt x="4585716" y="51816"/>
                </a:lnTo>
                <a:lnTo>
                  <a:pt x="4585716" y="25908"/>
                </a:lnTo>
                <a:close/>
              </a:path>
              <a:path w="5127625" h="78104">
                <a:moveTo>
                  <a:pt x="4637532" y="25908"/>
                </a:moveTo>
                <a:lnTo>
                  <a:pt x="4611623" y="25908"/>
                </a:lnTo>
                <a:lnTo>
                  <a:pt x="4611623" y="51816"/>
                </a:lnTo>
                <a:lnTo>
                  <a:pt x="4637532" y="51816"/>
                </a:lnTo>
                <a:lnTo>
                  <a:pt x="4637532" y="25908"/>
                </a:lnTo>
                <a:close/>
              </a:path>
              <a:path w="5127625" h="78104">
                <a:moveTo>
                  <a:pt x="4689347" y="25908"/>
                </a:moveTo>
                <a:lnTo>
                  <a:pt x="4663440" y="25908"/>
                </a:lnTo>
                <a:lnTo>
                  <a:pt x="4663440" y="51816"/>
                </a:lnTo>
                <a:lnTo>
                  <a:pt x="4689347" y="51816"/>
                </a:lnTo>
                <a:lnTo>
                  <a:pt x="4689347" y="25908"/>
                </a:lnTo>
                <a:close/>
              </a:path>
              <a:path w="5127625" h="78104">
                <a:moveTo>
                  <a:pt x="4741164" y="25908"/>
                </a:moveTo>
                <a:lnTo>
                  <a:pt x="4715256" y="25908"/>
                </a:lnTo>
                <a:lnTo>
                  <a:pt x="4715256" y="51816"/>
                </a:lnTo>
                <a:lnTo>
                  <a:pt x="4741164" y="51816"/>
                </a:lnTo>
                <a:lnTo>
                  <a:pt x="4741164" y="25908"/>
                </a:lnTo>
                <a:close/>
              </a:path>
              <a:path w="5127625" h="78104">
                <a:moveTo>
                  <a:pt x="4792979" y="25908"/>
                </a:moveTo>
                <a:lnTo>
                  <a:pt x="4767071" y="25908"/>
                </a:lnTo>
                <a:lnTo>
                  <a:pt x="4767071" y="51816"/>
                </a:lnTo>
                <a:lnTo>
                  <a:pt x="4792979" y="51816"/>
                </a:lnTo>
                <a:lnTo>
                  <a:pt x="4792979" y="25908"/>
                </a:lnTo>
                <a:close/>
              </a:path>
              <a:path w="5127625" h="78104">
                <a:moveTo>
                  <a:pt x="4844795" y="25908"/>
                </a:moveTo>
                <a:lnTo>
                  <a:pt x="4818888" y="25908"/>
                </a:lnTo>
                <a:lnTo>
                  <a:pt x="4818888" y="51816"/>
                </a:lnTo>
                <a:lnTo>
                  <a:pt x="4844795" y="51816"/>
                </a:lnTo>
                <a:lnTo>
                  <a:pt x="4844795" y="25908"/>
                </a:lnTo>
                <a:close/>
              </a:path>
              <a:path w="5127625" h="78104">
                <a:moveTo>
                  <a:pt x="4896612" y="25908"/>
                </a:moveTo>
                <a:lnTo>
                  <a:pt x="4870703" y="25908"/>
                </a:lnTo>
                <a:lnTo>
                  <a:pt x="4870703" y="51816"/>
                </a:lnTo>
                <a:lnTo>
                  <a:pt x="4896612" y="51816"/>
                </a:lnTo>
                <a:lnTo>
                  <a:pt x="4896612" y="25908"/>
                </a:lnTo>
                <a:close/>
              </a:path>
              <a:path w="5127625" h="78104">
                <a:moveTo>
                  <a:pt x="4948427" y="25908"/>
                </a:moveTo>
                <a:lnTo>
                  <a:pt x="4922520" y="25908"/>
                </a:lnTo>
                <a:lnTo>
                  <a:pt x="4922520" y="51816"/>
                </a:lnTo>
                <a:lnTo>
                  <a:pt x="4948427" y="51816"/>
                </a:lnTo>
                <a:lnTo>
                  <a:pt x="4948427" y="25908"/>
                </a:lnTo>
                <a:close/>
              </a:path>
              <a:path w="5127625" h="78104">
                <a:moveTo>
                  <a:pt x="5000244" y="25908"/>
                </a:moveTo>
                <a:lnTo>
                  <a:pt x="4974336" y="25908"/>
                </a:lnTo>
                <a:lnTo>
                  <a:pt x="4974336" y="51816"/>
                </a:lnTo>
                <a:lnTo>
                  <a:pt x="5000244" y="51816"/>
                </a:lnTo>
                <a:lnTo>
                  <a:pt x="5000244" y="25908"/>
                </a:lnTo>
                <a:close/>
              </a:path>
              <a:path w="5127625" h="78104">
                <a:moveTo>
                  <a:pt x="5088636" y="0"/>
                </a:moveTo>
                <a:lnTo>
                  <a:pt x="5073509" y="3053"/>
                </a:lnTo>
                <a:lnTo>
                  <a:pt x="5061156" y="11382"/>
                </a:lnTo>
                <a:lnTo>
                  <a:pt x="5052827" y="23735"/>
                </a:lnTo>
                <a:lnTo>
                  <a:pt x="5052060" y="27538"/>
                </a:lnTo>
                <a:lnTo>
                  <a:pt x="5052060" y="50185"/>
                </a:lnTo>
                <a:lnTo>
                  <a:pt x="5052827" y="53988"/>
                </a:lnTo>
                <a:lnTo>
                  <a:pt x="5061156" y="66341"/>
                </a:lnTo>
                <a:lnTo>
                  <a:pt x="5073509" y="74670"/>
                </a:lnTo>
                <a:lnTo>
                  <a:pt x="5088636" y="77724"/>
                </a:lnTo>
                <a:lnTo>
                  <a:pt x="5103762" y="74670"/>
                </a:lnTo>
                <a:lnTo>
                  <a:pt x="5116115" y="66341"/>
                </a:lnTo>
                <a:lnTo>
                  <a:pt x="5124444" y="53988"/>
                </a:lnTo>
                <a:lnTo>
                  <a:pt x="5124882" y="51816"/>
                </a:lnTo>
                <a:lnTo>
                  <a:pt x="5077968" y="51816"/>
                </a:lnTo>
                <a:lnTo>
                  <a:pt x="5077968" y="25908"/>
                </a:lnTo>
                <a:lnTo>
                  <a:pt x="5124882" y="25908"/>
                </a:lnTo>
                <a:lnTo>
                  <a:pt x="5124444" y="23735"/>
                </a:lnTo>
                <a:lnTo>
                  <a:pt x="5116115" y="11382"/>
                </a:lnTo>
                <a:lnTo>
                  <a:pt x="5103762" y="3053"/>
                </a:lnTo>
                <a:lnTo>
                  <a:pt x="5088636" y="0"/>
                </a:lnTo>
                <a:close/>
              </a:path>
              <a:path w="5127625" h="78104">
                <a:moveTo>
                  <a:pt x="5052060" y="25908"/>
                </a:moveTo>
                <a:lnTo>
                  <a:pt x="5026151" y="25908"/>
                </a:lnTo>
                <a:lnTo>
                  <a:pt x="5026151" y="51816"/>
                </a:lnTo>
                <a:lnTo>
                  <a:pt x="5052060" y="51816"/>
                </a:lnTo>
                <a:lnTo>
                  <a:pt x="5052060" y="50185"/>
                </a:lnTo>
                <a:lnTo>
                  <a:pt x="5049773" y="38862"/>
                </a:lnTo>
                <a:lnTo>
                  <a:pt x="5052060" y="27538"/>
                </a:lnTo>
                <a:lnTo>
                  <a:pt x="5052060" y="25908"/>
                </a:lnTo>
                <a:close/>
              </a:path>
              <a:path w="5127625" h="78104">
                <a:moveTo>
                  <a:pt x="5088636" y="25908"/>
                </a:moveTo>
                <a:lnTo>
                  <a:pt x="5077968" y="25908"/>
                </a:lnTo>
                <a:lnTo>
                  <a:pt x="5077968" y="51816"/>
                </a:lnTo>
                <a:lnTo>
                  <a:pt x="5088636" y="51816"/>
                </a:lnTo>
                <a:lnTo>
                  <a:pt x="5088636" y="25908"/>
                </a:lnTo>
                <a:close/>
              </a:path>
              <a:path w="5127625" h="78104">
                <a:moveTo>
                  <a:pt x="5124882" y="25908"/>
                </a:moveTo>
                <a:lnTo>
                  <a:pt x="5088636" y="25908"/>
                </a:lnTo>
                <a:lnTo>
                  <a:pt x="5088636" y="51816"/>
                </a:lnTo>
                <a:lnTo>
                  <a:pt x="5124882" y="51816"/>
                </a:lnTo>
                <a:lnTo>
                  <a:pt x="5127497" y="38862"/>
                </a:lnTo>
                <a:lnTo>
                  <a:pt x="5124882" y="25908"/>
                </a:lnTo>
                <a:close/>
              </a:path>
              <a:path w="5127625" h="78104">
                <a:moveTo>
                  <a:pt x="5052060" y="27538"/>
                </a:moveTo>
                <a:lnTo>
                  <a:pt x="5049773" y="38862"/>
                </a:lnTo>
                <a:lnTo>
                  <a:pt x="5052060" y="50185"/>
                </a:lnTo>
                <a:lnTo>
                  <a:pt x="5052060" y="2753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159" y="1923078"/>
            <a:ext cx="5643476" cy="3527014"/>
          </a:xfrm>
          <a:prstGeom prst="rect">
            <a:avLst/>
          </a:prstGeom>
        </p:spPr>
      </p:pic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1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95"/>
              </a:spcBef>
            </a:pPr>
            <a:r>
              <a:rPr dirty="0"/>
              <a:t>Interupsi</a:t>
            </a:r>
            <a:r>
              <a:rPr spc="-135" dirty="0"/>
              <a:t> </a:t>
            </a:r>
            <a:r>
              <a:rPr spc="-10" dirty="0"/>
              <a:t>Bersarang</a:t>
            </a:r>
          </a:p>
        </p:txBody>
      </p:sp>
      <p:sp>
        <p:nvSpPr>
          <p:cNvPr id="4" name="object 4"/>
          <p:cNvSpPr/>
          <p:nvPr/>
        </p:nvSpPr>
        <p:spPr>
          <a:xfrm>
            <a:off x="3742182" y="582168"/>
            <a:ext cx="5127625" cy="78105"/>
          </a:xfrm>
          <a:custGeom>
            <a:avLst/>
            <a:gdLst/>
            <a:ahLst/>
            <a:cxnLst/>
            <a:rect l="l" t="t" r="r" b="b"/>
            <a:pathLst>
              <a:path w="5127625" h="78104">
                <a:moveTo>
                  <a:pt x="2590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7" y="51816"/>
                </a:lnTo>
                <a:lnTo>
                  <a:pt x="25907" y="25908"/>
                </a:lnTo>
                <a:close/>
              </a:path>
              <a:path w="5127625" h="78104">
                <a:moveTo>
                  <a:pt x="77723" y="25908"/>
                </a:moveTo>
                <a:lnTo>
                  <a:pt x="51815" y="25908"/>
                </a:lnTo>
                <a:lnTo>
                  <a:pt x="51815" y="51816"/>
                </a:lnTo>
                <a:lnTo>
                  <a:pt x="77723" y="51816"/>
                </a:lnTo>
                <a:lnTo>
                  <a:pt x="77723" y="25908"/>
                </a:lnTo>
                <a:close/>
              </a:path>
              <a:path w="5127625" h="78104">
                <a:moveTo>
                  <a:pt x="129539" y="25908"/>
                </a:moveTo>
                <a:lnTo>
                  <a:pt x="103631" y="25908"/>
                </a:lnTo>
                <a:lnTo>
                  <a:pt x="103631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5127625" h="78104">
                <a:moveTo>
                  <a:pt x="181355" y="25908"/>
                </a:moveTo>
                <a:lnTo>
                  <a:pt x="155447" y="25908"/>
                </a:lnTo>
                <a:lnTo>
                  <a:pt x="155447" y="51816"/>
                </a:lnTo>
                <a:lnTo>
                  <a:pt x="181355" y="51816"/>
                </a:lnTo>
                <a:lnTo>
                  <a:pt x="181355" y="25908"/>
                </a:lnTo>
                <a:close/>
              </a:path>
              <a:path w="5127625" h="78104">
                <a:moveTo>
                  <a:pt x="233171" y="25908"/>
                </a:moveTo>
                <a:lnTo>
                  <a:pt x="207263" y="25908"/>
                </a:lnTo>
                <a:lnTo>
                  <a:pt x="207263" y="51816"/>
                </a:lnTo>
                <a:lnTo>
                  <a:pt x="233171" y="51816"/>
                </a:lnTo>
                <a:lnTo>
                  <a:pt x="233171" y="25908"/>
                </a:lnTo>
                <a:close/>
              </a:path>
              <a:path w="5127625" h="78104">
                <a:moveTo>
                  <a:pt x="284988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8" y="51816"/>
                </a:lnTo>
                <a:lnTo>
                  <a:pt x="284988" y="25908"/>
                </a:lnTo>
                <a:close/>
              </a:path>
              <a:path w="5127625" h="78104">
                <a:moveTo>
                  <a:pt x="336803" y="25908"/>
                </a:moveTo>
                <a:lnTo>
                  <a:pt x="310895" y="25908"/>
                </a:lnTo>
                <a:lnTo>
                  <a:pt x="310895" y="51816"/>
                </a:lnTo>
                <a:lnTo>
                  <a:pt x="336803" y="51816"/>
                </a:lnTo>
                <a:lnTo>
                  <a:pt x="336803" y="25908"/>
                </a:lnTo>
                <a:close/>
              </a:path>
              <a:path w="5127625" h="78104">
                <a:moveTo>
                  <a:pt x="388619" y="25908"/>
                </a:moveTo>
                <a:lnTo>
                  <a:pt x="362712" y="25908"/>
                </a:lnTo>
                <a:lnTo>
                  <a:pt x="362712" y="51816"/>
                </a:lnTo>
                <a:lnTo>
                  <a:pt x="388619" y="51816"/>
                </a:lnTo>
                <a:lnTo>
                  <a:pt x="388619" y="25908"/>
                </a:lnTo>
                <a:close/>
              </a:path>
              <a:path w="5127625" h="78104">
                <a:moveTo>
                  <a:pt x="440435" y="25908"/>
                </a:moveTo>
                <a:lnTo>
                  <a:pt x="414527" y="25908"/>
                </a:lnTo>
                <a:lnTo>
                  <a:pt x="414527" y="51816"/>
                </a:lnTo>
                <a:lnTo>
                  <a:pt x="440435" y="51816"/>
                </a:lnTo>
                <a:lnTo>
                  <a:pt x="440435" y="25908"/>
                </a:lnTo>
                <a:close/>
              </a:path>
              <a:path w="5127625" h="78104">
                <a:moveTo>
                  <a:pt x="492251" y="25908"/>
                </a:moveTo>
                <a:lnTo>
                  <a:pt x="466343" y="25908"/>
                </a:lnTo>
                <a:lnTo>
                  <a:pt x="466343" y="51816"/>
                </a:lnTo>
                <a:lnTo>
                  <a:pt x="492251" y="51816"/>
                </a:lnTo>
                <a:lnTo>
                  <a:pt x="492251" y="25908"/>
                </a:lnTo>
                <a:close/>
              </a:path>
              <a:path w="5127625" h="78104">
                <a:moveTo>
                  <a:pt x="544067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7" y="51816"/>
                </a:lnTo>
                <a:lnTo>
                  <a:pt x="544067" y="25908"/>
                </a:lnTo>
                <a:close/>
              </a:path>
              <a:path w="5127625" h="78104">
                <a:moveTo>
                  <a:pt x="595883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3" y="51816"/>
                </a:lnTo>
                <a:lnTo>
                  <a:pt x="595883" y="25908"/>
                </a:lnTo>
                <a:close/>
              </a:path>
              <a:path w="5127625" h="78104">
                <a:moveTo>
                  <a:pt x="647700" y="25908"/>
                </a:moveTo>
                <a:lnTo>
                  <a:pt x="621791" y="25908"/>
                </a:lnTo>
                <a:lnTo>
                  <a:pt x="621791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5127625" h="78104">
                <a:moveTo>
                  <a:pt x="699515" y="25908"/>
                </a:moveTo>
                <a:lnTo>
                  <a:pt x="673607" y="25908"/>
                </a:lnTo>
                <a:lnTo>
                  <a:pt x="673607" y="51816"/>
                </a:lnTo>
                <a:lnTo>
                  <a:pt x="699515" y="51816"/>
                </a:lnTo>
                <a:lnTo>
                  <a:pt x="699515" y="25908"/>
                </a:lnTo>
                <a:close/>
              </a:path>
              <a:path w="5127625" h="78104">
                <a:moveTo>
                  <a:pt x="751331" y="25908"/>
                </a:moveTo>
                <a:lnTo>
                  <a:pt x="725423" y="25908"/>
                </a:lnTo>
                <a:lnTo>
                  <a:pt x="725423" y="51816"/>
                </a:lnTo>
                <a:lnTo>
                  <a:pt x="751331" y="51816"/>
                </a:lnTo>
                <a:lnTo>
                  <a:pt x="751331" y="25908"/>
                </a:lnTo>
                <a:close/>
              </a:path>
              <a:path w="5127625" h="78104">
                <a:moveTo>
                  <a:pt x="803147" y="25908"/>
                </a:moveTo>
                <a:lnTo>
                  <a:pt x="777239" y="25908"/>
                </a:lnTo>
                <a:lnTo>
                  <a:pt x="777239" y="51816"/>
                </a:lnTo>
                <a:lnTo>
                  <a:pt x="803147" y="51816"/>
                </a:lnTo>
                <a:lnTo>
                  <a:pt x="803147" y="25908"/>
                </a:lnTo>
                <a:close/>
              </a:path>
              <a:path w="5127625" h="78104">
                <a:moveTo>
                  <a:pt x="854963" y="25908"/>
                </a:moveTo>
                <a:lnTo>
                  <a:pt x="829055" y="25908"/>
                </a:lnTo>
                <a:lnTo>
                  <a:pt x="829055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5127625" h="78104">
                <a:moveTo>
                  <a:pt x="906779" y="25908"/>
                </a:moveTo>
                <a:lnTo>
                  <a:pt x="880871" y="25908"/>
                </a:lnTo>
                <a:lnTo>
                  <a:pt x="880871" y="51816"/>
                </a:lnTo>
                <a:lnTo>
                  <a:pt x="906779" y="51816"/>
                </a:lnTo>
                <a:lnTo>
                  <a:pt x="906779" y="25908"/>
                </a:lnTo>
                <a:close/>
              </a:path>
              <a:path w="5127625" h="78104">
                <a:moveTo>
                  <a:pt x="958595" y="25908"/>
                </a:moveTo>
                <a:lnTo>
                  <a:pt x="932688" y="25908"/>
                </a:lnTo>
                <a:lnTo>
                  <a:pt x="932688" y="51816"/>
                </a:lnTo>
                <a:lnTo>
                  <a:pt x="958595" y="51816"/>
                </a:lnTo>
                <a:lnTo>
                  <a:pt x="958595" y="25908"/>
                </a:lnTo>
                <a:close/>
              </a:path>
              <a:path w="5127625" h="78104">
                <a:moveTo>
                  <a:pt x="1010412" y="25908"/>
                </a:moveTo>
                <a:lnTo>
                  <a:pt x="984503" y="25908"/>
                </a:lnTo>
                <a:lnTo>
                  <a:pt x="984503" y="51816"/>
                </a:lnTo>
                <a:lnTo>
                  <a:pt x="1010412" y="51816"/>
                </a:lnTo>
                <a:lnTo>
                  <a:pt x="1010412" y="25908"/>
                </a:lnTo>
                <a:close/>
              </a:path>
              <a:path w="5127625" h="78104">
                <a:moveTo>
                  <a:pt x="1062227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7" y="51816"/>
                </a:lnTo>
                <a:lnTo>
                  <a:pt x="1062227" y="25908"/>
                </a:lnTo>
                <a:close/>
              </a:path>
              <a:path w="5127625" h="78104">
                <a:moveTo>
                  <a:pt x="1114043" y="25908"/>
                </a:moveTo>
                <a:lnTo>
                  <a:pt x="1088135" y="25908"/>
                </a:lnTo>
                <a:lnTo>
                  <a:pt x="1088135" y="51816"/>
                </a:lnTo>
                <a:lnTo>
                  <a:pt x="1114043" y="51816"/>
                </a:lnTo>
                <a:lnTo>
                  <a:pt x="1114043" y="25908"/>
                </a:lnTo>
                <a:close/>
              </a:path>
              <a:path w="5127625" h="78104">
                <a:moveTo>
                  <a:pt x="1165859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59" y="51816"/>
                </a:lnTo>
                <a:lnTo>
                  <a:pt x="1165859" y="25908"/>
                </a:lnTo>
                <a:close/>
              </a:path>
              <a:path w="5127625" h="78104">
                <a:moveTo>
                  <a:pt x="1217676" y="25908"/>
                </a:moveTo>
                <a:lnTo>
                  <a:pt x="1191767" y="25908"/>
                </a:lnTo>
                <a:lnTo>
                  <a:pt x="1191767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5127625" h="78104">
                <a:moveTo>
                  <a:pt x="1269491" y="25908"/>
                </a:moveTo>
                <a:lnTo>
                  <a:pt x="1243583" y="25908"/>
                </a:lnTo>
                <a:lnTo>
                  <a:pt x="1243583" y="51816"/>
                </a:lnTo>
                <a:lnTo>
                  <a:pt x="1269491" y="51816"/>
                </a:lnTo>
                <a:lnTo>
                  <a:pt x="1269491" y="25908"/>
                </a:lnTo>
                <a:close/>
              </a:path>
              <a:path w="5127625" h="78104">
                <a:moveTo>
                  <a:pt x="1321307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7" y="51816"/>
                </a:lnTo>
                <a:lnTo>
                  <a:pt x="1321307" y="25908"/>
                </a:lnTo>
                <a:close/>
              </a:path>
              <a:path w="5127625" h="78104">
                <a:moveTo>
                  <a:pt x="1373123" y="25908"/>
                </a:moveTo>
                <a:lnTo>
                  <a:pt x="1347215" y="25908"/>
                </a:lnTo>
                <a:lnTo>
                  <a:pt x="1347215" y="51816"/>
                </a:lnTo>
                <a:lnTo>
                  <a:pt x="1373123" y="51816"/>
                </a:lnTo>
                <a:lnTo>
                  <a:pt x="1373123" y="25908"/>
                </a:lnTo>
                <a:close/>
              </a:path>
              <a:path w="5127625" h="78104">
                <a:moveTo>
                  <a:pt x="1424939" y="25908"/>
                </a:moveTo>
                <a:lnTo>
                  <a:pt x="1399031" y="25908"/>
                </a:lnTo>
                <a:lnTo>
                  <a:pt x="1399031" y="51816"/>
                </a:lnTo>
                <a:lnTo>
                  <a:pt x="1424939" y="51816"/>
                </a:lnTo>
                <a:lnTo>
                  <a:pt x="1424939" y="25908"/>
                </a:lnTo>
                <a:close/>
              </a:path>
              <a:path w="5127625" h="78104">
                <a:moveTo>
                  <a:pt x="1476755" y="25908"/>
                </a:moveTo>
                <a:lnTo>
                  <a:pt x="1450847" y="25908"/>
                </a:lnTo>
                <a:lnTo>
                  <a:pt x="1450847" y="51816"/>
                </a:lnTo>
                <a:lnTo>
                  <a:pt x="1476755" y="51816"/>
                </a:lnTo>
                <a:lnTo>
                  <a:pt x="1476755" y="25908"/>
                </a:lnTo>
                <a:close/>
              </a:path>
              <a:path w="5127625" h="78104">
                <a:moveTo>
                  <a:pt x="1528571" y="25908"/>
                </a:moveTo>
                <a:lnTo>
                  <a:pt x="1502664" y="25908"/>
                </a:lnTo>
                <a:lnTo>
                  <a:pt x="1502664" y="51816"/>
                </a:lnTo>
                <a:lnTo>
                  <a:pt x="1528571" y="51816"/>
                </a:lnTo>
                <a:lnTo>
                  <a:pt x="1528571" y="25908"/>
                </a:lnTo>
                <a:close/>
              </a:path>
              <a:path w="5127625" h="78104">
                <a:moveTo>
                  <a:pt x="1580388" y="25908"/>
                </a:moveTo>
                <a:lnTo>
                  <a:pt x="1554479" y="25908"/>
                </a:lnTo>
                <a:lnTo>
                  <a:pt x="1554479" y="51816"/>
                </a:lnTo>
                <a:lnTo>
                  <a:pt x="1580388" y="51816"/>
                </a:lnTo>
                <a:lnTo>
                  <a:pt x="1580388" y="25908"/>
                </a:lnTo>
                <a:close/>
              </a:path>
              <a:path w="5127625" h="78104">
                <a:moveTo>
                  <a:pt x="1632203" y="25908"/>
                </a:moveTo>
                <a:lnTo>
                  <a:pt x="1606295" y="25908"/>
                </a:lnTo>
                <a:lnTo>
                  <a:pt x="1606295" y="51816"/>
                </a:lnTo>
                <a:lnTo>
                  <a:pt x="1632203" y="51816"/>
                </a:lnTo>
                <a:lnTo>
                  <a:pt x="1632203" y="25908"/>
                </a:lnTo>
                <a:close/>
              </a:path>
              <a:path w="5127625" h="78104">
                <a:moveTo>
                  <a:pt x="1684019" y="25908"/>
                </a:moveTo>
                <a:lnTo>
                  <a:pt x="1658112" y="25908"/>
                </a:lnTo>
                <a:lnTo>
                  <a:pt x="1658112" y="51816"/>
                </a:lnTo>
                <a:lnTo>
                  <a:pt x="1684019" y="51816"/>
                </a:lnTo>
                <a:lnTo>
                  <a:pt x="1684019" y="25908"/>
                </a:lnTo>
                <a:close/>
              </a:path>
              <a:path w="5127625" h="78104">
                <a:moveTo>
                  <a:pt x="1735835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5" y="51816"/>
                </a:lnTo>
                <a:lnTo>
                  <a:pt x="1735835" y="25908"/>
                </a:lnTo>
                <a:close/>
              </a:path>
              <a:path w="5127625" h="78104">
                <a:moveTo>
                  <a:pt x="1787652" y="25908"/>
                </a:moveTo>
                <a:lnTo>
                  <a:pt x="1761743" y="25908"/>
                </a:lnTo>
                <a:lnTo>
                  <a:pt x="1761743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5127625" h="78104">
                <a:moveTo>
                  <a:pt x="1839467" y="25908"/>
                </a:moveTo>
                <a:lnTo>
                  <a:pt x="1813559" y="25908"/>
                </a:lnTo>
                <a:lnTo>
                  <a:pt x="1813559" y="51816"/>
                </a:lnTo>
                <a:lnTo>
                  <a:pt x="1839467" y="51816"/>
                </a:lnTo>
                <a:lnTo>
                  <a:pt x="1839467" y="25908"/>
                </a:lnTo>
                <a:close/>
              </a:path>
              <a:path w="5127625" h="78104">
                <a:moveTo>
                  <a:pt x="1891283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91283" y="51816"/>
                </a:lnTo>
                <a:lnTo>
                  <a:pt x="1891283" y="25908"/>
                </a:lnTo>
                <a:close/>
              </a:path>
              <a:path w="5127625" h="78104">
                <a:moveTo>
                  <a:pt x="1943100" y="25908"/>
                </a:moveTo>
                <a:lnTo>
                  <a:pt x="1917191" y="25908"/>
                </a:lnTo>
                <a:lnTo>
                  <a:pt x="1917191" y="51816"/>
                </a:lnTo>
                <a:lnTo>
                  <a:pt x="1943100" y="51816"/>
                </a:lnTo>
                <a:lnTo>
                  <a:pt x="1943100" y="25908"/>
                </a:lnTo>
                <a:close/>
              </a:path>
              <a:path w="5127625" h="78104">
                <a:moveTo>
                  <a:pt x="1994915" y="25908"/>
                </a:moveTo>
                <a:lnTo>
                  <a:pt x="1969007" y="25908"/>
                </a:lnTo>
                <a:lnTo>
                  <a:pt x="1969007" y="51816"/>
                </a:lnTo>
                <a:lnTo>
                  <a:pt x="1994915" y="51816"/>
                </a:lnTo>
                <a:lnTo>
                  <a:pt x="1994915" y="25908"/>
                </a:lnTo>
                <a:close/>
              </a:path>
              <a:path w="5127625" h="78104">
                <a:moveTo>
                  <a:pt x="2046731" y="25908"/>
                </a:moveTo>
                <a:lnTo>
                  <a:pt x="2020823" y="25908"/>
                </a:lnTo>
                <a:lnTo>
                  <a:pt x="2020823" y="51816"/>
                </a:lnTo>
                <a:lnTo>
                  <a:pt x="2046731" y="51816"/>
                </a:lnTo>
                <a:lnTo>
                  <a:pt x="2046731" y="25908"/>
                </a:lnTo>
                <a:close/>
              </a:path>
              <a:path w="5127625" h="78104">
                <a:moveTo>
                  <a:pt x="2098547" y="25908"/>
                </a:moveTo>
                <a:lnTo>
                  <a:pt x="2072639" y="25908"/>
                </a:lnTo>
                <a:lnTo>
                  <a:pt x="2072639" y="51816"/>
                </a:lnTo>
                <a:lnTo>
                  <a:pt x="2098547" y="51816"/>
                </a:lnTo>
                <a:lnTo>
                  <a:pt x="2098547" y="25908"/>
                </a:lnTo>
                <a:close/>
              </a:path>
              <a:path w="5127625" h="78104">
                <a:moveTo>
                  <a:pt x="2150364" y="25908"/>
                </a:moveTo>
                <a:lnTo>
                  <a:pt x="2124455" y="25908"/>
                </a:lnTo>
                <a:lnTo>
                  <a:pt x="2124455" y="51816"/>
                </a:lnTo>
                <a:lnTo>
                  <a:pt x="2150364" y="51816"/>
                </a:lnTo>
                <a:lnTo>
                  <a:pt x="2150364" y="25908"/>
                </a:lnTo>
                <a:close/>
              </a:path>
              <a:path w="5127625" h="78104">
                <a:moveTo>
                  <a:pt x="2202179" y="25908"/>
                </a:moveTo>
                <a:lnTo>
                  <a:pt x="2176271" y="25908"/>
                </a:lnTo>
                <a:lnTo>
                  <a:pt x="2176271" y="51816"/>
                </a:lnTo>
                <a:lnTo>
                  <a:pt x="2202179" y="51816"/>
                </a:lnTo>
                <a:lnTo>
                  <a:pt x="2202179" y="25908"/>
                </a:lnTo>
                <a:close/>
              </a:path>
              <a:path w="5127625" h="78104">
                <a:moveTo>
                  <a:pt x="2253995" y="25908"/>
                </a:moveTo>
                <a:lnTo>
                  <a:pt x="2228088" y="25908"/>
                </a:lnTo>
                <a:lnTo>
                  <a:pt x="2228088" y="51816"/>
                </a:lnTo>
                <a:lnTo>
                  <a:pt x="2253995" y="51816"/>
                </a:lnTo>
                <a:lnTo>
                  <a:pt x="2253995" y="25908"/>
                </a:lnTo>
                <a:close/>
              </a:path>
              <a:path w="5127625" h="78104">
                <a:moveTo>
                  <a:pt x="2305812" y="25908"/>
                </a:moveTo>
                <a:lnTo>
                  <a:pt x="2279904" y="25908"/>
                </a:lnTo>
                <a:lnTo>
                  <a:pt x="2279904" y="51816"/>
                </a:lnTo>
                <a:lnTo>
                  <a:pt x="2305812" y="51816"/>
                </a:lnTo>
                <a:lnTo>
                  <a:pt x="2305812" y="25908"/>
                </a:lnTo>
                <a:close/>
              </a:path>
              <a:path w="5127625" h="78104">
                <a:moveTo>
                  <a:pt x="2357628" y="25908"/>
                </a:moveTo>
                <a:lnTo>
                  <a:pt x="2331719" y="25908"/>
                </a:lnTo>
                <a:lnTo>
                  <a:pt x="2331719" y="51816"/>
                </a:lnTo>
                <a:lnTo>
                  <a:pt x="2357628" y="51816"/>
                </a:lnTo>
                <a:lnTo>
                  <a:pt x="2357628" y="25908"/>
                </a:lnTo>
                <a:close/>
              </a:path>
              <a:path w="5127625" h="78104">
                <a:moveTo>
                  <a:pt x="2409443" y="25908"/>
                </a:moveTo>
                <a:lnTo>
                  <a:pt x="2383535" y="25908"/>
                </a:lnTo>
                <a:lnTo>
                  <a:pt x="2383535" y="51816"/>
                </a:lnTo>
                <a:lnTo>
                  <a:pt x="2409443" y="51816"/>
                </a:lnTo>
                <a:lnTo>
                  <a:pt x="2409443" y="25908"/>
                </a:lnTo>
                <a:close/>
              </a:path>
              <a:path w="5127625" h="78104">
                <a:moveTo>
                  <a:pt x="2461259" y="25908"/>
                </a:moveTo>
                <a:lnTo>
                  <a:pt x="2435352" y="25908"/>
                </a:lnTo>
                <a:lnTo>
                  <a:pt x="2435352" y="51816"/>
                </a:lnTo>
                <a:lnTo>
                  <a:pt x="2461259" y="51816"/>
                </a:lnTo>
                <a:lnTo>
                  <a:pt x="2461259" y="25908"/>
                </a:lnTo>
                <a:close/>
              </a:path>
              <a:path w="5127625" h="78104">
                <a:moveTo>
                  <a:pt x="2513076" y="25908"/>
                </a:moveTo>
                <a:lnTo>
                  <a:pt x="2487167" y="25908"/>
                </a:lnTo>
                <a:lnTo>
                  <a:pt x="2487167" y="51816"/>
                </a:lnTo>
                <a:lnTo>
                  <a:pt x="2513076" y="51816"/>
                </a:lnTo>
                <a:lnTo>
                  <a:pt x="2513076" y="25908"/>
                </a:lnTo>
                <a:close/>
              </a:path>
              <a:path w="5127625" h="78104">
                <a:moveTo>
                  <a:pt x="2564891" y="25908"/>
                </a:moveTo>
                <a:lnTo>
                  <a:pt x="2538983" y="25908"/>
                </a:lnTo>
                <a:lnTo>
                  <a:pt x="2538983" y="51816"/>
                </a:lnTo>
                <a:lnTo>
                  <a:pt x="2564891" y="51816"/>
                </a:lnTo>
                <a:lnTo>
                  <a:pt x="2564891" y="25908"/>
                </a:lnTo>
                <a:close/>
              </a:path>
              <a:path w="5127625" h="78104">
                <a:moveTo>
                  <a:pt x="2616707" y="25908"/>
                </a:moveTo>
                <a:lnTo>
                  <a:pt x="2590800" y="25908"/>
                </a:lnTo>
                <a:lnTo>
                  <a:pt x="2590800" y="51816"/>
                </a:lnTo>
                <a:lnTo>
                  <a:pt x="2616707" y="51816"/>
                </a:lnTo>
                <a:lnTo>
                  <a:pt x="2616707" y="25908"/>
                </a:lnTo>
                <a:close/>
              </a:path>
              <a:path w="5127625" h="78104">
                <a:moveTo>
                  <a:pt x="2668523" y="25908"/>
                </a:moveTo>
                <a:lnTo>
                  <a:pt x="2642616" y="25908"/>
                </a:lnTo>
                <a:lnTo>
                  <a:pt x="2642616" y="51816"/>
                </a:lnTo>
                <a:lnTo>
                  <a:pt x="2668523" y="51816"/>
                </a:lnTo>
                <a:lnTo>
                  <a:pt x="2668523" y="25908"/>
                </a:lnTo>
                <a:close/>
              </a:path>
              <a:path w="5127625" h="78104">
                <a:moveTo>
                  <a:pt x="2720340" y="25908"/>
                </a:moveTo>
                <a:lnTo>
                  <a:pt x="2694431" y="25908"/>
                </a:lnTo>
                <a:lnTo>
                  <a:pt x="2694431" y="51816"/>
                </a:lnTo>
                <a:lnTo>
                  <a:pt x="2720340" y="51816"/>
                </a:lnTo>
                <a:lnTo>
                  <a:pt x="2720340" y="25908"/>
                </a:lnTo>
                <a:close/>
              </a:path>
              <a:path w="5127625" h="78104">
                <a:moveTo>
                  <a:pt x="2772156" y="25908"/>
                </a:moveTo>
                <a:lnTo>
                  <a:pt x="2746247" y="25908"/>
                </a:lnTo>
                <a:lnTo>
                  <a:pt x="2746247" y="51816"/>
                </a:lnTo>
                <a:lnTo>
                  <a:pt x="2772156" y="51816"/>
                </a:lnTo>
                <a:lnTo>
                  <a:pt x="2772156" y="25908"/>
                </a:lnTo>
                <a:close/>
              </a:path>
              <a:path w="5127625" h="78104">
                <a:moveTo>
                  <a:pt x="2823971" y="25908"/>
                </a:moveTo>
                <a:lnTo>
                  <a:pt x="2798064" y="25908"/>
                </a:lnTo>
                <a:lnTo>
                  <a:pt x="2798064" y="51816"/>
                </a:lnTo>
                <a:lnTo>
                  <a:pt x="2823971" y="51816"/>
                </a:lnTo>
                <a:lnTo>
                  <a:pt x="2823971" y="25908"/>
                </a:lnTo>
                <a:close/>
              </a:path>
              <a:path w="5127625" h="78104">
                <a:moveTo>
                  <a:pt x="2875788" y="25908"/>
                </a:moveTo>
                <a:lnTo>
                  <a:pt x="2849879" y="25908"/>
                </a:lnTo>
                <a:lnTo>
                  <a:pt x="2849879" y="51816"/>
                </a:lnTo>
                <a:lnTo>
                  <a:pt x="2875788" y="51816"/>
                </a:lnTo>
                <a:lnTo>
                  <a:pt x="2875788" y="25908"/>
                </a:lnTo>
                <a:close/>
              </a:path>
              <a:path w="5127625" h="78104">
                <a:moveTo>
                  <a:pt x="2927603" y="25908"/>
                </a:moveTo>
                <a:lnTo>
                  <a:pt x="2901695" y="25908"/>
                </a:lnTo>
                <a:lnTo>
                  <a:pt x="2901695" y="51816"/>
                </a:lnTo>
                <a:lnTo>
                  <a:pt x="2927603" y="51816"/>
                </a:lnTo>
                <a:lnTo>
                  <a:pt x="2927603" y="25908"/>
                </a:lnTo>
                <a:close/>
              </a:path>
              <a:path w="5127625" h="78104">
                <a:moveTo>
                  <a:pt x="2979419" y="25908"/>
                </a:moveTo>
                <a:lnTo>
                  <a:pt x="2953512" y="25908"/>
                </a:lnTo>
                <a:lnTo>
                  <a:pt x="2953512" y="51816"/>
                </a:lnTo>
                <a:lnTo>
                  <a:pt x="2979419" y="51816"/>
                </a:lnTo>
                <a:lnTo>
                  <a:pt x="2979419" y="25908"/>
                </a:lnTo>
                <a:close/>
              </a:path>
              <a:path w="5127625" h="78104">
                <a:moveTo>
                  <a:pt x="3031236" y="25908"/>
                </a:moveTo>
                <a:lnTo>
                  <a:pt x="3005327" y="25908"/>
                </a:lnTo>
                <a:lnTo>
                  <a:pt x="3005327" y="51816"/>
                </a:lnTo>
                <a:lnTo>
                  <a:pt x="3031236" y="51816"/>
                </a:lnTo>
                <a:lnTo>
                  <a:pt x="3031236" y="25908"/>
                </a:lnTo>
                <a:close/>
              </a:path>
              <a:path w="5127625" h="78104">
                <a:moveTo>
                  <a:pt x="3083051" y="25908"/>
                </a:moveTo>
                <a:lnTo>
                  <a:pt x="3057143" y="25908"/>
                </a:lnTo>
                <a:lnTo>
                  <a:pt x="3057143" y="51816"/>
                </a:lnTo>
                <a:lnTo>
                  <a:pt x="3083051" y="51816"/>
                </a:lnTo>
                <a:lnTo>
                  <a:pt x="3083051" y="25908"/>
                </a:lnTo>
                <a:close/>
              </a:path>
              <a:path w="5127625" h="78104">
                <a:moveTo>
                  <a:pt x="3134867" y="25908"/>
                </a:moveTo>
                <a:lnTo>
                  <a:pt x="3108960" y="25908"/>
                </a:lnTo>
                <a:lnTo>
                  <a:pt x="3108960" y="51816"/>
                </a:lnTo>
                <a:lnTo>
                  <a:pt x="3134867" y="51816"/>
                </a:lnTo>
                <a:lnTo>
                  <a:pt x="3134867" y="25908"/>
                </a:lnTo>
                <a:close/>
              </a:path>
              <a:path w="5127625" h="78104">
                <a:moveTo>
                  <a:pt x="3186684" y="25908"/>
                </a:moveTo>
                <a:lnTo>
                  <a:pt x="3160775" y="25908"/>
                </a:lnTo>
                <a:lnTo>
                  <a:pt x="3160775" y="51816"/>
                </a:lnTo>
                <a:lnTo>
                  <a:pt x="3186684" y="51816"/>
                </a:lnTo>
                <a:lnTo>
                  <a:pt x="3186684" y="25908"/>
                </a:lnTo>
                <a:close/>
              </a:path>
              <a:path w="5127625" h="78104">
                <a:moveTo>
                  <a:pt x="3238499" y="25908"/>
                </a:moveTo>
                <a:lnTo>
                  <a:pt x="3212591" y="25908"/>
                </a:lnTo>
                <a:lnTo>
                  <a:pt x="3212591" y="51816"/>
                </a:lnTo>
                <a:lnTo>
                  <a:pt x="3238499" y="51816"/>
                </a:lnTo>
                <a:lnTo>
                  <a:pt x="3238499" y="25908"/>
                </a:lnTo>
                <a:close/>
              </a:path>
              <a:path w="5127625" h="78104">
                <a:moveTo>
                  <a:pt x="3290316" y="25908"/>
                </a:moveTo>
                <a:lnTo>
                  <a:pt x="3264408" y="25908"/>
                </a:lnTo>
                <a:lnTo>
                  <a:pt x="3264408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5127625" h="78104">
                <a:moveTo>
                  <a:pt x="3342132" y="25908"/>
                </a:moveTo>
                <a:lnTo>
                  <a:pt x="3316223" y="25908"/>
                </a:lnTo>
                <a:lnTo>
                  <a:pt x="3316223" y="51816"/>
                </a:lnTo>
                <a:lnTo>
                  <a:pt x="3342132" y="51816"/>
                </a:lnTo>
                <a:lnTo>
                  <a:pt x="3342132" y="25908"/>
                </a:lnTo>
                <a:close/>
              </a:path>
              <a:path w="5127625" h="78104">
                <a:moveTo>
                  <a:pt x="3393947" y="25908"/>
                </a:moveTo>
                <a:lnTo>
                  <a:pt x="3368040" y="25908"/>
                </a:lnTo>
                <a:lnTo>
                  <a:pt x="3368040" y="51816"/>
                </a:lnTo>
                <a:lnTo>
                  <a:pt x="3393947" y="51816"/>
                </a:lnTo>
                <a:lnTo>
                  <a:pt x="3393947" y="25908"/>
                </a:lnTo>
                <a:close/>
              </a:path>
              <a:path w="5127625" h="78104">
                <a:moveTo>
                  <a:pt x="3445764" y="25908"/>
                </a:moveTo>
                <a:lnTo>
                  <a:pt x="3419856" y="25908"/>
                </a:lnTo>
                <a:lnTo>
                  <a:pt x="3419856" y="51816"/>
                </a:lnTo>
                <a:lnTo>
                  <a:pt x="3445764" y="51816"/>
                </a:lnTo>
                <a:lnTo>
                  <a:pt x="3445764" y="25908"/>
                </a:lnTo>
                <a:close/>
              </a:path>
              <a:path w="5127625" h="78104">
                <a:moveTo>
                  <a:pt x="3497579" y="25908"/>
                </a:moveTo>
                <a:lnTo>
                  <a:pt x="3471671" y="25908"/>
                </a:lnTo>
                <a:lnTo>
                  <a:pt x="3471671" y="51816"/>
                </a:lnTo>
                <a:lnTo>
                  <a:pt x="3497579" y="51816"/>
                </a:lnTo>
                <a:lnTo>
                  <a:pt x="3497579" y="25908"/>
                </a:lnTo>
                <a:close/>
              </a:path>
              <a:path w="5127625" h="78104">
                <a:moveTo>
                  <a:pt x="3549395" y="25908"/>
                </a:moveTo>
                <a:lnTo>
                  <a:pt x="3523488" y="25908"/>
                </a:lnTo>
                <a:lnTo>
                  <a:pt x="3523488" y="51816"/>
                </a:lnTo>
                <a:lnTo>
                  <a:pt x="3549395" y="51816"/>
                </a:lnTo>
                <a:lnTo>
                  <a:pt x="3549395" y="25908"/>
                </a:lnTo>
                <a:close/>
              </a:path>
              <a:path w="5127625" h="78104">
                <a:moveTo>
                  <a:pt x="3601212" y="25908"/>
                </a:moveTo>
                <a:lnTo>
                  <a:pt x="3575303" y="25908"/>
                </a:lnTo>
                <a:lnTo>
                  <a:pt x="3575303" y="51816"/>
                </a:lnTo>
                <a:lnTo>
                  <a:pt x="3601212" y="51816"/>
                </a:lnTo>
                <a:lnTo>
                  <a:pt x="3601212" y="25908"/>
                </a:lnTo>
                <a:close/>
              </a:path>
              <a:path w="5127625" h="78104">
                <a:moveTo>
                  <a:pt x="3653027" y="25908"/>
                </a:moveTo>
                <a:lnTo>
                  <a:pt x="3627119" y="25908"/>
                </a:lnTo>
                <a:lnTo>
                  <a:pt x="3627119" y="51816"/>
                </a:lnTo>
                <a:lnTo>
                  <a:pt x="3653027" y="51816"/>
                </a:lnTo>
                <a:lnTo>
                  <a:pt x="3653027" y="25908"/>
                </a:lnTo>
                <a:close/>
              </a:path>
              <a:path w="5127625" h="78104">
                <a:moveTo>
                  <a:pt x="3704843" y="25908"/>
                </a:moveTo>
                <a:lnTo>
                  <a:pt x="3678936" y="25908"/>
                </a:lnTo>
                <a:lnTo>
                  <a:pt x="3678936" y="51816"/>
                </a:lnTo>
                <a:lnTo>
                  <a:pt x="3704843" y="51816"/>
                </a:lnTo>
                <a:lnTo>
                  <a:pt x="3704843" y="25908"/>
                </a:lnTo>
                <a:close/>
              </a:path>
              <a:path w="5127625" h="78104">
                <a:moveTo>
                  <a:pt x="3756660" y="25908"/>
                </a:moveTo>
                <a:lnTo>
                  <a:pt x="3730751" y="25908"/>
                </a:lnTo>
                <a:lnTo>
                  <a:pt x="3730751" y="51816"/>
                </a:lnTo>
                <a:lnTo>
                  <a:pt x="3756660" y="51816"/>
                </a:lnTo>
                <a:lnTo>
                  <a:pt x="3756660" y="25908"/>
                </a:lnTo>
                <a:close/>
              </a:path>
              <a:path w="5127625" h="78104">
                <a:moveTo>
                  <a:pt x="3808475" y="25908"/>
                </a:moveTo>
                <a:lnTo>
                  <a:pt x="3782567" y="25908"/>
                </a:lnTo>
                <a:lnTo>
                  <a:pt x="3782567" y="51816"/>
                </a:lnTo>
                <a:lnTo>
                  <a:pt x="3808475" y="51816"/>
                </a:lnTo>
                <a:lnTo>
                  <a:pt x="3808475" y="25908"/>
                </a:lnTo>
                <a:close/>
              </a:path>
              <a:path w="5127625" h="78104">
                <a:moveTo>
                  <a:pt x="3860291" y="25908"/>
                </a:moveTo>
                <a:lnTo>
                  <a:pt x="3834384" y="25908"/>
                </a:lnTo>
                <a:lnTo>
                  <a:pt x="3834384" y="51816"/>
                </a:lnTo>
                <a:lnTo>
                  <a:pt x="3860291" y="51816"/>
                </a:lnTo>
                <a:lnTo>
                  <a:pt x="3860291" y="25908"/>
                </a:lnTo>
                <a:close/>
              </a:path>
              <a:path w="5127625" h="78104">
                <a:moveTo>
                  <a:pt x="3912108" y="25908"/>
                </a:moveTo>
                <a:lnTo>
                  <a:pt x="3886199" y="25908"/>
                </a:lnTo>
                <a:lnTo>
                  <a:pt x="3886199" y="51816"/>
                </a:lnTo>
                <a:lnTo>
                  <a:pt x="3912108" y="51816"/>
                </a:lnTo>
                <a:lnTo>
                  <a:pt x="3912108" y="25908"/>
                </a:lnTo>
                <a:close/>
              </a:path>
              <a:path w="5127625" h="78104">
                <a:moveTo>
                  <a:pt x="3963923" y="25908"/>
                </a:moveTo>
                <a:lnTo>
                  <a:pt x="3938016" y="25908"/>
                </a:lnTo>
                <a:lnTo>
                  <a:pt x="3938016" y="51816"/>
                </a:lnTo>
                <a:lnTo>
                  <a:pt x="3963923" y="51816"/>
                </a:lnTo>
                <a:lnTo>
                  <a:pt x="3963923" y="25908"/>
                </a:lnTo>
                <a:close/>
              </a:path>
              <a:path w="5127625" h="78104">
                <a:moveTo>
                  <a:pt x="4015740" y="25908"/>
                </a:moveTo>
                <a:lnTo>
                  <a:pt x="3989832" y="25908"/>
                </a:lnTo>
                <a:lnTo>
                  <a:pt x="3989832" y="51816"/>
                </a:lnTo>
                <a:lnTo>
                  <a:pt x="4015740" y="51816"/>
                </a:lnTo>
                <a:lnTo>
                  <a:pt x="4015740" y="25908"/>
                </a:lnTo>
                <a:close/>
              </a:path>
              <a:path w="5127625" h="78104">
                <a:moveTo>
                  <a:pt x="4067556" y="25908"/>
                </a:moveTo>
                <a:lnTo>
                  <a:pt x="4041647" y="25908"/>
                </a:lnTo>
                <a:lnTo>
                  <a:pt x="4041647" y="51816"/>
                </a:lnTo>
                <a:lnTo>
                  <a:pt x="4067556" y="51816"/>
                </a:lnTo>
                <a:lnTo>
                  <a:pt x="4067556" y="25908"/>
                </a:lnTo>
                <a:close/>
              </a:path>
              <a:path w="5127625" h="78104">
                <a:moveTo>
                  <a:pt x="4119371" y="25908"/>
                </a:moveTo>
                <a:lnTo>
                  <a:pt x="4093464" y="25908"/>
                </a:lnTo>
                <a:lnTo>
                  <a:pt x="4093464" y="51816"/>
                </a:lnTo>
                <a:lnTo>
                  <a:pt x="4119371" y="51816"/>
                </a:lnTo>
                <a:lnTo>
                  <a:pt x="4119371" y="25908"/>
                </a:lnTo>
                <a:close/>
              </a:path>
              <a:path w="5127625" h="78104">
                <a:moveTo>
                  <a:pt x="4171188" y="25908"/>
                </a:moveTo>
                <a:lnTo>
                  <a:pt x="4145279" y="25908"/>
                </a:lnTo>
                <a:lnTo>
                  <a:pt x="4145279" y="51816"/>
                </a:lnTo>
                <a:lnTo>
                  <a:pt x="4171188" y="51816"/>
                </a:lnTo>
                <a:lnTo>
                  <a:pt x="4171188" y="25908"/>
                </a:lnTo>
                <a:close/>
              </a:path>
              <a:path w="5127625" h="78104">
                <a:moveTo>
                  <a:pt x="4223003" y="25908"/>
                </a:moveTo>
                <a:lnTo>
                  <a:pt x="4197095" y="25908"/>
                </a:lnTo>
                <a:lnTo>
                  <a:pt x="4197095" y="51816"/>
                </a:lnTo>
                <a:lnTo>
                  <a:pt x="4223003" y="51816"/>
                </a:lnTo>
                <a:lnTo>
                  <a:pt x="4223003" y="25908"/>
                </a:lnTo>
                <a:close/>
              </a:path>
              <a:path w="5127625" h="78104">
                <a:moveTo>
                  <a:pt x="4274820" y="25908"/>
                </a:moveTo>
                <a:lnTo>
                  <a:pt x="4248912" y="25908"/>
                </a:lnTo>
                <a:lnTo>
                  <a:pt x="4248912" y="51816"/>
                </a:lnTo>
                <a:lnTo>
                  <a:pt x="4274820" y="51816"/>
                </a:lnTo>
                <a:lnTo>
                  <a:pt x="4274820" y="25908"/>
                </a:lnTo>
                <a:close/>
              </a:path>
              <a:path w="5127625" h="78104">
                <a:moveTo>
                  <a:pt x="4326636" y="25908"/>
                </a:moveTo>
                <a:lnTo>
                  <a:pt x="4300727" y="25908"/>
                </a:lnTo>
                <a:lnTo>
                  <a:pt x="4300727" y="51816"/>
                </a:lnTo>
                <a:lnTo>
                  <a:pt x="4326636" y="51816"/>
                </a:lnTo>
                <a:lnTo>
                  <a:pt x="4326636" y="25908"/>
                </a:lnTo>
                <a:close/>
              </a:path>
              <a:path w="5127625" h="78104">
                <a:moveTo>
                  <a:pt x="4378451" y="25908"/>
                </a:moveTo>
                <a:lnTo>
                  <a:pt x="4352544" y="25908"/>
                </a:lnTo>
                <a:lnTo>
                  <a:pt x="4352544" y="51816"/>
                </a:lnTo>
                <a:lnTo>
                  <a:pt x="4378451" y="51816"/>
                </a:lnTo>
                <a:lnTo>
                  <a:pt x="4378451" y="25908"/>
                </a:lnTo>
                <a:close/>
              </a:path>
              <a:path w="5127625" h="78104">
                <a:moveTo>
                  <a:pt x="4430268" y="25908"/>
                </a:moveTo>
                <a:lnTo>
                  <a:pt x="4404360" y="25908"/>
                </a:lnTo>
                <a:lnTo>
                  <a:pt x="4404360" y="51816"/>
                </a:lnTo>
                <a:lnTo>
                  <a:pt x="4430268" y="51816"/>
                </a:lnTo>
                <a:lnTo>
                  <a:pt x="4430268" y="25908"/>
                </a:lnTo>
                <a:close/>
              </a:path>
              <a:path w="5127625" h="78104">
                <a:moveTo>
                  <a:pt x="4482084" y="25908"/>
                </a:moveTo>
                <a:lnTo>
                  <a:pt x="4456175" y="25908"/>
                </a:lnTo>
                <a:lnTo>
                  <a:pt x="4456175" y="51816"/>
                </a:lnTo>
                <a:lnTo>
                  <a:pt x="4482084" y="51816"/>
                </a:lnTo>
                <a:lnTo>
                  <a:pt x="4482084" y="25908"/>
                </a:lnTo>
                <a:close/>
              </a:path>
              <a:path w="5127625" h="78104">
                <a:moveTo>
                  <a:pt x="4533899" y="25908"/>
                </a:moveTo>
                <a:lnTo>
                  <a:pt x="4507992" y="25908"/>
                </a:lnTo>
                <a:lnTo>
                  <a:pt x="4507992" y="51816"/>
                </a:lnTo>
                <a:lnTo>
                  <a:pt x="4533899" y="51816"/>
                </a:lnTo>
                <a:lnTo>
                  <a:pt x="4533899" y="25908"/>
                </a:lnTo>
                <a:close/>
              </a:path>
              <a:path w="5127625" h="78104">
                <a:moveTo>
                  <a:pt x="4585716" y="25908"/>
                </a:moveTo>
                <a:lnTo>
                  <a:pt x="4559808" y="25908"/>
                </a:lnTo>
                <a:lnTo>
                  <a:pt x="4559808" y="51816"/>
                </a:lnTo>
                <a:lnTo>
                  <a:pt x="4585716" y="51816"/>
                </a:lnTo>
                <a:lnTo>
                  <a:pt x="4585716" y="25908"/>
                </a:lnTo>
                <a:close/>
              </a:path>
              <a:path w="5127625" h="78104">
                <a:moveTo>
                  <a:pt x="4637532" y="25908"/>
                </a:moveTo>
                <a:lnTo>
                  <a:pt x="4611623" y="25908"/>
                </a:lnTo>
                <a:lnTo>
                  <a:pt x="4611623" y="51816"/>
                </a:lnTo>
                <a:lnTo>
                  <a:pt x="4637532" y="51816"/>
                </a:lnTo>
                <a:lnTo>
                  <a:pt x="4637532" y="25908"/>
                </a:lnTo>
                <a:close/>
              </a:path>
              <a:path w="5127625" h="78104">
                <a:moveTo>
                  <a:pt x="4689347" y="25908"/>
                </a:moveTo>
                <a:lnTo>
                  <a:pt x="4663440" y="25908"/>
                </a:lnTo>
                <a:lnTo>
                  <a:pt x="4663440" y="51816"/>
                </a:lnTo>
                <a:lnTo>
                  <a:pt x="4689347" y="51816"/>
                </a:lnTo>
                <a:lnTo>
                  <a:pt x="4689347" y="25908"/>
                </a:lnTo>
                <a:close/>
              </a:path>
              <a:path w="5127625" h="78104">
                <a:moveTo>
                  <a:pt x="4741164" y="25908"/>
                </a:moveTo>
                <a:lnTo>
                  <a:pt x="4715256" y="25908"/>
                </a:lnTo>
                <a:lnTo>
                  <a:pt x="4715256" y="51816"/>
                </a:lnTo>
                <a:lnTo>
                  <a:pt x="4741164" y="51816"/>
                </a:lnTo>
                <a:lnTo>
                  <a:pt x="4741164" y="25908"/>
                </a:lnTo>
                <a:close/>
              </a:path>
              <a:path w="5127625" h="78104">
                <a:moveTo>
                  <a:pt x="4792979" y="25908"/>
                </a:moveTo>
                <a:lnTo>
                  <a:pt x="4767071" y="25908"/>
                </a:lnTo>
                <a:lnTo>
                  <a:pt x="4767071" y="51816"/>
                </a:lnTo>
                <a:lnTo>
                  <a:pt x="4792979" y="51816"/>
                </a:lnTo>
                <a:lnTo>
                  <a:pt x="4792979" y="25908"/>
                </a:lnTo>
                <a:close/>
              </a:path>
              <a:path w="5127625" h="78104">
                <a:moveTo>
                  <a:pt x="4844795" y="25908"/>
                </a:moveTo>
                <a:lnTo>
                  <a:pt x="4818888" y="25908"/>
                </a:lnTo>
                <a:lnTo>
                  <a:pt x="4818888" y="51816"/>
                </a:lnTo>
                <a:lnTo>
                  <a:pt x="4844795" y="51816"/>
                </a:lnTo>
                <a:lnTo>
                  <a:pt x="4844795" y="25908"/>
                </a:lnTo>
                <a:close/>
              </a:path>
              <a:path w="5127625" h="78104">
                <a:moveTo>
                  <a:pt x="4896612" y="25908"/>
                </a:moveTo>
                <a:lnTo>
                  <a:pt x="4870703" y="25908"/>
                </a:lnTo>
                <a:lnTo>
                  <a:pt x="4870703" y="51816"/>
                </a:lnTo>
                <a:lnTo>
                  <a:pt x="4896612" y="51816"/>
                </a:lnTo>
                <a:lnTo>
                  <a:pt x="4896612" y="25908"/>
                </a:lnTo>
                <a:close/>
              </a:path>
              <a:path w="5127625" h="78104">
                <a:moveTo>
                  <a:pt x="4948427" y="25908"/>
                </a:moveTo>
                <a:lnTo>
                  <a:pt x="4922520" y="25908"/>
                </a:lnTo>
                <a:lnTo>
                  <a:pt x="4922520" y="51816"/>
                </a:lnTo>
                <a:lnTo>
                  <a:pt x="4948427" y="51816"/>
                </a:lnTo>
                <a:lnTo>
                  <a:pt x="4948427" y="25908"/>
                </a:lnTo>
                <a:close/>
              </a:path>
              <a:path w="5127625" h="78104">
                <a:moveTo>
                  <a:pt x="5000244" y="25908"/>
                </a:moveTo>
                <a:lnTo>
                  <a:pt x="4974336" y="25908"/>
                </a:lnTo>
                <a:lnTo>
                  <a:pt x="4974336" y="51816"/>
                </a:lnTo>
                <a:lnTo>
                  <a:pt x="5000244" y="51816"/>
                </a:lnTo>
                <a:lnTo>
                  <a:pt x="5000244" y="25908"/>
                </a:lnTo>
                <a:close/>
              </a:path>
              <a:path w="5127625" h="78104">
                <a:moveTo>
                  <a:pt x="5088636" y="0"/>
                </a:moveTo>
                <a:lnTo>
                  <a:pt x="5073509" y="3053"/>
                </a:lnTo>
                <a:lnTo>
                  <a:pt x="5061156" y="11382"/>
                </a:lnTo>
                <a:lnTo>
                  <a:pt x="5052827" y="23735"/>
                </a:lnTo>
                <a:lnTo>
                  <a:pt x="5052060" y="27538"/>
                </a:lnTo>
                <a:lnTo>
                  <a:pt x="5052060" y="50185"/>
                </a:lnTo>
                <a:lnTo>
                  <a:pt x="5052827" y="53988"/>
                </a:lnTo>
                <a:lnTo>
                  <a:pt x="5061156" y="66341"/>
                </a:lnTo>
                <a:lnTo>
                  <a:pt x="5073509" y="74670"/>
                </a:lnTo>
                <a:lnTo>
                  <a:pt x="5088636" y="77724"/>
                </a:lnTo>
                <a:lnTo>
                  <a:pt x="5103762" y="74670"/>
                </a:lnTo>
                <a:lnTo>
                  <a:pt x="5116115" y="66341"/>
                </a:lnTo>
                <a:lnTo>
                  <a:pt x="5124444" y="53988"/>
                </a:lnTo>
                <a:lnTo>
                  <a:pt x="5124882" y="51816"/>
                </a:lnTo>
                <a:lnTo>
                  <a:pt x="5077968" y="51816"/>
                </a:lnTo>
                <a:lnTo>
                  <a:pt x="5077968" y="25908"/>
                </a:lnTo>
                <a:lnTo>
                  <a:pt x="5124882" y="25908"/>
                </a:lnTo>
                <a:lnTo>
                  <a:pt x="5124444" y="23735"/>
                </a:lnTo>
                <a:lnTo>
                  <a:pt x="5116115" y="11382"/>
                </a:lnTo>
                <a:lnTo>
                  <a:pt x="5103762" y="3053"/>
                </a:lnTo>
                <a:lnTo>
                  <a:pt x="5088636" y="0"/>
                </a:lnTo>
                <a:close/>
              </a:path>
              <a:path w="5127625" h="78104">
                <a:moveTo>
                  <a:pt x="5052060" y="25908"/>
                </a:moveTo>
                <a:lnTo>
                  <a:pt x="5026151" y="25908"/>
                </a:lnTo>
                <a:lnTo>
                  <a:pt x="5026151" y="51816"/>
                </a:lnTo>
                <a:lnTo>
                  <a:pt x="5052060" y="51816"/>
                </a:lnTo>
                <a:lnTo>
                  <a:pt x="5052060" y="50185"/>
                </a:lnTo>
                <a:lnTo>
                  <a:pt x="5049773" y="38862"/>
                </a:lnTo>
                <a:lnTo>
                  <a:pt x="5052060" y="27538"/>
                </a:lnTo>
                <a:lnTo>
                  <a:pt x="5052060" y="25908"/>
                </a:lnTo>
                <a:close/>
              </a:path>
              <a:path w="5127625" h="78104">
                <a:moveTo>
                  <a:pt x="5088636" y="25908"/>
                </a:moveTo>
                <a:lnTo>
                  <a:pt x="5077968" y="25908"/>
                </a:lnTo>
                <a:lnTo>
                  <a:pt x="5077968" y="51816"/>
                </a:lnTo>
                <a:lnTo>
                  <a:pt x="5088636" y="51816"/>
                </a:lnTo>
                <a:lnTo>
                  <a:pt x="5088636" y="25908"/>
                </a:lnTo>
                <a:close/>
              </a:path>
              <a:path w="5127625" h="78104">
                <a:moveTo>
                  <a:pt x="5124882" y="25908"/>
                </a:moveTo>
                <a:lnTo>
                  <a:pt x="5088636" y="25908"/>
                </a:lnTo>
                <a:lnTo>
                  <a:pt x="5088636" y="51816"/>
                </a:lnTo>
                <a:lnTo>
                  <a:pt x="5124882" y="51816"/>
                </a:lnTo>
                <a:lnTo>
                  <a:pt x="5127497" y="38862"/>
                </a:lnTo>
                <a:lnTo>
                  <a:pt x="5124882" y="25908"/>
                </a:lnTo>
                <a:close/>
              </a:path>
              <a:path w="5127625" h="78104">
                <a:moveTo>
                  <a:pt x="5052060" y="27538"/>
                </a:moveTo>
                <a:lnTo>
                  <a:pt x="5049773" y="38862"/>
                </a:lnTo>
                <a:lnTo>
                  <a:pt x="5052060" y="50185"/>
                </a:lnTo>
                <a:lnTo>
                  <a:pt x="5052060" y="2753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9036" y="1583101"/>
            <a:ext cx="5999354" cy="3753523"/>
          </a:xfrm>
          <a:prstGeom prst="rect">
            <a:avLst/>
          </a:prstGeom>
        </p:spPr>
      </p:pic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1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7911" y="234442"/>
            <a:ext cx="2133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181866"/>
                </a:solidFill>
              </a:rPr>
              <a:t>Thank</a:t>
            </a:r>
            <a:r>
              <a:rPr spc="-65" dirty="0">
                <a:solidFill>
                  <a:srgbClr val="181866"/>
                </a:solidFill>
              </a:rPr>
              <a:t> </a:t>
            </a:r>
            <a:r>
              <a:rPr spc="-25" dirty="0">
                <a:solidFill>
                  <a:srgbClr val="181866"/>
                </a:solidFill>
              </a:rPr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7221" y="3031058"/>
            <a:ext cx="2089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Verdana"/>
                <a:cs typeface="Verdana"/>
              </a:rPr>
              <a:t>To</a:t>
            </a:r>
            <a:r>
              <a:rPr sz="1800" i="1" spc="-25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Be</a:t>
            </a:r>
            <a:r>
              <a:rPr sz="1800" i="1" spc="-15" dirty="0">
                <a:latin typeface="Verdana"/>
                <a:cs typeface="Verdana"/>
              </a:rPr>
              <a:t> </a:t>
            </a:r>
            <a:r>
              <a:rPr sz="1800" i="1" spc="-10" dirty="0">
                <a:latin typeface="Verdana"/>
                <a:cs typeface="Verdana"/>
              </a:rPr>
              <a:t>Continued..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66003" y="3183635"/>
            <a:ext cx="3598545" cy="2654935"/>
            <a:chOff x="5366003" y="3183635"/>
            <a:chExt cx="3598545" cy="26549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8683" y="3183635"/>
              <a:ext cx="1205483" cy="15956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1299" y="3669791"/>
              <a:ext cx="1129283" cy="14798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6003" y="4358639"/>
              <a:ext cx="1185672" cy="1479804"/>
            </a:xfrm>
            <a:prstGeom prst="rect">
              <a:avLst/>
            </a:prstGeom>
          </p:spPr>
        </p:pic>
      </p:grpSp>
      <p:sp>
        <p:nvSpPr>
          <p:cNvPr id="12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3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4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437632"/>
            <a:ext cx="9144000" cy="1419225"/>
            <a:chOff x="761" y="5437632"/>
            <a:chExt cx="9144000" cy="1419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60792" y="5437632"/>
              <a:ext cx="509016" cy="6675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8332" y="5652516"/>
              <a:ext cx="533400" cy="66751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8276" y="234442"/>
            <a:ext cx="3790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181866"/>
                </a:solidFill>
              </a:rPr>
              <a:t>Struktur</a:t>
            </a:r>
            <a:r>
              <a:rPr spc="-155" dirty="0">
                <a:solidFill>
                  <a:srgbClr val="181866"/>
                </a:solidFill>
              </a:rPr>
              <a:t> </a:t>
            </a:r>
            <a:r>
              <a:rPr spc="-10" dirty="0">
                <a:solidFill>
                  <a:srgbClr val="181866"/>
                </a:solidFill>
              </a:rPr>
              <a:t>Komputer</a:t>
            </a:r>
          </a:p>
        </p:txBody>
      </p:sp>
      <p:sp>
        <p:nvSpPr>
          <p:cNvPr id="7" name="object 7"/>
          <p:cNvSpPr/>
          <p:nvPr/>
        </p:nvSpPr>
        <p:spPr>
          <a:xfrm>
            <a:off x="6820661" y="1377696"/>
            <a:ext cx="1724660" cy="78105"/>
          </a:xfrm>
          <a:custGeom>
            <a:avLst/>
            <a:gdLst/>
            <a:ahLst/>
            <a:cxnLst/>
            <a:rect l="l" t="t" r="r" b="b"/>
            <a:pathLst>
              <a:path w="1724659" h="78105">
                <a:moveTo>
                  <a:pt x="2590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8" y="51815"/>
                </a:lnTo>
                <a:lnTo>
                  <a:pt x="25908" y="25907"/>
                </a:lnTo>
                <a:close/>
              </a:path>
              <a:path w="1724659" h="78105">
                <a:moveTo>
                  <a:pt x="77724" y="25907"/>
                </a:moveTo>
                <a:lnTo>
                  <a:pt x="51816" y="25907"/>
                </a:lnTo>
                <a:lnTo>
                  <a:pt x="51816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724659" h="78105">
                <a:moveTo>
                  <a:pt x="129540" y="25907"/>
                </a:moveTo>
                <a:lnTo>
                  <a:pt x="103632" y="25907"/>
                </a:lnTo>
                <a:lnTo>
                  <a:pt x="103632" y="51815"/>
                </a:lnTo>
                <a:lnTo>
                  <a:pt x="129540" y="51815"/>
                </a:lnTo>
                <a:lnTo>
                  <a:pt x="129540" y="25907"/>
                </a:lnTo>
                <a:close/>
              </a:path>
              <a:path w="1724659" h="78105">
                <a:moveTo>
                  <a:pt x="181356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6" y="51815"/>
                </a:lnTo>
                <a:lnTo>
                  <a:pt x="181356" y="25907"/>
                </a:lnTo>
                <a:close/>
              </a:path>
              <a:path w="1724659" h="78105">
                <a:moveTo>
                  <a:pt x="233172" y="25907"/>
                </a:moveTo>
                <a:lnTo>
                  <a:pt x="207264" y="25907"/>
                </a:lnTo>
                <a:lnTo>
                  <a:pt x="207264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1724659" h="78105">
                <a:moveTo>
                  <a:pt x="284988" y="25907"/>
                </a:moveTo>
                <a:lnTo>
                  <a:pt x="259080" y="25907"/>
                </a:lnTo>
                <a:lnTo>
                  <a:pt x="259080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1724659" h="78105">
                <a:moveTo>
                  <a:pt x="336804" y="25907"/>
                </a:moveTo>
                <a:lnTo>
                  <a:pt x="310896" y="25907"/>
                </a:lnTo>
                <a:lnTo>
                  <a:pt x="310896" y="51815"/>
                </a:lnTo>
                <a:lnTo>
                  <a:pt x="336804" y="51815"/>
                </a:lnTo>
                <a:lnTo>
                  <a:pt x="336804" y="25907"/>
                </a:lnTo>
                <a:close/>
              </a:path>
              <a:path w="1724659" h="78105">
                <a:moveTo>
                  <a:pt x="388620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20" y="51815"/>
                </a:lnTo>
                <a:lnTo>
                  <a:pt x="388620" y="25907"/>
                </a:lnTo>
                <a:close/>
              </a:path>
              <a:path w="1724659" h="78105">
                <a:moveTo>
                  <a:pt x="440436" y="25907"/>
                </a:moveTo>
                <a:lnTo>
                  <a:pt x="414528" y="25907"/>
                </a:lnTo>
                <a:lnTo>
                  <a:pt x="414528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1724659" h="78105">
                <a:moveTo>
                  <a:pt x="492252" y="25907"/>
                </a:moveTo>
                <a:lnTo>
                  <a:pt x="466344" y="25907"/>
                </a:lnTo>
                <a:lnTo>
                  <a:pt x="466344" y="51815"/>
                </a:lnTo>
                <a:lnTo>
                  <a:pt x="492252" y="51815"/>
                </a:lnTo>
                <a:lnTo>
                  <a:pt x="492252" y="25907"/>
                </a:lnTo>
                <a:close/>
              </a:path>
              <a:path w="1724659" h="78105">
                <a:moveTo>
                  <a:pt x="544068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8" y="51815"/>
                </a:lnTo>
                <a:lnTo>
                  <a:pt x="544068" y="25907"/>
                </a:lnTo>
                <a:close/>
              </a:path>
              <a:path w="1724659" h="78105">
                <a:moveTo>
                  <a:pt x="595884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4" y="51815"/>
                </a:lnTo>
                <a:lnTo>
                  <a:pt x="595884" y="25907"/>
                </a:lnTo>
                <a:close/>
              </a:path>
              <a:path w="1724659" h="78105">
                <a:moveTo>
                  <a:pt x="647700" y="25907"/>
                </a:moveTo>
                <a:lnTo>
                  <a:pt x="621792" y="25907"/>
                </a:lnTo>
                <a:lnTo>
                  <a:pt x="621792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1724659" h="78105">
                <a:moveTo>
                  <a:pt x="699516" y="25907"/>
                </a:moveTo>
                <a:lnTo>
                  <a:pt x="673608" y="25907"/>
                </a:lnTo>
                <a:lnTo>
                  <a:pt x="673608" y="51815"/>
                </a:lnTo>
                <a:lnTo>
                  <a:pt x="699516" y="51815"/>
                </a:lnTo>
                <a:lnTo>
                  <a:pt x="699516" y="25907"/>
                </a:lnTo>
                <a:close/>
              </a:path>
              <a:path w="1724659" h="78105">
                <a:moveTo>
                  <a:pt x="751332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2" y="51815"/>
                </a:lnTo>
                <a:lnTo>
                  <a:pt x="751332" y="25907"/>
                </a:lnTo>
                <a:close/>
              </a:path>
              <a:path w="1724659" h="78105">
                <a:moveTo>
                  <a:pt x="803148" y="25907"/>
                </a:moveTo>
                <a:lnTo>
                  <a:pt x="777240" y="25907"/>
                </a:lnTo>
                <a:lnTo>
                  <a:pt x="777240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1724659" h="78105">
                <a:moveTo>
                  <a:pt x="854964" y="25907"/>
                </a:moveTo>
                <a:lnTo>
                  <a:pt x="829056" y="25907"/>
                </a:lnTo>
                <a:lnTo>
                  <a:pt x="829056" y="51815"/>
                </a:lnTo>
                <a:lnTo>
                  <a:pt x="854964" y="51815"/>
                </a:lnTo>
                <a:lnTo>
                  <a:pt x="854964" y="25907"/>
                </a:lnTo>
                <a:close/>
              </a:path>
              <a:path w="1724659" h="78105">
                <a:moveTo>
                  <a:pt x="906780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80" y="51815"/>
                </a:lnTo>
                <a:lnTo>
                  <a:pt x="906780" y="25907"/>
                </a:lnTo>
                <a:close/>
              </a:path>
              <a:path w="1724659" h="78105">
                <a:moveTo>
                  <a:pt x="958596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6" y="51815"/>
                </a:lnTo>
                <a:lnTo>
                  <a:pt x="958596" y="25907"/>
                </a:lnTo>
                <a:close/>
              </a:path>
              <a:path w="1724659" h="78105">
                <a:moveTo>
                  <a:pt x="1010412" y="25907"/>
                </a:moveTo>
                <a:lnTo>
                  <a:pt x="984504" y="25907"/>
                </a:lnTo>
                <a:lnTo>
                  <a:pt x="984504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1724659" h="78105">
                <a:moveTo>
                  <a:pt x="1062228" y="25907"/>
                </a:moveTo>
                <a:lnTo>
                  <a:pt x="1036320" y="25907"/>
                </a:lnTo>
                <a:lnTo>
                  <a:pt x="1036320" y="51815"/>
                </a:lnTo>
                <a:lnTo>
                  <a:pt x="1062228" y="51815"/>
                </a:lnTo>
                <a:lnTo>
                  <a:pt x="1062228" y="25907"/>
                </a:lnTo>
                <a:close/>
              </a:path>
              <a:path w="1724659" h="78105">
                <a:moveTo>
                  <a:pt x="1114044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4" y="51815"/>
                </a:lnTo>
                <a:lnTo>
                  <a:pt x="1114044" y="25907"/>
                </a:lnTo>
                <a:close/>
              </a:path>
              <a:path w="1724659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1724659" h="78105">
                <a:moveTo>
                  <a:pt x="1217676" y="25907"/>
                </a:moveTo>
                <a:lnTo>
                  <a:pt x="1191768" y="25907"/>
                </a:lnTo>
                <a:lnTo>
                  <a:pt x="1191768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1724659" h="78105">
                <a:moveTo>
                  <a:pt x="1269492" y="25907"/>
                </a:moveTo>
                <a:lnTo>
                  <a:pt x="1243584" y="25907"/>
                </a:lnTo>
                <a:lnTo>
                  <a:pt x="1243584" y="51815"/>
                </a:lnTo>
                <a:lnTo>
                  <a:pt x="1269492" y="51815"/>
                </a:lnTo>
                <a:lnTo>
                  <a:pt x="1269492" y="25907"/>
                </a:lnTo>
                <a:close/>
              </a:path>
              <a:path w="1724659" h="78105">
                <a:moveTo>
                  <a:pt x="1321308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8" y="51815"/>
                </a:lnTo>
                <a:lnTo>
                  <a:pt x="1321308" y="25907"/>
                </a:lnTo>
                <a:close/>
              </a:path>
              <a:path w="1724659" h="78105">
                <a:moveTo>
                  <a:pt x="1373124" y="25907"/>
                </a:moveTo>
                <a:lnTo>
                  <a:pt x="1347216" y="25907"/>
                </a:lnTo>
                <a:lnTo>
                  <a:pt x="1347216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1724659" h="78105">
                <a:moveTo>
                  <a:pt x="1424940" y="25907"/>
                </a:moveTo>
                <a:lnTo>
                  <a:pt x="1399032" y="25907"/>
                </a:lnTo>
                <a:lnTo>
                  <a:pt x="1399032" y="51815"/>
                </a:lnTo>
                <a:lnTo>
                  <a:pt x="1424940" y="51815"/>
                </a:lnTo>
                <a:lnTo>
                  <a:pt x="1424940" y="25907"/>
                </a:lnTo>
                <a:close/>
              </a:path>
              <a:path w="1724659" h="78105">
                <a:moveTo>
                  <a:pt x="1476756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6" y="51815"/>
                </a:lnTo>
                <a:lnTo>
                  <a:pt x="1476756" y="25907"/>
                </a:lnTo>
                <a:close/>
              </a:path>
              <a:path w="1724659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1724659" h="78105">
                <a:moveTo>
                  <a:pt x="1580388" y="25907"/>
                </a:moveTo>
                <a:lnTo>
                  <a:pt x="1554480" y="25907"/>
                </a:lnTo>
                <a:lnTo>
                  <a:pt x="1554480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1724659" h="78105">
                <a:moveTo>
                  <a:pt x="1632204" y="25907"/>
                </a:moveTo>
                <a:lnTo>
                  <a:pt x="1606296" y="25907"/>
                </a:lnTo>
                <a:lnTo>
                  <a:pt x="1606296" y="51815"/>
                </a:lnTo>
                <a:lnTo>
                  <a:pt x="1632204" y="51815"/>
                </a:lnTo>
                <a:lnTo>
                  <a:pt x="1632204" y="25907"/>
                </a:lnTo>
                <a:close/>
              </a:path>
              <a:path w="1724659" h="78105">
                <a:moveTo>
                  <a:pt x="1685544" y="0"/>
                </a:moveTo>
                <a:lnTo>
                  <a:pt x="1670417" y="3053"/>
                </a:lnTo>
                <a:lnTo>
                  <a:pt x="1658064" y="11382"/>
                </a:lnTo>
                <a:lnTo>
                  <a:pt x="1649735" y="23735"/>
                </a:lnTo>
                <a:lnTo>
                  <a:pt x="1646682" y="38862"/>
                </a:lnTo>
                <a:lnTo>
                  <a:pt x="1649735" y="53988"/>
                </a:lnTo>
                <a:lnTo>
                  <a:pt x="1658064" y="66341"/>
                </a:lnTo>
                <a:lnTo>
                  <a:pt x="1670417" y="74670"/>
                </a:lnTo>
                <a:lnTo>
                  <a:pt x="1685544" y="77724"/>
                </a:lnTo>
                <a:lnTo>
                  <a:pt x="1700670" y="74670"/>
                </a:lnTo>
                <a:lnTo>
                  <a:pt x="1713023" y="66341"/>
                </a:lnTo>
                <a:lnTo>
                  <a:pt x="1721352" y="53988"/>
                </a:lnTo>
                <a:lnTo>
                  <a:pt x="1721790" y="51815"/>
                </a:lnTo>
                <a:lnTo>
                  <a:pt x="1658112" y="51815"/>
                </a:lnTo>
                <a:lnTo>
                  <a:pt x="1658112" y="25907"/>
                </a:lnTo>
                <a:lnTo>
                  <a:pt x="1721790" y="25907"/>
                </a:lnTo>
                <a:lnTo>
                  <a:pt x="1721352" y="23735"/>
                </a:lnTo>
                <a:lnTo>
                  <a:pt x="1713023" y="11382"/>
                </a:lnTo>
                <a:lnTo>
                  <a:pt x="1700670" y="3053"/>
                </a:lnTo>
                <a:lnTo>
                  <a:pt x="1685544" y="0"/>
                </a:lnTo>
                <a:close/>
              </a:path>
              <a:path w="1724659" h="78105">
                <a:moveTo>
                  <a:pt x="1684020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20" y="51815"/>
                </a:lnTo>
                <a:lnTo>
                  <a:pt x="1684020" y="25907"/>
                </a:lnTo>
                <a:close/>
              </a:path>
              <a:path w="1724659" h="78105">
                <a:moveTo>
                  <a:pt x="1721790" y="25907"/>
                </a:moveTo>
                <a:lnTo>
                  <a:pt x="1684020" y="25907"/>
                </a:lnTo>
                <a:lnTo>
                  <a:pt x="1684020" y="51815"/>
                </a:lnTo>
                <a:lnTo>
                  <a:pt x="1721790" y="51815"/>
                </a:lnTo>
                <a:lnTo>
                  <a:pt x="1724406" y="38862"/>
                </a:lnTo>
                <a:lnTo>
                  <a:pt x="1721790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45860" y="972058"/>
            <a:ext cx="282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Struktur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Utama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Komputer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8868" y="5244084"/>
            <a:ext cx="542544" cy="71932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8159" y="1854707"/>
            <a:ext cx="8885840" cy="273253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70763" y="4975605"/>
            <a:ext cx="4818380" cy="115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81866"/>
                </a:solidFill>
                <a:latin typeface="Verdana"/>
                <a:cs typeface="Verdana"/>
              </a:rPr>
              <a:t>Struktur</a:t>
            </a:r>
            <a:r>
              <a:rPr sz="2000" b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181866"/>
                </a:solidFill>
                <a:latin typeface="Verdana"/>
                <a:cs typeface="Verdana"/>
              </a:rPr>
              <a:t>Komputer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Merupakan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cara</a:t>
            </a:r>
            <a:r>
              <a:rPr sz="18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komponen-komponen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r>
              <a:rPr sz="18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saling</a:t>
            </a:r>
            <a:r>
              <a:rPr sz="18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terkait</a:t>
            </a:r>
            <a:r>
              <a:rPr sz="18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800" i="1" spc="-7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berhubungan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8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melakukan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suatu</a:t>
            </a:r>
            <a:r>
              <a:rPr sz="18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proses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6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7" name="object 4"/>
          <p:cNvSpPr txBox="1"/>
          <p:nvPr/>
        </p:nvSpPr>
        <p:spPr>
          <a:xfrm>
            <a:off x="2895600" y="6629732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4545" y="234442"/>
            <a:ext cx="5692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181866"/>
                </a:solidFill>
              </a:rPr>
              <a:t>Fungsi</a:t>
            </a:r>
            <a:r>
              <a:rPr spc="-120" dirty="0">
                <a:solidFill>
                  <a:srgbClr val="181866"/>
                </a:solidFill>
              </a:rPr>
              <a:t> </a:t>
            </a:r>
            <a:r>
              <a:rPr dirty="0">
                <a:solidFill>
                  <a:srgbClr val="181866"/>
                </a:solidFill>
              </a:rPr>
              <a:t>Komponen</a:t>
            </a:r>
            <a:r>
              <a:rPr spc="-114" dirty="0">
                <a:solidFill>
                  <a:srgbClr val="181866"/>
                </a:solidFill>
              </a:rPr>
              <a:t> </a:t>
            </a:r>
            <a:r>
              <a:rPr spc="-10" dirty="0">
                <a:solidFill>
                  <a:srgbClr val="181866"/>
                </a:solidFill>
              </a:rPr>
              <a:t>Komputer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941314" y="1377696"/>
            <a:ext cx="2747010" cy="4589145"/>
            <a:chOff x="5941314" y="1377696"/>
            <a:chExt cx="2747010" cy="4589145"/>
          </a:xfrm>
        </p:grpSpPr>
        <p:sp>
          <p:nvSpPr>
            <p:cNvPr id="5" name="object 5"/>
            <p:cNvSpPr/>
            <p:nvPr/>
          </p:nvSpPr>
          <p:spPr>
            <a:xfrm>
              <a:off x="5941314" y="1377696"/>
              <a:ext cx="2747010" cy="78105"/>
            </a:xfrm>
            <a:custGeom>
              <a:avLst/>
              <a:gdLst/>
              <a:ahLst/>
              <a:cxnLst/>
              <a:rect l="l" t="t" r="r" b="b"/>
              <a:pathLst>
                <a:path w="2747009" h="78105">
                  <a:moveTo>
                    <a:pt x="25908" y="22859"/>
                  </a:moveTo>
                  <a:lnTo>
                    <a:pt x="0" y="22859"/>
                  </a:lnTo>
                  <a:lnTo>
                    <a:pt x="0" y="48767"/>
                  </a:lnTo>
                  <a:lnTo>
                    <a:pt x="25908" y="48767"/>
                  </a:lnTo>
                  <a:lnTo>
                    <a:pt x="25908" y="22859"/>
                  </a:lnTo>
                  <a:close/>
                </a:path>
                <a:path w="2747009" h="78105">
                  <a:moveTo>
                    <a:pt x="51815" y="22859"/>
                  </a:moveTo>
                  <a:lnTo>
                    <a:pt x="51815" y="48767"/>
                  </a:lnTo>
                  <a:lnTo>
                    <a:pt x="77724" y="48894"/>
                  </a:lnTo>
                  <a:lnTo>
                    <a:pt x="77724" y="22987"/>
                  </a:lnTo>
                  <a:lnTo>
                    <a:pt x="51815" y="22859"/>
                  </a:lnTo>
                  <a:close/>
                </a:path>
                <a:path w="2747009" h="78105">
                  <a:moveTo>
                    <a:pt x="129539" y="22987"/>
                  </a:moveTo>
                  <a:lnTo>
                    <a:pt x="103632" y="22987"/>
                  </a:lnTo>
                  <a:lnTo>
                    <a:pt x="103632" y="48894"/>
                  </a:lnTo>
                  <a:lnTo>
                    <a:pt x="129539" y="48894"/>
                  </a:lnTo>
                  <a:lnTo>
                    <a:pt x="129539" y="22987"/>
                  </a:lnTo>
                  <a:close/>
                </a:path>
                <a:path w="2747009" h="78105">
                  <a:moveTo>
                    <a:pt x="155448" y="22987"/>
                  </a:moveTo>
                  <a:lnTo>
                    <a:pt x="155448" y="48894"/>
                  </a:lnTo>
                  <a:lnTo>
                    <a:pt x="181356" y="49021"/>
                  </a:lnTo>
                  <a:lnTo>
                    <a:pt x="181356" y="23113"/>
                  </a:lnTo>
                  <a:lnTo>
                    <a:pt x="155448" y="22987"/>
                  </a:lnTo>
                  <a:close/>
                </a:path>
                <a:path w="2747009" h="78105">
                  <a:moveTo>
                    <a:pt x="233172" y="23113"/>
                  </a:moveTo>
                  <a:lnTo>
                    <a:pt x="207263" y="23113"/>
                  </a:lnTo>
                  <a:lnTo>
                    <a:pt x="207263" y="49021"/>
                  </a:lnTo>
                  <a:lnTo>
                    <a:pt x="233172" y="49021"/>
                  </a:lnTo>
                  <a:lnTo>
                    <a:pt x="233172" y="23113"/>
                  </a:lnTo>
                  <a:close/>
                </a:path>
                <a:path w="2747009" h="78105">
                  <a:moveTo>
                    <a:pt x="259080" y="23113"/>
                  </a:moveTo>
                  <a:lnTo>
                    <a:pt x="259080" y="49021"/>
                  </a:lnTo>
                  <a:lnTo>
                    <a:pt x="284988" y="49149"/>
                  </a:lnTo>
                  <a:lnTo>
                    <a:pt x="284988" y="23240"/>
                  </a:lnTo>
                  <a:lnTo>
                    <a:pt x="259080" y="23113"/>
                  </a:lnTo>
                  <a:close/>
                </a:path>
                <a:path w="2747009" h="78105">
                  <a:moveTo>
                    <a:pt x="336803" y="23240"/>
                  </a:moveTo>
                  <a:lnTo>
                    <a:pt x="310896" y="23240"/>
                  </a:lnTo>
                  <a:lnTo>
                    <a:pt x="310896" y="49149"/>
                  </a:lnTo>
                  <a:lnTo>
                    <a:pt x="336803" y="49149"/>
                  </a:lnTo>
                  <a:lnTo>
                    <a:pt x="336803" y="23240"/>
                  </a:lnTo>
                  <a:close/>
                </a:path>
                <a:path w="2747009" h="78105">
                  <a:moveTo>
                    <a:pt x="388620" y="23240"/>
                  </a:moveTo>
                  <a:lnTo>
                    <a:pt x="362712" y="23240"/>
                  </a:lnTo>
                  <a:lnTo>
                    <a:pt x="362712" y="49149"/>
                  </a:lnTo>
                  <a:lnTo>
                    <a:pt x="388620" y="49149"/>
                  </a:lnTo>
                  <a:lnTo>
                    <a:pt x="388620" y="23240"/>
                  </a:lnTo>
                  <a:close/>
                </a:path>
                <a:path w="2747009" h="78105">
                  <a:moveTo>
                    <a:pt x="440436" y="23367"/>
                  </a:moveTo>
                  <a:lnTo>
                    <a:pt x="414527" y="23367"/>
                  </a:lnTo>
                  <a:lnTo>
                    <a:pt x="414527" y="49275"/>
                  </a:lnTo>
                  <a:lnTo>
                    <a:pt x="440436" y="49275"/>
                  </a:lnTo>
                  <a:lnTo>
                    <a:pt x="440436" y="23367"/>
                  </a:lnTo>
                  <a:close/>
                </a:path>
                <a:path w="2747009" h="78105">
                  <a:moveTo>
                    <a:pt x="492251" y="23367"/>
                  </a:moveTo>
                  <a:lnTo>
                    <a:pt x="466344" y="23367"/>
                  </a:lnTo>
                  <a:lnTo>
                    <a:pt x="466344" y="49275"/>
                  </a:lnTo>
                  <a:lnTo>
                    <a:pt x="492251" y="49275"/>
                  </a:lnTo>
                  <a:lnTo>
                    <a:pt x="492251" y="23367"/>
                  </a:lnTo>
                  <a:close/>
                </a:path>
                <a:path w="2747009" h="78105">
                  <a:moveTo>
                    <a:pt x="544068" y="23494"/>
                  </a:moveTo>
                  <a:lnTo>
                    <a:pt x="518160" y="23494"/>
                  </a:lnTo>
                  <a:lnTo>
                    <a:pt x="518160" y="49402"/>
                  </a:lnTo>
                  <a:lnTo>
                    <a:pt x="544068" y="49402"/>
                  </a:lnTo>
                  <a:lnTo>
                    <a:pt x="544068" y="23494"/>
                  </a:lnTo>
                  <a:close/>
                </a:path>
                <a:path w="2747009" h="78105">
                  <a:moveTo>
                    <a:pt x="595884" y="23494"/>
                  </a:moveTo>
                  <a:lnTo>
                    <a:pt x="569976" y="23494"/>
                  </a:lnTo>
                  <a:lnTo>
                    <a:pt x="569976" y="49402"/>
                  </a:lnTo>
                  <a:lnTo>
                    <a:pt x="595884" y="49402"/>
                  </a:lnTo>
                  <a:lnTo>
                    <a:pt x="595884" y="23494"/>
                  </a:lnTo>
                  <a:close/>
                </a:path>
                <a:path w="2747009" h="78105">
                  <a:moveTo>
                    <a:pt x="647700" y="23621"/>
                  </a:moveTo>
                  <a:lnTo>
                    <a:pt x="621791" y="23621"/>
                  </a:lnTo>
                  <a:lnTo>
                    <a:pt x="621791" y="49529"/>
                  </a:lnTo>
                  <a:lnTo>
                    <a:pt x="647700" y="49529"/>
                  </a:lnTo>
                  <a:lnTo>
                    <a:pt x="647700" y="23621"/>
                  </a:lnTo>
                  <a:close/>
                </a:path>
                <a:path w="2747009" h="78105">
                  <a:moveTo>
                    <a:pt x="699515" y="23621"/>
                  </a:moveTo>
                  <a:lnTo>
                    <a:pt x="673608" y="23621"/>
                  </a:lnTo>
                  <a:lnTo>
                    <a:pt x="673608" y="49529"/>
                  </a:lnTo>
                  <a:lnTo>
                    <a:pt x="699515" y="49529"/>
                  </a:lnTo>
                  <a:lnTo>
                    <a:pt x="699515" y="23621"/>
                  </a:lnTo>
                  <a:close/>
                </a:path>
                <a:path w="2747009" h="78105">
                  <a:moveTo>
                    <a:pt x="725424" y="23621"/>
                  </a:moveTo>
                  <a:lnTo>
                    <a:pt x="725424" y="49529"/>
                  </a:lnTo>
                  <a:lnTo>
                    <a:pt x="751332" y="49656"/>
                  </a:lnTo>
                  <a:lnTo>
                    <a:pt x="751332" y="23749"/>
                  </a:lnTo>
                  <a:lnTo>
                    <a:pt x="725424" y="23621"/>
                  </a:lnTo>
                  <a:close/>
                </a:path>
                <a:path w="2747009" h="78105">
                  <a:moveTo>
                    <a:pt x="803147" y="23749"/>
                  </a:moveTo>
                  <a:lnTo>
                    <a:pt x="777239" y="23749"/>
                  </a:lnTo>
                  <a:lnTo>
                    <a:pt x="777239" y="49656"/>
                  </a:lnTo>
                  <a:lnTo>
                    <a:pt x="803147" y="49656"/>
                  </a:lnTo>
                  <a:lnTo>
                    <a:pt x="803147" y="23749"/>
                  </a:lnTo>
                  <a:close/>
                </a:path>
                <a:path w="2747009" h="78105">
                  <a:moveTo>
                    <a:pt x="829056" y="23749"/>
                  </a:moveTo>
                  <a:lnTo>
                    <a:pt x="829056" y="49656"/>
                  </a:lnTo>
                  <a:lnTo>
                    <a:pt x="854963" y="49783"/>
                  </a:lnTo>
                  <a:lnTo>
                    <a:pt x="854963" y="23875"/>
                  </a:lnTo>
                  <a:lnTo>
                    <a:pt x="829056" y="23749"/>
                  </a:lnTo>
                  <a:close/>
                </a:path>
                <a:path w="2747009" h="78105">
                  <a:moveTo>
                    <a:pt x="906780" y="23875"/>
                  </a:moveTo>
                  <a:lnTo>
                    <a:pt x="880871" y="23875"/>
                  </a:lnTo>
                  <a:lnTo>
                    <a:pt x="880871" y="49783"/>
                  </a:lnTo>
                  <a:lnTo>
                    <a:pt x="906780" y="49783"/>
                  </a:lnTo>
                  <a:lnTo>
                    <a:pt x="906780" y="23875"/>
                  </a:lnTo>
                  <a:close/>
                </a:path>
                <a:path w="2747009" h="78105">
                  <a:moveTo>
                    <a:pt x="958595" y="23875"/>
                  </a:moveTo>
                  <a:lnTo>
                    <a:pt x="932688" y="23875"/>
                  </a:lnTo>
                  <a:lnTo>
                    <a:pt x="932688" y="49783"/>
                  </a:lnTo>
                  <a:lnTo>
                    <a:pt x="958595" y="49783"/>
                  </a:lnTo>
                  <a:lnTo>
                    <a:pt x="958595" y="23875"/>
                  </a:lnTo>
                  <a:close/>
                </a:path>
                <a:path w="2747009" h="78105">
                  <a:moveTo>
                    <a:pt x="1010412" y="24002"/>
                  </a:moveTo>
                  <a:lnTo>
                    <a:pt x="984504" y="24002"/>
                  </a:lnTo>
                  <a:lnTo>
                    <a:pt x="984504" y="49911"/>
                  </a:lnTo>
                  <a:lnTo>
                    <a:pt x="1010412" y="49911"/>
                  </a:lnTo>
                  <a:lnTo>
                    <a:pt x="1010412" y="24002"/>
                  </a:lnTo>
                  <a:close/>
                </a:path>
                <a:path w="2747009" h="78105">
                  <a:moveTo>
                    <a:pt x="1062228" y="24002"/>
                  </a:moveTo>
                  <a:lnTo>
                    <a:pt x="1036319" y="24002"/>
                  </a:lnTo>
                  <a:lnTo>
                    <a:pt x="1036319" y="49911"/>
                  </a:lnTo>
                  <a:lnTo>
                    <a:pt x="1062228" y="49911"/>
                  </a:lnTo>
                  <a:lnTo>
                    <a:pt x="1062228" y="24002"/>
                  </a:lnTo>
                  <a:close/>
                </a:path>
                <a:path w="2747009" h="78105">
                  <a:moveTo>
                    <a:pt x="1114043" y="24129"/>
                  </a:moveTo>
                  <a:lnTo>
                    <a:pt x="1088136" y="24129"/>
                  </a:lnTo>
                  <a:lnTo>
                    <a:pt x="1088136" y="50037"/>
                  </a:lnTo>
                  <a:lnTo>
                    <a:pt x="1114043" y="50037"/>
                  </a:lnTo>
                  <a:lnTo>
                    <a:pt x="1114043" y="24129"/>
                  </a:lnTo>
                  <a:close/>
                </a:path>
                <a:path w="2747009" h="78105">
                  <a:moveTo>
                    <a:pt x="1165860" y="24129"/>
                  </a:moveTo>
                  <a:lnTo>
                    <a:pt x="1139952" y="24129"/>
                  </a:lnTo>
                  <a:lnTo>
                    <a:pt x="1139952" y="50037"/>
                  </a:lnTo>
                  <a:lnTo>
                    <a:pt x="1165860" y="50037"/>
                  </a:lnTo>
                  <a:lnTo>
                    <a:pt x="1165860" y="24129"/>
                  </a:lnTo>
                  <a:close/>
                </a:path>
                <a:path w="2747009" h="78105">
                  <a:moveTo>
                    <a:pt x="1217676" y="24256"/>
                  </a:moveTo>
                  <a:lnTo>
                    <a:pt x="1191767" y="24256"/>
                  </a:lnTo>
                  <a:lnTo>
                    <a:pt x="1191767" y="50164"/>
                  </a:lnTo>
                  <a:lnTo>
                    <a:pt x="1217676" y="50164"/>
                  </a:lnTo>
                  <a:lnTo>
                    <a:pt x="1217676" y="24256"/>
                  </a:lnTo>
                  <a:close/>
                </a:path>
                <a:path w="2747009" h="78105">
                  <a:moveTo>
                    <a:pt x="1269491" y="24256"/>
                  </a:moveTo>
                  <a:lnTo>
                    <a:pt x="1243584" y="24256"/>
                  </a:lnTo>
                  <a:lnTo>
                    <a:pt x="1243584" y="50164"/>
                  </a:lnTo>
                  <a:lnTo>
                    <a:pt x="1269491" y="50164"/>
                  </a:lnTo>
                  <a:lnTo>
                    <a:pt x="1269491" y="24256"/>
                  </a:lnTo>
                  <a:close/>
                </a:path>
                <a:path w="2747009" h="78105">
                  <a:moveTo>
                    <a:pt x="1295400" y="24256"/>
                  </a:moveTo>
                  <a:lnTo>
                    <a:pt x="1295400" y="50164"/>
                  </a:lnTo>
                  <a:lnTo>
                    <a:pt x="1321308" y="50291"/>
                  </a:lnTo>
                  <a:lnTo>
                    <a:pt x="1321308" y="24383"/>
                  </a:lnTo>
                  <a:lnTo>
                    <a:pt x="1295400" y="24256"/>
                  </a:lnTo>
                  <a:close/>
                </a:path>
                <a:path w="2747009" h="78105">
                  <a:moveTo>
                    <a:pt x="1373124" y="24383"/>
                  </a:moveTo>
                  <a:lnTo>
                    <a:pt x="1347215" y="24383"/>
                  </a:lnTo>
                  <a:lnTo>
                    <a:pt x="1347215" y="50291"/>
                  </a:lnTo>
                  <a:lnTo>
                    <a:pt x="1373124" y="50291"/>
                  </a:lnTo>
                  <a:lnTo>
                    <a:pt x="1373124" y="24383"/>
                  </a:lnTo>
                  <a:close/>
                </a:path>
                <a:path w="2747009" h="78105">
                  <a:moveTo>
                    <a:pt x="1399032" y="24383"/>
                  </a:moveTo>
                  <a:lnTo>
                    <a:pt x="1399032" y="50291"/>
                  </a:lnTo>
                  <a:lnTo>
                    <a:pt x="1424939" y="50418"/>
                  </a:lnTo>
                  <a:lnTo>
                    <a:pt x="1424939" y="24511"/>
                  </a:lnTo>
                  <a:lnTo>
                    <a:pt x="1399032" y="24383"/>
                  </a:lnTo>
                  <a:close/>
                </a:path>
                <a:path w="2747009" h="78105">
                  <a:moveTo>
                    <a:pt x="1476756" y="24511"/>
                  </a:moveTo>
                  <a:lnTo>
                    <a:pt x="1450847" y="24511"/>
                  </a:lnTo>
                  <a:lnTo>
                    <a:pt x="1450847" y="50418"/>
                  </a:lnTo>
                  <a:lnTo>
                    <a:pt x="1476756" y="50418"/>
                  </a:lnTo>
                  <a:lnTo>
                    <a:pt x="1476756" y="24511"/>
                  </a:lnTo>
                  <a:close/>
                </a:path>
                <a:path w="2747009" h="78105">
                  <a:moveTo>
                    <a:pt x="1502664" y="24511"/>
                  </a:moveTo>
                  <a:lnTo>
                    <a:pt x="1502664" y="50418"/>
                  </a:lnTo>
                  <a:lnTo>
                    <a:pt x="1528571" y="50545"/>
                  </a:lnTo>
                  <a:lnTo>
                    <a:pt x="1528571" y="24637"/>
                  </a:lnTo>
                  <a:lnTo>
                    <a:pt x="1502664" y="24511"/>
                  </a:lnTo>
                  <a:close/>
                </a:path>
                <a:path w="2747009" h="78105">
                  <a:moveTo>
                    <a:pt x="1580388" y="24637"/>
                  </a:moveTo>
                  <a:lnTo>
                    <a:pt x="1554480" y="24637"/>
                  </a:lnTo>
                  <a:lnTo>
                    <a:pt x="1554480" y="50545"/>
                  </a:lnTo>
                  <a:lnTo>
                    <a:pt x="1580388" y="50545"/>
                  </a:lnTo>
                  <a:lnTo>
                    <a:pt x="1580388" y="24637"/>
                  </a:lnTo>
                  <a:close/>
                </a:path>
                <a:path w="2747009" h="78105">
                  <a:moveTo>
                    <a:pt x="1632204" y="24637"/>
                  </a:moveTo>
                  <a:lnTo>
                    <a:pt x="1606295" y="24637"/>
                  </a:lnTo>
                  <a:lnTo>
                    <a:pt x="1606295" y="50545"/>
                  </a:lnTo>
                  <a:lnTo>
                    <a:pt x="1632204" y="50545"/>
                  </a:lnTo>
                  <a:lnTo>
                    <a:pt x="1632204" y="24637"/>
                  </a:lnTo>
                  <a:close/>
                </a:path>
                <a:path w="2747009" h="78105">
                  <a:moveTo>
                    <a:pt x="1684019" y="24764"/>
                  </a:moveTo>
                  <a:lnTo>
                    <a:pt x="1658112" y="24764"/>
                  </a:lnTo>
                  <a:lnTo>
                    <a:pt x="1658112" y="50673"/>
                  </a:lnTo>
                  <a:lnTo>
                    <a:pt x="1684019" y="50673"/>
                  </a:lnTo>
                  <a:lnTo>
                    <a:pt x="1684019" y="24764"/>
                  </a:lnTo>
                  <a:close/>
                </a:path>
                <a:path w="2747009" h="78105">
                  <a:moveTo>
                    <a:pt x="1735836" y="24764"/>
                  </a:moveTo>
                  <a:lnTo>
                    <a:pt x="1709928" y="24764"/>
                  </a:lnTo>
                  <a:lnTo>
                    <a:pt x="1709928" y="50673"/>
                  </a:lnTo>
                  <a:lnTo>
                    <a:pt x="1735836" y="50673"/>
                  </a:lnTo>
                  <a:lnTo>
                    <a:pt x="1735836" y="24764"/>
                  </a:lnTo>
                  <a:close/>
                </a:path>
                <a:path w="2747009" h="78105">
                  <a:moveTo>
                    <a:pt x="1787652" y="24891"/>
                  </a:moveTo>
                  <a:lnTo>
                    <a:pt x="1761743" y="24891"/>
                  </a:lnTo>
                  <a:lnTo>
                    <a:pt x="1761743" y="50800"/>
                  </a:lnTo>
                  <a:lnTo>
                    <a:pt x="1787652" y="50800"/>
                  </a:lnTo>
                  <a:lnTo>
                    <a:pt x="1787652" y="24891"/>
                  </a:lnTo>
                  <a:close/>
                </a:path>
                <a:path w="2747009" h="78105">
                  <a:moveTo>
                    <a:pt x="1839467" y="24891"/>
                  </a:moveTo>
                  <a:lnTo>
                    <a:pt x="1813560" y="24891"/>
                  </a:lnTo>
                  <a:lnTo>
                    <a:pt x="1813560" y="50800"/>
                  </a:lnTo>
                  <a:lnTo>
                    <a:pt x="1839467" y="50800"/>
                  </a:lnTo>
                  <a:lnTo>
                    <a:pt x="1839467" y="24891"/>
                  </a:lnTo>
                  <a:close/>
                </a:path>
                <a:path w="2747009" h="78105">
                  <a:moveTo>
                    <a:pt x="1891284" y="25018"/>
                  </a:moveTo>
                  <a:lnTo>
                    <a:pt x="1865376" y="25018"/>
                  </a:lnTo>
                  <a:lnTo>
                    <a:pt x="1865376" y="50926"/>
                  </a:lnTo>
                  <a:lnTo>
                    <a:pt x="1891284" y="50926"/>
                  </a:lnTo>
                  <a:lnTo>
                    <a:pt x="1891284" y="25018"/>
                  </a:lnTo>
                  <a:close/>
                </a:path>
                <a:path w="2747009" h="78105">
                  <a:moveTo>
                    <a:pt x="1943100" y="25018"/>
                  </a:moveTo>
                  <a:lnTo>
                    <a:pt x="1917191" y="25018"/>
                  </a:lnTo>
                  <a:lnTo>
                    <a:pt x="1917191" y="50926"/>
                  </a:lnTo>
                  <a:lnTo>
                    <a:pt x="1943100" y="50926"/>
                  </a:lnTo>
                  <a:lnTo>
                    <a:pt x="1943100" y="25018"/>
                  </a:lnTo>
                  <a:close/>
                </a:path>
                <a:path w="2747009" h="78105">
                  <a:moveTo>
                    <a:pt x="1969008" y="25018"/>
                  </a:moveTo>
                  <a:lnTo>
                    <a:pt x="1969008" y="50926"/>
                  </a:lnTo>
                  <a:lnTo>
                    <a:pt x="1994915" y="51053"/>
                  </a:lnTo>
                  <a:lnTo>
                    <a:pt x="1994915" y="25145"/>
                  </a:lnTo>
                  <a:lnTo>
                    <a:pt x="1969008" y="25018"/>
                  </a:lnTo>
                  <a:close/>
                </a:path>
                <a:path w="2747009" h="78105">
                  <a:moveTo>
                    <a:pt x="2046732" y="25145"/>
                  </a:moveTo>
                  <a:lnTo>
                    <a:pt x="2020824" y="25145"/>
                  </a:lnTo>
                  <a:lnTo>
                    <a:pt x="2020824" y="51053"/>
                  </a:lnTo>
                  <a:lnTo>
                    <a:pt x="2046732" y="51053"/>
                  </a:lnTo>
                  <a:lnTo>
                    <a:pt x="2046732" y="25145"/>
                  </a:lnTo>
                  <a:close/>
                </a:path>
                <a:path w="2747009" h="78105">
                  <a:moveTo>
                    <a:pt x="2072639" y="25145"/>
                  </a:moveTo>
                  <a:lnTo>
                    <a:pt x="2072639" y="51053"/>
                  </a:lnTo>
                  <a:lnTo>
                    <a:pt x="2098547" y="51180"/>
                  </a:lnTo>
                  <a:lnTo>
                    <a:pt x="2098547" y="25273"/>
                  </a:lnTo>
                  <a:lnTo>
                    <a:pt x="2072639" y="25145"/>
                  </a:lnTo>
                  <a:close/>
                </a:path>
                <a:path w="2747009" h="78105">
                  <a:moveTo>
                    <a:pt x="2150364" y="25273"/>
                  </a:moveTo>
                  <a:lnTo>
                    <a:pt x="2124456" y="25273"/>
                  </a:lnTo>
                  <a:lnTo>
                    <a:pt x="2124456" y="51180"/>
                  </a:lnTo>
                  <a:lnTo>
                    <a:pt x="2150364" y="51180"/>
                  </a:lnTo>
                  <a:lnTo>
                    <a:pt x="2150364" y="25273"/>
                  </a:lnTo>
                  <a:close/>
                </a:path>
                <a:path w="2747009" h="78105">
                  <a:moveTo>
                    <a:pt x="2176271" y="25273"/>
                  </a:moveTo>
                  <a:lnTo>
                    <a:pt x="2176271" y="51180"/>
                  </a:lnTo>
                  <a:lnTo>
                    <a:pt x="2202180" y="51307"/>
                  </a:lnTo>
                  <a:lnTo>
                    <a:pt x="2202180" y="25400"/>
                  </a:lnTo>
                  <a:lnTo>
                    <a:pt x="2176271" y="25273"/>
                  </a:lnTo>
                  <a:close/>
                </a:path>
                <a:path w="2747009" h="78105">
                  <a:moveTo>
                    <a:pt x="2253995" y="25400"/>
                  </a:moveTo>
                  <a:lnTo>
                    <a:pt x="2228088" y="25400"/>
                  </a:lnTo>
                  <a:lnTo>
                    <a:pt x="2228088" y="51307"/>
                  </a:lnTo>
                  <a:lnTo>
                    <a:pt x="2253995" y="51307"/>
                  </a:lnTo>
                  <a:lnTo>
                    <a:pt x="2253995" y="25400"/>
                  </a:lnTo>
                  <a:close/>
                </a:path>
                <a:path w="2747009" h="78105">
                  <a:moveTo>
                    <a:pt x="2305812" y="25400"/>
                  </a:moveTo>
                  <a:lnTo>
                    <a:pt x="2279904" y="25400"/>
                  </a:lnTo>
                  <a:lnTo>
                    <a:pt x="2279904" y="51307"/>
                  </a:lnTo>
                  <a:lnTo>
                    <a:pt x="2305812" y="51307"/>
                  </a:lnTo>
                  <a:lnTo>
                    <a:pt x="2305812" y="25400"/>
                  </a:lnTo>
                  <a:close/>
                </a:path>
                <a:path w="2747009" h="78105">
                  <a:moveTo>
                    <a:pt x="2357628" y="25526"/>
                  </a:moveTo>
                  <a:lnTo>
                    <a:pt x="2331719" y="25526"/>
                  </a:lnTo>
                  <a:lnTo>
                    <a:pt x="2331719" y="51434"/>
                  </a:lnTo>
                  <a:lnTo>
                    <a:pt x="2357628" y="51434"/>
                  </a:lnTo>
                  <a:lnTo>
                    <a:pt x="2357628" y="25526"/>
                  </a:lnTo>
                  <a:close/>
                </a:path>
                <a:path w="2747009" h="78105">
                  <a:moveTo>
                    <a:pt x="2409443" y="25526"/>
                  </a:moveTo>
                  <a:lnTo>
                    <a:pt x="2383536" y="25526"/>
                  </a:lnTo>
                  <a:lnTo>
                    <a:pt x="2383536" y="51434"/>
                  </a:lnTo>
                  <a:lnTo>
                    <a:pt x="2409443" y="51434"/>
                  </a:lnTo>
                  <a:lnTo>
                    <a:pt x="2409443" y="25526"/>
                  </a:lnTo>
                  <a:close/>
                </a:path>
                <a:path w="2747009" h="78105">
                  <a:moveTo>
                    <a:pt x="2461260" y="25653"/>
                  </a:moveTo>
                  <a:lnTo>
                    <a:pt x="2435352" y="25653"/>
                  </a:lnTo>
                  <a:lnTo>
                    <a:pt x="2435352" y="51562"/>
                  </a:lnTo>
                  <a:lnTo>
                    <a:pt x="2461260" y="51562"/>
                  </a:lnTo>
                  <a:lnTo>
                    <a:pt x="2461260" y="25653"/>
                  </a:lnTo>
                  <a:close/>
                </a:path>
                <a:path w="2747009" h="78105">
                  <a:moveTo>
                    <a:pt x="2513076" y="25653"/>
                  </a:moveTo>
                  <a:lnTo>
                    <a:pt x="2487167" y="25653"/>
                  </a:lnTo>
                  <a:lnTo>
                    <a:pt x="2487167" y="51562"/>
                  </a:lnTo>
                  <a:lnTo>
                    <a:pt x="2513076" y="51562"/>
                  </a:lnTo>
                  <a:lnTo>
                    <a:pt x="2513076" y="25653"/>
                  </a:lnTo>
                  <a:close/>
                </a:path>
                <a:path w="2747009" h="78105">
                  <a:moveTo>
                    <a:pt x="2538984" y="25653"/>
                  </a:moveTo>
                  <a:lnTo>
                    <a:pt x="2538984" y="51562"/>
                  </a:lnTo>
                  <a:lnTo>
                    <a:pt x="2564891" y="51688"/>
                  </a:lnTo>
                  <a:lnTo>
                    <a:pt x="2564891" y="25780"/>
                  </a:lnTo>
                  <a:lnTo>
                    <a:pt x="2538984" y="25653"/>
                  </a:lnTo>
                  <a:close/>
                </a:path>
                <a:path w="2747009" h="78105">
                  <a:moveTo>
                    <a:pt x="2616708" y="25780"/>
                  </a:moveTo>
                  <a:lnTo>
                    <a:pt x="2590800" y="25780"/>
                  </a:lnTo>
                  <a:lnTo>
                    <a:pt x="2590800" y="51688"/>
                  </a:lnTo>
                  <a:lnTo>
                    <a:pt x="2616708" y="51688"/>
                  </a:lnTo>
                  <a:lnTo>
                    <a:pt x="2616708" y="25780"/>
                  </a:lnTo>
                  <a:close/>
                </a:path>
                <a:path w="2747009" h="78105">
                  <a:moveTo>
                    <a:pt x="2642616" y="25780"/>
                  </a:moveTo>
                  <a:lnTo>
                    <a:pt x="2642616" y="51688"/>
                  </a:lnTo>
                  <a:lnTo>
                    <a:pt x="2668524" y="51815"/>
                  </a:lnTo>
                  <a:lnTo>
                    <a:pt x="2668524" y="25907"/>
                  </a:lnTo>
                  <a:lnTo>
                    <a:pt x="2642616" y="25780"/>
                  </a:lnTo>
                  <a:close/>
                </a:path>
                <a:path w="2747009" h="78105">
                  <a:moveTo>
                    <a:pt x="2708147" y="0"/>
                  </a:moveTo>
                  <a:lnTo>
                    <a:pt x="2693021" y="3053"/>
                  </a:lnTo>
                  <a:lnTo>
                    <a:pt x="2680668" y="11382"/>
                  </a:lnTo>
                  <a:lnTo>
                    <a:pt x="2672339" y="23735"/>
                  </a:lnTo>
                  <a:lnTo>
                    <a:pt x="2669286" y="38862"/>
                  </a:lnTo>
                  <a:lnTo>
                    <a:pt x="2672339" y="53988"/>
                  </a:lnTo>
                  <a:lnTo>
                    <a:pt x="2680668" y="66341"/>
                  </a:lnTo>
                  <a:lnTo>
                    <a:pt x="2693021" y="74670"/>
                  </a:lnTo>
                  <a:lnTo>
                    <a:pt x="2708147" y="77724"/>
                  </a:lnTo>
                  <a:lnTo>
                    <a:pt x="2723274" y="74670"/>
                  </a:lnTo>
                  <a:lnTo>
                    <a:pt x="2735627" y="66341"/>
                  </a:lnTo>
                  <a:lnTo>
                    <a:pt x="2743956" y="53988"/>
                  </a:lnTo>
                  <a:lnTo>
                    <a:pt x="2744394" y="51815"/>
                  </a:lnTo>
                  <a:lnTo>
                    <a:pt x="2694432" y="51815"/>
                  </a:lnTo>
                  <a:lnTo>
                    <a:pt x="2694432" y="25907"/>
                  </a:lnTo>
                  <a:lnTo>
                    <a:pt x="2744394" y="25907"/>
                  </a:lnTo>
                  <a:lnTo>
                    <a:pt x="2743956" y="23735"/>
                  </a:lnTo>
                  <a:lnTo>
                    <a:pt x="2735627" y="11382"/>
                  </a:lnTo>
                  <a:lnTo>
                    <a:pt x="2723274" y="3053"/>
                  </a:lnTo>
                  <a:lnTo>
                    <a:pt x="2708147" y="0"/>
                  </a:lnTo>
                  <a:close/>
                </a:path>
                <a:path w="2747009" h="78105">
                  <a:moveTo>
                    <a:pt x="2708147" y="25907"/>
                  </a:moveTo>
                  <a:lnTo>
                    <a:pt x="2694432" y="25907"/>
                  </a:lnTo>
                  <a:lnTo>
                    <a:pt x="2694432" y="51815"/>
                  </a:lnTo>
                  <a:lnTo>
                    <a:pt x="2708147" y="51815"/>
                  </a:lnTo>
                  <a:lnTo>
                    <a:pt x="2708147" y="25907"/>
                  </a:lnTo>
                  <a:close/>
                </a:path>
                <a:path w="2747009" h="78105">
                  <a:moveTo>
                    <a:pt x="2744394" y="25907"/>
                  </a:moveTo>
                  <a:lnTo>
                    <a:pt x="2708147" y="25907"/>
                  </a:lnTo>
                  <a:lnTo>
                    <a:pt x="2708147" y="51815"/>
                  </a:lnTo>
                  <a:lnTo>
                    <a:pt x="2744394" y="51815"/>
                  </a:lnTo>
                  <a:lnTo>
                    <a:pt x="2747010" y="38862"/>
                  </a:lnTo>
                  <a:lnTo>
                    <a:pt x="2744394" y="25907"/>
                  </a:lnTo>
                  <a:close/>
                </a:path>
              </a:pathLst>
            </a:custGeom>
            <a:solidFill>
              <a:srgbClr val="5085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2904" y="1479804"/>
              <a:ext cx="1325904" cy="448665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97000" y="1008126"/>
            <a:ext cx="7309484" cy="480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5582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Input</a:t>
            </a:r>
            <a:r>
              <a:rPr sz="1800" b="1" spc="-5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/</a:t>
            </a:r>
            <a:r>
              <a:rPr sz="1800" b="1" spc="-2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Output</a:t>
            </a:r>
            <a:r>
              <a:rPr sz="1800" b="1" spc="-4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Komputer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z="1800">
              <a:latin typeface="Arial"/>
              <a:cs typeface="Arial"/>
            </a:endParaRPr>
          </a:p>
          <a:p>
            <a:pPr marL="12700" marR="1699260" indent="3940175" algn="just">
              <a:lnSpc>
                <a:spcPct val="100000"/>
              </a:lnSpc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Input</a:t>
            </a:r>
            <a:r>
              <a:rPr sz="1800" b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Device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Media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memasukan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luar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kedalam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suatu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16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prosesor</a:t>
            </a:r>
            <a:r>
              <a:rPr sz="16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6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diolah</a:t>
            </a:r>
            <a:r>
              <a:rPr sz="1600" i="1" spc="-7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guna</a:t>
            </a:r>
            <a:r>
              <a:rPr sz="16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menghasilkan</a:t>
            </a:r>
            <a:endParaRPr sz="1600">
              <a:latin typeface="Verdana"/>
              <a:cs typeface="Verdana"/>
            </a:endParaRPr>
          </a:p>
          <a:p>
            <a:pPr marR="1699895" algn="r">
              <a:lnSpc>
                <a:spcPts val="1920"/>
              </a:lnSpc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informasi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diperlukan</a:t>
            </a:r>
            <a:endParaRPr sz="1600">
              <a:latin typeface="Verdana"/>
              <a:cs typeface="Verdana"/>
            </a:endParaRPr>
          </a:p>
          <a:p>
            <a:pPr marR="1699895" algn="r">
              <a:lnSpc>
                <a:spcPct val="100000"/>
              </a:lnSpc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e.g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keyboard,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mouse,</a:t>
            </a:r>
            <a:r>
              <a:rPr sz="16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joystick,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microphone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600">
              <a:latin typeface="Verdana"/>
              <a:cs typeface="Verdana"/>
            </a:endParaRPr>
          </a:p>
          <a:p>
            <a:pPr marL="258445" marR="1697989" indent="3522345" algn="r">
              <a:lnSpc>
                <a:spcPct val="100000"/>
              </a:lnSpc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Output</a:t>
            </a:r>
            <a:r>
              <a:rPr sz="1800" b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Device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Media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berfungsi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menampilkan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keluaran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hasil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pengolahan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data.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Hasil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keluaran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tersebut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dapat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berupa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hardcopy,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softcopy,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20" dirty="0">
                <a:solidFill>
                  <a:srgbClr val="16165D"/>
                </a:solidFill>
                <a:latin typeface="Verdana"/>
                <a:cs typeface="Verdana"/>
              </a:rPr>
              <a:t>atau</a:t>
            </a:r>
            <a:endParaRPr sz="1600">
              <a:latin typeface="Verdana"/>
              <a:cs typeface="Verdana"/>
            </a:endParaRPr>
          </a:p>
          <a:p>
            <a:pPr marR="1697355" algn="r">
              <a:lnSpc>
                <a:spcPts val="1920"/>
              </a:lnSpc>
            </a:pP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sound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600">
              <a:latin typeface="Verdana"/>
              <a:cs typeface="Verdana"/>
            </a:endParaRPr>
          </a:p>
          <a:p>
            <a:pPr marL="22860" marR="1697989" indent="4482465" algn="r">
              <a:lnSpc>
                <a:spcPct val="100000"/>
              </a:lnSpc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8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20" dirty="0">
                <a:solidFill>
                  <a:srgbClr val="16165D"/>
                </a:solidFill>
                <a:latin typeface="Verdana"/>
                <a:cs typeface="Verdana"/>
              </a:rPr>
              <a:t>Port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Digunakan</a:t>
            </a:r>
            <a:r>
              <a:rPr sz="1600" i="1" spc="-7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menerima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atau</a:t>
            </a:r>
            <a:r>
              <a:rPr sz="1600" i="1" spc="-8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mengirim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data/informasi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keluar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sistem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komputer.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r>
              <a:rPr sz="1600" i="1" spc="-8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Port</a:t>
            </a:r>
            <a:r>
              <a:rPr sz="1600" i="1" spc="-7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20" dirty="0">
                <a:solidFill>
                  <a:srgbClr val="16165D"/>
                </a:solidFill>
                <a:latin typeface="Verdana"/>
                <a:cs typeface="Verdana"/>
              </a:rPr>
              <a:t>juga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menghubungkan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peralatan</a:t>
            </a:r>
            <a:r>
              <a:rPr sz="1600" i="1" spc="-7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input</a:t>
            </a:r>
            <a:r>
              <a:rPr sz="1600" i="1" spc="-7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600" i="1" spc="-7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output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2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3" name="object 4"/>
          <p:cNvSpPr txBox="1"/>
          <p:nvPr/>
        </p:nvSpPr>
        <p:spPr>
          <a:xfrm>
            <a:off x="2895600" y="6629732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4545" y="234442"/>
            <a:ext cx="5692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181866"/>
                </a:solidFill>
              </a:rPr>
              <a:t>Fungsi</a:t>
            </a:r>
            <a:r>
              <a:rPr spc="-120" dirty="0">
                <a:solidFill>
                  <a:srgbClr val="181866"/>
                </a:solidFill>
              </a:rPr>
              <a:t> </a:t>
            </a:r>
            <a:r>
              <a:rPr dirty="0">
                <a:solidFill>
                  <a:srgbClr val="181866"/>
                </a:solidFill>
              </a:rPr>
              <a:t>Komponen</a:t>
            </a:r>
            <a:r>
              <a:rPr spc="-114" dirty="0">
                <a:solidFill>
                  <a:srgbClr val="181866"/>
                </a:solidFill>
              </a:rPr>
              <a:t> </a:t>
            </a:r>
            <a:r>
              <a:rPr spc="-10" dirty="0">
                <a:solidFill>
                  <a:srgbClr val="181866"/>
                </a:solidFill>
              </a:rPr>
              <a:t>Komputer</a:t>
            </a:r>
          </a:p>
        </p:txBody>
      </p:sp>
      <p:sp>
        <p:nvSpPr>
          <p:cNvPr id="4" name="object 4"/>
          <p:cNvSpPr/>
          <p:nvPr/>
        </p:nvSpPr>
        <p:spPr>
          <a:xfrm>
            <a:off x="5941314" y="1377696"/>
            <a:ext cx="2747010" cy="78105"/>
          </a:xfrm>
          <a:custGeom>
            <a:avLst/>
            <a:gdLst/>
            <a:ahLst/>
            <a:cxnLst/>
            <a:rect l="l" t="t" r="r" b="b"/>
            <a:pathLst>
              <a:path w="2747009" h="78105">
                <a:moveTo>
                  <a:pt x="25908" y="22859"/>
                </a:moveTo>
                <a:lnTo>
                  <a:pt x="0" y="22859"/>
                </a:lnTo>
                <a:lnTo>
                  <a:pt x="0" y="48767"/>
                </a:lnTo>
                <a:lnTo>
                  <a:pt x="25908" y="48767"/>
                </a:lnTo>
                <a:lnTo>
                  <a:pt x="25908" y="22859"/>
                </a:lnTo>
                <a:close/>
              </a:path>
              <a:path w="2747009" h="78105">
                <a:moveTo>
                  <a:pt x="51815" y="22859"/>
                </a:moveTo>
                <a:lnTo>
                  <a:pt x="51815" y="48767"/>
                </a:lnTo>
                <a:lnTo>
                  <a:pt x="77724" y="48894"/>
                </a:lnTo>
                <a:lnTo>
                  <a:pt x="77724" y="22987"/>
                </a:lnTo>
                <a:lnTo>
                  <a:pt x="51815" y="22859"/>
                </a:lnTo>
                <a:close/>
              </a:path>
              <a:path w="2747009" h="78105">
                <a:moveTo>
                  <a:pt x="129539" y="22987"/>
                </a:moveTo>
                <a:lnTo>
                  <a:pt x="103632" y="22987"/>
                </a:lnTo>
                <a:lnTo>
                  <a:pt x="103632" y="48894"/>
                </a:lnTo>
                <a:lnTo>
                  <a:pt x="129539" y="48894"/>
                </a:lnTo>
                <a:lnTo>
                  <a:pt x="129539" y="22987"/>
                </a:lnTo>
                <a:close/>
              </a:path>
              <a:path w="2747009" h="78105">
                <a:moveTo>
                  <a:pt x="155448" y="22987"/>
                </a:moveTo>
                <a:lnTo>
                  <a:pt x="155448" y="48894"/>
                </a:lnTo>
                <a:lnTo>
                  <a:pt x="181356" y="49021"/>
                </a:lnTo>
                <a:lnTo>
                  <a:pt x="181356" y="23113"/>
                </a:lnTo>
                <a:lnTo>
                  <a:pt x="155448" y="22987"/>
                </a:lnTo>
                <a:close/>
              </a:path>
              <a:path w="2747009" h="78105">
                <a:moveTo>
                  <a:pt x="233172" y="23113"/>
                </a:moveTo>
                <a:lnTo>
                  <a:pt x="207263" y="23113"/>
                </a:lnTo>
                <a:lnTo>
                  <a:pt x="207263" y="49021"/>
                </a:lnTo>
                <a:lnTo>
                  <a:pt x="233172" y="49021"/>
                </a:lnTo>
                <a:lnTo>
                  <a:pt x="233172" y="23113"/>
                </a:lnTo>
                <a:close/>
              </a:path>
              <a:path w="2747009" h="78105">
                <a:moveTo>
                  <a:pt x="259080" y="23113"/>
                </a:moveTo>
                <a:lnTo>
                  <a:pt x="259080" y="49021"/>
                </a:lnTo>
                <a:lnTo>
                  <a:pt x="284988" y="49149"/>
                </a:lnTo>
                <a:lnTo>
                  <a:pt x="284988" y="23240"/>
                </a:lnTo>
                <a:lnTo>
                  <a:pt x="259080" y="23113"/>
                </a:lnTo>
                <a:close/>
              </a:path>
              <a:path w="2747009" h="78105">
                <a:moveTo>
                  <a:pt x="336803" y="23240"/>
                </a:moveTo>
                <a:lnTo>
                  <a:pt x="310896" y="23240"/>
                </a:lnTo>
                <a:lnTo>
                  <a:pt x="310896" y="49149"/>
                </a:lnTo>
                <a:lnTo>
                  <a:pt x="336803" y="49149"/>
                </a:lnTo>
                <a:lnTo>
                  <a:pt x="336803" y="23240"/>
                </a:lnTo>
                <a:close/>
              </a:path>
              <a:path w="2747009" h="78105">
                <a:moveTo>
                  <a:pt x="388620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20" y="49149"/>
                </a:lnTo>
                <a:lnTo>
                  <a:pt x="388620" y="23240"/>
                </a:lnTo>
                <a:close/>
              </a:path>
              <a:path w="2747009" h="78105">
                <a:moveTo>
                  <a:pt x="440436" y="23367"/>
                </a:moveTo>
                <a:lnTo>
                  <a:pt x="414527" y="23367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7"/>
                </a:lnTo>
                <a:close/>
              </a:path>
              <a:path w="2747009" h="78105">
                <a:moveTo>
                  <a:pt x="492251" y="23367"/>
                </a:moveTo>
                <a:lnTo>
                  <a:pt x="466344" y="23367"/>
                </a:lnTo>
                <a:lnTo>
                  <a:pt x="466344" y="49275"/>
                </a:lnTo>
                <a:lnTo>
                  <a:pt x="492251" y="49275"/>
                </a:lnTo>
                <a:lnTo>
                  <a:pt x="492251" y="23367"/>
                </a:lnTo>
                <a:close/>
              </a:path>
              <a:path w="2747009" h="78105">
                <a:moveTo>
                  <a:pt x="544068" y="23494"/>
                </a:moveTo>
                <a:lnTo>
                  <a:pt x="518160" y="23494"/>
                </a:lnTo>
                <a:lnTo>
                  <a:pt x="518160" y="49402"/>
                </a:lnTo>
                <a:lnTo>
                  <a:pt x="544068" y="49402"/>
                </a:lnTo>
                <a:lnTo>
                  <a:pt x="544068" y="23494"/>
                </a:lnTo>
                <a:close/>
              </a:path>
              <a:path w="2747009" h="78105">
                <a:moveTo>
                  <a:pt x="595884" y="23494"/>
                </a:moveTo>
                <a:lnTo>
                  <a:pt x="569976" y="23494"/>
                </a:lnTo>
                <a:lnTo>
                  <a:pt x="569976" y="49402"/>
                </a:lnTo>
                <a:lnTo>
                  <a:pt x="595884" y="49402"/>
                </a:lnTo>
                <a:lnTo>
                  <a:pt x="595884" y="23494"/>
                </a:lnTo>
                <a:close/>
              </a:path>
              <a:path w="2747009" h="78105">
                <a:moveTo>
                  <a:pt x="647700" y="23621"/>
                </a:moveTo>
                <a:lnTo>
                  <a:pt x="621791" y="23621"/>
                </a:lnTo>
                <a:lnTo>
                  <a:pt x="621791" y="49529"/>
                </a:lnTo>
                <a:lnTo>
                  <a:pt x="647700" y="49529"/>
                </a:lnTo>
                <a:lnTo>
                  <a:pt x="647700" y="23621"/>
                </a:lnTo>
                <a:close/>
              </a:path>
              <a:path w="2747009" h="78105">
                <a:moveTo>
                  <a:pt x="699515" y="23621"/>
                </a:moveTo>
                <a:lnTo>
                  <a:pt x="673608" y="23621"/>
                </a:lnTo>
                <a:lnTo>
                  <a:pt x="673608" y="49529"/>
                </a:lnTo>
                <a:lnTo>
                  <a:pt x="699515" y="49529"/>
                </a:lnTo>
                <a:lnTo>
                  <a:pt x="699515" y="23621"/>
                </a:lnTo>
                <a:close/>
              </a:path>
              <a:path w="2747009" h="78105">
                <a:moveTo>
                  <a:pt x="725424" y="23621"/>
                </a:moveTo>
                <a:lnTo>
                  <a:pt x="725424" y="49529"/>
                </a:lnTo>
                <a:lnTo>
                  <a:pt x="751332" y="49656"/>
                </a:lnTo>
                <a:lnTo>
                  <a:pt x="751332" y="23749"/>
                </a:lnTo>
                <a:lnTo>
                  <a:pt x="725424" y="23621"/>
                </a:lnTo>
                <a:close/>
              </a:path>
              <a:path w="2747009" h="78105">
                <a:moveTo>
                  <a:pt x="803147" y="23749"/>
                </a:moveTo>
                <a:lnTo>
                  <a:pt x="777239" y="23749"/>
                </a:lnTo>
                <a:lnTo>
                  <a:pt x="777239" y="49656"/>
                </a:lnTo>
                <a:lnTo>
                  <a:pt x="803147" y="49656"/>
                </a:lnTo>
                <a:lnTo>
                  <a:pt x="803147" y="23749"/>
                </a:lnTo>
                <a:close/>
              </a:path>
              <a:path w="2747009" h="78105">
                <a:moveTo>
                  <a:pt x="829056" y="23749"/>
                </a:moveTo>
                <a:lnTo>
                  <a:pt x="829056" y="49656"/>
                </a:lnTo>
                <a:lnTo>
                  <a:pt x="854963" y="49783"/>
                </a:lnTo>
                <a:lnTo>
                  <a:pt x="854963" y="23875"/>
                </a:lnTo>
                <a:lnTo>
                  <a:pt x="829056" y="23749"/>
                </a:lnTo>
                <a:close/>
              </a:path>
              <a:path w="2747009" h="78105">
                <a:moveTo>
                  <a:pt x="906780" y="23875"/>
                </a:moveTo>
                <a:lnTo>
                  <a:pt x="880871" y="23875"/>
                </a:lnTo>
                <a:lnTo>
                  <a:pt x="880871" y="49783"/>
                </a:lnTo>
                <a:lnTo>
                  <a:pt x="906780" y="49783"/>
                </a:lnTo>
                <a:lnTo>
                  <a:pt x="906780" y="23875"/>
                </a:lnTo>
                <a:close/>
              </a:path>
              <a:path w="2747009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5" y="49783"/>
                </a:lnTo>
                <a:lnTo>
                  <a:pt x="958595" y="23875"/>
                </a:lnTo>
                <a:close/>
              </a:path>
              <a:path w="2747009" h="78105">
                <a:moveTo>
                  <a:pt x="1010412" y="24002"/>
                </a:moveTo>
                <a:lnTo>
                  <a:pt x="984504" y="24002"/>
                </a:lnTo>
                <a:lnTo>
                  <a:pt x="984504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2747009" h="78105">
                <a:moveTo>
                  <a:pt x="1062228" y="24002"/>
                </a:moveTo>
                <a:lnTo>
                  <a:pt x="1036319" y="24002"/>
                </a:lnTo>
                <a:lnTo>
                  <a:pt x="1036319" y="49911"/>
                </a:lnTo>
                <a:lnTo>
                  <a:pt x="1062228" y="49911"/>
                </a:lnTo>
                <a:lnTo>
                  <a:pt x="1062228" y="24002"/>
                </a:lnTo>
                <a:close/>
              </a:path>
              <a:path w="2747009" h="78105">
                <a:moveTo>
                  <a:pt x="1114043" y="24129"/>
                </a:moveTo>
                <a:lnTo>
                  <a:pt x="1088136" y="24129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29"/>
                </a:lnTo>
                <a:close/>
              </a:path>
              <a:path w="2747009" h="78105">
                <a:moveTo>
                  <a:pt x="1165860" y="24129"/>
                </a:moveTo>
                <a:lnTo>
                  <a:pt x="1139952" y="24129"/>
                </a:lnTo>
                <a:lnTo>
                  <a:pt x="1139952" y="50037"/>
                </a:lnTo>
                <a:lnTo>
                  <a:pt x="1165860" y="50037"/>
                </a:lnTo>
                <a:lnTo>
                  <a:pt x="1165860" y="24129"/>
                </a:lnTo>
                <a:close/>
              </a:path>
              <a:path w="2747009" h="78105">
                <a:moveTo>
                  <a:pt x="1217676" y="24256"/>
                </a:moveTo>
                <a:lnTo>
                  <a:pt x="1191767" y="24256"/>
                </a:lnTo>
                <a:lnTo>
                  <a:pt x="1191767" y="50164"/>
                </a:lnTo>
                <a:lnTo>
                  <a:pt x="1217676" y="50164"/>
                </a:lnTo>
                <a:lnTo>
                  <a:pt x="1217676" y="24256"/>
                </a:lnTo>
                <a:close/>
              </a:path>
              <a:path w="2747009" h="78105">
                <a:moveTo>
                  <a:pt x="1269491" y="24256"/>
                </a:moveTo>
                <a:lnTo>
                  <a:pt x="1243584" y="24256"/>
                </a:lnTo>
                <a:lnTo>
                  <a:pt x="1243584" y="50164"/>
                </a:lnTo>
                <a:lnTo>
                  <a:pt x="1269491" y="50164"/>
                </a:lnTo>
                <a:lnTo>
                  <a:pt x="1269491" y="24256"/>
                </a:lnTo>
                <a:close/>
              </a:path>
              <a:path w="2747009" h="78105">
                <a:moveTo>
                  <a:pt x="1295400" y="24256"/>
                </a:moveTo>
                <a:lnTo>
                  <a:pt x="1295400" y="50164"/>
                </a:lnTo>
                <a:lnTo>
                  <a:pt x="1321308" y="50291"/>
                </a:lnTo>
                <a:lnTo>
                  <a:pt x="1321308" y="24383"/>
                </a:lnTo>
                <a:lnTo>
                  <a:pt x="1295400" y="24256"/>
                </a:lnTo>
                <a:close/>
              </a:path>
              <a:path w="2747009" h="78105">
                <a:moveTo>
                  <a:pt x="1373124" y="24383"/>
                </a:moveTo>
                <a:lnTo>
                  <a:pt x="1347215" y="24383"/>
                </a:lnTo>
                <a:lnTo>
                  <a:pt x="1347215" y="50291"/>
                </a:lnTo>
                <a:lnTo>
                  <a:pt x="1373124" y="50291"/>
                </a:lnTo>
                <a:lnTo>
                  <a:pt x="1373124" y="24383"/>
                </a:lnTo>
                <a:close/>
              </a:path>
              <a:path w="2747009" h="78105">
                <a:moveTo>
                  <a:pt x="1399032" y="24383"/>
                </a:moveTo>
                <a:lnTo>
                  <a:pt x="1399032" y="50291"/>
                </a:lnTo>
                <a:lnTo>
                  <a:pt x="1424939" y="50418"/>
                </a:lnTo>
                <a:lnTo>
                  <a:pt x="1424939" y="24511"/>
                </a:lnTo>
                <a:lnTo>
                  <a:pt x="1399032" y="24383"/>
                </a:lnTo>
                <a:close/>
              </a:path>
              <a:path w="2747009" h="78105">
                <a:moveTo>
                  <a:pt x="1476756" y="24511"/>
                </a:moveTo>
                <a:lnTo>
                  <a:pt x="1450847" y="24511"/>
                </a:lnTo>
                <a:lnTo>
                  <a:pt x="1450847" y="50418"/>
                </a:lnTo>
                <a:lnTo>
                  <a:pt x="1476756" y="50418"/>
                </a:lnTo>
                <a:lnTo>
                  <a:pt x="1476756" y="24511"/>
                </a:lnTo>
                <a:close/>
              </a:path>
              <a:path w="2747009" h="78105">
                <a:moveTo>
                  <a:pt x="1502664" y="24511"/>
                </a:moveTo>
                <a:lnTo>
                  <a:pt x="1502664" y="50418"/>
                </a:lnTo>
                <a:lnTo>
                  <a:pt x="1528571" y="50545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7009" h="78105">
                <a:moveTo>
                  <a:pt x="1580388" y="24637"/>
                </a:moveTo>
                <a:lnTo>
                  <a:pt x="1554480" y="24637"/>
                </a:lnTo>
                <a:lnTo>
                  <a:pt x="1554480" y="50545"/>
                </a:lnTo>
                <a:lnTo>
                  <a:pt x="1580388" y="50545"/>
                </a:lnTo>
                <a:lnTo>
                  <a:pt x="1580388" y="24637"/>
                </a:lnTo>
                <a:close/>
              </a:path>
              <a:path w="2747009" h="78105">
                <a:moveTo>
                  <a:pt x="1632204" y="24637"/>
                </a:moveTo>
                <a:lnTo>
                  <a:pt x="1606295" y="24637"/>
                </a:lnTo>
                <a:lnTo>
                  <a:pt x="1606295" y="50545"/>
                </a:lnTo>
                <a:lnTo>
                  <a:pt x="1632204" y="50545"/>
                </a:lnTo>
                <a:lnTo>
                  <a:pt x="1632204" y="24637"/>
                </a:lnTo>
                <a:close/>
              </a:path>
              <a:path w="2747009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7009" h="78105">
                <a:moveTo>
                  <a:pt x="1735836" y="24764"/>
                </a:moveTo>
                <a:lnTo>
                  <a:pt x="1709928" y="24764"/>
                </a:lnTo>
                <a:lnTo>
                  <a:pt x="1709928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7009" h="78105">
                <a:moveTo>
                  <a:pt x="1787652" y="24891"/>
                </a:moveTo>
                <a:lnTo>
                  <a:pt x="1761743" y="24891"/>
                </a:lnTo>
                <a:lnTo>
                  <a:pt x="1761743" y="50800"/>
                </a:lnTo>
                <a:lnTo>
                  <a:pt x="1787652" y="50800"/>
                </a:lnTo>
                <a:lnTo>
                  <a:pt x="1787652" y="24891"/>
                </a:lnTo>
                <a:close/>
              </a:path>
              <a:path w="2747009" h="78105">
                <a:moveTo>
                  <a:pt x="1839467" y="24891"/>
                </a:moveTo>
                <a:lnTo>
                  <a:pt x="1813560" y="24891"/>
                </a:lnTo>
                <a:lnTo>
                  <a:pt x="1813560" y="50800"/>
                </a:lnTo>
                <a:lnTo>
                  <a:pt x="1839467" y="50800"/>
                </a:lnTo>
                <a:lnTo>
                  <a:pt x="1839467" y="24891"/>
                </a:lnTo>
                <a:close/>
              </a:path>
              <a:path w="2747009" h="78105">
                <a:moveTo>
                  <a:pt x="1891284" y="25018"/>
                </a:moveTo>
                <a:lnTo>
                  <a:pt x="1865376" y="25018"/>
                </a:lnTo>
                <a:lnTo>
                  <a:pt x="1865376" y="50926"/>
                </a:lnTo>
                <a:lnTo>
                  <a:pt x="1891284" y="50926"/>
                </a:lnTo>
                <a:lnTo>
                  <a:pt x="1891284" y="25018"/>
                </a:lnTo>
                <a:close/>
              </a:path>
              <a:path w="2747009" h="78105">
                <a:moveTo>
                  <a:pt x="1943100" y="25018"/>
                </a:moveTo>
                <a:lnTo>
                  <a:pt x="1917191" y="25018"/>
                </a:lnTo>
                <a:lnTo>
                  <a:pt x="1917191" y="50926"/>
                </a:lnTo>
                <a:lnTo>
                  <a:pt x="1943100" y="50926"/>
                </a:lnTo>
                <a:lnTo>
                  <a:pt x="1943100" y="25018"/>
                </a:lnTo>
                <a:close/>
              </a:path>
              <a:path w="2747009" h="78105">
                <a:moveTo>
                  <a:pt x="1969008" y="25018"/>
                </a:moveTo>
                <a:lnTo>
                  <a:pt x="1969008" y="50926"/>
                </a:lnTo>
                <a:lnTo>
                  <a:pt x="1994915" y="51053"/>
                </a:lnTo>
                <a:lnTo>
                  <a:pt x="1994915" y="25145"/>
                </a:lnTo>
                <a:lnTo>
                  <a:pt x="1969008" y="25018"/>
                </a:lnTo>
                <a:close/>
              </a:path>
              <a:path w="2747009" h="78105">
                <a:moveTo>
                  <a:pt x="2046732" y="25145"/>
                </a:moveTo>
                <a:lnTo>
                  <a:pt x="2020824" y="25145"/>
                </a:lnTo>
                <a:lnTo>
                  <a:pt x="2020824" y="51053"/>
                </a:lnTo>
                <a:lnTo>
                  <a:pt x="2046732" y="51053"/>
                </a:lnTo>
                <a:lnTo>
                  <a:pt x="2046732" y="25145"/>
                </a:lnTo>
                <a:close/>
              </a:path>
              <a:path w="2747009" h="78105">
                <a:moveTo>
                  <a:pt x="2072639" y="25145"/>
                </a:moveTo>
                <a:lnTo>
                  <a:pt x="2072639" y="51053"/>
                </a:lnTo>
                <a:lnTo>
                  <a:pt x="2098547" y="51180"/>
                </a:lnTo>
                <a:lnTo>
                  <a:pt x="2098547" y="25273"/>
                </a:lnTo>
                <a:lnTo>
                  <a:pt x="2072639" y="25145"/>
                </a:lnTo>
                <a:close/>
              </a:path>
              <a:path w="2747009" h="78105">
                <a:moveTo>
                  <a:pt x="2150364" y="25273"/>
                </a:moveTo>
                <a:lnTo>
                  <a:pt x="2124456" y="25273"/>
                </a:lnTo>
                <a:lnTo>
                  <a:pt x="2124456" y="51180"/>
                </a:lnTo>
                <a:lnTo>
                  <a:pt x="2150364" y="51180"/>
                </a:lnTo>
                <a:lnTo>
                  <a:pt x="2150364" y="25273"/>
                </a:lnTo>
                <a:close/>
              </a:path>
              <a:path w="2747009" h="78105">
                <a:moveTo>
                  <a:pt x="2176271" y="25273"/>
                </a:moveTo>
                <a:lnTo>
                  <a:pt x="2176271" y="51180"/>
                </a:lnTo>
                <a:lnTo>
                  <a:pt x="2202180" y="51307"/>
                </a:lnTo>
                <a:lnTo>
                  <a:pt x="2202180" y="25400"/>
                </a:lnTo>
                <a:lnTo>
                  <a:pt x="2176271" y="25273"/>
                </a:lnTo>
                <a:close/>
              </a:path>
              <a:path w="2747009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7"/>
                </a:lnTo>
                <a:lnTo>
                  <a:pt x="2253995" y="51307"/>
                </a:lnTo>
                <a:lnTo>
                  <a:pt x="2253995" y="25400"/>
                </a:lnTo>
                <a:close/>
              </a:path>
              <a:path w="2747009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7"/>
                </a:lnTo>
                <a:lnTo>
                  <a:pt x="2305812" y="51307"/>
                </a:lnTo>
                <a:lnTo>
                  <a:pt x="2305812" y="25400"/>
                </a:lnTo>
                <a:close/>
              </a:path>
              <a:path w="2747009" h="78105">
                <a:moveTo>
                  <a:pt x="2357628" y="25526"/>
                </a:moveTo>
                <a:lnTo>
                  <a:pt x="2331719" y="25526"/>
                </a:lnTo>
                <a:lnTo>
                  <a:pt x="2331719" y="51434"/>
                </a:lnTo>
                <a:lnTo>
                  <a:pt x="2357628" y="51434"/>
                </a:lnTo>
                <a:lnTo>
                  <a:pt x="2357628" y="25526"/>
                </a:lnTo>
                <a:close/>
              </a:path>
              <a:path w="2747009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4"/>
                </a:lnTo>
                <a:lnTo>
                  <a:pt x="2409443" y="51434"/>
                </a:lnTo>
                <a:lnTo>
                  <a:pt x="2409443" y="25526"/>
                </a:lnTo>
                <a:close/>
              </a:path>
              <a:path w="2747009" h="78105">
                <a:moveTo>
                  <a:pt x="2461260" y="25653"/>
                </a:moveTo>
                <a:lnTo>
                  <a:pt x="2435352" y="25653"/>
                </a:lnTo>
                <a:lnTo>
                  <a:pt x="2435352" y="51562"/>
                </a:lnTo>
                <a:lnTo>
                  <a:pt x="2461260" y="51562"/>
                </a:lnTo>
                <a:lnTo>
                  <a:pt x="2461260" y="25653"/>
                </a:lnTo>
                <a:close/>
              </a:path>
              <a:path w="2747009" h="78105">
                <a:moveTo>
                  <a:pt x="2513076" y="25653"/>
                </a:moveTo>
                <a:lnTo>
                  <a:pt x="2487167" y="25653"/>
                </a:lnTo>
                <a:lnTo>
                  <a:pt x="2487167" y="51562"/>
                </a:lnTo>
                <a:lnTo>
                  <a:pt x="2513076" y="51562"/>
                </a:lnTo>
                <a:lnTo>
                  <a:pt x="2513076" y="25653"/>
                </a:lnTo>
                <a:close/>
              </a:path>
              <a:path w="2747009" h="78105">
                <a:moveTo>
                  <a:pt x="2538984" y="25653"/>
                </a:moveTo>
                <a:lnTo>
                  <a:pt x="2538984" y="51562"/>
                </a:lnTo>
                <a:lnTo>
                  <a:pt x="2564891" y="51688"/>
                </a:lnTo>
                <a:lnTo>
                  <a:pt x="2564891" y="25780"/>
                </a:lnTo>
                <a:lnTo>
                  <a:pt x="2538984" y="25653"/>
                </a:lnTo>
                <a:close/>
              </a:path>
              <a:path w="2747009" h="78105">
                <a:moveTo>
                  <a:pt x="2616708" y="25780"/>
                </a:moveTo>
                <a:lnTo>
                  <a:pt x="2590800" y="25780"/>
                </a:lnTo>
                <a:lnTo>
                  <a:pt x="2590800" y="51688"/>
                </a:lnTo>
                <a:lnTo>
                  <a:pt x="2616708" y="51688"/>
                </a:lnTo>
                <a:lnTo>
                  <a:pt x="2616708" y="25780"/>
                </a:lnTo>
                <a:close/>
              </a:path>
              <a:path w="2747009" h="78105">
                <a:moveTo>
                  <a:pt x="2642616" y="25780"/>
                </a:moveTo>
                <a:lnTo>
                  <a:pt x="2642616" y="51688"/>
                </a:lnTo>
                <a:lnTo>
                  <a:pt x="2668524" y="51815"/>
                </a:lnTo>
                <a:lnTo>
                  <a:pt x="2668524" y="25907"/>
                </a:lnTo>
                <a:lnTo>
                  <a:pt x="2642616" y="25780"/>
                </a:lnTo>
                <a:close/>
              </a:path>
              <a:path w="2747009" h="78105">
                <a:moveTo>
                  <a:pt x="2708147" y="0"/>
                </a:moveTo>
                <a:lnTo>
                  <a:pt x="2693021" y="3053"/>
                </a:lnTo>
                <a:lnTo>
                  <a:pt x="2680668" y="11382"/>
                </a:lnTo>
                <a:lnTo>
                  <a:pt x="2672339" y="23735"/>
                </a:lnTo>
                <a:lnTo>
                  <a:pt x="2669286" y="38862"/>
                </a:lnTo>
                <a:lnTo>
                  <a:pt x="2672339" y="53988"/>
                </a:lnTo>
                <a:lnTo>
                  <a:pt x="2680668" y="66341"/>
                </a:lnTo>
                <a:lnTo>
                  <a:pt x="2693021" y="74670"/>
                </a:lnTo>
                <a:lnTo>
                  <a:pt x="2708147" y="77724"/>
                </a:lnTo>
                <a:lnTo>
                  <a:pt x="2723274" y="74670"/>
                </a:lnTo>
                <a:lnTo>
                  <a:pt x="2735627" y="66341"/>
                </a:lnTo>
                <a:lnTo>
                  <a:pt x="2743956" y="53988"/>
                </a:lnTo>
                <a:lnTo>
                  <a:pt x="2744394" y="51815"/>
                </a:lnTo>
                <a:lnTo>
                  <a:pt x="2694432" y="51815"/>
                </a:lnTo>
                <a:lnTo>
                  <a:pt x="2694432" y="25907"/>
                </a:lnTo>
                <a:lnTo>
                  <a:pt x="2744394" y="25907"/>
                </a:lnTo>
                <a:lnTo>
                  <a:pt x="2743956" y="23735"/>
                </a:lnTo>
                <a:lnTo>
                  <a:pt x="2735627" y="11382"/>
                </a:lnTo>
                <a:lnTo>
                  <a:pt x="2723274" y="3053"/>
                </a:lnTo>
                <a:lnTo>
                  <a:pt x="2708147" y="0"/>
                </a:lnTo>
                <a:close/>
              </a:path>
              <a:path w="2747009" h="78105">
                <a:moveTo>
                  <a:pt x="2708147" y="25907"/>
                </a:moveTo>
                <a:lnTo>
                  <a:pt x="2694432" y="25907"/>
                </a:lnTo>
                <a:lnTo>
                  <a:pt x="2694432" y="51815"/>
                </a:lnTo>
                <a:lnTo>
                  <a:pt x="2708147" y="51815"/>
                </a:lnTo>
                <a:lnTo>
                  <a:pt x="2708147" y="25907"/>
                </a:lnTo>
                <a:close/>
              </a:path>
              <a:path w="2747009" h="78105">
                <a:moveTo>
                  <a:pt x="2744394" y="25907"/>
                </a:moveTo>
                <a:lnTo>
                  <a:pt x="2708147" y="25907"/>
                </a:lnTo>
                <a:lnTo>
                  <a:pt x="2708147" y="51815"/>
                </a:lnTo>
                <a:lnTo>
                  <a:pt x="2744394" y="51815"/>
                </a:lnTo>
                <a:lnTo>
                  <a:pt x="2747010" y="38862"/>
                </a:lnTo>
                <a:lnTo>
                  <a:pt x="274439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2061" y="1008126"/>
            <a:ext cx="8190865" cy="251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CPU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&amp;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245745" marR="2325370" indent="2597150" algn="r">
              <a:lnSpc>
                <a:spcPct val="100000"/>
              </a:lnSpc>
              <a:spcBef>
                <a:spcPts val="1845"/>
              </a:spcBef>
              <a:tabLst>
                <a:tab pos="1571625" algn="l"/>
              </a:tabLst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Central</a:t>
            </a:r>
            <a:r>
              <a:rPr sz="1800" b="1" spc="-1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Processing</a:t>
            </a:r>
            <a:r>
              <a:rPr sz="1800" b="1" spc="-10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20" dirty="0">
                <a:solidFill>
                  <a:srgbClr val="16165D"/>
                </a:solidFill>
                <a:latin typeface="Verdana"/>
                <a:cs typeface="Verdana"/>
              </a:rPr>
              <a:t>Unit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Berfungsi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sebagai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pengrol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operasi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pusat pengolahan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	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fungsi-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fungsi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ada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pada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komputer.</a:t>
            </a:r>
            <a:endParaRPr sz="1600">
              <a:latin typeface="Verdana"/>
              <a:cs typeface="Verdana"/>
            </a:endParaRPr>
          </a:p>
          <a:p>
            <a:pPr marL="12700" marR="2328545" indent="314960" algn="r">
              <a:lnSpc>
                <a:spcPts val="1920"/>
              </a:lnSpc>
              <a:spcBef>
                <a:spcPts val="60"/>
              </a:spcBef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Memiliki</a:t>
            </a:r>
            <a:r>
              <a:rPr sz="1600" i="1" spc="-7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ALU</a:t>
            </a:r>
            <a:r>
              <a:rPr sz="1600" i="1" spc="-7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(Arithmetical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Logical</a:t>
            </a:r>
            <a:r>
              <a:rPr sz="1600" i="1" spc="-7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Unit)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sebagai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pusat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pengolah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data,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CU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(Control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Unit)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sebagai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pengontrol</a:t>
            </a:r>
            <a:endParaRPr sz="1600">
              <a:latin typeface="Verdana"/>
              <a:cs typeface="Verdana"/>
            </a:endParaRPr>
          </a:p>
          <a:p>
            <a:pPr marL="1033780" marR="2327275" indent="-36830" algn="r">
              <a:lnSpc>
                <a:spcPts val="1920"/>
              </a:lnSpc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kerja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komputer.</a:t>
            </a:r>
            <a:r>
              <a:rPr sz="16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Selain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itu,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terdapat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juga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cache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memory/register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sebagai</a:t>
            </a:r>
            <a:r>
              <a:rPr sz="1600" i="1" spc="-8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tempat</a:t>
            </a:r>
            <a:r>
              <a:rPr sz="1600" i="1" spc="-9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penyimpanan</a:t>
            </a:r>
            <a:endParaRPr sz="1600">
              <a:latin typeface="Verdana"/>
              <a:cs typeface="Verdana"/>
            </a:endParaRPr>
          </a:p>
          <a:p>
            <a:pPr marR="2324735" algn="r">
              <a:lnSpc>
                <a:spcPts val="1855"/>
              </a:lnSpc>
            </a:pP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sementara.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820" y="4148785"/>
            <a:ext cx="6019800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59985" algn="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Memory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Merupakan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bagian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1600" i="1" spc="-7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sebagai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tempat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program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disimpan.</a:t>
            </a:r>
            <a:r>
              <a:rPr sz="16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terbagi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menjadi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internal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25" dirty="0">
                <a:solidFill>
                  <a:srgbClr val="16165D"/>
                </a:solidFill>
                <a:latin typeface="Verdana"/>
                <a:cs typeface="Verdana"/>
              </a:rPr>
              <a:t>dan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eksternal.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internal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berupa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RAM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(Random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Access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Memory)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ROM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(Read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Only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Memory).</a:t>
            </a:r>
            <a:r>
              <a:rPr sz="16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Memory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internal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dapat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diakses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langsung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oleh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processor,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 sedangkan</a:t>
            </a:r>
            <a:endParaRPr sz="1600">
              <a:latin typeface="Verdana"/>
              <a:cs typeface="Verdana"/>
            </a:endParaRPr>
          </a:p>
          <a:p>
            <a:pPr marR="9525" algn="r">
              <a:lnSpc>
                <a:spcPts val="1920"/>
              </a:lnSpc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eksternal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melalui</a:t>
            </a:r>
            <a:r>
              <a:rPr sz="1600" i="1" spc="-7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piranti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25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36129" y="1799254"/>
            <a:ext cx="2331085" cy="4053204"/>
            <a:chOff x="6636129" y="1799254"/>
            <a:chExt cx="2331085" cy="405320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6129" y="1799254"/>
              <a:ext cx="1982056" cy="17836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7548" y="3261906"/>
              <a:ext cx="2169160" cy="18748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6852" y="4424172"/>
              <a:ext cx="1949196" cy="1427987"/>
            </a:xfrm>
            <a:prstGeom prst="rect">
              <a:avLst/>
            </a:prstGeom>
          </p:spPr>
        </p:pic>
      </p:grpSp>
      <p:sp>
        <p:nvSpPr>
          <p:cNvPr id="14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5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6" name="object 4"/>
          <p:cNvSpPr txBox="1"/>
          <p:nvPr/>
        </p:nvSpPr>
        <p:spPr>
          <a:xfrm>
            <a:off x="2895600" y="6629732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4545" y="234442"/>
            <a:ext cx="5692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181866"/>
                </a:solidFill>
              </a:rPr>
              <a:t>Fungsi</a:t>
            </a:r>
            <a:r>
              <a:rPr spc="-120" dirty="0">
                <a:solidFill>
                  <a:srgbClr val="181866"/>
                </a:solidFill>
              </a:rPr>
              <a:t> </a:t>
            </a:r>
            <a:r>
              <a:rPr dirty="0">
                <a:solidFill>
                  <a:srgbClr val="181866"/>
                </a:solidFill>
              </a:rPr>
              <a:t>Komponen</a:t>
            </a:r>
            <a:r>
              <a:rPr spc="-114" dirty="0">
                <a:solidFill>
                  <a:srgbClr val="181866"/>
                </a:solidFill>
              </a:rPr>
              <a:t> </a:t>
            </a:r>
            <a:r>
              <a:rPr spc="-10" dirty="0">
                <a:solidFill>
                  <a:srgbClr val="181866"/>
                </a:solidFill>
              </a:rPr>
              <a:t>Komputer</a:t>
            </a:r>
          </a:p>
        </p:txBody>
      </p:sp>
      <p:sp>
        <p:nvSpPr>
          <p:cNvPr id="4" name="object 4"/>
          <p:cNvSpPr/>
          <p:nvPr/>
        </p:nvSpPr>
        <p:spPr>
          <a:xfrm>
            <a:off x="5941314" y="1377696"/>
            <a:ext cx="2747010" cy="78105"/>
          </a:xfrm>
          <a:custGeom>
            <a:avLst/>
            <a:gdLst/>
            <a:ahLst/>
            <a:cxnLst/>
            <a:rect l="l" t="t" r="r" b="b"/>
            <a:pathLst>
              <a:path w="2747009" h="78105">
                <a:moveTo>
                  <a:pt x="25908" y="22859"/>
                </a:moveTo>
                <a:lnTo>
                  <a:pt x="0" y="22859"/>
                </a:lnTo>
                <a:lnTo>
                  <a:pt x="0" y="48767"/>
                </a:lnTo>
                <a:lnTo>
                  <a:pt x="25908" y="48767"/>
                </a:lnTo>
                <a:lnTo>
                  <a:pt x="25908" y="22859"/>
                </a:lnTo>
                <a:close/>
              </a:path>
              <a:path w="2747009" h="78105">
                <a:moveTo>
                  <a:pt x="51815" y="22859"/>
                </a:moveTo>
                <a:lnTo>
                  <a:pt x="51815" y="48767"/>
                </a:lnTo>
                <a:lnTo>
                  <a:pt x="77724" y="48894"/>
                </a:lnTo>
                <a:lnTo>
                  <a:pt x="77724" y="22987"/>
                </a:lnTo>
                <a:lnTo>
                  <a:pt x="51815" y="22859"/>
                </a:lnTo>
                <a:close/>
              </a:path>
              <a:path w="2747009" h="78105">
                <a:moveTo>
                  <a:pt x="129539" y="22987"/>
                </a:moveTo>
                <a:lnTo>
                  <a:pt x="103632" y="22987"/>
                </a:lnTo>
                <a:lnTo>
                  <a:pt x="103632" y="48894"/>
                </a:lnTo>
                <a:lnTo>
                  <a:pt x="129539" y="48894"/>
                </a:lnTo>
                <a:lnTo>
                  <a:pt x="129539" y="22987"/>
                </a:lnTo>
                <a:close/>
              </a:path>
              <a:path w="2747009" h="78105">
                <a:moveTo>
                  <a:pt x="155448" y="22987"/>
                </a:moveTo>
                <a:lnTo>
                  <a:pt x="155448" y="48894"/>
                </a:lnTo>
                <a:lnTo>
                  <a:pt x="181356" y="49021"/>
                </a:lnTo>
                <a:lnTo>
                  <a:pt x="181356" y="23113"/>
                </a:lnTo>
                <a:lnTo>
                  <a:pt x="155448" y="22987"/>
                </a:lnTo>
                <a:close/>
              </a:path>
              <a:path w="2747009" h="78105">
                <a:moveTo>
                  <a:pt x="233172" y="23113"/>
                </a:moveTo>
                <a:lnTo>
                  <a:pt x="207263" y="23113"/>
                </a:lnTo>
                <a:lnTo>
                  <a:pt x="207263" y="49021"/>
                </a:lnTo>
                <a:lnTo>
                  <a:pt x="233172" y="49021"/>
                </a:lnTo>
                <a:lnTo>
                  <a:pt x="233172" y="23113"/>
                </a:lnTo>
                <a:close/>
              </a:path>
              <a:path w="2747009" h="78105">
                <a:moveTo>
                  <a:pt x="259080" y="23113"/>
                </a:moveTo>
                <a:lnTo>
                  <a:pt x="259080" y="49021"/>
                </a:lnTo>
                <a:lnTo>
                  <a:pt x="284988" y="49149"/>
                </a:lnTo>
                <a:lnTo>
                  <a:pt x="284988" y="23240"/>
                </a:lnTo>
                <a:lnTo>
                  <a:pt x="259080" y="23113"/>
                </a:lnTo>
                <a:close/>
              </a:path>
              <a:path w="2747009" h="78105">
                <a:moveTo>
                  <a:pt x="336803" y="23240"/>
                </a:moveTo>
                <a:lnTo>
                  <a:pt x="310896" y="23240"/>
                </a:lnTo>
                <a:lnTo>
                  <a:pt x="310896" y="49149"/>
                </a:lnTo>
                <a:lnTo>
                  <a:pt x="336803" y="49149"/>
                </a:lnTo>
                <a:lnTo>
                  <a:pt x="336803" y="23240"/>
                </a:lnTo>
                <a:close/>
              </a:path>
              <a:path w="2747009" h="78105">
                <a:moveTo>
                  <a:pt x="388620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20" y="49149"/>
                </a:lnTo>
                <a:lnTo>
                  <a:pt x="388620" y="23240"/>
                </a:lnTo>
                <a:close/>
              </a:path>
              <a:path w="2747009" h="78105">
                <a:moveTo>
                  <a:pt x="440436" y="23367"/>
                </a:moveTo>
                <a:lnTo>
                  <a:pt x="414527" y="23367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7"/>
                </a:lnTo>
                <a:close/>
              </a:path>
              <a:path w="2747009" h="78105">
                <a:moveTo>
                  <a:pt x="492251" y="23367"/>
                </a:moveTo>
                <a:lnTo>
                  <a:pt x="466344" y="23367"/>
                </a:lnTo>
                <a:lnTo>
                  <a:pt x="466344" y="49275"/>
                </a:lnTo>
                <a:lnTo>
                  <a:pt x="492251" y="49275"/>
                </a:lnTo>
                <a:lnTo>
                  <a:pt x="492251" y="23367"/>
                </a:lnTo>
                <a:close/>
              </a:path>
              <a:path w="2747009" h="78105">
                <a:moveTo>
                  <a:pt x="544068" y="23494"/>
                </a:moveTo>
                <a:lnTo>
                  <a:pt x="518160" y="23494"/>
                </a:lnTo>
                <a:lnTo>
                  <a:pt x="518160" y="49402"/>
                </a:lnTo>
                <a:lnTo>
                  <a:pt x="544068" y="49402"/>
                </a:lnTo>
                <a:lnTo>
                  <a:pt x="544068" y="23494"/>
                </a:lnTo>
                <a:close/>
              </a:path>
              <a:path w="2747009" h="78105">
                <a:moveTo>
                  <a:pt x="595884" y="23494"/>
                </a:moveTo>
                <a:lnTo>
                  <a:pt x="569976" y="23494"/>
                </a:lnTo>
                <a:lnTo>
                  <a:pt x="569976" y="49402"/>
                </a:lnTo>
                <a:lnTo>
                  <a:pt x="595884" y="49402"/>
                </a:lnTo>
                <a:lnTo>
                  <a:pt x="595884" y="23494"/>
                </a:lnTo>
                <a:close/>
              </a:path>
              <a:path w="2747009" h="78105">
                <a:moveTo>
                  <a:pt x="647700" y="23621"/>
                </a:moveTo>
                <a:lnTo>
                  <a:pt x="621791" y="23621"/>
                </a:lnTo>
                <a:lnTo>
                  <a:pt x="621791" y="49529"/>
                </a:lnTo>
                <a:lnTo>
                  <a:pt x="647700" y="49529"/>
                </a:lnTo>
                <a:lnTo>
                  <a:pt x="647700" y="23621"/>
                </a:lnTo>
                <a:close/>
              </a:path>
              <a:path w="2747009" h="78105">
                <a:moveTo>
                  <a:pt x="699515" y="23621"/>
                </a:moveTo>
                <a:lnTo>
                  <a:pt x="673608" y="23621"/>
                </a:lnTo>
                <a:lnTo>
                  <a:pt x="673608" y="49529"/>
                </a:lnTo>
                <a:lnTo>
                  <a:pt x="699515" y="49529"/>
                </a:lnTo>
                <a:lnTo>
                  <a:pt x="699515" y="23621"/>
                </a:lnTo>
                <a:close/>
              </a:path>
              <a:path w="2747009" h="78105">
                <a:moveTo>
                  <a:pt x="725424" y="23621"/>
                </a:moveTo>
                <a:lnTo>
                  <a:pt x="725424" y="49529"/>
                </a:lnTo>
                <a:lnTo>
                  <a:pt x="751332" y="49656"/>
                </a:lnTo>
                <a:lnTo>
                  <a:pt x="751332" y="23749"/>
                </a:lnTo>
                <a:lnTo>
                  <a:pt x="725424" y="23621"/>
                </a:lnTo>
                <a:close/>
              </a:path>
              <a:path w="2747009" h="78105">
                <a:moveTo>
                  <a:pt x="803147" y="23749"/>
                </a:moveTo>
                <a:lnTo>
                  <a:pt x="777239" y="23749"/>
                </a:lnTo>
                <a:lnTo>
                  <a:pt x="777239" y="49656"/>
                </a:lnTo>
                <a:lnTo>
                  <a:pt x="803147" y="49656"/>
                </a:lnTo>
                <a:lnTo>
                  <a:pt x="803147" y="23749"/>
                </a:lnTo>
                <a:close/>
              </a:path>
              <a:path w="2747009" h="78105">
                <a:moveTo>
                  <a:pt x="829056" y="23749"/>
                </a:moveTo>
                <a:lnTo>
                  <a:pt x="829056" y="49656"/>
                </a:lnTo>
                <a:lnTo>
                  <a:pt x="854963" y="49783"/>
                </a:lnTo>
                <a:lnTo>
                  <a:pt x="854963" y="23875"/>
                </a:lnTo>
                <a:lnTo>
                  <a:pt x="829056" y="23749"/>
                </a:lnTo>
                <a:close/>
              </a:path>
              <a:path w="2747009" h="78105">
                <a:moveTo>
                  <a:pt x="906780" y="23875"/>
                </a:moveTo>
                <a:lnTo>
                  <a:pt x="880871" y="23875"/>
                </a:lnTo>
                <a:lnTo>
                  <a:pt x="880871" y="49783"/>
                </a:lnTo>
                <a:lnTo>
                  <a:pt x="906780" y="49783"/>
                </a:lnTo>
                <a:lnTo>
                  <a:pt x="906780" y="23875"/>
                </a:lnTo>
                <a:close/>
              </a:path>
              <a:path w="2747009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5" y="49783"/>
                </a:lnTo>
                <a:lnTo>
                  <a:pt x="958595" y="23875"/>
                </a:lnTo>
                <a:close/>
              </a:path>
              <a:path w="2747009" h="78105">
                <a:moveTo>
                  <a:pt x="1010412" y="24002"/>
                </a:moveTo>
                <a:lnTo>
                  <a:pt x="984504" y="24002"/>
                </a:lnTo>
                <a:lnTo>
                  <a:pt x="984504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2747009" h="78105">
                <a:moveTo>
                  <a:pt x="1062228" y="24002"/>
                </a:moveTo>
                <a:lnTo>
                  <a:pt x="1036319" y="24002"/>
                </a:lnTo>
                <a:lnTo>
                  <a:pt x="1036319" y="49911"/>
                </a:lnTo>
                <a:lnTo>
                  <a:pt x="1062228" y="49911"/>
                </a:lnTo>
                <a:lnTo>
                  <a:pt x="1062228" y="24002"/>
                </a:lnTo>
                <a:close/>
              </a:path>
              <a:path w="2747009" h="78105">
                <a:moveTo>
                  <a:pt x="1114043" y="24129"/>
                </a:moveTo>
                <a:lnTo>
                  <a:pt x="1088136" y="24129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29"/>
                </a:lnTo>
                <a:close/>
              </a:path>
              <a:path w="2747009" h="78105">
                <a:moveTo>
                  <a:pt x="1165860" y="24129"/>
                </a:moveTo>
                <a:lnTo>
                  <a:pt x="1139952" y="24129"/>
                </a:lnTo>
                <a:lnTo>
                  <a:pt x="1139952" y="50037"/>
                </a:lnTo>
                <a:lnTo>
                  <a:pt x="1165860" y="50037"/>
                </a:lnTo>
                <a:lnTo>
                  <a:pt x="1165860" y="24129"/>
                </a:lnTo>
                <a:close/>
              </a:path>
              <a:path w="2747009" h="78105">
                <a:moveTo>
                  <a:pt x="1217676" y="24256"/>
                </a:moveTo>
                <a:lnTo>
                  <a:pt x="1191767" y="24256"/>
                </a:lnTo>
                <a:lnTo>
                  <a:pt x="1191767" y="50164"/>
                </a:lnTo>
                <a:lnTo>
                  <a:pt x="1217676" y="50164"/>
                </a:lnTo>
                <a:lnTo>
                  <a:pt x="1217676" y="24256"/>
                </a:lnTo>
                <a:close/>
              </a:path>
              <a:path w="2747009" h="78105">
                <a:moveTo>
                  <a:pt x="1269491" y="24256"/>
                </a:moveTo>
                <a:lnTo>
                  <a:pt x="1243584" y="24256"/>
                </a:lnTo>
                <a:lnTo>
                  <a:pt x="1243584" y="50164"/>
                </a:lnTo>
                <a:lnTo>
                  <a:pt x="1269491" y="50164"/>
                </a:lnTo>
                <a:lnTo>
                  <a:pt x="1269491" y="24256"/>
                </a:lnTo>
                <a:close/>
              </a:path>
              <a:path w="2747009" h="78105">
                <a:moveTo>
                  <a:pt x="1295400" y="24256"/>
                </a:moveTo>
                <a:lnTo>
                  <a:pt x="1295400" y="50164"/>
                </a:lnTo>
                <a:lnTo>
                  <a:pt x="1321308" y="50291"/>
                </a:lnTo>
                <a:lnTo>
                  <a:pt x="1321308" y="24383"/>
                </a:lnTo>
                <a:lnTo>
                  <a:pt x="1295400" y="24256"/>
                </a:lnTo>
                <a:close/>
              </a:path>
              <a:path w="2747009" h="78105">
                <a:moveTo>
                  <a:pt x="1373124" y="24383"/>
                </a:moveTo>
                <a:lnTo>
                  <a:pt x="1347215" y="24383"/>
                </a:lnTo>
                <a:lnTo>
                  <a:pt x="1347215" y="50291"/>
                </a:lnTo>
                <a:lnTo>
                  <a:pt x="1373124" y="50291"/>
                </a:lnTo>
                <a:lnTo>
                  <a:pt x="1373124" y="24383"/>
                </a:lnTo>
                <a:close/>
              </a:path>
              <a:path w="2747009" h="78105">
                <a:moveTo>
                  <a:pt x="1399032" y="24383"/>
                </a:moveTo>
                <a:lnTo>
                  <a:pt x="1399032" y="50291"/>
                </a:lnTo>
                <a:lnTo>
                  <a:pt x="1424939" y="50418"/>
                </a:lnTo>
                <a:lnTo>
                  <a:pt x="1424939" y="24511"/>
                </a:lnTo>
                <a:lnTo>
                  <a:pt x="1399032" y="24383"/>
                </a:lnTo>
                <a:close/>
              </a:path>
              <a:path w="2747009" h="78105">
                <a:moveTo>
                  <a:pt x="1476756" y="24511"/>
                </a:moveTo>
                <a:lnTo>
                  <a:pt x="1450847" y="24511"/>
                </a:lnTo>
                <a:lnTo>
                  <a:pt x="1450847" y="50418"/>
                </a:lnTo>
                <a:lnTo>
                  <a:pt x="1476756" y="50418"/>
                </a:lnTo>
                <a:lnTo>
                  <a:pt x="1476756" y="24511"/>
                </a:lnTo>
                <a:close/>
              </a:path>
              <a:path w="2747009" h="78105">
                <a:moveTo>
                  <a:pt x="1502664" y="24511"/>
                </a:moveTo>
                <a:lnTo>
                  <a:pt x="1502664" y="50418"/>
                </a:lnTo>
                <a:lnTo>
                  <a:pt x="1528571" y="50545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7009" h="78105">
                <a:moveTo>
                  <a:pt x="1580388" y="24637"/>
                </a:moveTo>
                <a:lnTo>
                  <a:pt x="1554480" y="24637"/>
                </a:lnTo>
                <a:lnTo>
                  <a:pt x="1554480" y="50545"/>
                </a:lnTo>
                <a:lnTo>
                  <a:pt x="1580388" y="50545"/>
                </a:lnTo>
                <a:lnTo>
                  <a:pt x="1580388" y="24637"/>
                </a:lnTo>
                <a:close/>
              </a:path>
              <a:path w="2747009" h="78105">
                <a:moveTo>
                  <a:pt x="1632204" y="24637"/>
                </a:moveTo>
                <a:lnTo>
                  <a:pt x="1606295" y="24637"/>
                </a:lnTo>
                <a:lnTo>
                  <a:pt x="1606295" y="50545"/>
                </a:lnTo>
                <a:lnTo>
                  <a:pt x="1632204" y="50545"/>
                </a:lnTo>
                <a:lnTo>
                  <a:pt x="1632204" y="24637"/>
                </a:lnTo>
                <a:close/>
              </a:path>
              <a:path w="2747009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7009" h="78105">
                <a:moveTo>
                  <a:pt x="1735836" y="24764"/>
                </a:moveTo>
                <a:lnTo>
                  <a:pt x="1709928" y="24764"/>
                </a:lnTo>
                <a:lnTo>
                  <a:pt x="1709928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7009" h="78105">
                <a:moveTo>
                  <a:pt x="1787652" y="24891"/>
                </a:moveTo>
                <a:lnTo>
                  <a:pt x="1761743" y="24891"/>
                </a:lnTo>
                <a:lnTo>
                  <a:pt x="1761743" y="50800"/>
                </a:lnTo>
                <a:lnTo>
                  <a:pt x="1787652" y="50800"/>
                </a:lnTo>
                <a:lnTo>
                  <a:pt x="1787652" y="24891"/>
                </a:lnTo>
                <a:close/>
              </a:path>
              <a:path w="2747009" h="78105">
                <a:moveTo>
                  <a:pt x="1839467" y="24891"/>
                </a:moveTo>
                <a:lnTo>
                  <a:pt x="1813560" y="24891"/>
                </a:lnTo>
                <a:lnTo>
                  <a:pt x="1813560" y="50800"/>
                </a:lnTo>
                <a:lnTo>
                  <a:pt x="1839467" y="50800"/>
                </a:lnTo>
                <a:lnTo>
                  <a:pt x="1839467" y="24891"/>
                </a:lnTo>
                <a:close/>
              </a:path>
              <a:path w="2747009" h="78105">
                <a:moveTo>
                  <a:pt x="1891284" y="25018"/>
                </a:moveTo>
                <a:lnTo>
                  <a:pt x="1865376" y="25018"/>
                </a:lnTo>
                <a:lnTo>
                  <a:pt x="1865376" y="50926"/>
                </a:lnTo>
                <a:lnTo>
                  <a:pt x="1891284" y="50926"/>
                </a:lnTo>
                <a:lnTo>
                  <a:pt x="1891284" y="25018"/>
                </a:lnTo>
                <a:close/>
              </a:path>
              <a:path w="2747009" h="78105">
                <a:moveTo>
                  <a:pt x="1943100" y="25018"/>
                </a:moveTo>
                <a:lnTo>
                  <a:pt x="1917191" y="25018"/>
                </a:lnTo>
                <a:lnTo>
                  <a:pt x="1917191" y="50926"/>
                </a:lnTo>
                <a:lnTo>
                  <a:pt x="1943100" y="50926"/>
                </a:lnTo>
                <a:lnTo>
                  <a:pt x="1943100" y="25018"/>
                </a:lnTo>
                <a:close/>
              </a:path>
              <a:path w="2747009" h="78105">
                <a:moveTo>
                  <a:pt x="1969008" y="25018"/>
                </a:moveTo>
                <a:lnTo>
                  <a:pt x="1969008" y="50926"/>
                </a:lnTo>
                <a:lnTo>
                  <a:pt x="1994915" y="51053"/>
                </a:lnTo>
                <a:lnTo>
                  <a:pt x="1994915" y="25145"/>
                </a:lnTo>
                <a:lnTo>
                  <a:pt x="1969008" y="25018"/>
                </a:lnTo>
                <a:close/>
              </a:path>
              <a:path w="2747009" h="78105">
                <a:moveTo>
                  <a:pt x="2046732" y="25145"/>
                </a:moveTo>
                <a:lnTo>
                  <a:pt x="2020824" y="25145"/>
                </a:lnTo>
                <a:lnTo>
                  <a:pt x="2020824" y="51053"/>
                </a:lnTo>
                <a:lnTo>
                  <a:pt x="2046732" y="51053"/>
                </a:lnTo>
                <a:lnTo>
                  <a:pt x="2046732" y="25145"/>
                </a:lnTo>
                <a:close/>
              </a:path>
              <a:path w="2747009" h="78105">
                <a:moveTo>
                  <a:pt x="2072639" y="25145"/>
                </a:moveTo>
                <a:lnTo>
                  <a:pt x="2072639" y="51053"/>
                </a:lnTo>
                <a:lnTo>
                  <a:pt x="2098547" y="51180"/>
                </a:lnTo>
                <a:lnTo>
                  <a:pt x="2098547" y="25273"/>
                </a:lnTo>
                <a:lnTo>
                  <a:pt x="2072639" y="25145"/>
                </a:lnTo>
                <a:close/>
              </a:path>
              <a:path w="2747009" h="78105">
                <a:moveTo>
                  <a:pt x="2150364" y="25273"/>
                </a:moveTo>
                <a:lnTo>
                  <a:pt x="2124456" y="25273"/>
                </a:lnTo>
                <a:lnTo>
                  <a:pt x="2124456" y="51180"/>
                </a:lnTo>
                <a:lnTo>
                  <a:pt x="2150364" y="51180"/>
                </a:lnTo>
                <a:lnTo>
                  <a:pt x="2150364" y="25273"/>
                </a:lnTo>
                <a:close/>
              </a:path>
              <a:path w="2747009" h="78105">
                <a:moveTo>
                  <a:pt x="2176271" y="25273"/>
                </a:moveTo>
                <a:lnTo>
                  <a:pt x="2176271" y="51180"/>
                </a:lnTo>
                <a:lnTo>
                  <a:pt x="2202180" y="51307"/>
                </a:lnTo>
                <a:lnTo>
                  <a:pt x="2202180" y="25400"/>
                </a:lnTo>
                <a:lnTo>
                  <a:pt x="2176271" y="25273"/>
                </a:lnTo>
                <a:close/>
              </a:path>
              <a:path w="2747009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7"/>
                </a:lnTo>
                <a:lnTo>
                  <a:pt x="2253995" y="51307"/>
                </a:lnTo>
                <a:lnTo>
                  <a:pt x="2253995" y="25400"/>
                </a:lnTo>
                <a:close/>
              </a:path>
              <a:path w="2747009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7"/>
                </a:lnTo>
                <a:lnTo>
                  <a:pt x="2305812" y="51307"/>
                </a:lnTo>
                <a:lnTo>
                  <a:pt x="2305812" y="25400"/>
                </a:lnTo>
                <a:close/>
              </a:path>
              <a:path w="2747009" h="78105">
                <a:moveTo>
                  <a:pt x="2357628" y="25526"/>
                </a:moveTo>
                <a:lnTo>
                  <a:pt x="2331719" y="25526"/>
                </a:lnTo>
                <a:lnTo>
                  <a:pt x="2331719" y="51434"/>
                </a:lnTo>
                <a:lnTo>
                  <a:pt x="2357628" y="51434"/>
                </a:lnTo>
                <a:lnTo>
                  <a:pt x="2357628" y="25526"/>
                </a:lnTo>
                <a:close/>
              </a:path>
              <a:path w="2747009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4"/>
                </a:lnTo>
                <a:lnTo>
                  <a:pt x="2409443" y="51434"/>
                </a:lnTo>
                <a:lnTo>
                  <a:pt x="2409443" y="25526"/>
                </a:lnTo>
                <a:close/>
              </a:path>
              <a:path w="2747009" h="78105">
                <a:moveTo>
                  <a:pt x="2461260" y="25653"/>
                </a:moveTo>
                <a:lnTo>
                  <a:pt x="2435352" y="25653"/>
                </a:lnTo>
                <a:lnTo>
                  <a:pt x="2435352" y="51562"/>
                </a:lnTo>
                <a:lnTo>
                  <a:pt x="2461260" y="51562"/>
                </a:lnTo>
                <a:lnTo>
                  <a:pt x="2461260" y="25653"/>
                </a:lnTo>
                <a:close/>
              </a:path>
              <a:path w="2747009" h="78105">
                <a:moveTo>
                  <a:pt x="2513076" y="25653"/>
                </a:moveTo>
                <a:lnTo>
                  <a:pt x="2487167" y="25653"/>
                </a:lnTo>
                <a:lnTo>
                  <a:pt x="2487167" y="51562"/>
                </a:lnTo>
                <a:lnTo>
                  <a:pt x="2513076" y="51562"/>
                </a:lnTo>
                <a:lnTo>
                  <a:pt x="2513076" y="25653"/>
                </a:lnTo>
                <a:close/>
              </a:path>
              <a:path w="2747009" h="78105">
                <a:moveTo>
                  <a:pt x="2538984" y="25653"/>
                </a:moveTo>
                <a:lnTo>
                  <a:pt x="2538984" y="51562"/>
                </a:lnTo>
                <a:lnTo>
                  <a:pt x="2564891" y="51688"/>
                </a:lnTo>
                <a:lnTo>
                  <a:pt x="2564891" y="25780"/>
                </a:lnTo>
                <a:lnTo>
                  <a:pt x="2538984" y="25653"/>
                </a:lnTo>
                <a:close/>
              </a:path>
              <a:path w="2747009" h="78105">
                <a:moveTo>
                  <a:pt x="2616708" y="25780"/>
                </a:moveTo>
                <a:lnTo>
                  <a:pt x="2590800" y="25780"/>
                </a:lnTo>
                <a:lnTo>
                  <a:pt x="2590800" y="51688"/>
                </a:lnTo>
                <a:lnTo>
                  <a:pt x="2616708" y="51688"/>
                </a:lnTo>
                <a:lnTo>
                  <a:pt x="2616708" y="25780"/>
                </a:lnTo>
                <a:close/>
              </a:path>
              <a:path w="2747009" h="78105">
                <a:moveTo>
                  <a:pt x="2642616" y="25780"/>
                </a:moveTo>
                <a:lnTo>
                  <a:pt x="2642616" y="51688"/>
                </a:lnTo>
                <a:lnTo>
                  <a:pt x="2668524" y="51815"/>
                </a:lnTo>
                <a:lnTo>
                  <a:pt x="2668524" y="25907"/>
                </a:lnTo>
                <a:lnTo>
                  <a:pt x="2642616" y="25780"/>
                </a:lnTo>
                <a:close/>
              </a:path>
              <a:path w="2747009" h="78105">
                <a:moveTo>
                  <a:pt x="2708147" y="0"/>
                </a:moveTo>
                <a:lnTo>
                  <a:pt x="2693021" y="3053"/>
                </a:lnTo>
                <a:lnTo>
                  <a:pt x="2680668" y="11382"/>
                </a:lnTo>
                <a:lnTo>
                  <a:pt x="2672339" y="23735"/>
                </a:lnTo>
                <a:lnTo>
                  <a:pt x="2669286" y="38862"/>
                </a:lnTo>
                <a:lnTo>
                  <a:pt x="2672339" y="53988"/>
                </a:lnTo>
                <a:lnTo>
                  <a:pt x="2680668" y="66341"/>
                </a:lnTo>
                <a:lnTo>
                  <a:pt x="2693021" y="74670"/>
                </a:lnTo>
                <a:lnTo>
                  <a:pt x="2708147" y="77724"/>
                </a:lnTo>
                <a:lnTo>
                  <a:pt x="2723274" y="74670"/>
                </a:lnTo>
                <a:lnTo>
                  <a:pt x="2735627" y="66341"/>
                </a:lnTo>
                <a:lnTo>
                  <a:pt x="2743956" y="53988"/>
                </a:lnTo>
                <a:lnTo>
                  <a:pt x="2744394" y="51815"/>
                </a:lnTo>
                <a:lnTo>
                  <a:pt x="2694432" y="51815"/>
                </a:lnTo>
                <a:lnTo>
                  <a:pt x="2694432" y="25907"/>
                </a:lnTo>
                <a:lnTo>
                  <a:pt x="2744394" y="25907"/>
                </a:lnTo>
                <a:lnTo>
                  <a:pt x="2743956" y="23735"/>
                </a:lnTo>
                <a:lnTo>
                  <a:pt x="2735627" y="11382"/>
                </a:lnTo>
                <a:lnTo>
                  <a:pt x="2723274" y="3053"/>
                </a:lnTo>
                <a:lnTo>
                  <a:pt x="2708147" y="0"/>
                </a:lnTo>
                <a:close/>
              </a:path>
              <a:path w="2747009" h="78105">
                <a:moveTo>
                  <a:pt x="2708147" y="25907"/>
                </a:moveTo>
                <a:lnTo>
                  <a:pt x="2694432" y="25907"/>
                </a:lnTo>
                <a:lnTo>
                  <a:pt x="2694432" y="51815"/>
                </a:lnTo>
                <a:lnTo>
                  <a:pt x="2708147" y="51815"/>
                </a:lnTo>
                <a:lnTo>
                  <a:pt x="2708147" y="25907"/>
                </a:lnTo>
                <a:close/>
              </a:path>
              <a:path w="2747009" h="78105">
                <a:moveTo>
                  <a:pt x="2744394" y="25907"/>
                </a:moveTo>
                <a:lnTo>
                  <a:pt x="2708147" y="25907"/>
                </a:lnTo>
                <a:lnTo>
                  <a:pt x="2708147" y="51815"/>
                </a:lnTo>
                <a:lnTo>
                  <a:pt x="2744394" y="51815"/>
                </a:lnTo>
                <a:lnTo>
                  <a:pt x="2747010" y="38862"/>
                </a:lnTo>
                <a:lnTo>
                  <a:pt x="274439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137" y="1992386"/>
            <a:ext cx="3514188" cy="32878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4505" y="1008126"/>
            <a:ext cx="8703310" cy="485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9715" algn="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CPU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&amp;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800">
              <a:latin typeface="Arial"/>
              <a:cs typeface="Arial"/>
            </a:endParaRPr>
          </a:p>
          <a:p>
            <a:pPr marL="3759200">
              <a:lnSpc>
                <a:spcPts val="2160"/>
              </a:lnSpc>
              <a:spcBef>
                <a:spcPts val="5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1800" b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endParaRPr sz="1800">
              <a:latin typeface="Verdana"/>
              <a:cs typeface="Verdana"/>
            </a:endParaRPr>
          </a:p>
          <a:p>
            <a:pPr marL="3759200" marR="120650">
              <a:lnSpc>
                <a:spcPts val="1920"/>
              </a:lnSpc>
              <a:spcBef>
                <a:spcPts val="60"/>
              </a:spcBef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Jalur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perpindahan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antar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komponen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komputer.</a:t>
            </a:r>
            <a:r>
              <a:rPr sz="16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Lebar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akan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menentukan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kinerja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sistem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komputer.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Sifat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20" dirty="0">
                <a:solidFill>
                  <a:srgbClr val="16165D"/>
                </a:solidFill>
                <a:latin typeface="Verdana"/>
                <a:cs typeface="Verdana"/>
              </a:rPr>
              <a:t>data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r>
              <a:rPr sz="1600" i="1" spc="-7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adalah</a:t>
            </a:r>
            <a:r>
              <a:rPr sz="1600" i="1" spc="-7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bidirectional,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sehingga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dapat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membaca</a:t>
            </a:r>
            <a:r>
              <a:rPr sz="16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menerima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data.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Biasanya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terdiri</a:t>
            </a:r>
            <a:endParaRPr sz="1600">
              <a:latin typeface="Verdana"/>
              <a:cs typeface="Verdana"/>
            </a:endParaRPr>
          </a:p>
          <a:p>
            <a:pPr marL="3759200">
              <a:lnSpc>
                <a:spcPts val="1860"/>
              </a:lnSpc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8,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16,</a:t>
            </a:r>
            <a:r>
              <a:rPr sz="16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32</a:t>
            </a:r>
            <a:r>
              <a:rPr sz="16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64</a:t>
            </a:r>
            <a:r>
              <a:rPr sz="16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jalur.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600">
              <a:latin typeface="Verdana"/>
              <a:cs typeface="Verdana"/>
            </a:endParaRPr>
          </a:p>
          <a:p>
            <a:pPr marL="3775075" marR="5080" indent="3328670" algn="r">
              <a:lnSpc>
                <a:spcPct val="100000"/>
              </a:lnSpc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Address</a:t>
            </a:r>
            <a:r>
              <a:rPr sz="1800" b="1" spc="-9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Bus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menentukan</a:t>
            </a:r>
            <a:r>
              <a:rPr sz="16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lokasi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tujuan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atau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seumber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pada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proses</a:t>
            </a:r>
            <a:r>
              <a:rPr sz="16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transfer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data.</a:t>
            </a:r>
            <a:r>
              <a:rPr sz="16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Address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25" dirty="0">
                <a:solidFill>
                  <a:srgbClr val="16165D"/>
                </a:solidFill>
                <a:latin typeface="Verdana"/>
                <a:cs typeface="Verdana"/>
              </a:rPr>
              <a:t>bus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digunakan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600" i="1" spc="-7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mengirimkan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alamat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akan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ditulis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atau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dibaca.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Biasanya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terdiri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16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16,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20,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24,</a:t>
            </a:r>
            <a:r>
              <a:rPr sz="16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atau</a:t>
            </a:r>
            <a:r>
              <a:rPr sz="16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32</a:t>
            </a:r>
            <a:r>
              <a:rPr sz="16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jalur.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160"/>
              </a:lnSpc>
              <a:spcBef>
                <a:spcPts val="800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Control</a:t>
            </a:r>
            <a:r>
              <a:rPr sz="1800" b="1" spc="-8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Digunakan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mengontrol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akses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ke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r>
              <a:rPr sz="16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address</a:t>
            </a:r>
            <a:r>
              <a:rPr sz="16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20" dirty="0">
                <a:solidFill>
                  <a:srgbClr val="16165D"/>
                </a:solidFill>
                <a:latin typeface="Verdana"/>
                <a:cs typeface="Verdana"/>
              </a:rPr>
              <a:t>bus.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1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2" name="object 4"/>
          <p:cNvSpPr txBox="1"/>
          <p:nvPr/>
        </p:nvSpPr>
        <p:spPr>
          <a:xfrm>
            <a:off x="2895600" y="6629732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98" y="1293876"/>
            <a:ext cx="9164320" cy="5568950"/>
            <a:chOff x="-9398" y="1293876"/>
            <a:chExt cx="9164320" cy="5568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1083" y="1319784"/>
              <a:ext cx="4943856" cy="48676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5176" y="1293876"/>
              <a:ext cx="4943855" cy="48676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4903" y="1403604"/>
              <a:ext cx="4724400" cy="4648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84903" y="1403604"/>
              <a:ext cx="4724400" cy="4648200"/>
            </a:xfrm>
            <a:custGeom>
              <a:avLst/>
              <a:gdLst/>
              <a:ahLst/>
              <a:cxnLst/>
              <a:rect l="l" t="t" r="r" b="b"/>
              <a:pathLst>
                <a:path w="4724400" h="4648200">
                  <a:moveTo>
                    <a:pt x="0" y="2324100"/>
                  </a:moveTo>
                  <a:lnTo>
                    <a:pt x="494" y="2276080"/>
                  </a:lnTo>
                  <a:lnTo>
                    <a:pt x="1970" y="2228299"/>
                  </a:lnTo>
                  <a:lnTo>
                    <a:pt x="4419" y="2180763"/>
                  </a:lnTo>
                  <a:lnTo>
                    <a:pt x="7831" y="2133484"/>
                  </a:lnTo>
                  <a:lnTo>
                    <a:pt x="12196" y="2086470"/>
                  </a:lnTo>
                  <a:lnTo>
                    <a:pt x="17505" y="2039730"/>
                  </a:lnTo>
                  <a:lnTo>
                    <a:pt x="23749" y="1993275"/>
                  </a:lnTo>
                  <a:lnTo>
                    <a:pt x="30918" y="1947113"/>
                  </a:lnTo>
                  <a:lnTo>
                    <a:pt x="39003" y="1901253"/>
                  </a:lnTo>
                  <a:lnTo>
                    <a:pt x="47994" y="1855705"/>
                  </a:lnTo>
                  <a:lnTo>
                    <a:pt x="57881" y="1810479"/>
                  </a:lnTo>
                  <a:lnTo>
                    <a:pt x="68655" y="1765584"/>
                  </a:lnTo>
                  <a:lnTo>
                    <a:pt x="80307" y="1721028"/>
                  </a:lnTo>
                  <a:lnTo>
                    <a:pt x="92826" y="1676822"/>
                  </a:lnTo>
                  <a:lnTo>
                    <a:pt x="106205" y="1632974"/>
                  </a:lnTo>
                  <a:lnTo>
                    <a:pt x="120432" y="1589495"/>
                  </a:lnTo>
                  <a:lnTo>
                    <a:pt x="135499" y="1546393"/>
                  </a:lnTo>
                  <a:lnTo>
                    <a:pt x="151396" y="1503678"/>
                  </a:lnTo>
                  <a:lnTo>
                    <a:pt x="168113" y="1461358"/>
                  </a:lnTo>
                  <a:lnTo>
                    <a:pt x="185642" y="1419445"/>
                  </a:lnTo>
                  <a:lnTo>
                    <a:pt x="203972" y="1377946"/>
                  </a:lnTo>
                  <a:lnTo>
                    <a:pt x="223094" y="1336871"/>
                  </a:lnTo>
                  <a:lnTo>
                    <a:pt x="242998" y="1296230"/>
                  </a:lnTo>
                  <a:lnTo>
                    <a:pt x="263676" y="1256031"/>
                  </a:lnTo>
                  <a:lnTo>
                    <a:pt x="285117" y="1216285"/>
                  </a:lnTo>
                  <a:lnTo>
                    <a:pt x="307312" y="1177000"/>
                  </a:lnTo>
                  <a:lnTo>
                    <a:pt x="330252" y="1138186"/>
                  </a:lnTo>
                  <a:lnTo>
                    <a:pt x="353926" y="1099852"/>
                  </a:lnTo>
                  <a:lnTo>
                    <a:pt x="378327" y="1062008"/>
                  </a:lnTo>
                  <a:lnTo>
                    <a:pt x="403443" y="1024663"/>
                  </a:lnTo>
                  <a:lnTo>
                    <a:pt x="429265" y="987825"/>
                  </a:lnTo>
                  <a:lnTo>
                    <a:pt x="455785" y="951506"/>
                  </a:lnTo>
                  <a:lnTo>
                    <a:pt x="482992" y="915713"/>
                  </a:lnTo>
                  <a:lnTo>
                    <a:pt x="510878" y="880457"/>
                  </a:lnTo>
                  <a:lnTo>
                    <a:pt x="539432" y="845746"/>
                  </a:lnTo>
                  <a:lnTo>
                    <a:pt x="568644" y="811590"/>
                  </a:lnTo>
                  <a:lnTo>
                    <a:pt x="598507" y="777999"/>
                  </a:lnTo>
                  <a:lnTo>
                    <a:pt x="629009" y="744981"/>
                  </a:lnTo>
                  <a:lnTo>
                    <a:pt x="660142" y="712546"/>
                  </a:lnTo>
                  <a:lnTo>
                    <a:pt x="691896" y="680704"/>
                  </a:lnTo>
                  <a:lnTo>
                    <a:pt x="724261" y="649463"/>
                  </a:lnTo>
                  <a:lnTo>
                    <a:pt x="757228" y="618833"/>
                  </a:lnTo>
                  <a:lnTo>
                    <a:pt x="790788" y="588824"/>
                  </a:lnTo>
                  <a:lnTo>
                    <a:pt x="824931" y="559444"/>
                  </a:lnTo>
                  <a:lnTo>
                    <a:pt x="859647" y="530703"/>
                  </a:lnTo>
                  <a:lnTo>
                    <a:pt x="894927" y="502611"/>
                  </a:lnTo>
                  <a:lnTo>
                    <a:pt x="930762" y="475176"/>
                  </a:lnTo>
                  <a:lnTo>
                    <a:pt x="967142" y="448409"/>
                  </a:lnTo>
                  <a:lnTo>
                    <a:pt x="1004057" y="422318"/>
                  </a:lnTo>
                  <a:lnTo>
                    <a:pt x="1041499" y="396913"/>
                  </a:lnTo>
                  <a:lnTo>
                    <a:pt x="1079457" y="372203"/>
                  </a:lnTo>
                  <a:lnTo>
                    <a:pt x="1117921" y="348197"/>
                  </a:lnTo>
                  <a:lnTo>
                    <a:pt x="1156884" y="324906"/>
                  </a:lnTo>
                  <a:lnTo>
                    <a:pt x="1196334" y="302337"/>
                  </a:lnTo>
                  <a:lnTo>
                    <a:pt x="1236263" y="280501"/>
                  </a:lnTo>
                  <a:lnTo>
                    <a:pt x="1276660" y="259407"/>
                  </a:lnTo>
                  <a:lnTo>
                    <a:pt x="1317518" y="239064"/>
                  </a:lnTo>
                  <a:lnTo>
                    <a:pt x="1358825" y="219481"/>
                  </a:lnTo>
                  <a:lnTo>
                    <a:pt x="1400573" y="200669"/>
                  </a:lnTo>
                  <a:lnTo>
                    <a:pt x="1442751" y="182635"/>
                  </a:lnTo>
                  <a:lnTo>
                    <a:pt x="1485351" y="165391"/>
                  </a:lnTo>
                  <a:lnTo>
                    <a:pt x="1528364" y="148944"/>
                  </a:lnTo>
                  <a:lnTo>
                    <a:pt x="1571778" y="133304"/>
                  </a:lnTo>
                  <a:lnTo>
                    <a:pt x="1615586" y="118481"/>
                  </a:lnTo>
                  <a:lnTo>
                    <a:pt x="1659777" y="104484"/>
                  </a:lnTo>
                  <a:lnTo>
                    <a:pt x="1704342" y="91323"/>
                  </a:lnTo>
                  <a:lnTo>
                    <a:pt x="1749271" y="79006"/>
                  </a:lnTo>
                  <a:lnTo>
                    <a:pt x="1794556" y="67543"/>
                  </a:lnTo>
                  <a:lnTo>
                    <a:pt x="1840186" y="56943"/>
                  </a:lnTo>
                  <a:lnTo>
                    <a:pt x="1886152" y="47216"/>
                  </a:lnTo>
                  <a:lnTo>
                    <a:pt x="1932444" y="38371"/>
                  </a:lnTo>
                  <a:lnTo>
                    <a:pt x="1979054" y="30417"/>
                  </a:lnTo>
                  <a:lnTo>
                    <a:pt x="2025971" y="23365"/>
                  </a:lnTo>
                  <a:lnTo>
                    <a:pt x="2073185" y="17222"/>
                  </a:lnTo>
                  <a:lnTo>
                    <a:pt x="2120689" y="11998"/>
                  </a:lnTo>
                  <a:lnTo>
                    <a:pt x="2168471" y="7704"/>
                  </a:lnTo>
                  <a:lnTo>
                    <a:pt x="2216523" y="4347"/>
                  </a:lnTo>
                  <a:lnTo>
                    <a:pt x="2264834" y="1938"/>
                  </a:lnTo>
                  <a:lnTo>
                    <a:pt x="2313396" y="486"/>
                  </a:lnTo>
                  <a:lnTo>
                    <a:pt x="2362200" y="0"/>
                  </a:lnTo>
                  <a:lnTo>
                    <a:pt x="2411003" y="486"/>
                  </a:lnTo>
                  <a:lnTo>
                    <a:pt x="2459565" y="1938"/>
                  </a:lnTo>
                  <a:lnTo>
                    <a:pt x="2507876" y="4347"/>
                  </a:lnTo>
                  <a:lnTo>
                    <a:pt x="2555928" y="7704"/>
                  </a:lnTo>
                  <a:lnTo>
                    <a:pt x="2603710" y="11998"/>
                  </a:lnTo>
                  <a:lnTo>
                    <a:pt x="2651214" y="17222"/>
                  </a:lnTo>
                  <a:lnTo>
                    <a:pt x="2698428" y="23365"/>
                  </a:lnTo>
                  <a:lnTo>
                    <a:pt x="2745345" y="30417"/>
                  </a:lnTo>
                  <a:lnTo>
                    <a:pt x="2791955" y="38371"/>
                  </a:lnTo>
                  <a:lnTo>
                    <a:pt x="2838247" y="47216"/>
                  </a:lnTo>
                  <a:lnTo>
                    <a:pt x="2884213" y="56943"/>
                  </a:lnTo>
                  <a:lnTo>
                    <a:pt x="2929843" y="67543"/>
                  </a:lnTo>
                  <a:lnTo>
                    <a:pt x="2975128" y="79006"/>
                  </a:lnTo>
                  <a:lnTo>
                    <a:pt x="3020057" y="91323"/>
                  </a:lnTo>
                  <a:lnTo>
                    <a:pt x="3064622" y="104484"/>
                  </a:lnTo>
                  <a:lnTo>
                    <a:pt x="3108813" y="118481"/>
                  </a:lnTo>
                  <a:lnTo>
                    <a:pt x="3152621" y="133304"/>
                  </a:lnTo>
                  <a:lnTo>
                    <a:pt x="3196035" y="148944"/>
                  </a:lnTo>
                  <a:lnTo>
                    <a:pt x="3239048" y="165391"/>
                  </a:lnTo>
                  <a:lnTo>
                    <a:pt x="3281648" y="182635"/>
                  </a:lnTo>
                  <a:lnTo>
                    <a:pt x="3323826" y="200669"/>
                  </a:lnTo>
                  <a:lnTo>
                    <a:pt x="3365574" y="219481"/>
                  </a:lnTo>
                  <a:lnTo>
                    <a:pt x="3406881" y="239064"/>
                  </a:lnTo>
                  <a:lnTo>
                    <a:pt x="3447739" y="259407"/>
                  </a:lnTo>
                  <a:lnTo>
                    <a:pt x="3488136" y="280501"/>
                  </a:lnTo>
                  <a:lnTo>
                    <a:pt x="3528065" y="302337"/>
                  </a:lnTo>
                  <a:lnTo>
                    <a:pt x="3567515" y="324906"/>
                  </a:lnTo>
                  <a:lnTo>
                    <a:pt x="3606478" y="348197"/>
                  </a:lnTo>
                  <a:lnTo>
                    <a:pt x="3644942" y="372203"/>
                  </a:lnTo>
                  <a:lnTo>
                    <a:pt x="3682900" y="396913"/>
                  </a:lnTo>
                  <a:lnTo>
                    <a:pt x="3720342" y="422318"/>
                  </a:lnTo>
                  <a:lnTo>
                    <a:pt x="3757257" y="448409"/>
                  </a:lnTo>
                  <a:lnTo>
                    <a:pt x="3793637" y="475176"/>
                  </a:lnTo>
                  <a:lnTo>
                    <a:pt x="3829472" y="502611"/>
                  </a:lnTo>
                  <a:lnTo>
                    <a:pt x="3864752" y="530703"/>
                  </a:lnTo>
                  <a:lnTo>
                    <a:pt x="3899468" y="559444"/>
                  </a:lnTo>
                  <a:lnTo>
                    <a:pt x="3933611" y="588824"/>
                  </a:lnTo>
                  <a:lnTo>
                    <a:pt x="3967171" y="618833"/>
                  </a:lnTo>
                  <a:lnTo>
                    <a:pt x="4000138" y="649463"/>
                  </a:lnTo>
                  <a:lnTo>
                    <a:pt x="4032504" y="680704"/>
                  </a:lnTo>
                  <a:lnTo>
                    <a:pt x="4064257" y="712546"/>
                  </a:lnTo>
                  <a:lnTo>
                    <a:pt x="4095390" y="744981"/>
                  </a:lnTo>
                  <a:lnTo>
                    <a:pt x="4125892" y="777999"/>
                  </a:lnTo>
                  <a:lnTo>
                    <a:pt x="4155755" y="811590"/>
                  </a:lnTo>
                  <a:lnTo>
                    <a:pt x="4184967" y="845746"/>
                  </a:lnTo>
                  <a:lnTo>
                    <a:pt x="4213521" y="880457"/>
                  </a:lnTo>
                  <a:lnTo>
                    <a:pt x="4241407" y="915713"/>
                  </a:lnTo>
                  <a:lnTo>
                    <a:pt x="4268614" y="951506"/>
                  </a:lnTo>
                  <a:lnTo>
                    <a:pt x="4295134" y="987825"/>
                  </a:lnTo>
                  <a:lnTo>
                    <a:pt x="4320956" y="1024663"/>
                  </a:lnTo>
                  <a:lnTo>
                    <a:pt x="4346072" y="1062008"/>
                  </a:lnTo>
                  <a:lnTo>
                    <a:pt x="4370473" y="1099852"/>
                  </a:lnTo>
                  <a:lnTo>
                    <a:pt x="4394147" y="1138186"/>
                  </a:lnTo>
                  <a:lnTo>
                    <a:pt x="4417087" y="1177000"/>
                  </a:lnTo>
                  <a:lnTo>
                    <a:pt x="4439282" y="1216285"/>
                  </a:lnTo>
                  <a:lnTo>
                    <a:pt x="4460723" y="1256031"/>
                  </a:lnTo>
                  <a:lnTo>
                    <a:pt x="4481401" y="1296230"/>
                  </a:lnTo>
                  <a:lnTo>
                    <a:pt x="4501305" y="1336871"/>
                  </a:lnTo>
                  <a:lnTo>
                    <a:pt x="4520427" y="1377946"/>
                  </a:lnTo>
                  <a:lnTo>
                    <a:pt x="4538757" y="1419445"/>
                  </a:lnTo>
                  <a:lnTo>
                    <a:pt x="4556286" y="1461358"/>
                  </a:lnTo>
                  <a:lnTo>
                    <a:pt x="4573003" y="1503678"/>
                  </a:lnTo>
                  <a:lnTo>
                    <a:pt x="4588900" y="1546393"/>
                  </a:lnTo>
                  <a:lnTo>
                    <a:pt x="4603967" y="1589495"/>
                  </a:lnTo>
                  <a:lnTo>
                    <a:pt x="4618194" y="1632974"/>
                  </a:lnTo>
                  <a:lnTo>
                    <a:pt x="4631573" y="1676822"/>
                  </a:lnTo>
                  <a:lnTo>
                    <a:pt x="4644092" y="1721028"/>
                  </a:lnTo>
                  <a:lnTo>
                    <a:pt x="4655744" y="1765584"/>
                  </a:lnTo>
                  <a:lnTo>
                    <a:pt x="4666518" y="1810479"/>
                  </a:lnTo>
                  <a:lnTo>
                    <a:pt x="4676405" y="1855705"/>
                  </a:lnTo>
                  <a:lnTo>
                    <a:pt x="4685396" y="1901253"/>
                  </a:lnTo>
                  <a:lnTo>
                    <a:pt x="4693481" y="1947113"/>
                  </a:lnTo>
                  <a:lnTo>
                    <a:pt x="4700650" y="1993275"/>
                  </a:lnTo>
                  <a:lnTo>
                    <a:pt x="4706894" y="2039730"/>
                  </a:lnTo>
                  <a:lnTo>
                    <a:pt x="4712203" y="2086470"/>
                  </a:lnTo>
                  <a:lnTo>
                    <a:pt x="4716568" y="2133484"/>
                  </a:lnTo>
                  <a:lnTo>
                    <a:pt x="4719980" y="2180763"/>
                  </a:lnTo>
                  <a:lnTo>
                    <a:pt x="4722429" y="2228299"/>
                  </a:lnTo>
                  <a:lnTo>
                    <a:pt x="4723905" y="2276080"/>
                  </a:lnTo>
                  <a:lnTo>
                    <a:pt x="4724400" y="2324100"/>
                  </a:lnTo>
                  <a:lnTo>
                    <a:pt x="4723905" y="2372119"/>
                  </a:lnTo>
                  <a:lnTo>
                    <a:pt x="4722429" y="2419900"/>
                  </a:lnTo>
                  <a:lnTo>
                    <a:pt x="4719980" y="2467436"/>
                  </a:lnTo>
                  <a:lnTo>
                    <a:pt x="4716568" y="2514715"/>
                  </a:lnTo>
                  <a:lnTo>
                    <a:pt x="4712203" y="2561729"/>
                  </a:lnTo>
                  <a:lnTo>
                    <a:pt x="4706894" y="2608469"/>
                  </a:lnTo>
                  <a:lnTo>
                    <a:pt x="4700650" y="2654924"/>
                  </a:lnTo>
                  <a:lnTo>
                    <a:pt x="4693481" y="2701086"/>
                  </a:lnTo>
                  <a:lnTo>
                    <a:pt x="4685396" y="2746946"/>
                  </a:lnTo>
                  <a:lnTo>
                    <a:pt x="4676405" y="2792494"/>
                  </a:lnTo>
                  <a:lnTo>
                    <a:pt x="4666518" y="2837720"/>
                  </a:lnTo>
                  <a:lnTo>
                    <a:pt x="4655744" y="2882615"/>
                  </a:lnTo>
                  <a:lnTo>
                    <a:pt x="4644092" y="2927171"/>
                  </a:lnTo>
                  <a:lnTo>
                    <a:pt x="4631573" y="2971377"/>
                  </a:lnTo>
                  <a:lnTo>
                    <a:pt x="4618194" y="3015225"/>
                  </a:lnTo>
                  <a:lnTo>
                    <a:pt x="4603967" y="3058704"/>
                  </a:lnTo>
                  <a:lnTo>
                    <a:pt x="4588900" y="3101806"/>
                  </a:lnTo>
                  <a:lnTo>
                    <a:pt x="4573003" y="3144521"/>
                  </a:lnTo>
                  <a:lnTo>
                    <a:pt x="4556286" y="3186841"/>
                  </a:lnTo>
                  <a:lnTo>
                    <a:pt x="4538757" y="3228754"/>
                  </a:lnTo>
                  <a:lnTo>
                    <a:pt x="4520427" y="3270253"/>
                  </a:lnTo>
                  <a:lnTo>
                    <a:pt x="4501305" y="3311328"/>
                  </a:lnTo>
                  <a:lnTo>
                    <a:pt x="4481401" y="3351969"/>
                  </a:lnTo>
                  <a:lnTo>
                    <a:pt x="4460723" y="3392168"/>
                  </a:lnTo>
                  <a:lnTo>
                    <a:pt x="4439282" y="3431914"/>
                  </a:lnTo>
                  <a:lnTo>
                    <a:pt x="4417087" y="3471199"/>
                  </a:lnTo>
                  <a:lnTo>
                    <a:pt x="4394147" y="3510013"/>
                  </a:lnTo>
                  <a:lnTo>
                    <a:pt x="4370473" y="3548347"/>
                  </a:lnTo>
                  <a:lnTo>
                    <a:pt x="4346072" y="3586191"/>
                  </a:lnTo>
                  <a:lnTo>
                    <a:pt x="4320956" y="3623536"/>
                  </a:lnTo>
                  <a:lnTo>
                    <a:pt x="4295134" y="3660374"/>
                  </a:lnTo>
                  <a:lnTo>
                    <a:pt x="4268614" y="3696693"/>
                  </a:lnTo>
                  <a:lnTo>
                    <a:pt x="4241407" y="3732486"/>
                  </a:lnTo>
                  <a:lnTo>
                    <a:pt x="4213521" y="3767742"/>
                  </a:lnTo>
                  <a:lnTo>
                    <a:pt x="4184967" y="3802453"/>
                  </a:lnTo>
                  <a:lnTo>
                    <a:pt x="4155755" y="3836609"/>
                  </a:lnTo>
                  <a:lnTo>
                    <a:pt x="4125892" y="3870200"/>
                  </a:lnTo>
                  <a:lnTo>
                    <a:pt x="4095390" y="3903218"/>
                  </a:lnTo>
                  <a:lnTo>
                    <a:pt x="4064257" y="3935653"/>
                  </a:lnTo>
                  <a:lnTo>
                    <a:pt x="4032504" y="3967495"/>
                  </a:lnTo>
                  <a:lnTo>
                    <a:pt x="4000138" y="3998736"/>
                  </a:lnTo>
                  <a:lnTo>
                    <a:pt x="3967171" y="4029366"/>
                  </a:lnTo>
                  <a:lnTo>
                    <a:pt x="3933611" y="4059375"/>
                  </a:lnTo>
                  <a:lnTo>
                    <a:pt x="3899468" y="4088755"/>
                  </a:lnTo>
                  <a:lnTo>
                    <a:pt x="3864752" y="4117496"/>
                  </a:lnTo>
                  <a:lnTo>
                    <a:pt x="3829472" y="4145588"/>
                  </a:lnTo>
                  <a:lnTo>
                    <a:pt x="3793637" y="4173023"/>
                  </a:lnTo>
                  <a:lnTo>
                    <a:pt x="3757257" y="4199790"/>
                  </a:lnTo>
                  <a:lnTo>
                    <a:pt x="3720342" y="4225881"/>
                  </a:lnTo>
                  <a:lnTo>
                    <a:pt x="3682900" y="4251286"/>
                  </a:lnTo>
                  <a:lnTo>
                    <a:pt x="3644942" y="4275996"/>
                  </a:lnTo>
                  <a:lnTo>
                    <a:pt x="3606478" y="4300002"/>
                  </a:lnTo>
                  <a:lnTo>
                    <a:pt x="3567515" y="4323293"/>
                  </a:lnTo>
                  <a:lnTo>
                    <a:pt x="3528065" y="4345862"/>
                  </a:lnTo>
                  <a:lnTo>
                    <a:pt x="3488136" y="4367698"/>
                  </a:lnTo>
                  <a:lnTo>
                    <a:pt x="3447739" y="4388792"/>
                  </a:lnTo>
                  <a:lnTo>
                    <a:pt x="3406881" y="4409135"/>
                  </a:lnTo>
                  <a:lnTo>
                    <a:pt x="3365574" y="4428718"/>
                  </a:lnTo>
                  <a:lnTo>
                    <a:pt x="3323826" y="4447530"/>
                  </a:lnTo>
                  <a:lnTo>
                    <a:pt x="3281648" y="4465564"/>
                  </a:lnTo>
                  <a:lnTo>
                    <a:pt x="3239048" y="4482808"/>
                  </a:lnTo>
                  <a:lnTo>
                    <a:pt x="3196035" y="4499255"/>
                  </a:lnTo>
                  <a:lnTo>
                    <a:pt x="3152621" y="4514895"/>
                  </a:lnTo>
                  <a:lnTo>
                    <a:pt x="3108813" y="4529718"/>
                  </a:lnTo>
                  <a:lnTo>
                    <a:pt x="3064622" y="4543715"/>
                  </a:lnTo>
                  <a:lnTo>
                    <a:pt x="3020057" y="4556876"/>
                  </a:lnTo>
                  <a:lnTo>
                    <a:pt x="2975128" y="4569193"/>
                  </a:lnTo>
                  <a:lnTo>
                    <a:pt x="2929843" y="4580656"/>
                  </a:lnTo>
                  <a:lnTo>
                    <a:pt x="2884213" y="4591256"/>
                  </a:lnTo>
                  <a:lnTo>
                    <a:pt x="2838247" y="4600983"/>
                  </a:lnTo>
                  <a:lnTo>
                    <a:pt x="2791955" y="4609828"/>
                  </a:lnTo>
                  <a:lnTo>
                    <a:pt x="2745345" y="4617782"/>
                  </a:lnTo>
                  <a:lnTo>
                    <a:pt x="2698428" y="4624834"/>
                  </a:lnTo>
                  <a:lnTo>
                    <a:pt x="2651214" y="4630977"/>
                  </a:lnTo>
                  <a:lnTo>
                    <a:pt x="2603710" y="4636201"/>
                  </a:lnTo>
                  <a:lnTo>
                    <a:pt x="2555928" y="4640495"/>
                  </a:lnTo>
                  <a:lnTo>
                    <a:pt x="2507876" y="4643852"/>
                  </a:lnTo>
                  <a:lnTo>
                    <a:pt x="2459565" y="4646261"/>
                  </a:lnTo>
                  <a:lnTo>
                    <a:pt x="2411003" y="4647713"/>
                  </a:lnTo>
                  <a:lnTo>
                    <a:pt x="2362200" y="4648200"/>
                  </a:lnTo>
                  <a:lnTo>
                    <a:pt x="2313396" y="4647713"/>
                  </a:lnTo>
                  <a:lnTo>
                    <a:pt x="2264834" y="4646261"/>
                  </a:lnTo>
                  <a:lnTo>
                    <a:pt x="2216523" y="4643852"/>
                  </a:lnTo>
                  <a:lnTo>
                    <a:pt x="2168471" y="4640495"/>
                  </a:lnTo>
                  <a:lnTo>
                    <a:pt x="2120689" y="4636201"/>
                  </a:lnTo>
                  <a:lnTo>
                    <a:pt x="2073185" y="4630977"/>
                  </a:lnTo>
                  <a:lnTo>
                    <a:pt x="2025971" y="4624834"/>
                  </a:lnTo>
                  <a:lnTo>
                    <a:pt x="1979054" y="4617782"/>
                  </a:lnTo>
                  <a:lnTo>
                    <a:pt x="1932444" y="4609828"/>
                  </a:lnTo>
                  <a:lnTo>
                    <a:pt x="1886152" y="4600983"/>
                  </a:lnTo>
                  <a:lnTo>
                    <a:pt x="1840186" y="4591256"/>
                  </a:lnTo>
                  <a:lnTo>
                    <a:pt x="1794556" y="4580656"/>
                  </a:lnTo>
                  <a:lnTo>
                    <a:pt x="1749271" y="4569193"/>
                  </a:lnTo>
                  <a:lnTo>
                    <a:pt x="1704342" y="4556876"/>
                  </a:lnTo>
                  <a:lnTo>
                    <a:pt x="1659777" y="4543715"/>
                  </a:lnTo>
                  <a:lnTo>
                    <a:pt x="1615586" y="4529718"/>
                  </a:lnTo>
                  <a:lnTo>
                    <a:pt x="1571778" y="4514895"/>
                  </a:lnTo>
                  <a:lnTo>
                    <a:pt x="1528364" y="4499255"/>
                  </a:lnTo>
                  <a:lnTo>
                    <a:pt x="1485351" y="4482808"/>
                  </a:lnTo>
                  <a:lnTo>
                    <a:pt x="1442751" y="4465564"/>
                  </a:lnTo>
                  <a:lnTo>
                    <a:pt x="1400573" y="4447530"/>
                  </a:lnTo>
                  <a:lnTo>
                    <a:pt x="1358825" y="4428718"/>
                  </a:lnTo>
                  <a:lnTo>
                    <a:pt x="1317518" y="4409135"/>
                  </a:lnTo>
                  <a:lnTo>
                    <a:pt x="1276660" y="4388792"/>
                  </a:lnTo>
                  <a:lnTo>
                    <a:pt x="1236263" y="4367698"/>
                  </a:lnTo>
                  <a:lnTo>
                    <a:pt x="1196334" y="4345862"/>
                  </a:lnTo>
                  <a:lnTo>
                    <a:pt x="1156884" y="4323293"/>
                  </a:lnTo>
                  <a:lnTo>
                    <a:pt x="1117921" y="4300002"/>
                  </a:lnTo>
                  <a:lnTo>
                    <a:pt x="1079457" y="4275996"/>
                  </a:lnTo>
                  <a:lnTo>
                    <a:pt x="1041499" y="4251286"/>
                  </a:lnTo>
                  <a:lnTo>
                    <a:pt x="1004057" y="4225881"/>
                  </a:lnTo>
                  <a:lnTo>
                    <a:pt x="967142" y="4199790"/>
                  </a:lnTo>
                  <a:lnTo>
                    <a:pt x="930762" y="4173023"/>
                  </a:lnTo>
                  <a:lnTo>
                    <a:pt x="894927" y="4145588"/>
                  </a:lnTo>
                  <a:lnTo>
                    <a:pt x="859647" y="4117496"/>
                  </a:lnTo>
                  <a:lnTo>
                    <a:pt x="824931" y="4088755"/>
                  </a:lnTo>
                  <a:lnTo>
                    <a:pt x="790788" y="4059375"/>
                  </a:lnTo>
                  <a:lnTo>
                    <a:pt x="757228" y="4029366"/>
                  </a:lnTo>
                  <a:lnTo>
                    <a:pt x="724261" y="3998736"/>
                  </a:lnTo>
                  <a:lnTo>
                    <a:pt x="691896" y="3967495"/>
                  </a:lnTo>
                  <a:lnTo>
                    <a:pt x="660142" y="3935653"/>
                  </a:lnTo>
                  <a:lnTo>
                    <a:pt x="629009" y="3903218"/>
                  </a:lnTo>
                  <a:lnTo>
                    <a:pt x="598507" y="3870200"/>
                  </a:lnTo>
                  <a:lnTo>
                    <a:pt x="568644" y="3836609"/>
                  </a:lnTo>
                  <a:lnTo>
                    <a:pt x="539432" y="3802453"/>
                  </a:lnTo>
                  <a:lnTo>
                    <a:pt x="510878" y="3767742"/>
                  </a:lnTo>
                  <a:lnTo>
                    <a:pt x="482992" y="3732486"/>
                  </a:lnTo>
                  <a:lnTo>
                    <a:pt x="455785" y="3696693"/>
                  </a:lnTo>
                  <a:lnTo>
                    <a:pt x="429265" y="3660374"/>
                  </a:lnTo>
                  <a:lnTo>
                    <a:pt x="403443" y="3623536"/>
                  </a:lnTo>
                  <a:lnTo>
                    <a:pt x="378327" y="3586191"/>
                  </a:lnTo>
                  <a:lnTo>
                    <a:pt x="353926" y="3548347"/>
                  </a:lnTo>
                  <a:lnTo>
                    <a:pt x="330252" y="3510013"/>
                  </a:lnTo>
                  <a:lnTo>
                    <a:pt x="307312" y="3471199"/>
                  </a:lnTo>
                  <a:lnTo>
                    <a:pt x="285117" y="3431914"/>
                  </a:lnTo>
                  <a:lnTo>
                    <a:pt x="263676" y="3392168"/>
                  </a:lnTo>
                  <a:lnTo>
                    <a:pt x="242998" y="3351969"/>
                  </a:lnTo>
                  <a:lnTo>
                    <a:pt x="223094" y="3311328"/>
                  </a:lnTo>
                  <a:lnTo>
                    <a:pt x="203972" y="3270253"/>
                  </a:lnTo>
                  <a:lnTo>
                    <a:pt x="185642" y="3228754"/>
                  </a:lnTo>
                  <a:lnTo>
                    <a:pt x="168113" y="3186841"/>
                  </a:lnTo>
                  <a:lnTo>
                    <a:pt x="151396" y="3144521"/>
                  </a:lnTo>
                  <a:lnTo>
                    <a:pt x="135499" y="3101806"/>
                  </a:lnTo>
                  <a:lnTo>
                    <a:pt x="120432" y="3058704"/>
                  </a:lnTo>
                  <a:lnTo>
                    <a:pt x="106205" y="3015225"/>
                  </a:lnTo>
                  <a:lnTo>
                    <a:pt x="92826" y="2971377"/>
                  </a:lnTo>
                  <a:lnTo>
                    <a:pt x="80307" y="2927171"/>
                  </a:lnTo>
                  <a:lnTo>
                    <a:pt x="68655" y="2882615"/>
                  </a:lnTo>
                  <a:lnTo>
                    <a:pt x="57881" y="2837720"/>
                  </a:lnTo>
                  <a:lnTo>
                    <a:pt x="47994" y="2792494"/>
                  </a:lnTo>
                  <a:lnTo>
                    <a:pt x="39003" y="2746946"/>
                  </a:lnTo>
                  <a:lnTo>
                    <a:pt x="30918" y="2701086"/>
                  </a:lnTo>
                  <a:lnTo>
                    <a:pt x="23749" y="2654924"/>
                  </a:lnTo>
                  <a:lnTo>
                    <a:pt x="17505" y="2608469"/>
                  </a:lnTo>
                  <a:lnTo>
                    <a:pt x="12196" y="2561729"/>
                  </a:lnTo>
                  <a:lnTo>
                    <a:pt x="7831" y="2514715"/>
                  </a:lnTo>
                  <a:lnTo>
                    <a:pt x="4419" y="2467436"/>
                  </a:lnTo>
                  <a:lnTo>
                    <a:pt x="1970" y="2419900"/>
                  </a:lnTo>
                  <a:lnTo>
                    <a:pt x="494" y="2372119"/>
                  </a:lnTo>
                  <a:lnTo>
                    <a:pt x="0" y="23241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08903" y="2927604"/>
              <a:ext cx="1524000" cy="1524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08903" y="2927604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0" y="762000"/>
                  </a:moveTo>
                  <a:lnTo>
                    <a:pt x="1498" y="713805"/>
                  </a:lnTo>
                  <a:lnTo>
                    <a:pt x="5936" y="666409"/>
                  </a:lnTo>
                  <a:lnTo>
                    <a:pt x="13223" y="619898"/>
                  </a:lnTo>
                  <a:lnTo>
                    <a:pt x="23269" y="574363"/>
                  </a:lnTo>
                  <a:lnTo>
                    <a:pt x="35987" y="529893"/>
                  </a:lnTo>
                  <a:lnTo>
                    <a:pt x="51286" y="486577"/>
                  </a:lnTo>
                  <a:lnTo>
                    <a:pt x="69078" y="444504"/>
                  </a:lnTo>
                  <a:lnTo>
                    <a:pt x="89272" y="403763"/>
                  </a:lnTo>
                  <a:lnTo>
                    <a:pt x="111781" y="364444"/>
                  </a:lnTo>
                  <a:lnTo>
                    <a:pt x="136514" y="326636"/>
                  </a:lnTo>
                  <a:lnTo>
                    <a:pt x="163383" y="290429"/>
                  </a:lnTo>
                  <a:lnTo>
                    <a:pt x="192298" y="255910"/>
                  </a:lnTo>
                  <a:lnTo>
                    <a:pt x="223170" y="223170"/>
                  </a:lnTo>
                  <a:lnTo>
                    <a:pt x="255910" y="192298"/>
                  </a:lnTo>
                  <a:lnTo>
                    <a:pt x="290429" y="163383"/>
                  </a:lnTo>
                  <a:lnTo>
                    <a:pt x="326636" y="136514"/>
                  </a:lnTo>
                  <a:lnTo>
                    <a:pt x="364444" y="111781"/>
                  </a:lnTo>
                  <a:lnTo>
                    <a:pt x="403763" y="89272"/>
                  </a:lnTo>
                  <a:lnTo>
                    <a:pt x="444504" y="69078"/>
                  </a:lnTo>
                  <a:lnTo>
                    <a:pt x="486577" y="51286"/>
                  </a:lnTo>
                  <a:lnTo>
                    <a:pt x="529893" y="35987"/>
                  </a:lnTo>
                  <a:lnTo>
                    <a:pt x="574363" y="23269"/>
                  </a:lnTo>
                  <a:lnTo>
                    <a:pt x="619898" y="13223"/>
                  </a:lnTo>
                  <a:lnTo>
                    <a:pt x="666409" y="5936"/>
                  </a:lnTo>
                  <a:lnTo>
                    <a:pt x="713805" y="1498"/>
                  </a:lnTo>
                  <a:lnTo>
                    <a:pt x="762000" y="0"/>
                  </a:lnTo>
                  <a:lnTo>
                    <a:pt x="810194" y="1498"/>
                  </a:lnTo>
                  <a:lnTo>
                    <a:pt x="857590" y="5936"/>
                  </a:lnTo>
                  <a:lnTo>
                    <a:pt x="904101" y="13223"/>
                  </a:lnTo>
                  <a:lnTo>
                    <a:pt x="949636" y="23269"/>
                  </a:lnTo>
                  <a:lnTo>
                    <a:pt x="994106" y="35987"/>
                  </a:lnTo>
                  <a:lnTo>
                    <a:pt x="1037422" y="51286"/>
                  </a:lnTo>
                  <a:lnTo>
                    <a:pt x="1079495" y="69078"/>
                  </a:lnTo>
                  <a:lnTo>
                    <a:pt x="1120236" y="89272"/>
                  </a:lnTo>
                  <a:lnTo>
                    <a:pt x="1159555" y="111781"/>
                  </a:lnTo>
                  <a:lnTo>
                    <a:pt x="1197363" y="136514"/>
                  </a:lnTo>
                  <a:lnTo>
                    <a:pt x="1233570" y="163383"/>
                  </a:lnTo>
                  <a:lnTo>
                    <a:pt x="1268089" y="192298"/>
                  </a:lnTo>
                  <a:lnTo>
                    <a:pt x="1300829" y="223170"/>
                  </a:lnTo>
                  <a:lnTo>
                    <a:pt x="1331701" y="255910"/>
                  </a:lnTo>
                  <a:lnTo>
                    <a:pt x="1360616" y="290429"/>
                  </a:lnTo>
                  <a:lnTo>
                    <a:pt x="1387485" y="326636"/>
                  </a:lnTo>
                  <a:lnTo>
                    <a:pt x="1412218" y="364444"/>
                  </a:lnTo>
                  <a:lnTo>
                    <a:pt x="1434727" y="403763"/>
                  </a:lnTo>
                  <a:lnTo>
                    <a:pt x="1454921" y="444504"/>
                  </a:lnTo>
                  <a:lnTo>
                    <a:pt x="1472713" y="486577"/>
                  </a:lnTo>
                  <a:lnTo>
                    <a:pt x="1488012" y="529893"/>
                  </a:lnTo>
                  <a:lnTo>
                    <a:pt x="1500730" y="574363"/>
                  </a:lnTo>
                  <a:lnTo>
                    <a:pt x="1510776" y="619898"/>
                  </a:lnTo>
                  <a:lnTo>
                    <a:pt x="1518063" y="666409"/>
                  </a:lnTo>
                  <a:lnTo>
                    <a:pt x="1522501" y="713805"/>
                  </a:lnTo>
                  <a:lnTo>
                    <a:pt x="1524000" y="762000"/>
                  </a:lnTo>
                  <a:lnTo>
                    <a:pt x="1522501" y="810194"/>
                  </a:lnTo>
                  <a:lnTo>
                    <a:pt x="1518063" y="857590"/>
                  </a:lnTo>
                  <a:lnTo>
                    <a:pt x="1510776" y="904101"/>
                  </a:lnTo>
                  <a:lnTo>
                    <a:pt x="1500730" y="949636"/>
                  </a:lnTo>
                  <a:lnTo>
                    <a:pt x="1488012" y="994106"/>
                  </a:lnTo>
                  <a:lnTo>
                    <a:pt x="1472713" y="1037422"/>
                  </a:lnTo>
                  <a:lnTo>
                    <a:pt x="1454921" y="1079495"/>
                  </a:lnTo>
                  <a:lnTo>
                    <a:pt x="1434727" y="1120236"/>
                  </a:lnTo>
                  <a:lnTo>
                    <a:pt x="1412218" y="1159555"/>
                  </a:lnTo>
                  <a:lnTo>
                    <a:pt x="1387485" y="1197363"/>
                  </a:lnTo>
                  <a:lnTo>
                    <a:pt x="1360616" y="1233570"/>
                  </a:lnTo>
                  <a:lnTo>
                    <a:pt x="1331701" y="1268089"/>
                  </a:lnTo>
                  <a:lnTo>
                    <a:pt x="1300829" y="1300829"/>
                  </a:lnTo>
                  <a:lnTo>
                    <a:pt x="1268089" y="1331701"/>
                  </a:lnTo>
                  <a:lnTo>
                    <a:pt x="1233570" y="1360616"/>
                  </a:lnTo>
                  <a:lnTo>
                    <a:pt x="1197363" y="1387485"/>
                  </a:lnTo>
                  <a:lnTo>
                    <a:pt x="1159555" y="1412218"/>
                  </a:lnTo>
                  <a:lnTo>
                    <a:pt x="1120236" y="1434727"/>
                  </a:lnTo>
                  <a:lnTo>
                    <a:pt x="1079495" y="1454921"/>
                  </a:lnTo>
                  <a:lnTo>
                    <a:pt x="1037422" y="1472713"/>
                  </a:lnTo>
                  <a:lnTo>
                    <a:pt x="994106" y="1488012"/>
                  </a:lnTo>
                  <a:lnTo>
                    <a:pt x="949636" y="1500730"/>
                  </a:lnTo>
                  <a:lnTo>
                    <a:pt x="904101" y="1510776"/>
                  </a:lnTo>
                  <a:lnTo>
                    <a:pt x="857590" y="1518063"/>
                  </a:lnTo>
                  <a:lnTo>
                    <a:pt x="810194" y="1522501"/>
                  </a:lnTo>
                  <a:lnTo>
                    <a:pt x="762000" y="1524000"/>
                  </a:lnTo>
                  <a:lnTo>
                    <a:pt x="713805" y="1522501"/>
                  </a:lnTo>
                  <a:lnTo>
                    <a:pt x="666409" y="1518063"/>
                  </a:lnTo>
                  <a:lnTo>
                    <a:pt x="619898" y="1510776"/>
                  </a:lnTo>
                  <a:lnTo>
                    <a:pt x="574363" y="1500730"/>
                  </a:lnTo>
                  <a:lnTo>
                    <a:pt x="529893" y="1488012"/>
                  </a:lnTo>
                  <a:lnTo>
                    <a:pt x="486577" y="1472713"/>
                  </a:lnTo>
                  <a:lnTo>
                    <a:pt x="444504" y="1454921"/>
                  </a:lnTo>
                  <a:lnTo>
                    <a:pt x="403763" y="1434727"/>
                  </a:lnTo>
                  <a:lnTo>
                    <a:pt x="364444" y="1412218"/>
                  </a:lnTo>
                  <a:lnTo>
                    <a:pt x="326636" y="1387485"/>
                  </a:lnTo>
                  <a:lnTo>
                    <a:pt x="290429" y="1360616"/>
                  </a:lnTo>
                  <a:lnTo>
                    <a:pt x="255910" y="1331701"/>
                  </a:lnTo>
                  <a:lnTo>
                    <a:pt x="223170" y="1300829"/>
                  </a:lnTo>
                  <a:lnTo>
                    <a:pt x="192298" y="1268089"/>
                  </a:lnTo>
                  <a:lnTo>
                    <a:pt x="163383" y="1233570"/>
                  </a:lnTo>
                  <a:lnTo>
                    <a:pt x="136514" y="1197363"/>
                  </a:lnTo>
                  <a:lnTo>
                    <a:pt x="111781" y="1159555"/>
                  </a:lnTo>
                  <a:lnTo>
                    <a:pt x="89272" y="1120236"/>
                  </a:lnTo>
                  <a:lnTo>
                    <a:pt x="69078" y="1079495"/>
                  </a:lnTo>
                  <a:lnTo>
                    <a:pt x="51286" y="1037422"/>
                  </a:lnTo>
                  <a:lnTo>
                    <a:pt x="35987" y="994106"/>
                  </a:lnTo>
                  <a:lnTo>
                    <a:pt x="23269" y="949636"/>
                  </a:lnTo>
                  <a:lnTo>
                    <a:pt x="13223" y="904101"/>
                  </a:lnTo>
                  <a:lnTo>
                    <a:pt x="5936" y="857590"/>
                  </a:lnTo>
                  <a:lnTo>
                    <a:pt x="1498" y="810194"/>
                  </a:lnTo>
                  <a:lnTo>
                    <a:pt x="0" y="762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46903" y="2089404"/>
              <a:ext cx="1371600" cy="1371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46903" y="2089404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0" y="685800"/>
                  </a:moveTo>
                  <a:lnTo>
                    <a:pt x="1722" y="636828"/>
                  </a:lnTo>
                  <a:lnTo>
                    <a:pt x="6811" y="588784"/>
                  </a:lnTo>
                  <a:lnTo>
                    <a:pt x="15151" y="541785"/>
                  </a:lnTo>
                  <a:lnTo>
                    <a:pt x="26625" y="495947"/>
                  </a:lnTo>
                  <a:lnTo>
                    <a:pt x="41118" y="451386"/>
                  </a:lnTo>
                  <a:lnTo>
                    <a:pt x="58514" y="408218"/>
                  </a:lnTo>
                  <a:lnTo>
                    <a:pt x="78696" y="366559"/>
                  </a:lnTo>
                  <a:lnTo>
                    <a:pt x="101548" y="326525"/>
                  </a:lnTo>
                  <a:lnTo>
                    <a:pt x="126954" y="288233"/>
                  </a:lnTo>
                  <a:lnTo>
                    <a:pt x="154798" y="251798"/>
                  </a:lnTo>
                  <a:lnTo>
                    <a:pt x="184964" y="217336"/>
                  </a:lnTo>
                  <a:lnTo>
                    <a:pt x="217336" y="184964"/>
                  </a:lnTo>
                  <a:lnTo>
                    <a:pt x="251798" y="154798"/>
                  </a:lnTo>
                  <a:lnTo>
                    <a:pt x="288233" y="126954"/>
                  </a:lnTo>
                  <a:lnTo>
                    <a:pt x="326525" y="101548"/>
                  </a:lnTo>
                  <a:lnTo>
                    <a:pt x="366559" y="78696"/>
                  </a:lnTo>
                  <a:lnTo>
                    <a:pt x="408218" y="58514"/>
                  </a:lnTo>
                  <a:lnTo>
                    <a:pt x="451386" y="41118"/>
                  </a:lnTo>
                  <a:lnTo>
                    <a:pt x="495947" y="26625"/>
                  </a:lnTo>
                  <a:lnTo>
                    <a:pt x="541785" y="15151"/>
                  </a:lnTo>
                  <a:lnTo>
                    <a:pt x="588784" y="6811"/>
                  </a:lnTo>
                  <a:lnTo>
                    <a:pt x="636828" y="1722"/>
                  </a:lnTo>
                  <a:lnTo>
                    <a:pt x="685800" y="0"/>
                  </a:lnTo>
                  <a:lnTo>
                    <a:pt x="734771" y="1722"/>
                  </a:lnTo>
                  <a:lnTo>
                    <a:pt x="782815" y="6811"/>
                  </a:lnTo>
                  <a:lnTo>
                    <a:pt x="829814" y="15151"/>
                  </a:lnTo>
                  <a:lnTo>
                    <a:pt x="875652" y="26625"/>
                  </a:lnTo>
                  <a:lnTo>
                    <a:pt x="920213" y="41118"/>
                  </a:lnTo>
                  <a:lnTo>
                    <a:pt x="963381" y="58514"/>
                  </a:lnTo>
                  <a:lnTo>
                    <a:pt x="1005040" y="78696"/>
                  </a:lnTo>
                  <a:lnTo>
                    <a:pt x="1045074" y="101548"/>
                  </a:lnTo>
                  <a:lnTo>
                    <a:pt x="1083366" y="126954"/>
                  </a:lnTo>
                  <a:lnTo>
                    <a:pt x="1119801" y="154798"/>
                  </a:lnTo>
                  <a:lnTo>
                    <a:pt x="1154263" y="184964"/>
                  </a:lnTo>
                  <a:lnTo>
                    <a:pt x="1186635" y="217336"/>
                  </a:lnTo>
                  <a:lnTo>
                    <a:pt x="1216801" y="251798"/>
                  </a:lnTo>
                  <a:lnTo>
                    <a:pt x="1244645" y="288233"/>
                  </a:lnTo>
                  <a:lnTo>
                    <a:pt x="1270051" y="326525"/>
                  </a:lnTo>
                  <a:lnTo>
                    <a:pt x="1292903" y="366559"/>
                  </a:lnTo>
                  <a:lnTo>
                    <a:pt x="1313085" y="408218"/>
                  </a:lnTo>
                  <a:lnTo>
                    <a:pt x="1330481" y="451386"/>
                  </a:lnTo>
                  <a:lnTo>
                    <a:pt x="1344974" y="495947"/>
                  </a:lnTo>
                  <a:lnTo>
                    <a:pt x="1356448" y="541785"/>
                  </a:lnTo>
                  <a:lnTo>
                    <a:pt x="1364788" y="588784"/>
                  </a:lnTo>
                  <a:lnTo>
                    <a:pt x="1369877" y="636828"/>
                  </a:lnTo>
                  <a:lnTo>
                    <a:pt x="1371600" y="685800"/>
                  </a:lnTo>
                  <a:lnTo>
                    <a:pt x="1369877" y="734771"/>
                  </a:lnTo>
                  <a:lnTo>
                    <a:pt x="1364788" y="782815"/>
                  </a:lnTo>
                  <a:lnTo>
                    <a:pt x="1356448" y="829814"/>
                  </a:lnTo>
                  <a:lnTo>
                    <a:pt x="1344974" y="875652"/>
                  </a:lnTo>
                  <a:lnTo>
                    <a:pt x="1330481" y="920213"/>
                  </a:lnTo>
                  <a:lnTo>
                    <a:pt x="1313085" y="963381"/>
                  </a:lnTo>
                  <a:lnTo>
                    <a:pt x="1292903" y="1005040"/>
                  </a:lnTo>
                  <a:lnTo>
                    <a:pt x="1270051" y="1045074"/>
                  </a:lnTo>
                  <a:lnTo>
                    <a:pt x="1244645" y="1083366"/>
                  </a:lnTo>
                  <a:lnTo>
                    <a:pt x="1216801" y="1119801"/>
                  </a:lnTo>
                  <a:lnTo>
                    <a:pt x="1186635" y="1154263"/>
                  </a:lnTo>
                  <a:lnTo>
                    <a:pt x="1154263" y="1186635"/>
                  </a:lnTo>
                  <a:lnTo>
                    <a:pt x="1119801" y="1216801"/>
                  </a:lnTo>
                  <a:lnTo>
                    <a:pt x="1083366" y="1244645"/>
                  </a:lnTo>
                  <a:lnTo>
                    <a:pt x="1045074" y="1270051"/>
                  </a:lnTo>
                  <a:lnTo>
                    <a:pt x="1005040" y="1292903"/>
                  </a:lnTo>
                  <a:lnTo>
                    <a:pt x="963381" y="1313085"/>
                  </a:lnTo>
                  <a:lnTo>
                    <a:pt x="920213" y="1330481"/>
                  </a:lnTo>
                  <a:lnTo>
                    <a:pt x="875652" y="1344974"/>
                  </a:lnTo>
                  <a:lnTo>
                    <a:pt x="829814" y="1356448"/>
                  </a:lnTo>
                  <a:lnTo>
                    <a:pt x="782815" y="1364788"/>
                  </a:lnTo>
                  <a:lnTo>
                    <a:pt x="734771" y="1369877"/>
                  </a:lnTo>
                  <a:lnTo>
                    <a:pt x="685800" y="1371600"/>
                  </a:lnTo>
                  <a:lnTo>
                    <a:pt x="636828" y="1369877"/>
                  </a:lnTo>
                  <a:lnTo>
                    <a:pt x="588784" y="1364788"/>
                  </a:lnTo>
                  <a:lnTo>
                    <a:pt x="541785" y="1356448"/>
                  </a:lnTo>
                  <a:lnTo>
                    <a:pt x="495947" y="1344974"/>
                  </a:lnTo>
                  <a:lnTo>
                    <a:pt x="451386" y="1330481"/>
                  </a:lnTo>
                  <a:lnTo>
                    <a:pt x="408218" y="1313085"/>
                  </a:lnTo>
                  <a:lnTo>
                    <a:pt x="366559" y="1292903"/>
                  </a:lnTo>
                  <a:lnTo>
                    <a:pt x="326525" y="1270051"/>
                  </a:lnTo>
                  <a:lnTo>
                    <a:pt x="288233" y="1244645"/>
                  </a:lnTo>
                  <a:lnTo>
                    <a:pt x="251798" y="1216801"/>
                  </a:lnTo>
                  <a:lnTo>
                    <a:pt x="217336" y="1186635"/>
                  </a:lnTo>
                  <a:lnTo>
                    <a:pt x="184964" y="1154263"/>
                  </a:lnTo>
                  <a:lnTo>
                    <a:pt x="154798" y="1119801"/>
                  </a:lnTo>
                  <a:lnTo>
                    <a:pt x="126954" y="1083366"/>
                  </a:lnTo>
                  <a:lnTo>
                    <a:pt x="101548" y="1045074"/>
                  </a:lnTo>
                  <a:lnTo>
                    <a:pt x="78696" y="1005040"/>
                  </a:lnTo>
                  <a:lnTo>
                    <a:pt x="58514" y="963381"/>
                  </a:lnTo>
                  <a:lnTo>
                    <a:pt x="41118" y="920213"/>
                  </a:lnTo>
                  <a:lnTo>
                    <a:pt x="26625" y="875652"/>
                  </a:lnTo>
                  <a:lnTo>
                    <a:pt x="15151" y="829814"/>
                  </a:lnTo>
                  <a:lnTo>
                    <a:pt x="6811" y="782815"/>
                  </a:lnTo>
                  <a:lnTo>
                    <a:pt x="1722" y="734771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171" y="2942871"/>
              <a:ext cx="1240481" cy="124048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2376" y="2894076"/>
              <a:ext cx="1286256" cy="12862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32103" y="3003804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400"/>
                  </a:moveTo>
                  <a:lnTo>
                    <a:pt x="2179" y="484842"/>
                  </a:lnTo>
                  <a:lnTo>
                    <a:pt x="8593" y="437507"/>
                  </a:lnTo>
                  <a:lnTo>
                    <a:pt x="19053" y="391583"/>
                  </a:lnTo>
                  <a:lnTo>
                    <a:pt x="33370" y="347258"/>
                  </a:lnTo>
                  <a:lnTo>
                    <a:pt x="51357" y="304721"/>
                  </a:lnTo>
                  <a:lnTo>
                    <a:pt x="72824" y="264160"/>
                  </a:lnTo>
                  <a:lnTo>
                    <a:pt x="97584" y="225762"/>
                  </a:lnTo>
                  <a:lnTo>
                    <a:pt x="125448" y="189716"/>
                  </a:lnTo>
                  <a:lnTo>
                    <a:pt x="156229" y="156210"/>
                  </a:lnTo>
                  <a:lnTo>
                    <a:pt x="189736" y="125432"/>
                  </a:lnTo>
                  <a:lnTo>
                    <a:pt x="225784" y="97570"/>
                  </a:lnTo>
                  <a:lnTo>
                    <a:pt x="264182" y="72813"/>
                  </a:lnTo>
                  <a:lnTo>
                    <a:pt x="304743" y="51348"/>
                  </a:lnTo>
                  <a:lnTo>
                    <a:pt x="347279" y="33364"/>
                  </a:lnTo>
                  <a:lnTo>
                    <a:pt x="391600" y="19050"/>
                  </a:lnTo>
                  <a:lnTo>
                    <a:pt x="437520" y="8592"/>
                  </a:lnTo>
                  <a:lnTo>
                    <a:pt x="484849" y="2179"/>
                  </a:lnTo>
                  <a:lnTo>
                    <a:pt x="533400" y="0"/>
                  </a:lnTo>
                  <a:lnTo>
                    <a:pt x="581957" y="2179"/>
                  </a:lnTo>
                  <a:lnTo>
                    <a:pt x="629292" y="8592"/>
                  </a:lnTo>
                  <a:lnTo>
                    <a:pt x="675216" y="19050"/>
                  </a:lnTo>
                  <a:lnTo>
                    <a:pt x="719541" y="33364"/>
                  </a:lnTo>
                  <a:lnTo>
                    <a:pt x="762078" y="51348"/>
                  </a:lnTo>
                  <a:lnTo>
                    <a:pt x="802640" y="72813"/>
                  </a:lnTo>
                  <a:lnTo>
                    <a:pt x="841037" y="97570"/>
                  </a:lnTo>
                  <a:lnTo>
                    <a:pt x="877083" y="125432"/>
                  </a:lnTo>
                  <a:lnTo>
                    <a:pt x="910590" y="156209"/>
                  </a:lnTo>
                  <a:lnTo>
                    <a:pt x="941367" y="189716"/>
                  </a:lnTo>
                  <a:lnTo>
                    <a:pt x="969229" y="225762"/>
                  </a:lnTo>
                  <a:lnTo>
                    <a:pt x="993986" y="264159"/>
                  </a:lnTo>
                  <a:lnTo>
                    <a:pt x="1015451" y="304721"/>
                  </a:lnTo>
                  <a:lnTo>
                    <a:pt x="1033435" y="347258"/>
                  </a:lnTo>
                  <a:lnTo>
                    <a:pt x="1047749" y="391583"/>
                  </a:lnTo>
                  <a:lnTo>
                    <a:pt x="1058207" y="437507"/>
                  </a:lnTo>
                  <a:lnTo>
                    <a:pt x="1064620" y="484842"/>
                  </a:lnTo>
                  <a:lnTo>
                    <a:pt x="1066800" y="533400"/>
                  </a:lnTo>
                  <a:lnTo>
                    <a:pt x="1064620" y="581957"/>
                  </a:lnTo>
                  <a:lnTo>
                    <a:pt x="1058207" y="629292"/>
                  </a:lnTo>
                  <a:lnTo>
                    <a:pt x="1047750" y="675216"/>
                  </a:lnTo>
                  <a:lnTo>
                    <a:pt x="1033435" y="719541"/>
                  </a:lnTo>
                  <a:lnTo>
                    <a:pt x="1015451" y="762078"/>
                  </a:lnTo>
                  <a:lnTo>
                    <a:pt x="993986" y="802640"/>
                  </a:lnTo>
                  <a:lnTo>
                    <a:pt x="969229" y="841037"/>
                  </a:lnTo>
                  <a:lnTo>
                    <a:pt x="941367" y="877083"/>
                  </a:lnTo>
                  <a:lnTo>
                    <a:pt x="910590" y="910590"/>
                  </a:lnTo>
                  <a:lnTo>
                    <a:pt x="877083" y="941367"/>
                  </a:lnTo>
                  <a:lnTo>
                    <a:pt x="841037" y="969229"/>
                  </a:lnTo>
                  <a:lnTo>
                    <a:pt x="802640" y="993986"/>
                  </a:lnTo>
                  <a:lnTo>
                    <a:pt x="762078" y="1015451"/>
                  </a:lnTo>
                  <a:lnTo>
                    <a:pt x="719541" y="1033435"/>
                  </a:lnTo>
                  <a:lnTo>
                    <a:pt x="675216" y="1047750"/>
                  </a:lnTo>
                  <a:lnTo>
                    <a:pt x="629292" y="1058207"/>
                  </a:lnTo>
                  <a:lnTo>
                    <a:pt x="581957" y="1064620"/>
                  </a:lnTo>
                  <a:lnTo>
                    <a:pt x="533400" y="1066800"/>
                  </a:lnTo>
                  <a:lnTo>
                    <a:pt x="484849" y="1064620"/>
                  </a:lnTo>
                  <a:lnTo>
                    <a:pt x="437520" y="1058207"/>
                  </a:lnTo>
                  <a:lnTo>
                    <a:pt x="391600" y="1047750"/>
                  </a:lnTo>
                  <a:lnTo>
                    <a:pt x="347279" y="1033435"/>
                  </a:lnTo>
                  <a:lnTo>
                    <a:pt x="304743" y="1015451"/>
                  </a:lnTo>
                  <a:lnTo>
                    <a:pt x="264182" y="993986"/>
                  </a:lnTo>
                  <a:lnTo>
                    <a:pt x="225784" y="969229"/>
                  </a:lnTo>
                  <a:lnTo>
                    <a:pt x="189736" y="941367"/>
                  </a:lnTo>
                  <a:lnTo>
                    <a:pt x="156229" y="910590"/>
                  </a:lnTo>
                  <a:lnTo>
                    <a:pt x="125448" y="877083"/>
                  </a:lnTo>
                  <a:lnTo>
                    <a:pt x="97584" y="841037"/>
                  </a:lnTo>
                  <a:lnTo>
                    <a:pt x="72824" y="802640"/>
                  </a:lnTo>
                  <a:lnTo>
                    <a:pt x="51357" y="762078"/>
                  </a:lnTo>
                  <a:lnTo>
                    <a:pt x="33370" y="719541"/>
                  </a:lnTo>
                  <a:lnTo>
                    <a:pt x="19053" y="675216"/>
                  </a:lnTo>
                  <a:lnTo>
                    <a:pt x="8593" y="629292"/>
                  </a:lnTo>
                  <a:lnTo>
                    <a:pt x="2179" y="581957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99503" y="2089404"/>
              <a:ext cx="1371600" cy="13716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699503" y="2089404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0" y="685800"/>
                  </a:moveTo>
                  <a:lnTo>
                    <a:pt x="1722" y="636828"/>
                  </a:lnTo>
                  <a:lnTo>
                    <a:pt x="6811" y="588784"/>
                  </a:lnTo>
                  <a:lnTo>
                    <a:pt x="15151" y="541785"/>
                  </a:lnTo>
                  <a:lnTo>
                    <a:pt x="26625" y="495947"/>
                  </a:lnTo>
                  <a:lnTo>
                    <a:pt x="41118" y="451386"/>
                  </a:lnTo>
                  <a:lnTo>
                    <a:pt x="58514" y="408218"/>
                  </a:lnTo>
                  <a:lnTo>
                    <a:pt x="78696" y="366559"/>
                  </a:lnTo>
                  <a:lnTo>
                    <a:pt x="101548" y="326525"/>
                  </a:lnTo>
                  <a:lnTo>
                    <a:pt x="126954" y="288233"/>
                  </a:lnTo>
                  <a:lnTo>
                    <a:pt x="154798" y="251798"/>
                  </a:lnTo>
                  <a:lnTo>
                    <a:pt x="184964" y="217336"/>
                  </a:lnTo>
                  <a:lnTo>
                    <a:pt x="217336" y="184964"/>
                  </a:lnTo>
                  <a:lnTo>
                    <a:pt x="251798" y="154798"/>
                  </a:lnTo>
                  <a:lnTo>
                    <a:pt x="288233" y="126954"/>
                  </a:lnTo>
                  <a:lnTo>
                    <a:pt x="326525" y="101548"/>
                  </a:lnTo>
                  <a:lnTo>
                    <a:pt x="366559" y="78696"/>
                  </a:lnTo>
                  <a:lnTo>
                    <a:pt x="408218" y="58514"/>
                  </a:lnTo>
                  <a:lnTo>
                    <a:pt x="451386" y="41118"/>
                  </a:lnTo>
                  <a:lnTo>
                    <a:pt x="495947" y="26625"/>
                  </a:lnTo>
                  <a:lnTo>
                    <a:pt x="541785" y="15151"/>
                  </a:lnTo>
                  <a:lnTo>
                    <a:pt x="588784" y="6811"/>
                  </a:lnTo>
                  <a:lnTo>
                    <a:pt x="636828" y="1722"/>
                  </a:lnTo>
                  <a:lnTo>
                    <a:pt x="685800" y="0"/>
                  </a:lnTo>
                  <a:lnTo>
                    <a:pt x="734771" y="1722"/>
                  </a:lnTo>
                  <a:lnTo>
                    <a:pt x="782815" y="6811"/>
                  </a:lnTo>
                  <a:lnTo>
                    <a:pt x="829814" y="15151"/>
                  </a:lnTo>
                  <a:lnTo>
                    <a:pt x="875652" y="26625"/>
                  </a:lnTo>
                  <a:lnTo>
                    <a:pt x="920213" y="41118"/>
                  </a:lnTo>
                  <a:lnTo>
                    <a:pt x="963381" y="58514"/>
                  </a:lnTo>
                  <a:lnTo>
                    <a:pt x="1005040" y="78696"/>
                  </a:lnTo>
                  <a:lnTo>
                    <a:pt x="1045074" y="101548"/>
                  </a:lnTo>
                  <a:lnTo>
                    <a:pt x="1083366" y="126954"/>
                  </a:lnTo>
                  <a:lnTo>
                    <a:pt x="1119801" y="154798"/>
                  </a:lnTo>
                  <a:lnTo>
                    <a:pt x="1154263" y="184964"/>
                  </a:lnTo>
                  <a:lnTo>
                    <a:pt x="1186635" y="217336"/>
                  </a:lnTo>
                  <a:lnTo>
                    <a:pt x="1216801" y="251798"/>
                  </a:lnTo>
                  <a:lnTo>
                    <a:pt x="1244645" y="288233"/>
                  </a:lnTo>
                  <a:lnTo>
                    <a:pt x="1270051" y="326525"/>
                  </a:lnTo>
                  <a:lnTo>
                    <a:pt x="1292903" y="366559"/>
                  </a:lnTo>
                  <a:lnTo>
                    <a:pt x="1313085" y="408218"/>
                  </a:lnTo>
                  <a:lnTo>
                    <a:pt x="1330481" y="451386"/>
                  </a:lnTo>
                  <a:lnTo>
                    <a:pt x="1344974" y="495947"/>
                  </a:lnTo>
                  <a:lnTo>
                    <a:pt x="1356448" y="541785"/>
                  </a:lnTo>
                  <a:lnTo>
                    <a:pt x="1364788" y="588784"/>
                  </a:lnTo>
                  <a:lnTo>
                    <a:pt x="1369877" y="636828"/>
                  </a:lnTo>
                  <a:lnTo>
                    <a:pt x="1371600" y="685800"/>
                  </a:lnTo>
                  <a:lnTo>
                    <a:pt x="1369877" y="734771"/>
                  </a:lnTo>
                  <a:lnTo>
                    <a:pt x="1364788" y="782815"/>
                  </a:lnTo>
                  <a:lnTo>
                    <a:pt x="1356448" y="829814"/>
                  </a:lnTo>
                  <a:lnTo>
                    <a:pt x="1344974" y="875652"/>
                  </a:lnTo>
                  <a:lnTo>
                    <a:pt x="1330481" y="920213"/>
                  </a:lnTo>
                  <a:lnTo>
                    <a:pt x="1313085" y="963381"/>
                  </a:lnTo>
                  <a:lnTo>
                    <a:pt x="1292903" y="1005040"/>
                  </a:lnTo>
                  <a:lnTo>
                    <a:pt x="1270051" y="1045074"/>
                  </a:lnTo>
                  <a:lnTo>
                    <a:pt x="1244645" y="1083366"/>
                  </a:lnTo>
                  <a:lnTo>
                    <a:pt x="1216801" y="1119801"/>
                  </a:lnTo>
                  <a:lnTo>
                    <a:pt x="1186635" y="1154263"/>
                  </a:lnTo>
                  <a:lnTo>
                    <a:pt x="1154263" y="1186635"/>
                  </a:lnTo>
                  <a:lnTo>
                    <a:pt x="1119801" y="1216801"/>
                  </a:lnTo>
                  <a:lnTo>
                    <a:pt x="1083366" y="1244645"/>
                  </a:lnTo>
                  <a:lnTo>
                    <a:pt x="1045074" y="1270051"/>
                  </a:lnTo>
                  <a:lnTo>
                    <a:pt x="1005040" y="1292903"/>
                  </a:lnTo>
                  <a:lnTo>
                    <a:pt x="963381" y="1313085"/>
                  </a:lnTo>
                  <a:lnTo>
                    <a:pt x="920213" y="1330481"/>
                  </a:lnTo>
                  <a:lnTo>
                    <a:pt x="875652" y="1344974"/>
                  </a:lnTo>
                  <a:lnTo>
                    <a:pt x="829814" y="1356448"/>
                  </a:lnTo>
                  <a:lnTo>
                    <a:pt x="782815" y="1364788"/>
                  </a:lnTo>
                  <a:lnTo>
                    <a:pt x="734771" y="1369877"/>
                  </a:lnTo>
                  <a:lnTo>
                    <a:pt x="685800" y="1371600"/>
                  </a:lnTo>
                  <a:lnTo>
                    <a:pt x="636828" y="1369877"/>
                  </a:lnTo>
                  <a:lnTo>
                    <a:pt x="588784" y="1364788"/>
                  </a:lnTo>
                  <a:lnTo>
                    <a:pt x="541785" y="1356448"/>
                  </a:lnTo>
                  <a:lnTo>
                    <a:pt x="495947" y="1344974"/>
                  </a:lnTo>
                  <a:lnTo>
                    <a:pt x="451386" y="1330481"/>
                  </a:lnTo>
                  <a:lnTo>
                    <a:pt x="408218" y="1313085"/>
                  </a:lnTo>
                  <a:lnTo>
                    <a:pt x="366559" y="1292903"/>
                  </a:lnTo>
                  <a:lnTo>
                    <a:pt x="326525" y="1270051"/>
                  </a:lnTo>
                  <a:lnTo>
                    <a:pt x="288233" y="1244645"/>
                  </a:lnTo>
                  <a:lnTo>
                    <a:pt x="251798" y="1216801"/>
                  </a:lnTo>
                  <a:lnTo>
                    <a:pt x="217336" y="1186635"/>
                  </a:lnTo>
                  <a:lnTo>
                    <a:pt x="184964" y="1154263"/>
                  </a:lnTo>
                  <a:lnTo>
                    <a:pt x="154798" y="1119801"/>
                  </a:lnTo>
                  <a:lnTo>
                    <a:pt x="126954" y="1083366"/>
                  </a:lnTo>
                  <a:lnTo>
                    <a:pt x="101548" y="1045074"/>
                  </a:lnTo>
                  <a:lnTo>
                    <a:pt x="78696" y="1005040"/>
                  </a:lnTo>
                  <a:lnTo>
                    <a:pt x="58514" y="963381"/>
                  </a:lnTo>
                  <a:lnTo>
                    <a:pt x="41118" y="920213"/>
                  </a:lnTo>
                  <a:lnTo>
                    <a:pt x="26625" y="875652"/>
                  </a:lnTo>
                  <a:lnTo>
                    <a:pt x="15151" y="829814"/>
                  </a:lnTo>
                  <a:lnTo>
                    <a:pt x="6811" y="782815"/>
                  </a:lnTo>
                  <a:lnTo>
                    <a:pt x="1722" y="734771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85103" y="4146804"/>
              <a:ext cx="1371600" cy="13715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785103" y="4146804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0" y="685800"/>
                  </a:moveTo>
                  <a:lnTo>
                    <a:pt x="1722" y="636828"/>
                  </a:lnTo>
                  <a:lnTo>
                    <a:pt x="6811" y="588784"/>
                  </a:lnTo>
                  <a:lnTo>
                    <a:pt x="15151" y="541785"/>
                  </a:lnTo>
                  <a:lnTo>
                    <a:pt x="26625" y="495947"/>
                  </a:lnTo>
                  <a:lnTo>
                    <a:pt x="41118" y="451386"/>
                  </a:lnTo>
                  <a:lnTo>
                    <a:pt x="58514" y="408218"/>
                  </a:lnTo>
                  <a:lnTo>
                    <a:pt x="78696" y="366559"/>
                  </a:lnTo>
                  <a:lnTo>
                    <a:pt x="101548" y="326525"/>
                  </a:lnTo>
                  <a:lnTo>
                    <a:pt x="126954" y="288233"/>
                  </a:lnTo>
                  <a:lnTo>
                    <a:pt x="154798" y="251798"/>
                  </a:lnTo>
                  <a:lnTo>
                    <a:pt x="184964" y="217336"/>
                  </a:lnTo>
                  <a:lnTo>
                    <a:pt x="217336" y="184964"/>
                  </a:lnTo>
                  <a:lnTo>
                    <a:pt x="251798" y="154798"/>
                  </a:lnTo>
                  <a:lnTo>
                    <a:pt x="288233" y="126954"/>
                  </a:lnTo>
                  <a:lnTo>
                    <a:pt x="326525" y="101548"/>
                  </a:lnTo>
                  <a:lnTo>
                    <a:pt x="366559" y="78696"/>
                  </a:lnTo>
                  <a:lnTo>
                    <a:pt x="408218" y="58514"/>
                  </a:lnTo>
                  <a:lnTo>
                    <a:pt x="451386" y="41118"/>
                  </a:lnTo>
                  <a:lnTo>
                    <a:pt x="495947" y="26625"/>
                  </a:lnTo>
                  <a:lnTo>
                    <a:pt x="541785" y="15151"/>
                  </a:lnTo>
                  <a:lnTo>
                    <a:pt x="588784" y="6811"/>
                  </a:lnTo>
                  <a:lnTo>
                    <a:pt x="636828" y="1722"/>
                  </a:lnTo>
                  <a:lnTo>
                    <a:pt x="685800" y="0"/>
                  </a:lnTo>
                  <a:lnTo>
                    <a:pt x="734771" y="1722"/>
                  </a:lnTo>
                  <a:lnTo>
                    <a:pt x="782815" y="6811"/>
                  </a:lnTo>
                  <a:lnTo>
                    <a:pt x="829814" y="15151"/>
                  </a:lnTo>
                  <a:lnTo>
                    <a:pt x="875652" y="26625"/>
                  </a:lnTo>
                  <a:lnTo>
                    <a:pt x="920213" y="41118"/>
                  </a:lnTo>
                  <a:lnTo>
                    <a:pt x="963381" y="58514"/>
                  </a:lnTo>
                  <a:lnTo>
                    <a:pt x="1005040" y="78696"/>
                  </a:lnTo>
                  <a:lnTo>
                    <a:pt x="1045074" y="101548"/>
                  </a:lnTo>
                  <a:lnTo>
                    <a:pt x="1083366" y="126954"/>
                  </a:lnTo>
                  <a:lnTo>
                    <a:pt x="1119801" y="154798"/>
                  </a:lnTo>
                  <a:lnTo>
                    <a:pt x="1154263" y="184964"/>
                  </a:lnTo>
                  <a:lnTo>
                    <a:pt x="1186635" y="217336"/>
                  </a:lnTo>
                  <a:lnTo>
                    <a:pt x="1216801" y="251798"/>
                  </a:lnTo>
                  <a:lnTo>
                    <a:pt x="1244645" y="288233"/>
                  </a:lnTo>
                  <a:lnTo>
                    <a:pt x="1270051" y="326525"/>
                  </a:lnTo>
                  <a:lnTo>
                    <a:pt x="1292903" y="366559"/>
                  </a:lnTo>
                  <a:lnTo>
                    <a:pt x="1313085" y="408218"/>
                  </a:lnTo>
                  <a:lnTo>
                    <a:pt x="1330481" y="451386"/>
                  </a:lnTo>
                  <a:lnTo>
                    <a:pt x="1344974" y="495947"/>
                  </a:lnTo>
                  <a:lnTo>
                    <a:pt x="1356448" y="541785"/>
                  </a:lnTo>
                  <a:lnTo>
                    <a:pt x="1364788" y="588784"/>
                  </a:lnTo>
                  <a:lnTo>
                    <a:pt x="1369877" y="636828"/>
                  </a:lnTo>
                  <a:lnTo>
                    <a:pt x="1371600" y="685800"/>
                  </a:lnTo>
                  <a:lnTo>
                    <a:pt x="1369877" y="734771"/>
                  </a:lnTo>
                  <a:lnTo>
                    <a:pt x="1364788" y="782815"/>
                  </a:lnTo>
                  <a:lnTo>
                    <a:pt x="1356448" y="829814"/>
                  </a:lnTo>
                  <a:lnTo>
                    <a:pt x="1344974" y="875652"/>
                  </a:lnTo>
                  <a:lnTo>
                    <a:pt x="1330481" y="920213"/>
                  </a:lnTo>
                  <a:lnTo>
                    <a:pt x="1313085" y="963381"/>
                  </a:lnTo>
                  <a:lnTo>
                    <a:pt x="1292903" y="1005040"/>
                  </a:lnTo>
                  <a:lnTo>
                    <a:pt x="1270051" y="1045074"/>
                  </a:lnTo>
                  <a:lnTo>
                    <a:pt x="1244645" y="1083366"/>
                  </a:lnTo>
                  <a:lnTo>
                    <a:pt x="1216801" y="1119801"/>
                  </a:lnTo>
                  <a:lnTo>
                    <a:pt x="1186635" y="1154263"/>
                  </a:lnTo>
                  <a:lnTo>
                    <a:pt x="1154263" y="1186635"/>
                  </a:lnTo>
                  <a:lnTo>
                    <a:pt x="1119801" y="1216801"/>
                  </a:lnTo>
                  <a:lnTo>
                    <a:pt x="1083366" y="1244645"/>
                  </a:lnTo>
                  <a:lnTo>
                    <a:pt x="1045074" y="1270051"/>
                  </a:lnTo>
                  <a:lnTo>
                    <a:pt x="1005040" y="1292903"/>
                  </a:lnTo>
                  <a:lnTo>
                    <a:pt x="963381" y="1313085"/>
                  </a:lnTo>
                  <a:lnTo>
                    <a:pt x="920213" y="1330481"/>
                  </a:lnTo>
                  <a:lnTo>
                    <a:pt x="875652" y="1344974"/>
                  </a:lnTo>
                  <a:lnTo>
                    <a:pt x="829814" y="1356448"/>
                  </a:lnTo>
                  <a:lnTo>
                    <a:pt x="782815" y="1364788"/>
                  </a:lnTo>
                  <a:lnTo>
                    <a:pt x="734771" y="1369877"/>
                  </a:lnTo>
                  <a:lnTo>
                    <a:pt x="685800" y="1371600"/>
                  </a:lnTo>
                  <a:lnTo>
                    <a:pt x="636828" y="1369877"/>
                  </a:lnTo>
                  <a:lnTo>
                    <a:pt x="588784" y="1364788"/>
                  </a:lnTo>
                  <a:lnTo>
                    <a:pt x="541785" y="1356448"/>
                  </a:lnTo>
                  <a:lnTo>
                    <a:pt x="495947" y="1344974"/>
                  </a:lnTo>
                  <a:lnTo>
                    <a:pt x="451386" y="1330481"/>
                  </a:lnTo>
                  <a:lnTo>
                    <a:pt x="408218" y="1313085"/>
                  </a:lnTo>
                  <a:lnTo>
                    <a:pt x="366559" y="1292903"/>
                  </a:lnTo>
                  <a:lnTo>
                    <a:pt x="326525" y="1270051"/>
                  </a:lnTo>
                  <a:lnTo>
                    <a:pt x="288233" y="1244645"/>
                  </a:lnTo>
                  <a:lnTo>
                    <a:pt x="251798" y="1216801"/>
                  </a:lnTo>
                  <a:lnTo>
                    <a:pt x="217336" y="1186635"/>
                  </a:lnTo>
                  <a:lnTo>
                    <a:pt x="184964" y="1154263"/>
                  </a:lnTo>
                  <a:lnTo>
                    <a:pt x="154798" y="1119801"/>
                  </a:lnTo>
                  <a:lnTo>
                    <a:pt x="126954" y="1083366"/>
                  </a:lnTo>
                  <a:lnTo>
                    <a:pt x="101548" y="1045074"/>
                  </a:lnTo>
                  <a:lnTo>
                    <a:pt x="78696" y="1005040"/>
                  </a:lnTo>
                  <a:lnTo>
                    <a:pt x="58514" y="963381"/>
                  </a:lnTo>
                  <a:lnTo>
                    <a:pt x="41118" y="920213"/>
                  </a:lnTo>
                  <a:lnTo>
                    <a:pt x="26625" y="875652"/>
                  </a:lnTo>
                  <a:lnTo>
                    <a:pt x="15151" y="829814"/>
                  </a:lnTo>
                  <a:lnTo>
                    <a:pt x="6811" y="782815"/>
                  </a:lnTo>
                  <a:lnTo>
                    <a:pt x="1722" y="734771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321558" y="234442"/>
            <a:ext cx="5216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181866"/>
                </a:solidFill>
              </a:rPr>
              <a:t>Struktur</a:t>
            </a:r>
            <a:r>
              <a:rPr spc="-120" dirty="0">
                <a:solidFill>
                  <a:srgbClr val="181866"/>
                </a:solidFill>
              </a:rPr>
              <a:t> </a:t>
            </a:r>
            <a:r>
              <a:rPr dirty="0">
                <a:solidFill>
                  <a:srgbClr val="181866"/>
                </a:solidFill>
              </a:rPr>
              <a:t>Utama</a:t>
            </a:r>
            <a:r>
              <a:rPr spc="-105" dirty="0">
                <a:solidFill>
                  <a:srgbClr val="181866"/>
                </a:solidFill>
              </a:rPr>
              <a:t> </a:t>
            </a:r>
            <a:r>
              <a:rPr spc="-10" dirty="0">
                <a:solidFill>
                  <a:srgbClr val="181866"/>
                </a:solidFill>
              </a:rPr>
              <a:t>Komputer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95299" y="3321811"/>
            <a:ext cx="9156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Computer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13193" y="2424125"/>
            <a:ext cx="75819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9530" algn="ctr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rial MT"/>
                <a:cs typeface="Arial MT"/>
              </a:rPr>
              <a:t>Main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Arial MT"/>
                <a:cs typeface="Arial MT"/>
              </a:rPr>
              <a:t>Memory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73215" y="4511166"/>
            <a:ext cx="6337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Input </a:t>
            </a:r>
            <a:r>
              <a:rPr sz="1600" spc="-20" dirty="0">
                <a:latin typeface="Arial MT"/>
                <a:cs typeface="Arial MT"/>
              </a:rPr>
              <a:t>Output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87390" y="3443985"/>
            <a:ext cx="14135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048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Systems Interconnection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65503" y="1556003"/>
            <a:ext cx="4343400" cy="4267200"/>
          </a:xfrm>
          <a:custGeom>
            <a:avLst/>
            <a:gdLst/>
            <a:ahLst/>
            <a:cxnLst/>
            <a:rect l="l" t="t" r="r" b="b"/>
            <a:pathLst>
              <a:path w="4343400" h="4267200">
                <a:moveTo>
                  <a:pt x="0" y="1447800"/>
                </a:moveTo>
                <a:lnTo>
                  <a:pt x="4343400" y="0"/>
                </a:lnTo>
              </a:path>
              <a:path w="4343400" h="4267200">
                <a:moveTo>
                  <a:pt x="0" y="2514600"/>
                </a:moveTo>
                <a:lnTo>
                  <a:pt x="4191000" y="426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6699" y="1722881"/>
            <a:ext cx="1051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Peripherals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4299" y="4999990"/>
            <a:ext cx="14357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Communication lines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78044" y="2347925"/>
            <a:ext cx="1030605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334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Central Processing </a:t>
            </a:r>
            <a:r>
              <a:rPr sz="1600" spc="-20" dirty="0">
                <a:latin typeface="Arial MT"/>
                <a:cs typeface="Arial MT"/>
              </a:rPr>
              <a:t>Unit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75004" y="2089403"/>
            <a:ext cx="76200" cy="2895600"/>
          </a:xfrm>
          <a:custGeom>
            <a:avLst/>
            <a:gdLst/>
            <a:ahLst/>
            <a:cxnLst/>
            <a:rect l="l" t="t" r="r" b="b"/>
            <a:pathLst>
              <a:path w="76200" h="2895600">
                <a:moveTo>
                  <a:pt x="76200" y="2057400"/>
                </a:moveTo>
                <a:lnTo>
                  <a:pt x="69850" y="2044700"/>
                </a:lnTo>
                <a:lnTo>
                  <a:pt x="38100" y="1981200"/>
                </a:lnTo>
                <a:lnTo>
                  <a:pt x="0" y="2057400"/>
                </a:lnTo>
                <a:lnTo>
                  <a:pt x="31750" y="2057400"/>
                </a:lnTo>
                <a:lnTo>
                  <a:pt x="31750" y="2819400"/>
                </a:lnTo>
                <a:lnTo>
                  <a:pt x="0" y="2819400"/>
                </a:lnTo>
                <a:lnTo>
                  <a:pt x="38100" y="2895600"/>
                </a:lnTo>
                <a:lnTo>
                  <a:pt x="69850" y="2832100"/>
                </a:lnTo>
                <a:lnTo>
                  <a:pt x="76200" y="2819400"/>
                </a:lnTo>
                <a:lnTo>
                  <a:pt x="44450" y="2819400"/>
                </a:lnTo>
                <a:lnTo>
                  <a:pt x="44450" y="2057400"/>
                </a:lnTo>
                <a:lnTo>
                  <a:pt x="76200" y="2057400"/>
                </a:lnTo>
                <a:close/>
              </a:path>
              <a:path w="76200" h="289560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31750" y="76200"/>
                </a:lnTo>
                <a:lnTo>
                  <a:pt x="31750" y="838200"/>
                </a:lnTo>
                <a:lnTo>
                  <a:pt x="0" y="838200"/>
                </a:lnTo>
                <a:lnTo>
                  <a:pt x="38100" y="914400"/>
                </a:lnTo>
                <a:lnTo>
                  <a:pt x="69850" y="850900"/>
                </a:lnTo>
                <a:lnTo>
                  <a:pt x="76200" y="838200"/>
                </a:lnTo>
                <a:lnTo>
                  <a:pt x="44450" y="838200"/>
                </a:lnTo>
                <a:lnTo>
                  <a:pt x="4445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36665" y="1633855"/>
            <a:ext cx="142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3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34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35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98" y="1398841"/>
            <a:ext cx="9164320" cy="5464175"/>
            <a:chOff x="-9398" y="1398841"/>
            <a:chExt cx="9164320" cy="5464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9832" y="1403603"/>
              <a:ext cx="4724399" cy="4648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89832" y="1403603"/>
              <a:ext cx="4724400" cy="4648200"/>
            </a:xfrm>
            <a:custGeom>
              <a:avLst/>
              <a:gdLst/>
              <a:ahLst/>
              <a:cxnLst/>
              <a:rect l="l" t="t" r="r" b="b"/>
              <a:pathLst>
                <a:path w="4724400" h="4648200">
                  <a:moveTo>
                    <a:pt x="0" y="2324100"/>
                  </a:moveTo>
                  <a:lnTo>
                    <a:pt x="494" y="2276080"/>
                  </a:lnTo>
                  <a:lnTo>
                    <a:pt x="1970" y="2228299"/>
                  </a:lnTo>
                  <a:lnTo>
                    <a:pt x="4419" y="2180763"/>
                  </a:lnTo>
                  <a:lnTo>
                    <a:pt x="7831" y="2133484"/>
                  </a:lnTo>
                  <a:lnTo>
                    <a:pt x="12196" y="2086470"/>
                  </a:lnTo>
                  <a:lnTo>
                    <a:pt x="17505" y="2039730"/>
                  </a:lnTo>
                  <a:lnTo>
                    <a:pt x="23749" y="1993275"/>
                  </a:lnTo>
                  <a:lnTo>
                    <a:pt x="30918" y="1947113"/>
                  </a:lnTo>
                  <a:lnTo>
                    <a:pt x="39003" y="1901253"/>
                  </a:lnTo>
                  <a:lnTo>
                    <a:pt x="47994" y="1855705"/>
                  </a:lnTo>
                  <a:lnTo>
                    <a:pt x="57881" y="1810479"/>
                  </a:lnTo>
                  <a:lnTo>
                    <a:pt x="68655" y="1765584"/>
                  </a:lnTo>
                  <a:lnTo>
                    <a:pt x="80307" y="1721028"/>
                  </a:lnTo>
                  <a:lnTo>
                    <a:pt x="92826" y="1676822"/>
                  </a:lnTo>
                  <a:lnTo>
                    <a:pt x="106205" y="1632974"/>
                  </a:lnTo>
                  <a:lnTo>
                    <a:pt x="120432" y="1589495"/>
                  </a:lnTo>
                  <a:lnTo>
                    <a:pt x="135499" y="1546393"/>
                  </a:lnTo>
                  <a:lnTo>
                    <a:pt x="151396" y="1503678"/>
                  </a:lnTo>
                  <a:lnTo>
                    <a:pt x="168113" y="1461358"/>
                  </a:lnTo>
                  <a:lnTo>
                    <a:pt x="185642" y="1419445"/>
                  </a:lnTo>
                  <a:lnTo>
                    <a:pt x="203972" y="1377946"/>
                  </a:lnTo>
                  <a:lnTo>
                    <a:pt x="223094" y="1336871"/>
                  </a:lnTo>
                  <a:lnTo>
                    <a:pt x="242998" y="1296230"/>
                  </a:lnTo>
                  <a:lnTo>
                    <a:pt x="263676" y="1256031"/>
                  </a:lnTo>
                  <a:lnTo>
                    <a:pt x="285117" y="1216285"/>
                  </a:lnTo>
                  <a:lnTo>
                    <a:pt x="307312" y="1177000"/>
                  </a:lnTo>
                  <a:lnTo>
                    <a:pt x="330252" y="1138186"/>
                  </a:lnTo>
                  <a:lnTo>
                    <a:pt x="353926" y="1099852"/>
                  </a:lnTo>
                  <a:lnTo>
                    <a:pt x="378327" y="1062008"/>
                  </a:lnTo>
                  <a:lnTo>
                    <a:pt x="403443" y="1024663"/>
                  </a:lnTo>
                  <a:lnTo>
                    <a:pt x="429265" y="987825"/>
                  </a:lnTo>
                  <a:lnTo>
                    <a:pt x="455785" y="951506"/>
                  </a:lnTo>
                  <a:lnTo>
                    <a:pt x="482992" y="915713"/>
                  </a:lnTo>
                  <a:lnTo>
                    <a:pt x="510878" y="880457"/>
                  </a:lnTo>
                  <a:lnTo>
                    <a:pt x="539432" y="845746"/>
                  </a:lnTo>
                  <a:lnTo>
                    <a:pt x="568644" y="811590"/>
                  </a:lnTo>
                  <a:lnTo>
                    <a:pt x="598507" y="777999"/>
                  </a:lnTo>
                  <a:lnTo>
                    <a:pt x="629009" y="744981"/>
                  </a:lnTo>
                  <a:lnTo>
                    <a:pt x="660142" y="712546"/>
                  </a:lnTo>
                  <a:lnTo>
                    <a:pt x="691895" y="680704"/>
                  </a:lnTo>
                  <a:lnTo>
                    <a:pt x="724261" y="649463"/>
                  </a:lnTo>
                  <a:lnTo>
                    <a:pt x="757228" y="618833"/>
                  </a:lnTo>
                  <a:lnTo>
                    <a:pt x="790788" y="588824"/>
                  </a:lnTo>
                  <a:lnTo>
                    <a:pt x="824931" y="559444"/>
                  </a:lnTo>
                  <a:lnTo>
                    <a:pt x="859647" y="530703"/>
                  </a:lnTo>
                  <a:lnTo>
                    <a:pt x="894927" y="502611"/>
                  </a:lnTo>
                  <a:lnTo>
                    <a:pt x="930762" y="475176"/>
                  </a:lnTo>
                  <a:lnTo>
                    <a:pt x="967142" y="448409"/>
                  </a:lnTo>
                  <a:lnTo>
                    <a:pt x="1004057" y="422318"/>
                  </a:lnTo>
                  <a:lnTo>
                    <a:pt x="1041499" y="396913"/>
                  </a:lnTo>
                  <a:lnTo>
                    <a:pt x="1079457" y="372203"/>
                  </a:lnTo>
                  <a:lnTo>
                    <a:pt x="1117921" y="348197"/>
                  </a:lnTo>
                  <a:lnTo>
                    <a:pt x="1156884" y="324906"/>
                  </a:lnTo>
                  <a:lnTo>
                    <a:pt x="1196334" y="302337"/>
                  </a:lnTo>
                  <a:lnTo>
                    <a:pt x="1236263" y="280501"/>
                  </a:lnTo>
                  <a:lnTo>
                    <a:pt x="1276660" y="259407"/>
                  </a:lnTo>
                  <a:lnTo>
                    <a:pt x="1317518" y="239064"/>
                  </a:lnTo>
                  <a:lnTo>
                    <a:pt x="1358825" y="219481"/>
                  </a:lnTo>
                  <a:lnTo>
                    <a:pt x="1400573" y="200669"/>
                  </a:lnTo>
                  <a:lnTo>
                    <a:pt x="1442751" y="182635"/>
                  </a:lnTo>
                  <a:lnTo>
                    <a:pt x="1485351" y="165391"/>
                  </a:lnTo>
                  <a:lnTo>
                    <a:pt x="1528364" y="148944"/>
                  </a:lnTo>
                  <a:lnTo>
                    <a:pt x="1571778" y="133304"/>
                  </a:lnTo>
                  <a:lnTo>
                    <a:pt x="1615586" y="118481"/>
                  </a:lnTo>
                  <a:lnTo>
                    <a:pt x="1659777" y="104484"/>
                  </a:lnTo>
                  <a:lnTo>
                    <a:pt x="1704342" y="91323"/>
                  </a:lnTo>
                  <a:lnTo>
                    <a:pt x="1749271" y="79006"/>
                  </a:lnTo>
                  <a:lnTo>
                    <a:pt x="1794556" y="67543"/>
                  </a:lnTo>
                  <a:lnTo>
                    <a:pt x="1840186" y="56943"/>
                  </a:lnTo>
                  <a:lnTo>
                    <a:pt x="1886152" y="47216"/>
                  </a:lnTo>
                  <a:lnTo>
                    <a:pt x="1932444" y="38371"/>
                  </a:lnTo>
                  <a:lnTo>
                    <a:pt x="1979054" y="30417"/>
                  </a:lnTo>
                  <a:lnTo>
                    <a:pt x="2025971" y="23365"/>
                  </a:lnTo>
                  <a:lnTo>
                    <a:pt x="2073185" y="17222"/>
                  </a:lnTo>
                  <a:lnTo>
                    <a:pt x="2120689" y="11998"/>
                  </a:lnTo>
                  <a:lnTo>
                    <a:pt x="2168471" y="7704"/>
                  </a:lnTo>
                  <a:lnTo>
                    <a:pt x="2216523" y="4347"/>
                  </a:lnTo>
                  <a:lnTo>
                    <a:pt x="2264834" y="1938"/>
                  </a:lnTo>
                  <a:lnTo>
                    <a:pt x="2313396" y="486"/>
                  </a:lnTo>
                  <a:lnTo>
                    <a:pt x="2362200" y="0"/>
                  </a:lnTo>
                  <a:lnTo>
                    <a:pt x="2411003" y="486"/>
                  </a:lnTo>
                  <a:lnTo>
                    <a:pt x="2459565" y="1938"/>
                  </a:lnTo>
                  <a:lnTo>
                    <a:pt x="2507876" y="4347"/>
                  </a:lnTo>
                  <a:lnTo>
                    <a:pt x="2555928" y="7704"/>
                  </a:lnTo>
                  <a:lnTo>
                    <a:pt x="2603710" y="11998"/>
                  </a:lnTo>
                  <a:lnTo>
                    <a:pt x="2651214" y="17222"/>
                  </a:lnTo>
                  <a:lnTo>
                    <a:pt x="2698428" y="23365"/>
                  </a:lnTo>
                  <a:lnTo>
                    <a:pt x="2745345" y="30417"/>
                  </a:lnTo>
                  <a:lnTo>
                    <a:pt x="2791955" y="38371"/>
                  </a:lnTo>
                  <a:lnTo>
                    <a:pt x="2838247" y="47216"/>
                  </a:lnTo>
                  <a:lnTo>
                    <a:pt x="2884213" y="56943"/>
                  </a:lnTo>
                  <a:lnTo>
                    <a:pt x="2929843" y="67543"/>
                  </a:lnTo>
                  <a:lnTo>
                    <a:pt x="2975128" y="79006"/>
                  </a:lnTo>
                  <a:lnTo>
                    <a:pt x="3020057" y="91323"/>
                  </a:lnTo>
                  <a:lnTo>
                    <a:pt x="3064622" y="104484"/>
                  </a:lnTo>
                  <a:lnTo>
                    <a:pt x="3108813" y="118481"/>
                  </a:lnTo>
                  <a:lnTo>
                    <a:pt x="3152621" y="133304"/>
                  </a:lnTo>
                  <a:lnTo>
                    <a:pt x="3196035" y="148944"/>
                  </a:lnTo>
                  <a:lnTo>
                    <a:pt x="3239048" y="165391"/>
                  </a:lnTo>
                  <a:lnTo>
                    <a:pt x="3281648" y="182635"/>
                  </a:lnTo>
                  <a:lnTo>
                    <a:pt x="3323826" y="200669"/>
                  </a:lnTo>
                  <a:lnTo>
                    <a:pt x="3365574" y="219481"/>
                  </a:lnTo>
                  <a:lnTo>
                    <a:pt x="3406881" y="239064"/>
                  </a:lnTo>
                  <a:lnTo>
                    <a:pt x="3447739" y="259407"/>
                  </a:lnTo>
                  <a:lnTo>
                    <a:pt x="3488136" y="280501"/>
                  </a:lnTo>
                  <a:lnTo>
                    <a:pt x="3528065" y="302337"/>
                  </a:lnTo>
                  <a:lnTo>
                    <a:pt x="3567515" y="324906"/>
                  </a:lnTo>
                  <a:lnTo>
                    <a:pt x="3606478" y="348197"/>
                  </a:lnTo>
                  <a:lnTo>
                    <a:pt x="3644942" y="372203"/>
                  </a:lnTo>
                  <a:lnTo>
                    <a:pt x="3682900" y="396913"/>
                  </a:lnTo>
                  <a:lnTo>
                    <a:pt x="3720342" y="422318"/>
                  </a:lnTo>
                  <a:lnTo>
                    <a:pt x="3757257" y="448409"/>
                  </a:lnTo>
                  <a:lnTo>
                    <a:pt x="3793637" y="475176"/>
                  </a:lnTo>
                  <a:lnTo>
                    <a:pt x="3829472" y="502611"/>
                  </a:lnTo>
                  <a:lnTo>
                    <a:pt x="3864752" y="530703"/>
                  </a:lnTo>
                  <a:lnTo>
                    <a:pt x="3899468" y="559444"/>
                  </a:lnTo>
                  <a:lnTo>
                    <a:pt x="3933611" y="588824"/>
                  </a:lnTo>
                  <a:lnTo>
                    <a:pt x="3967171" y="618833"/>
                  </a:lnTo>
                  <a:lnTo>
                    <a:pt x="4000138" y="649463"/>
                  </a:lnTo>
                  <a:lnTo>
                    <a:pt x="4032503" y="680704"/>
                  </a:lnTo>
                  <a:lnTo>
                    <a:pt x="4064257" y="712546"/>
                  </a:lnTo>
                  <a:lnTo>
                    <a:pt x="4095390" y="744981"/>
                  </a:lnTo>
                  <a:lnTo>
                    <a:pt x="4125892" y="777999"/>
                  </a:lnTo>
                  <a:lnTo>
                    <a:pt x="4155755" y="811590"/>
                  </a:lnTo>
                  <a:lnTo>
                    <a:pt x="4184967" y="845746"/>
                  </a:lnTo>
                  <a:lnTo>
                    <a:pt x="4213521" y="880457"/>
                  </a:lnTo>
                  <a:lnTo>
                    <a:pt x="4241407" y="915713"/>
                  </a:lnTo>
                  <a:lnTo>
                    <a:pt x="4268614" y="951506"/>
                  </a:lnTo>
                  <a:lnTo>
                    <a:pt x="4295134" y="987825"/>
                  </a:lnTo>
                  <a:lnTo>
                    <a:pt x="4320956" y="1024663"/>
                  </a:lnTo>
                  <a:lnTo>
                    <a:pt x="4346072" y="1062008"/>
                  </a:lnTo>
                  <a:lnTo>
                    <a:pt x="4370473" y="1099852"/>
                  </a:lnTo>
                  <a:lnTo>
                    <a:pt x="4394147" y="1138186"/>
                  </a:lnTo>
                  <a:lnTo>
                    <a:pt x="4417087" y="1177000"/>
                  </a:lnTo>
                  <a:lnTo>
                    <a:pt x="4439282" y="1216285"/>
                  </a:lnTo>
                  <a:lnTo>
                    <a:pt x="4460723" y="1256031"/>
                  </a:lnTo>
                  <a:lnTo>
                    <a:pt x="4481401" y="1296230"/>
                  </a:lnTo>
                  <a:lnTo>
                    <a:pt x="4501305" y="1336871"/>
                  </a:lnTo>
                  <a:lnTo>
                    <a:pt x="4520427" y="1377946"/>
                  </a:lnTo>
                  <a:lnTo>
                    <a:pt x="4538757" y="1419445"/>
                  </a:lnTo>
                  <a:lnTo>
                    <a:pt x="4556286" y="1461358"/>
                  </a:lnTo>
                  <a:lnTo>
                    <a:pt x="4573003" y="1503678"/>
                  </a:lnTo>
                  <a:lnTo>
                    <a:pt x="4588900" y="1546393"/>
                  </a:lnTo>
                  <a:lnTo>
                    <a:pt x="4603967" y="1589495"/>
                  </a:lnTo>
                  <a:lnTo>
                    <a:pt x="4618194" y="1632974"/>
                  </a:lnTo>
                  <a:lnTo>
                    <a:pt x="4631573" y="1676822"/>
                  </a:lnTo>
                  <a:lnTo>
                    <a:pt x="4644092" y="1721028"/>
                  </a:lnTo>
                  <a:lnTo>
                    <a:pt x="4655744" y="1765584"/>
                  </a:lnTo>
                  <a:lnTo>
                    <a:pt x="4666518" y="1810479"/>
                  </a:lnTo>
                  <a:lnTo>
                    <a:pt x="4676405" y="1855705"/>
                  </a:lnTo>
                  <a:lnTo>
                    <a:pt x="4685396" y="1901253"/>
                  </a:lnTo>
                  <a:lnTo>
                    <a:pt x="4693481" y="1947113"/>
                  </a:lnTo>
                  <a:lnTo>
                    <a:pt x="4700650" y="1993275"/>
                  </a:lnTo>
                  <a:lnTo>
                    <a:pt x="4706894" y="2039730"/>
                  </a:lnTo>
                  <a:lnTo>
                    <a:pt x="4712203" y="2086470"/>
                  </a:lnTo>
                  <a:lnTo>
                    <a:pt x="4716568" y="2133484"/>
                  </a:lnTo>
                  <a:lnTo>
                    <a:pt x="4719980" y="2180763"/>
                  </a:lnTo>
                  <a:lnTo>
                    <a:pt x="4722429" y="2228299"/>
                  </a:lnTo>
                  <a:lnTo>
                    <a:pt x="4723905" y="2276080"/>
                  </a:lnTo>
                  <a:lnTo>
                    <a:pt x="4724399" y="2324100"/>
                  </a:lnTo>
                  <a:lnTo>
                    <a:pt x="4723905" y="2372119"/>
                  </a:lnTo>
                  <a:lnTo>
                    <a:pt x="4722429" y="2419900"/>
                  </a:lnTo>
                  <a:lnTo>
                    <a:pt x="4719980" y="2467436"/>
                  </a:lnTo>
                  <a:lnTo>
                    <a:pt x="4716568" y="2514715"/>
                  </a:lnTo>
                  <a:lnTo>
                    <a:pt x="4712203" y="2561729"/>
                  </a:lnTo>
                  <a:lnTo>
                    <a:pt x="4706894" y="2608469"/>
                  </a:lnTo>
                  <a:lnTo>
                    <a:pt x="4700650" y="2654924"/>
                  </a:lnTo>
                  <a:lnTo>
                    <a:pt x="4693481" y="2701086"/>
                  </a:lnTo>
                  <a:lnTo>
                    <a:pt x="4685396" y="2746946"/>
                  </a:lnTo>
                  <a:lnTo>
                    <a:pt x="4676405" y="2792494"/>
                  </a:lnTo>
                  <a:lnTo>
                    <a:pt x="4666518" y="2837720"/>
                  </a:lnTo>
                  <a:lnTo>
                    <a:pt x="4655744" y="2882615"/>
                  </a:lnTo>
                  <a:lnTo>
                    <a:pt x="4644092" y="2927171"/>
                  </a:lnTo>
                  <a:lnTo>
                    <a:pt x="4631573" y="2971377"/>
                  </a:lnTo>
                  <a:lnTo>
                    <a:pt x="4618194" y="3015225"/>
                  </a:lnTo>
                  <a:lnTo>
                    <a:pt x="4603967" y="3058704"/>
                  </a:lnTo>
                  <a:lnTo>
                    <a:pt x="4588900" y="3101806"/>
                  </a:lnTo>
                  <a:lnTo>
                    <a:pt x="4573003" y="3144521"/>
                  </a:lnTo>
                  <a:lnTo>
                    <a:pt x="4556286" y="3186841"/>
                  </a:lnTo>
                  <a:lnTo>
                    <a:pt x="4538757" y="3228754"/>
                  </a:lnTo>
                  <a:lnTo>
                    <a:pt x="4520427" y="3270253"/>
                  </a:lnTo>
                  <a:lnTo>
                    <a:pt x="4501305" y="3311328"/>
                  </a:lnTo>
                  <a:lnTo>
                    <a:pt x="4481401" y="3351969"/>
                  </a:lnTo>
                  <a:lnTo>
                    <a:pt x="4460723" y="3392168"/>
                  </a:lnTo>
                  <a:lnTo>
                    <a:pt x="4439282" y="3431914"/>
                  </a:lnTo>
                  <a:lnTo>
                    <a:pt x="4417087" y="3471199"/>
                  </a:lnTo>
                  <a:lnTo>
                    <a:pt x="4394147" y="3510013"/>
                  </a:lnTo>
                  <a:lnTo>
                    <a:pt x="4370473" y="3548347"/>
                  </a:lnTo>
                  <a:lnTo>
                    <a:pt x="4346072" y="3586191"/>
                  </a:lnTo>
                  <a:lnTo>
                    <a:pt x="4320956" y="3623536"/>
                  </a:lnTo>
                  <a:lnTo>
                    <a:pt x="4295134" y="3660374"/>
                  </a:lnTo>
                  <a:lnTo>
                    <a:pt x="4268614" y="3696693"/>
                  </a:lnTo>
                  <a:lnTo>
                    <a:pt x="4241407" y="3732486"/>
                  </a:lnTo>
                  <a:lnTo>
                    <a:pt x="4213521" y="3767742"/>
                  </a:lnTo>
                  <a:lnTo>
                    <a:pt x="4184967" y="3802453"/>
                  </a:lnTo>
                  <a:lnTo>
                    <a:pt x="4155755" y="3836609"/>
                  </a:lnTo>
                  <a:lnTo>
                    <a:pt x="4125892" y="3870200"/>
                  </a:lnTo>
                  <a:lnTo>
                    <a:pt x="4095390" y="3903218"/>
                  </a:lnTo>
                  <a:lnTo>
                    <a:pt x="4064257" y="3935653"/>
                  </a:lnTo>
                  <a:lnTo>
                    <a:pt x="4032504" y="3967495"/>
                  </a:lnTo>
                  <a:lnTo>
                    <a:pt x="4000138" y="3998736"/>
                  </a:lnTo>
                  <a:lnTo>
                    <a:pt x="3967171" y="4029366"/>
                  </a:lnTo>
                  <a:lnTo>
                    <a:pt x="3933611" y="4059375"/>
                  </a:lnTo>
                  <a:lnTo>
                    <a:pt x="3899468" y="4088755"/>
                  </a:lnTo>
                  <a:lnTo>
                    <a:pt x="3864752" y="4117496"/>
                  </a:lnTo>
                  <a:lnTo>
                    <a:pt x="3829472" y="4145588"/>
                  </a:lnTo>
                  <a:lnTo>
                    <a:pt x="3793637" y="4173023"/>
                  </a:lnTo>
                  <a:lnTo>
                    <a:pt x="3757257" y="4199790"/>
                  </a:lnTo>
                  <a:lnTo>
                    <a:pt x="3720342" y="4225881"/>
                  </a:lnTo>
                  <a:lnTo>
                    <a:pt x="3682900" y="4251286"/>
                  </a:lnTo>
                  <a:lnTo>
                    <a:pt x="3644942" y="4275996"/>
                  </a:lnTo>
                  <a:lnTo>
                    <a:pt x="3606478" y="4300002"/>
                  </a:lnTo>
                  <a:lnTo>
                    <a:pt x="3567515" y="4323293"/>
                  </a:lnTo>
                  <a:lnTo>
                    <a:pt x="3528065" y="4345862"/>
                  </a:lnTo>
                  <a:lnTo>
                    <a:pt x="3488136" y="4367698"/>
                  </a:lnTo>
                  <a:lnTo>
                    <a:pt x="3447739" y="4388792"/>
                  </a:lnTo>
                  <a:lnTo>
                    <a:pt x="3406881" y="4409135"/>
                  </a:lnTo>
                  <a:lnTo>
                    <a:pt x="3365574" y="4428718"/>
                  </a:lnTo>
                  <a:lnTo>
                    <a:pt x="3323826" y="4447530"/>
                  </a:lnTo>
                  <a:lnTo>
                    <a:pt x="3281648" y="4465564"/>
                  </a:lnTo>
                  <a:lnTo>
                    <a:pt x="3239048" y="4482808"/>
                  </a:lnTo>
                  <a:lnTo>
                    <a:pt x="3196035" y="4499255"/>
                  </a:lnTo>
                  <a:lnTo>
                    <a:pt x="3152621" y="4514895"/>
                  </a:lnTo>
                  <a:lnTo>
                    <a:pt x="3108813" y="4529718"/>
                  </a:lnTo>
                  <a:lnTo>
                    <a:pt x="3064622" y="4543715"/>
                  </a:lnTo>
                  <a:lnTo>
                    <a:pt x="3020057" y="4556876"/>
                  </a:lnTo>
                  <a:lnTo>
                    <a:pt x="2975128" y="4569193"/>
                  </a:lnTo>
                  <a:lnTo>
                    <a:pt x="2929843" y="4580656"/>
                  </a:lnTo>
                  <a:lnTo>
                    <a:pt x="2884213" y="4591256"/>
                  </a:lnTo>
                  <a:lnTo>
                    <a:pt x="2838247" y="4600983"/>
                  </a:lnTo>
                  <a:lnTo>
                    <a:pt x="2791955" y="4609828"/>
                  </a:lnTo>
                  <a:lnTo>
                    <a:pt x="2745345" y="4617782"/>
                  </a:lnTo>
                  <a:lnTo>
                    <a:pt x="2698428" y="4624834"/>
                  </a:lnTo>
                  <a:lnTo>
                    <a:pt x="2651214" y="4630977"/>
                  </a:lnTo>
                  <a:lnTo>
                    <a:pt x="2603710" y="4636201"/>
                  </a:lnTo>
                  <a:lnTo>
                    <a:pt x="2555928" y="4640495"/>
                  </a:lnTo>
                  <a:lnTo>
                    <a:pt x="2507876" y="4643852"/>
                  </a:lnTo>
                  <a:lnTo>
                    <a:pt x="2459565" y="4646261"/>
                  </a:lnTo>
                  <a:lnTo>
                    <a:pt x="2411003" y="4647713"/>
                  </a:lnTo>
                  <a:lnTo>
                    <a:pt x="2362200" y="4648200"/>
                  </a:lnTo>
                  <a:lnTo>
                    <a:pt x="2313396" y="4647713"/>
                  </a:lnTo>
                  <a:lnTo>
                    <a:pt x="2264834" y="4646261"/>
                  </a:lnTo>
                  <a:lnTo>
                    <a:pt x="2216523" y="4643852"/>
                  </a:lnTo>
                  <a:lnTo>
                    <a:pt x="2168471" y="4640495"/>
                  </a:lnTo>
                  <a:lnTo>
                    <a:pt x="2120689" y="4636201"/>
                  </a:lnTo>
                  <a:lnTo>
                    <a:pt x="2073185" y="4630977"/>
                  </a:lnTo>
                  <a:lnTo>
                    <a:pt x="2025971" y="4624834"/>
                  </a:lnTo>
                  <a:lnTo>
                    <a:pt x="1979054" y="4617782"/>
                  </a:lnTo>
                  <a:lnTo>
                    <a:pt x="1932444" y="4609828"/>
                  </a:lnTo>
                  <a:lnTo>
                    <a:pt x="1886152" y="4600983"/>
                  </a:lnTo>
                  <a:lnTo>
                    <a:pt x="1840186" y="4591256"/>
                  </a:lnTo>
                  <a:lnTo>
                    <a:pt x="1794556" y="4580656"/>
                  </a:lnTo>
                  <a:lnTo>
                    <a:pt x="1749271" y="4569193"/>
                  </a:lnTo>
                  <a:lnTo>
                    <a:pt x="1704342" y="4556876"/>
                  </a:lnTo>
                  <a:lnTo>
                    <a:pt x="1659777" y="4543715"/>
                  </a:lnTo>
                  <a:lnTo>
                    <a:pt x="1615586" y="4529718"/>
                  </a:lnTo>
                  <a:lnTo>
                    <a:pt x="1571778" y="4514895"/>
                  </a:lnTo>
                  <a:lnTo>
                    <a:pt x="1528364" y="4499255"/>
                  </a:lnTo>
                  <a:lnTo>
                    <a:pt x="1485351" y="4482808"/>
                  </a:lnTo>
                  <a:lnTo>
                    <a:pt x="1442751" y="4465564"/>
                  </a:lnTo>
                  <a:lnTo>
                    <a:pt x="1400573" y="4447530"/>
                  </a:lnTo>
                  <a:lnTo>
                    <a:pt x="1358825" y="4428718"/>
                  </a:lnTo>
                  <a:lnTo>
                    <a:pt x="1317518" y="4409135"/>
                  </a:lnTo>
                  <a:lnTo>
                    <a:pt x="1276660" y="4388792"/>
                  </a:lnTo>
                  <a:lnTo>
                    <a:pt x="1236263" y="4367698"/>
                  </a:lnTo>
                  <a:lnTo>
                    <a:pt x="1196334" y="4345862"/>
                  </a:lnTo>
                  <a:lnTo>
                    <a:pt x="1156884" y="4323293"/>
                  </a:lnTo>
                  <a:lnTo>
                    <a:pt x="1117921" y="4300002"/>
                  </a:lnTo>
                  <a:lnTo>
                    <a:pt x="1079457" y="4275996"/>
                  </a:lnTo>
                  <a:lnTo>
                    <a:pt x="1041499" y="4251286"/>
                  </a:lnTo>
                  <a:lnTo>
                    <a:pt x="1004057" y="4225881"/>
                  </a:lnTo>
                  <a:lnTo>
                    <a:pt x="967142" y="4199790"/>
                  </a:lnTo>
                  <a:lnTo>
                    <a:pt x="930762" y="4173023"/>
                  </a:lnTo>
                  <a:lnTo>
                    <a:pt x="894927" y="4145588"/>
                  </a:lnTo>
                  <a:lnTo>
                    <a:pt x="859647" y="4117496"/>
                  </a:lnTo>
                  <a:lnTo>
                    <a:pt x="824931" y="4088755"/>
                  </a:lnTo>
                  <a:lnTo>
                    <a:pt x="790788" y="4059375"/>
                  </a:lnTo>
                  <a:lnTo>
                    <a:pt x="757228" y="4029366"/>
                  </a:lnTo>
                  <a:lnTo>
                    <a:pt x="724261" y="3998736"/>
                  </a:lnTo>
                  <a:lnTo>
                    <a:pt x="691896" y="3967495"/>
                  </a:lnTo>
                  <a:lnTo>
                    <a:pt x="660142" y="3935653"/>
                  </a:lnTo>
                  <a:lnTo>
                    <a:pt x="629009" y="3903218"/>
                  </a:lnTo>
                  <a:lnTo>
                    <a:pt x="598507" y="3870200"/>
                  </a:lnTo>
                  <a:lnTo>
                    <a:pt x="568644" y="3836609"/>
                  </a:lnTo>
                  <a:lnTo>
                    <a:pt x="539432" y="3802453"/>
                  </a:lnTo>
                  <a:lnTo>
                    <a:pt x="510878" y="3767742"/>
                  </a:lnTo>
                  <a:lnTo>
                    <a:pt x="482992" y="3732486"/>
                  </a:lnTo>
                  <a:lnTo>
                    <a:pt x="455785" y="3696693"/>
                  </a:lnTo>
                  <a:lnTo>
                    <a:pt x="429265" y="3660374"/>
                  </a:lnTo>
                  <a:lnTo>
                    <a:pt x="403443" y="3623536"/>
                  </a:lnTo>
                  <a:lnTo>
                    <a:pt x="378327" y="3586191"/>
                  </a:lnTo>
                  <a:lnTo>
                    <a:pt x="353926" y="3548347"/>
                  </a:lnTo>
                  <a:lnTo>
                    <a:pt x="330252" y="3510013"/>
                  </a:lnTo>
                  <a:lnTo>
                    <a:pt x="307312" y="3471199"/>
                  </a:lnTo>
                  <a:lnTo>
                    <a:pt x="285117" y="3431914"/>
                  </a:lnTo>
                  <a:lnTo>
                    <a:pt x="263676" y="3392168"/>
                  </a:lnTo>
                  <a:lnTo>
                    <a:pt x="242998" y="3351969"/>
                  </a:lnTo>
                  <a:lnTo>
                    <a:pt x="223094" y="3311328"/>
                  </a:lnTo>
                  <a:lnTo>
                    <a:pt x="203972" y="3270253"/>
                  </a:lnTo>
                  <a:lnTo>
                    <a:pt x="185642" y="3228754"/>
                  </a:lnTo>
                  <a:lnTo>
                    <a:pt x="168113" y="3186841"/>
                  </a:lnTo>
                  <a:lnTo>
                    <a:pt x="151396" y="3144521"/>
                  </a:lnTo>
                  <a:lnTo>
                    <a:pt x="135499" y="3101806"/>
                  </a:lnTo>
                  <a:lnTo>
                    <a:pt x="120432" y="3058704"/>
                  </a:lnTo>
                  <a:lnTo>
                    <a:pt x="106205" y="3015225"/>
                  </a:lnTo>
                  <a:lnTo>
                    <a:pt x="92826" y="2971377"/>
                  </a:lnTo>
                  <a:lnTo>
                    <a:pt x="80307" y="2927171"/>
                  </a:lnTo>
                  <a:lnTo>
                    <a:pt x="68655" y="2882615"/>
                  </a:lnTo>
                  <a:lnTo>
                    <a:pt x="57881" y="2837720"/>
                  </a:lnTo>
                  <a:lnTo>
                    <a:pt x="47994" y="2792494"/>
                  </a:lnTo>
                  <a:lnTo>
                    <a:pt x="39003" y="2746946"/>
                  </a:lnTo>
                  <a:lnTo>
                    <a:pt x="30918" y="2701086"/>
                  </a:lnTo>
                  <a:lnTo>
                    <a:pt x="23749" y="2654924"/>
                  </a:lnTo>
                  <a:lnTo>
                    <a:pt x="17505" y="2608469"/>
                  </a:lnTo>
                  <a:lnTo>
                    <a:pt x="12196" y="2561729"/>
                  </a:lnTo>
                  <a:lnTo>
                    <a:pt x="7831" y="2514715"/>
                  </a:lnTo>
                  <a:lnTo>
                    <a:pt x="4419" y="2467436"/>
                  </a:lnTo>
                  <a:lnTo>
                    <a:pt x="1970" y="2419900"/>
                  </a:lnTo>
                  <a:lnTo>
                    <a:pt x="494" y="2372119"/>
                  </a:lnTo>
                  <a:lnTo>
                    <a:pt x="0" y="232410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3832" y="2927603"/>
              <a:ext cx="1523999" cy="1524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513832" y="2927603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0" y="762000"/>
                  </a:moveTo>
                  <a:lnTo>
                    <a:pt x="1498" y="713805"/>
                  </a:lnTo>
                  <a:lnTo>
                    <a:pt x="5936" y="666409"/>
                  </a:lnTo>
                  <a:lnTo>
                    <a:pt x="13223" y="619898"/>
                  </a:lnTo>
                  <a:lnTo>
                    <a:pt x="23269" y="574363"/>
                  </a:lnTo>
                  <a:lnTo>
                    <a:pt x="35987" y="529893"/>
                  </a:lnTo>
                  <a:lnTo>
                    <a:pt x="51286" y="486577"/>
                  </a:lnTo>
                  <a:lnTo>
                    <a:pt x="69078" y="444504"/>
                  </a:lnTo>
                  <a:lnTo>
                    <a:pt x="89272" y="403763"/>
                  </a:lnTo>
                  <a:lnTo>
                    <a:pt x="111781" y="364444"/>
                  </a:lnTo>
                  <a:lnTo>
                    <a:pt x="136514" y="326636"/>
                  </a:lnTo>
                  <a:lnTo>
                    <a:pt x="163383" y="290429"/>
                  </a:lnTo>
                  <a:lnTo>
                    <a:pt x="192298" y="255910"/>
                  </a:lnTo>
                  <a:lnTo>
                    <a:pt x="223170" y="223170"/>
                  </a:lnTo>
                  <a:lnTo>
                    <a:pt x="255910" y="192298"/>
                  </a:lnTo>
                  <a:lnTo>
                    <a:pt x="290429" y="163383"/>
                  </a:lnTo>
                  <a:lnTo>
                    <a:pt x="326636" y="136514"/>
                  </a:lnTo>
                  <a:lnTo>
                    <a:pt x="364444" y="111781"/>
                  </a:lnTo>
                  <a:lnTo>
                    <a:pt x="403763" y="89272"/>
                  </a:lnTo>
                  <a:lnTo>
                    <a:pt x="444504" y="69078"/>
                  </a:lnTo>
                  <a:lnTo>
                    <a:pt x="486577" y="51286"/>
                  </a:lnTo>
                  <a:lnTo>
                    <a:pt x="529893" y="35987"/>
                  </a:lnTo>
                  <a:lnTo>
                    <a:pt x="574363" y="23269"/>
                  </a:lnTo>
                  <a:lnTo>
                    <a:pt x="619898" y="13223"/>
                  </a:lnTo>
                  <a:lnTo>
                    <a:pt x="666409" y="5936"/>
                  </a:lnTo>
                  <a:lnTo>
                    <a:pt x="713805" y="1498"/>
                  </a:lnTo>
                  <a:lnTo>
                    <a:pt x="762000" y="0"/>
                  </a:lnTo>
                  <a:lnTo>
                    <a:pt x="810194" y="1498"/>
                  </a:lnTo>
                  <a:lnTo>
                    <a:pt x="857590" y="5936"/>
                  </a:lnTo>
                  <a:lnTo>
                    <a:pt x="904101" y="13223"/>
                  </a:lnTo>
                  <a:lnTo>
                    <a:pt x="949636" y="23269"/>
                  </a:lnTo>
                  <a:lnTo>
                    <a:pt x="994106" y="35987"/>
                  </a:lnTo>
                  <a:lnTo>
                    <a:pt x="1037422" y="51286"/>
                  </a:lnTo>
                  <a:lnTo>
                    <a:pt x="1079495" y="69078"/>
                  </a:lnTo>
                  <a:lnTo>
                    <a:pt x="1120236" y="89272"/>
                  </a:lnTo>
                  <a:lnTo>
                    <a:pt x="1159555" y="111781"/>
                  </a:lnTo>
                  <a:lnTo>
                    <a:pt x="1197363" y="136514"/>
                  </a:lnTo>
                  <a:lnTo>
                    <a:pt x="1233570" y="163383"/>
                  </a:lnTo>
                  <a:lnTo>
                    <a:pt x="1268089" y="192298"/>
                  </a:lnTo>
                  <a:lnTo>
                    <a:pt x="1300829" y="223170"/>
                  </a:lnTo>
                  <a:lnTo>
                    <a:pt x="1331701" y="255910"/>
                  </a:lnTo>
                  <a:lnTo>
                    <a:pt x="1360616" y="290429"/>
                  </a:lnTo>
                  <a:lnTo>
                    <a:pt x="1387485" y="326636"/>
                  </a:lnTo>
                  <a:lnTo>
                    <a:pt x="1412218" y="364444"/>
                  </a:lnTo>
                  <a:lnTo>
                    <a:pt x="1434727" y="403763"/>
                  </a:lnTo>
                  <a:lnTo>
                    <a:pt x="1454921" y="444504"/>
                  </a:lnTo>
                  <a:lnTo>
                    <a:pt x="1472713" y="486577"/>
                  </a:lnTo>
                  <a:lnTo>
                    <a:pt x="1488012" y="529893"/>
                  </a:lnTo>
                  <a:lnTo>
                    <a:pt x="1500730" y="574363"/>
                  </a:lnTo>
                  <a:lnTo>
                    <a:pt x="1510776" y="619898"/>
                  </a:lnTo>
                  <a:lnTo>
                    <a:pt x="1518063" y="666409"/>
                  </a:lnTo>
                  <a:lnTo>
                    <a:pt x="1522501" y="713805"/>
                  </a:lnTo>
                  <a:lnTo>
                    <a:pt x="1523999" y="762000"/>
                  </a:lnTo>
                  <a:lnTo>
                    <a:pt x="1522501" y="810194"/>
                  </a:lnTo>
                  <a:lnTo>
                    <a:pt x="1518063" y="857590"/>
                  </a:lnTo>
                  <a:lnTo>
                    <a:pt x="1510776" y="904101"/>
                  </a:lnTo>
                  <a:lnTo>
                    <a:pt x="1500730" y="949636"/>
                  </a:lnTo>
                  <a:lnTo>
                    <a:pt x="1488012" y="994106"/>
                  </a:lnTo>
                  <a:lnTo>
                    <a:pt x="1472713" y="1037422"/>
                  </a:lnTo>
                  <a:lnTo>
                    <a:pt x="1454921" y="1079495"/>
                  </a:lnTo>
                  <a:lnTo>
                    <a:pt x="1434727" y="1120236"/>
                  </a:lnTo>
                  <a:lnTo>
                    <a:pt x="1412218" y="1159555"/>
                  </a:lnTo>
                  <a:lnTo>
                    <a:pt x="1387485" y="1197363"/>
                  </a:lnTo>
                  <a:lnTo>
                    <a:pt x="1360616" y="1233570"/>
                  </a:lnTo>
                  <a:lnTo>
                    <a:pt x="1331701" y="1268089"/>
                  </a:lnTo>
                  <a:lnTo>
                    <a:pt x="1300829" y="1300829"/>
                  </a:lnTo>
                  <a:lnTo>
                    <a:pt x="1268089" y="1331701"/>
                  </a:lnTo>
                  <a:lnTo>
                    <a:pt x="1233570" y="1360616"/>
                  </a:lnTo>
                  <a:lnTo>
                    <a:pt x="1197363" y="1387485"/>
                  </a:lnTo>
                  <a:lnTo>
                    <a:pt x="1159555" y="1412218"/>
                  </a:lnTo>
                  <a:lnTo>
                    <a:pt x="1120236" y="1434727"/>
                  </a:lnTo>
                  <a:lnTo>
                    <a:pt x="1079495" y="1454921"/>
                  </a:lnTo>
                  <a:lnTo>
                    <a:pt x="1037422" y="1472713"/>
                  </a:lnTo>
                  <a:lnTo>
                    <a:pt x="994106" y="1488012"/>
                  </a:lnTo>
                  <a:lnTo>
                    <a:pt x="949636" y="1500730"/>
                  </a:lnTo>
                  <a:lnTo>
                    <a:pt x="904101" y="1510776"/>
                  </a:lnTo>
                  <a:lnTo>
                    <a:pt x="857590" y="1518063"/>
                  </a:lnTo>
                  <a:lnTo>
                    <a:pt x="810194" y="1522501"/>
                  </a:lnTo>
                  <a:lnTo>
                    <a:pt x="762000" y="1524000"/>
                  </a:lnTo>
                  <a:lnTo>
                    <a:pt x="713805" y="1522501"/>
                  </a:lnTo>
                  <a:lnTo>
                    <a:pt x="666409" y="1518063"/>
                  </a:lnTo>
                  <a:lnTo>
                    <a:pt x="619898" y="1510776"/>
                  </a:lnTo>
                  <a:lnTo>
                    <a:pt x="574363" y="1500730"/>
                  </a:lnTo>
                  <a:lnTo>
                    <a:pt x="529893" y="1488012"/>
                  </a:lnTo>
                  <a:lnTo>
                    <a:pt x="486577" y="1472713"/>
                  </a:lnTo>
                  <a:lnTo>
                    <a:pt x="444504" y="1454921"/>
                  </a:lnTo>
                  <a:lnTo>
                    <a:pt x="403763" y="1434727"/>
                  </a:lnTo>
                  <a:lnTo>
                    <a:pt x="364444" y="1412218"/>
                  </a:lnTo>
                  <a:lnTo>
                    <a:pt x="326636" y="1387485"/>
                  </a:lnTo>
                  <a:lnTo>
                    <a:pt x="290429" y="1360616"/>
                  </a:lnTo>
                  <a:lnTo>
                    <a:pt x="255910" y="1331701"/>
                  </a:lnTo>
                  <a:lnTo>
                    <a:pt x="223170" y="1300829"/>
                  </a:lnTo>
                  <a:lnTo>
                    <a:pt x="192298" y="1268089"/>
                  </a:lnTo>
                  <a:lnTo>
                    <a:pt x="163383" y="1233570"/>
                  </a:lnTo>
                  <a:lnTo>
                    <a:pt x="136514" y="1197363"/>
                  </a:lnTo>
                  <a:lnTo>
                    <a:pt x="111781" y="1159555"/>
                  </a:lnTo>
                  <a:lnTo>
                    <a:pt x="89272" y="1120236"/>
                  </a:lnTo>
                  <a:lnTo>
                    <a:pt x="69078" y="1079495"/>
                  </a:lnTo>
                  <a:lnTo>
                    <a:pt x="51286" y="1037422"/>
                  </a:lnTo>
                  <a:lnTo>
                    <a:pt x="35987" y="994106"/>
                  </a:lnTo>
                  <a:lnTo>
                    <a:pt x="23269" y="949636"/>
                  </a:lnTo>
                  <a:lnTo>
                    <a:pt x="13223" y="904101"/>
                  </a:lnTo>
                  <a:lnTo>
                    <a:pt x="5936" y="857590"/>
                  </a:lnTo>
                  <a:lnTo>
                    <a:pt x="1498" y="810194"/>
                  </a:lnTo>
                  <a:lnTo>
                    <a:pt x="0" y="762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1832" y="2089403"/>
              <a:ext cx="1371600" cy="1371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51832" y="208940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0" y="685800"/>
                  </a:moveTo>
                  <a:lnTo>
                    <a:pt x="1722" y="636828"/>
                  </a:lnTo>
                  <a:lnTo>
                    <a:pt x="6811" y="588784"/>
                  </a:lnTo>
                  <a:lnTo>
                    <a:pt x="15151" y="541785"/>
                  </a:lnTo>
                  <a:lnTo>
                    <a:pt x="26625" y="495947"/>
                  </a:lnTo>
                  <a:lnTo>
                    <a:pt x="41118" y="451386"/>
                  </a:lnTo>
                  <a:lnTo>
                    <a:pt x="58514" y="408218"/>
                  </a:lnTo>
                  <a:lnTo>
                    <a:pt x="78696" y="366559"/>
                  </a:lnTo>
                  <a:lnTo>
                    <a:pt x="101548" y="326525"/>
                  </a:lnTo>
                  <a:lnTo>
                    <a:pt x="126954" y="288233"/>
                  </a:lnTo>
                  <a:lnTo>
                    <a:pt x="154798" y="251798"/>
                  </a:lnTo>
                  <a:lnTo>
                    <a:pt x="184964" y="217336"/>
                  </a:lnTo>
                  <a:lnTo>
                    <a:pt x="217336" y="184964"/>
                  </a:lnTo>
                  <a:lnTo>
                    <a:pt x="251798" y="154798"/>
                  </a:lnTo>
                  <a:lnTo>
                    <a:pt x="288233" y="126954"/>
                  </a:lnTo>
                  <a:lnTo>
                    <a:pt x="326525" y="101548"/>
                  </a:lnTo>
                  <a:lnTo>
                    <a:pt x="366559" y="78696"/>
                  </a:lnTo>
                  <a:lnTo>
                    <a:pt x="408218" y="58514"/>
                  </a:lnTo>
                  <a:lnTo>
                    <a:pt x="451386" y="41118"/>
                  </a:lnTo>
                  <a:lnTo>
                    <a:pt x="495947" y="26625"/>
                  </a:lnTo>
                  <a:lnTo>
                    <a:pt x="541785" y="15151"/>
                  </a:lnTo>
                  <a:lnTo>
                    <a:pt x="588784" y="6811"/>
                  </a:lnTo>
                  <a:lnTo>
                    <a:pt x="636828" y="1722"/>
                  </a:lnTo>
                  <a:lnTo>
                    <a:pt x="685800" y="0"/>
                  </a:lnTo>
                  <a:lnTo>
                    <a:pt x="734771" y="1722"/>
                  </a:lnTo>
                  <a:lnTo>
                    <a:pt x="782815" y="6811"/>
                  </a:lnTo>
                  <a:lnTo>
                    <a:pt x="829814" y="15151"/>
                  </a:lnTo>
                  <a:lnTo>
                    <a:pt x="875652" y="26625"/>
                  </a:lnTo>
                  <a:lnTo>
                    <a:pt x="920213" y="41118"/>
                  </a:lnTo>
                  <a:lnTo>
                    <a:pt x="963381" y="58514"/>
                  </a:lnTo>
                  <a:lnTo>
                    <a:pt x="1005040" y="78696"/>
                  </a:lnTo>
                  <a:lnTo>
                    <a:pt x="1045074" y="101548"/>
                  </a:lnTo>
                  <a:lnTo>
                    <a:pt x="1083366" y="126954"/>
                  </a:lnTo>
                  <a:lnTo>
                    <a:pt x="1119801" y="154798"/>
                  </a:lnTo>
                  <a:lnTo>
                    <a:pt x="1154263" y="184964"/>
                  </a:lnTo>
                  <a:lnTo>
                    <a:pt x="1186635" y="217336"/>
                  </a:lnTo>
                  <a:lnTo>
                    <a:pt x="1216801" y="251798"/>
                  </a:lnTo>
                  <a:lnTo>
                    <a:pt x="1244645" y="288233"/>
                  </a:lnTo>
                  <a:lnTo>
                    <a:pt x="1270051" y="326525"/>
                  </a:lnTo>
                  <a:lnTo>
                    <a:pt x="1292903" y="366559"/>
                  </a:lnTo>
                  <a:lnTo>
                    <a:pt x="1313085" y="408218"/>
                  </a:lnTo>
                  <a:lnTo>
                    <a:pt x="1330481" y="451386"/>
                  </a:lnTo>
                  <a:lnTo>
                    <a:pt x="1344974" y="495947"/>
                  </a:lnTo>
                  <a:lnTo>
                    <a:pt x="1356448" y="541785"/>
                  </a:lnTo>
                  <a:lnTo>
                    <a:pt x="1364788" y="588784"/>
                  </a:lnTo>
                  <a:lnTo>
                    <a:pt x="1369877" y="636828"/>
                  </a:lnTo>
                  <a:lnTo>
                    <a:pt x="1371600" y="685800"/>
                  </a:lnTo>
                  <a:lnTo>
                    <a:pt x="1369877" y="734771"/>
                  </a:lnTo>
                  <a:lnTo>
                    <a:pt x="1364788" y="782815"/>
                  </a:lnTo>
                  <a:lnTo>
                    <a:pt x="1356448" y="829814"/>
                  </a:lnTo>
                  <a:lnTo>
                    <a:pt x="1344974" y="875652"/>
                  </a:lnTo>
                  <a:lnTo>
                    <a:pt x="1330481" y="920213"/>
                  </a:lnTo>
                  <a:lnTo>
                    <a:pt x="1313085" y="963381"/>
                  </a:lnTo>
                  <a:lnTo>
                    <a:pt x="1292903" y="1005040"/>
                  </a:lnTo>
                  <a:lnTo>
                    <a:pt x="1270051" y="1045074"/>
                  </a:lnTo>
                  <a:lnTo>
                    <a:pt x="1244645" y="1083366"/>
                  </a:lnTo>
                  <a:lnTo>
                    <a:pt x="1216801" y="1119801"/>
                  </a:lnTo>
                  <a:lnTo>
                    <a:pt x="1186635" y="1154263"/>
                  </a:lnTo>
                  <a:lnTo>
                    <a:pt x="1154263" y="1186635"/>
                  </a:lnTo>
                  <a:lnTo>
                    <a:pt x="1119801" y="1216801"/>
                  </a:lnTo>
                  <a:lnTo>
                    <a:pt x="1083366" y="1244645"/>
                  </a:lnTo>
                  <a:lnTo>
                    <a:pt x="1045074" y="1270051"/>
                  </a:lnTo>
                  <a:lnTo>
                    <a:pt x="1005040" y="1292903"/>
                  </a:lnTo>
                  <a:lnTo>
                    <a:pt x="963381" y="1313085"/>
                  </a:lnTo>
                  <a:lnTo>
                    <a:pt x="920213" y="1330481"/>
                  </a:lnTo>
                  <a:lnTo>
                    <a:pt x="875652" y="1344974"/>
                  </a:lnTo>
                  <a:lnTo>
                    <a:pt x="829814" y="1356448"/>
                  </a:lnTo>
                  <a:lnTo>
                    <a:pt x="782815" y="1364788"/>
                  </a:lnTo>
                  <a:lnTo>
                    <a:pt x="734771" y="1369877"/>
                  </a:lnTo>
                  <a:lnTo>
                    <a:pt x="685800" y="1371600"/>
                  </a:lnTo>
                  <a:lnTo>
                    <a:pt x="636828" y="1369877"/>
                  </a:lnTo>
                  <a:lnTo>
                    <a:pt x="588784" y="1364788"/>
                  </a:lnTo>
                  <a:lnTo>
                    <a:pt x="541785" y="1356448"/>
                  </a:lnTo>
                  <a:lnTo>
                    <a:pt x="495947" y="1344974"/>
                  </a:lnTo>
                  <a:lnTo>
                    <a:pt x="451386" y="1330481"/>
                  </a:lnTo>
                  <a:lnTo>
                    <a:pt x="408218" y="1313085"/>
                  </a:lnTo>
                  <a:lnTo>
                    <a:pt x="366559" y="1292903"/>
                  </a:lnTo>
                  <a:lnTo>
                    <a:pt x="326525" y="1270051"/>
                  </a:lnTo>
                  <a:lnTo>
                    <a:pt x="288233" y="1244645"/>
                  </a:lnTo>
                  <a:lnTo>
                    <a:pt x="251798" y="1216801"/>
                  </a:lnTo>
                  <a:lnTo>
                    <a:pt x="217336" y="1186635"/>
                  </a:lnTo>
                  <a:lnTo>
                    <a:pt x="184964" y="1154263"/>
                  </a:lnTo>
                  <a:lnTo>
                    <a:pt x="154798" y="1119801"/>
                  </a:lnTo>
                  <a:lnTo>
                    <a:pt x="126954" y="1083366"/>
                  </a:lnTo>
                  <a:lnTo>
                    <a:pt x="101548" y="1045074"/>
                  </a:lnTo>
                  <a:lnTo>
                    <a:pt x="78696" y="1005040"/>
                  </a:lnTo>
                  <a:lnTo>
                    <a:pt x="58514" y="963381"/>
                  </a:lnTo>
                  <a:lnTo>
                    <a:pt x="41118" y="920213"/>
                  </a:lnTo>
                  <a:lnTo>
                    <a:pt x="26625" y="875652"/>
                  </a:lnTo>
                  <a:lnTo>
                    <a:pt x="15151" y="829814"/>
                  </a:lnTo>
                  <a:lnTo>
                    <a:pt x="6811" y="782815"/>
                  </a:lnTo>
                  <a:lnTo>
                    <a:pt x="1722" y="734771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9832" y="2318003"/>
              <a:ext cx="1981200" cy="2057400"/>
            </a:xfrm>
            <a:custGeom>
              <a:avLst/>
              <a:gdLst/>
              <a:ahLst/>
              <a:cxnLst/>
              <a:rect l="l" t="t" r="r" b="b"/>
              <a:pathLst>
                <a:path w="1981200" h="2057400">
                  <a:moveTo>
                    <a:pt x="990600" y="0"/>
                  </a:moveTo>
                  <a:lnTo>
                    <a:pt x="943968" y="1119"/>
                  </a:lnTo>
                  <a:lnTo>
                    <a:pt x="897891" y="4445"/>
                  </a:lnTo>
                  <a:lnTo>
                    <a:pt x="852416" y="9927"/>
                  </a:lnTo>
                  <a:lnTo>
                    <a:pt x="807592" y="17517"/>
                  </a:lnTo>
                  <a:lnTo>
                    <a:pt x="763465" y="27165"/>
                  </a:lnTo>
                  <a:lnTo>
                    <a:pt x="720083" y="38821"/>
                  </a:lnTo>
                  <a:lnTo>
                    <a:pt x="677494" y="52437"/>
                  </a:lnTo>
                  <a:lnTo>
                    <a:pt x="635746" y="67963"/>
                  </a:lnTo>
                  <a:lnTo>
                    <a:pt x="594885" y="85349"/>
                  </a:lnTo>
                  <a:lnTo>
                    <a:pt x="554960" y="104547"/>
                  </a:lnTo>
                  <a:lnTo>
                    <a:pt x="516018" y="125506"/>
                  </a:lnTo>
                  <a:lnTo>
                    <a:pt x="478106" y="148178"/>
                  </a:lnTo>
                  <a:lnTo>
                    <a:pt x="441273" y="172512"/>
                  </a:lnTo>
                  <a:lnTo>
                    <a:pt x="405565" y="198461"/>
                  </a:lnTo>
                  <a:lnTo>
                    <a:pt x="371031" y="225974"/>
                  </a:lnTo>
                  <a:lnTo>
                    <a:pt x="337717" y="255001"/>
                  </a:lnTo>
                  <a:lnTo>
                    <a:pt x="305672" y="285494"/>
                  </a:lnTo>
                  <a:lnTo>
                    <a:pt x="274944" y="317404"/>
                  </a:lnTo>
                  <a:lnTo>
                    <a:pt x="245578" y="350680"/>
                  </a:lnTo>
                  <a:lnTo>
                    <a:pt x="217624" y="385274"/>
                  </a:lnTo>
                  <a:lnTo>
                    <a:pt x="191129" y="421136"/>
                  </a:lnTo>
                  <a:lnTo>
                    <a:pt x="166139" y="458216"/>
                  </a:lnTo>
                  <a:lnTo>
                    <a:pt x="142704" y="496466"/>
                  </a:lnTo>
                  <a:lnTo>
                    <a:pt x="120870" y="535836"/>
                  </a:lnTo>
                  <a:lnTo>
                    <a:pt x="100686" y="576276"/>
                  </a:lnTo>
                  <a:lnTo>
                    <a:pt x="82198" y="617737"/>
                  </a:lnTo>
                  <a:lnTo>
                    <a:pt x="65453" y="660171"/>
                  </a:lnTo>
                  <a:lnTo>
                    <a:pt x="50501" y="703527"/>
                  </a:lnTo>
                  <a:lnTo>
                    <a:pt x="37388" y="747756"/>
                  </a:lnTo>
                  <a:lnTo>
                    <a:pt x="26162" y="792808"/>
                  </a:lnTo>
                  <a:lnTo>
                    <a:pt x="16870" y="838635"/>
                  </a:lnTo>
                  <a:lnTo>
                    <a:pt x="9561" y="885187"/>
                  </a:lnTo>
                  <a:lnTo>
                    <a:pt x="4281" y="932415"/>
                  </a:lnTo>
                  <a:lnTo>
                    <a:pt x="1078" y="980269"/>
                  </a:lnTo>
                  <a:lnTo>
                    <a:pt x="0" y="1028700"/>
                  </a:lnTo>
                  <a:lnTo>
                    <a:pt x="1078" y="1077130"/>
                  </a:lnTo>
                  <a:lnTo>
                    <a:pt x="4281" y="1124984"/>
                  </a:lnTo>
                  <a:lnTo>
                    <a:pt x="9561" y="1172212"/>
                  </a:lnTo>
                  <a:lnTo>
                    <a:pt x="16870" y="1218764"/>
                  </a:lnTo>
                  <a:lnTo>
                    <a:pt x="26162" y="1264591"/>
                  </a:lnTo>
                  <a:lnTo>
                    <a:pt x="37388" y="1309643"/>
                  </a:lnTo>
                  <a:lnTo>
                    <a:pt x="50501" y="1353872"/>
                  </a:lnTo>
                  <a:lnTo>
                    <a:pt x="65453" y="1397228"/>
                  </a:lnTo>
                  <a:lnTo>
                    <a:pt x="82198" y="1439662"/>
                  </a:lnTo>
                  <a:lnTo>
                    <a:pt x="100686" y="1481123"/>
                  </a:lnTo>
                  <a:lnTo>
                    <a:pt x="120870" y="1521563"/>
                  </a:lnTo>
                  <a:lnTo>
                    <a:pt x="142704" y="1560933"/>
                  </a:lnTo>
                  <a:lnTo>
                    <a:pt x="166139" y="1599183"/>
                  </a:lnTo>
                  <a:lnTo>
                    <a:pt x="191129" y="1636263"/>
                  </a:lnTo>
                  <a:lnTo>
                    <a:pt x="217624" y="1672125"/>
                  </a:lnTo>
                  <a:lnTo>
                    <a:pt x="245578" y="1706719"/>
                  </a:lnTo>
                  <a:lnTo>
                    <a:pt x="274944" y="1739995"/>
                  </a:lnTo>
                  <a:lnTo>
                    <a:pt x="305672" y="1771905"/>
                  </a:lnTo>
                  <a:lnTo>
                    <a:pt x="337717" y="1802398"/>
                  </a:lnTo>
                  <a:lnTo>
                    <a:pt x="371031" y="1831425"/>
                  </a:lnTo>
                  <a:lnTo>
                    <a:pt x="405565" y="1858938"/>
                  </a:lnTo>
                  <a:lnTo>
                    <a:pt x="441273" y="1884887"/>
                  </a:lnTo>
                  <a:lnTo>
                    <a:pt x="478106" y="1909221"/>
                  </a:lnTo>
                  <a:lnTo>
                    <a:pt x="516018" y="1931893"/>
                  </a:lnTo>
                  <a:lnTo>
                    <a:pt x="554960" y="1952852"/>
                  </a:lnTo>
                  <a:lnTo>
                    <a:pt x="594885" y="1972050"/>
                  </a:lnTo>
                  <a:lnTo>
                    <a:pt x="635746" y="1989436"/>
                  </a:lnTo>
                  <a:lnTo>
                    <a:pt x="677494" y="2004962"/>
                  </a:lnTo>
                  <a:lnTo>
                    <a:pt x="720083" y="2018578"/>
                  </a:lnTo>
                  <a:lnTo>
                    <a:pt x="763465" y="2030234"/>
                  </a:lnTo>
                  <a:lnTo>
                    <a:pt x="807592" y="2039882"/>
                  </a:lnTo>
                  <a:lnTo>
                    <a:pt x="852416" y="2047472"/>
                  </a:lnTo>
                  <a:lnTo>
                    <a:pt x="897891" y="2052954"/>
                  </a:lnTo>
                  <a:lnTo>
                    <a:pt x="943968" y="2056280"/>
                  </a:lnTo>
                  <a:lnTo>
                    <a:pt x="990600" y="2057400"/>
                  </a:lnTo>
                  <a:lnTo>
                    <a:pt x="1037233" y="2056280"/>
                  </a:lnTo>
                  <a:lnTo>
                    <a:pt x="1083312" y="2052954"/>
                  </a:lnTo>
                  <a:lnTo>
                    <a:pt x="1128788" y="2047472"/>
                  </a:lnTo>
                  <a:lnTo>
                    <a:pt x="1173614" y="2039882"/>
                  </a:lnTo>
                  <a:lnTo>
                    <a:pt x="1217742" y="2030234"/>
                  </a:lnTo>
                  <a:lnTo>
                    <a:pt x="1261125" y="2018578"/>
                  </a:lnTo>
                  <a:lnTo>
                    <a:pt x="1303714" y="2004962"/>
                  </a:lnTo>
                  <a:lnTo>
                    <a:pt x="1345464" y="1989436"/>
                  </a:lnTo>
                  <a:lnTo>
                    <a:pt x="1386325" y="1972050"/>
                  </a:lnTo>
                  <a:lnTo>
                    <a:pt x="1426250" y="1952852"/>
                  </a:lnTo>
                  <a:lnTo>
                    <a:pt x="1465193" y="1931893"/>
                  </a:lnTo>
                  <a:lnTo>
                    <a:pt x="1503104" y="1909221"/>
                  </a:lnTo>
                  <a:lnTo>
                    <a:pt x="1539937" y="1884887"/>
                  </a:lnTo>
                  <a:lnTo>
                    <a:pt x="1575645" y="1858938"/>
                  </a:lnTo>
                  <a:lnTo>
                    <a:pt x="1610179" y="1831425"/>
                  </a:lnTo>
                  <a:lnTo>
                    <a:pt x="1643492" y="1802398"/>
                  </a:lnTo>
                  <a:lnTo>
                    <a:pt x="1675536" y="1771905"/>
                  </a:lnTo>
                  <a:lnTo>
                    <a:pt x="1706265" y="1739995"/>
                  </a:lnTo>
                  <a:lnTo>
                    <a:pt x="1735629" y="1706719"/>
                  </a:lnTo>
                  <a:lnTo>
                    <a:pt x="1763583" y="1672125"/>
                  </a:lnTo>
                  <a:lnTo>
                    <a:pt x="1790078" y="1636263"/>
                  </a:lnTo>
                  <a:lnTo>
                    <a:pt x="1815066" y="1599183"/>
                  </a:lnTo>
                  <a:lnTo>
                    <a:pt x="1838501" y="1560933"/>
                  </a:lnTo>
                  <a:lnTo>
                    <a:pt x="1860334" y="1521563"/>
                  </a:lnTo>
                  <a:lnTo>
                    <a:pt x="1880518" y="1481123"/>
                  </a:lnTo>
                  <a:lnTo>
                    <a:pt x="1899005" y="1439662"/>
                  </a:lnTo>
                  <a:lnTo>
                    <a:pt x="1915749" y="1397228"/>
                  </a:lnTo>
                  <a:lnTo>
                    <a:pt x="1930700" y="1353872"/>
                  </a:lnTo>
                  <a:lnTo>
                    <a:pt x="1943813" y="1309643"/>
                  </a:lnTo>
                  <a:lnTo>
                    <a:pt x="1955038" y="1264591"/>
                  </a:lnTo>
                  <a:lnTo>
                    <a:pt x="1964329" y="1218764"/>
                  </a:lnTo>
                  <a:lnTo>
                    <a:pt x="1971639" y="1172212"/>
                  </a:lnTo>
                  <a:lnTo>
                    <a:pt x="1976919" y="1124984"/>
                  </a:lnTo>
                  <a:lnTo>
                    <a:pt x="1980121" y="1077130"/>
                  </a:lnTo>
                  <a:lnTo>
                    <a:pt x="1981200" y="1028700"/>
                  </a:lnTo>
                  <a:lnTo>
                    <a:pt x="1980121" y="980269"/>
                  </a:lnTo>
                  <a:lnTo>
                    <a:pt x="1976919" y="932415"/>
                  </a:lnTo>
                  <a:lnTo>
                    <a:pt x="1971639" y="885187"/>
                  </a:lnTo>
                  <a:lnTo>
                    <a:pt x="1964329" y="838635"/>
                  </a:lnTo>
                  <a:lnTo>
                    <a:pt x="1955038" y="792808"/>
                  </a:lnTo>
                  <a:lnTo>
                    <a:pt x="1943813" y="747756"/>
                  </a:lnTo>
                  <a:lnTo>
                    <a:pt x="1930700" y="703527"/>
                  </a:lnTo>
                  <a:lnTo>
                    <a:pt x="1915749" y="660171"/>
                  </a:lnTo>
                  <a:lnTo>
                    <a:pt x="1899005" y="617737"/>
                  </a:lnTo>
                  <a:lnTo>
                    <a:pt x="1880518" y="576276"/>
                  </a:lnTo>
                  <a:lnTo>
                    <a:pt x="1860334" y="535836"/>
                  </a:lnTo>
                  <a:lnTo>
                    <a:pt x="1838501" y="496466"/>
                  </a:lnTo>
                  <a:lnTo>
                    <a:pt x="1815066" y="458216"/>
                  </a:lnTo>
                  <a:lnTo>
                    <a:pt x="1790078" y="421136"/>
                  </a:lnTo>
                  <a:lnTo>
                    <a:pt x="1763583" y="385274"/>
                  </a:lnTo>
                  <a:lnTo>
                    <a:pt x="1735629" y="350680"/>
                  </a:lnTo>
                  <a:lnTo>
                    <a:pt x="1706265" y="317404"/>
                  </a:lnTo>
                  <a:lnTo>
                    <a:pt x="1675536" y="285494"/>
                  </a:lnTo>
                  <a:lnTo>
                    <a:pt x="1643492" y="255001"/>
                  </a:lnTo>
                  <a:lnTo>
                    <a:pt x="1610179" y="225974"/>
                  </a:lnTo>
                  <a:lnTo>
                    <a:pt x="1575645" y="198461"/>
                  </a:lnTo>
                  <a:lnTo>
                    <a:pt x="1539937" y="172512"/>
                  </a:lnTo>
                  <a:lnTo>
                    <a:pt x="1503104" y="148178"/>
                  </a:lnTo>
                  <a:lnTo>
                    <a:pt x="1465193" y="125506"/>
                  </a:lnTo>
                  <a:lnTo>
                    <a:pt x="1426250" y="104547"/>
                  </a:lnTo>
                  <a:lnTo>
                    <a:pt x="1386325" y="85349"/>
                  </a:lnTo>
                  <a:lnTo>
                    <a:pt x="1345464" y="67963"/>
                  </a:lnTo>
                  <a:lnTo>
                    <a:pt x="1303714" y="52437"/>
                  </a:lnTo>
                  <a:lnTo>
                    <a:pt x="1261125" y="38821"/>
                  </a:lnTo>
                  <a:lnTo>
                    <a:pt x="1217742" y="27165"/>
                  </a:lnTo>
                  <a:lnTo>
                    <a:pt x="1173614" y="17517"/>
                  </a:lnTo>
                  <a:lnTo>
                    <a:pt x="1128788" y="9927"/>
                  </a:lnTo>
                  <a:lnTo>
                    <a:pt x="1083312" y="4445"/>
                  </a:lnTo>
                  <a:lnTo>
                    <a:pt x="1037233" y="111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2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832" y="2318003"/>
              <a:ext cx="1981200" cy="2057400"/>
            </a:xfrm>
            <a:custGeom>
              <a:avLst/>
              <a:gdLst/>
              <a:ahLst/>
              <a:cxnLst/>
              <a:rect l="l" t="t" r="r" b="b"/>
              <a:pathLst>
                <a:path w="1981200" h="2057400">
                  <a:moveTo>
                    <a:pt x="0" y="1028700"/>
                  </a:moveTo>
                  <a:lnTo>
                    <a:pt x="1078" y="980269"/>
                  </a:lnTo>
                  <a:lnTo>
                    <a:pt x="4281" y="932415"/>
                  </a:lnTo>
                  <a:lnTo>
                    <a:pt x="9561" y="885187"/>
                  </a:lnTo>
                  <a:lnTo>
                    <a:pt x="16870" y="838635"/>
                  </a:lnTo>
                  <a:lnTo>
                    <a:pt x="26162" y="792808"/>
                  </a:lnTo>
                  <a:lnTo>
                    <a:pt x="37388" y="747756"/>
                  </a:lnTo>
                  <a:lnTo>
                    <a:pt x="50501" y="703527"/>
                  </a:lnTo>
                  <a:lnTo>
                    <a:pt x="65453" y="660171"/>
                  </a:lnTo>
                  <a:lnTo>
                    <a:pt x="82198" y="617737"/>
                  </a:lnTo>
                  <a:lnTo>
                    <a:pt x="100686" y="576276"/>
                  </a:lnTo>
                  <a:lnTo>
                    <a:pt x="120870" y="535836"/>
                  </a:lnTo>
                  <a:lnTo>
                    <a:pt x="142704" y="496466"/>
                  </a:lnTo>
                  <a:lnTo>
                    <a:pt x="166139" y="458216"/>
                  </a:lnTo>
                  <a:lnTo>
                    <a:pt x="191129" y="421136"/>
                  </a:lnTo>
                  <a:lnTo>
                    <a:pt x="217624" y="385274"/>
                  </a:lnTo>
                  <a:lnTo>
                    <a:pt x="245578" y="350680"/>
                  </a:lnTo>
                  <a:lnTo>
                    <a:pt x="274944" y="317404"/>
                  </a:lnTo>
                  <a:lnTo>
                    <a:pt x="305672" y="285494"/>
                  </a:lnTo>
                  <a:lnTo>
                    <a:pt x="337717" y="255001"/>
                  </a:lnTo>
                  <a:lnTo>
                    <a:pt x="371031" y="225974"/>
                  </a:lnTo>
                  <a:lnTo>
                    <a:pt x="405565" y="198461"/>
                  </a:lnTo>
                  <a:lnTo>
                    <a:pt x="441273" y="172512"/>
                  </a:lnTo>
                  <a:lnTo>
                    <a:pt x="478106" y="148178"/>
                  </a:lnTo>
                  <a:lnTo>
                    <a:pt x="516018" y="125506"/>
                  </a:lnTo>
                  <a:lnTo>
                    <a:pt x="554960" y="104547"/>
                  </a:lnTo>
                  <a:lnTo>
                    <a:pt x="594885" y="85349"/>
                  </a:lnTo>
                  <a:lnTo>
                    <a:pt x="635746" y="67963"/>
                  </a:lnTo>
                  <a:lnTo>
                    <a:pt x="677494" y="52437"/>
                  </a:lnTo>
                  <a:lnTo>
                    <a:pt x="720083" y="38821"/>
                  </a:lnTo>
                  <a:lnTo>
                    <a:pt x="763465" y="27165"/>
                  </a:lnTo>
                  <a:lnTo>
                    <a:pt x="807592" y="17517"/>
                  </a:lnTo>
                  <a:lnTo>
                    <a:pt x="852416" y="9927"/>
                  </a:lnTo>
                  <a:lnTo>
                    <a:pt x="897891" y="4445"/>
                  </a:lnTo>
                  <a:lnTo>
                    <a:pt x="943968" y="1119"/>
                  </a:lnTo>
                  <a:lnTo>
                    <a:pt x="990600" y="0"/>
                  </a:lnTo>
                  <a:lnTo>
                    <a:pt x="1037233" y="1119"/>
                  </a:lnTo>
                  <a:lnTo>
                    <a:pt x="1083312" y="4445"/>
                  </a:lnTo>
                  <a:lnTo>
                    <a:pt x="1128788" y="9927"/>
                  </a:lnTo>
                  <a:lnTo>
                    <a:pt x="1173614" y="17517"/>
                  </a:lnTo>
                  <a:lnTo>
                    <a:pt x="1217742" y="27165"/>
                  </a:lnTo>
                  <a:lnTo>
                    <a:pt x="1261125" y="38821"/>
                  </a:lnTo>
                  <a:lnTo>
                    <a:pt x="1303714" y="52437"/>
                  </a:lnTo>
                  <a:lnTo>
                    <a:pt x="1345464" y="67963"/>
                  </a:lnTo>
                  <a:lnTo>
                    <a:pt x="1386325" y="85349"/>
                  </a:lnTo>
                  <a:lnTo>
                    <a:pt x="1426250" y="104547"/>
                  </a:lnTo>
                  <a:lnTo>
                    <a:pt x="1465193" y="125506"/>
                  </a:lnTo>
                  <a:lnTo>
                    <a:pt x="1503104" y="148178"/>
                  </a:lnTo>
                  <a:lnTo>
                    <a:pt x="1539937" y="172512"/>
                  </a:lnTo>
                  <a:lnTo>
                    <a:pt x="1575645" y="198461"/>
                  </a:lnTo>
                  <a:lnTo>
                    <a:pt x="1610179" y="225974"/>
                  </a:lnTo>
                  <a:lnTo>
                    <a:pt x="1643492" y="255001"/>
                  </a:lnTo>
                  <a:lnTo>
                    <a:pt x="1675536" y="285494"/>
                  </a:lnTo>
                  <a:lnTo>
                    <a:pt x="1706265" y="317404"/>
                  </a:lnTo>
                  <a:lnTo>
                    <a:pt x="1735629" y="350680"/>
                  </a:lnTo>
                  <a:lnTo>
                    <a:pt x="1763583" y="385274"/>
                  </a:lnTo>
                  <a:lnTo>
                    <a:pt x="1790078" y="421136"/>
                  </a:lnTo>
                  <a:lnTo>
                    <a:pt x="1815066" y="458216"/>
                  </a:lnTo>
                  <a:lnTo>
                    <a:pt x="1838501" y="496466"/>
                  </a:lnTo>
                  <a:lnTo>
                    <a:pt x="1860334" y="535836"/>
                  </a:lnTo>
                  <a:lnTo>
                    <a:pt x="1880518" y="576276"/>
                  </a:lnTo>
                  <a:lnTo>
                    <a:pt x="1899005" y="617737"/>
                  </a:lnTo>
                  <a:lnTo>
                    <a:pt x="1915749" y="660171"/>
                  </a:lnTo>
                  <a:lnTo>
                    <a:pt x="1930700" y="703527"/>
                  </a:lnTo>
                  <a:lnTo>
                    <a:pt x="1943813" y="747756"/>
                  </a:lnTo>
                  <a:lnTo>
                    <a:pt x="1955038" y="792808"/>
                  </a:lnTo>
                  <a:lnTo>
                    <a:pt x="1964329" y="838635"/>
                  </a:lnTo>
                  <a:lnTo>
                    <a:pt x="1971639" y="885187"/>
                  </a:lnTo>
                  <a:lnTo>
                    <a:pt x="1976919" y="932415"/>
                  </a:lnTo>
                  <a:lnTo>
                    <a:pt x="1980121" y="980269"/>
                  </a:lnTo>
                  <a:lnTo>
                    <a:pt x="1981200" y="1028700"/>
                  </a:lnTo>
                  <a:lnTo>
                    <a:pt x="1980121" y="1077130"/>
                  </a:lnTo>
                  <a:lnTo>
                    <a:pt x="1976919" y="1124984"/>
                  </a:lnTo>
                  <a:lnTo>
                    <a:pt x="1971639" y="1172212"/>
                  </a:lnTo>
                  <a:lnTo>
                    <a:pt x="1964329" y="1218764"/>
                  </a:lnTo>
                  <a:lnTo>
                    <a:pt x="1955038" y="1264591"/>
                  </a:lnTo>
                  <a:lnTo>
                    <a:pt x="1943813" y="1309643"/>
                  </a:lnTo>
                  <a:lnTo>
                    <a:pt x="1930700" y="1353872"/>
                  </a:lnTo>
                  <a:lnTo>
                    <a:pt x="1915749" y="1397228"/>
                  </a:lnTo>
                  <a:lnTo>
                    <a:pt x="1899005" y="1439662"/>
                  </a:lnTo>
                  <a:lnTo>
                    <a:pt x="1880518" y="1481123"/>
                  </a:lnTo>
                  <a:lnTo>
                    <a:pt x="1860334" y="1521563"/>
                  </a:lnTo>
                  <a:lnTo>
                    <a:pt x="1838501" y="1560933"/>
                  </a:lnTo>
                  <a:lnTo>
                    <a:pt x="1815066" y="1599183"/>
                  </a:lnTo>
                  <a:lnTo>
                    <a:pt x="1790078" y="1636263"/>
                  </a:lnTo>
                  <a:lnTo>
                    <a:pt x="1763583" y="1672125"/>
                  </a:lnTo>
                  <a:lnTo>
                    <a:pt x="1735629" y="1706719"/>
                  </a:lnTo>
                  <a:lnTo>
                    <a:pt x="1706265" y="1739995"/>
                  </a:lnTo>
                  <a:lnTo>
                    <a:pt x="1675536" y="1771905"/>
                  </a:lnTo>
                  <a:lnTo>
                    <a:pt x="1643492" y="1802398"/>
                  </a:lnTo>
                  <a:lnTo>
                    <a:pt x="1610179" y="1831425"/>
                  </a:lnTo>
                  <a:lnTo>
                    <a:pt x="1575645" y="1858938"/>
                  </a:lnTo>
                  <a:lnTo>
                    <a:pt x="1539937" y="1884887"/>
                  </a:lnTo>
                  <a:lnTo>
                    <a:pt x="1503104" y="1909221"/>
                  </a:lnTo>
                  <a:lnTo>
                    <a:pt x="1465193" y="1931893"/>
                  </a:lnTo>
                  <a:lnTo>
                    <a:pt x="1426250" y="1952852"/>
                  </a:lnTo>
                  <a:lnTo>
                    <a:pt x="1386325" y="1972050"/>
                  </a:lnTo>
                  <a:lnTo>
                    <a:pt x="1345464" y="1989436"/>
                  </a:lnTo>
                  <a:lnTo>
                    <a:pt x="1303714" y="2004962"/>
                  </a:lnTo>
                  <a:lnTo>
                    <a:pt x="1261125" y="2018578"/>
                  </a:lnTo>
                  <a:lnTo>
                    <a:pt x="1217742" y="2030234"/>
                  </a:lnTo>
                  <a:lnTo>
                    <a:pt x="1173614" y="2039882"/>
                  </a:lnTo>
                  <a:lnTo>
                    <a:pt x="1128788" y="2047472"/>
                  </a:lnTo>
                  <a:lnTo>
                    <a:pt x="1083312" y="2052954"/>
                  </a:lnTo>
                  <a:lnTo>
                    <a:pt x="1037233" y="2056280"/>
                  </a:lnTo>
                  <a:lnTo>
                    <a:pt x="990600" y="2057400"/>
                  </a:lnTo>
                  <a:lnTo>
                    <a:pt x="943968" y="2056280"/>
                  </a:lnTo>
                  <a:lnTo>
                    <a:pt x="897891" y="2052954"/>
                  </a:lnTo>
                  <a:lnTo>
                    <a:pt x="852416" y="2047472"/>
                  </a:lnTo>
                  <a:lnTo>
                    <a:pt x="807592" y="2039882"/>
                  </a:lnTo>
                  <a:lnTo>
                    <a:pt x="763465" y="2030234"/>
                  </a:lnTo>
                  <a:lnTo>
                    <a:pt x="720083" y="2018578"/>
                  </a:lnTo>
                  <a:lnTo>
                    <a:pt x="677494" y="2004962"/>
                  </a:lnTo>
                  <a:lnTo>
                    <a:pt x="635746" y="1989436"/>
                  </a:lnTo>
                  <a:lnTo>
                    <a:pt x="594885" y="1972050"/>
                  </a:lnTo>
                  <a:lnTo>
                    <a:pt x="554960" y="1952852"/>
                  </a:lnTo>
                  <a:lnTo>
                    <a:pt x="516018" y="1931893"/>
                  </a:lnTo>
                  <a:lnTo>
                    <a:pt x="478106" y="1909221"/>
                  </a:lnTo>
                  <a:lnTo>
                    <a:pt x="441273" y="1884887"/>
                  </a:lnTo>
                  <a:lnTo>
                    <a:pt x="405565" y="1858938"/>
                  </a:lnTo>
                  <a:lnTo>
                    <a:pt x="371031" y="1831425"/>
                  </a:lnTo>
                  <a:lnTo>
                    <a:pt x="337717" y="1802398"/>
                  </a:lnTo>
                  <a:lnTo>
                    <a:pt x="305672" y="1771905"/>
                  </a:lnTo>
                  <a:lnTo>
                    <a:pt x="274944" y="1739995"/>
                  </a:lnTo>
                  <a:lnTo>
                    <a:pt x="245578" y="1706719"/>
                  </a:lnTo>
                  <a:lnTo>
                    <a:pt x="217624" y="1672125"/>
                  </a:lnTo>
                  <a:lnTo>
                    <a:pt x="191129" y="1636263"/>
                  </a:lnTo>
                  <a:lnTo>
                    <a:pt x="166139" y="1599183"/>
                  </a:lnTo>
                  <a:lnTo>
                    <a:pt x="142704" y="1560933"/>
                  </a:lnTo>
                  <a:lnTo>
                    <a:pt x="120870" y="1521563"/>
                  </a:lnTo>
                  <a:lnTo>
                    <a:pt x="100686" y="1481123"/>
                  </a:lnTo>
                  <a:lnTo>
                    <a:pt x="82198" y="1439662"/>
                  </a:lnTo>
                  <a:lnTo>
                    <a:pt x="65453" y="1397228"/>
                  </a:lnTo>
                  <a:lnTo>
                    <a:pt x="50501" y="1353872"/>
                  </a:lnTo>
                  <a:lnTo>
                    <a:pt x="37388" y="1309643"/>
                  </a:lnTo>
                  <a:lnTo>
                    <a:pt x="26162" y="1264591"/>
                  </a:lnTo>
                  <a:lnTo>
                    <a:pt x="16870" y="1218764"/>
                  </a:lnTo>
                  <a:lnTo>
                    <a:pt x="9561" y="1172212"/>
                  </a:lnTo>
                  <a:lnTo>
                    <a:pt x="4281" y="1124984"/>
                  </a:lnTo>
                  <a:lnTo>
                    <a:pt x="1078" y="1077130"/>
                  </a:lnTo>
                  <a:lnTo>
                    <a:pt x="0" y="1028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4432" y="2089403"/>
              <a:ext cx="1371600" cy="13716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04432" y="208940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0" y="685800"/>
                  </a:moveTo>
                  <a:lnTo>
                    <a:pt x="1722" y="636828"/>
                  </a:lnTo>
                  <a:lnTo>
                    <a:pt x="6811" y="588784"/>
                  </a:lnTo>
                  <a:lnTo>
                    <a:pt x="15151" y="541785"/>
                  </a:lnTo>
                  <a:lnTo>
                    <a:pt x="26625" y="495947"/>
                  </a:lnTo>
                  <a:lnTo>
                    <a:pt x="41118" y="451386"/>
                  </a:lnTo>
                  <a:lnTo>
                    <a:pt x="58514" y="408218"/>
                  </a:lnTo>
                  <a:lnTo>
                    <a:pt x="78696" y="366559"/>
                  </a:lnTo>
                  <a:lnTo>
                    <a:pt x="101548" y="326525"/>
                  </a:lnTo>
                  <a:lnTo>
                    <a:pt x="126954" y="288233"/>
                  </a:lnTo>
                  <a:lnTo>
                    <a:pt x="154798" y="251798"/>
                  </a:lnTo>
                  <a:lnTo>
                    <a:pt x="184964" y="217336"/>
                  </a:lnTo>
                  <a:lnTo>
                    <a:pt x="217336" y="184964"/>
                  </a:lnTo>
                  <a:lnTo>
                    <a:pt x="251798" y="154798"/>
                  </a:lnTo>
                  <a:lnTo>
                    <a:pt x="288233" y="126954"/>
                  </a:lnTo>
                  <a:lnTo>
                    <a:pt x="326525" y="101548"/>
                  </a:lnTo>
                  <a:lnTo>
                    <a:pt x="366559" y="78696"/>
                  </a:lnTo>
                  <a:lnTo>
                    <a:pt x="408218" y="58514"/>
                  </a:lnTo>
                  <a:lnTo>
                    <a:pt x="451386" y="41118"/>
                  </a:lnTo>
                  <a:lnTo>
                    <a:pt x="495947" y="26625"/>
                  </a:lnTo>
                  <a:lnTo>
                    <a:pt x="541785" y="15151"/>
                  </a:lnTo>
                  <a:lnTo>
                    <a:pt x="588784" y="6811"/>
                  </a:lnTo>
                  <a:lnTo>
                    <a:pt x="636828" y="1722"/>
                  </a:lnTo>
                  <a:lnTo>
                    <a:pt x="685800" y="0"/>
                  </a:lnTo>
                  <a:lnTo>
                    <a:pt x="734771" y="1722"/>
                  </a:lnTo>
                  <a:lnTo>
                    <a:pt x="782815" y="6811"/>
                  </a:lnTo>
                  <a:lnTo>
                    <a:pt x="829814" y="15151"/>
                  </a:lnTo>
                  <a:lnTo>
                    <a:pt x="875652" y="26625"/>
                  </a:lnTo>
                  <a:lnTo>
                    <a:pt x="920213" y="41118"/>
                  </a:lnTo>
                  <a:lnTo>
                    <a:pt x="963381" y="58514"/>
                  </a:lnTo>
                  <a:lnTo>
                    <a:pt x="1005040" y="78696"/>
                  </a:lnTo>
                  <a:lnTo>
                    <a:pt x="1045074" y="101548"/>
                  </a:lnTo>
                  <a:lnTo>
                    <a:pt x="1083366" y="126954"/>
                  </a:lnTo>
                  <a:lnTo>
                    <a:pt x="1119801" y="154798"/>
                  </a:lnTo>
                  <a:lnTo>
                    <a:pt x="1154263" y="184964"/>
                  </a:lnTo>
                  <a:lnTo>
                    <a:pt x="1186635" y="217336"/>
                  </a:lnTo>
                  <a:lnTo>
                    <a:pt x="1216801" y="251798"/>
                  </a:lnTo>
                  <a:lnTo>
                    <a:pt x="1244645" y="288233"/>
                  </a:lnTo>
                  <a:lnTo>
                    <a:pt x="1270051" y="326525"/>
                  </a:lnTo>
                  <a:lnTo>
                    <a:pt x="1292903" y="366559"/>
                  </a:lnTo>
                  <a:lnTo>
                    <a:pt x="1313085" y="408218"/>
                  </a:lnTo>
                  <a:lnTo>
                    <a:pt x="1330481" y="451386"/>
                  </a:lnTo>
                  <a:lnTo>
                    <a:pt x="1344974" y="495947"/>
                  </a:lnTo>
                  <a:lnTo>
                    <a:pt x="1356448" y="541785"/>
                  </a:lnTo>
                  <a:lnTo>
                    <a:pt x="1364788" y="588784"/>
                  </a:lnTo>
                  <a:lnTo>
                    <a:pt x="1369877" y="636828"/>
                  </a:lnTo>
                  <a:lnTo>
                    <a:pt x="1371600" y="685800"/>
                  </a:lnTo>
                  <a:lnTo>
                    <a:pt x="1369877" y="734771"/>
                  </a:lnTo>
                  <a:lnTo>
                    <a:pt x="1364788" y="782815"/>
                  </a:lnTo>
                  <a:lnTo>
                    <a:pt x="1356448" y="829814"/>
                  </a:lnTo>
                  <a:lnTo>
                    <a:pt x="1344974" y="875652"/>
                  </a:lnTo>
                  <a:lnTo>
                    <a:pt x="1330481" y="920213"/>
                  </a:lnTo>
                  <a:lnTo>
                    <a:pt x="1313085" y="963381"/>
                  </a:lnTo>
                  <a:lnTo>
                    <a:pt x="1292903" y="1005040"/>
                  </a:lnTo>
                  <a:lnTo>
                    <a:pt x="1270051" y="1045074"/>
                  </a:lnTo>
                  <a:lnTo>
                    <a:pt x="1244645" y="1083366"/>
                  </a:lnTo>
                  <a:lnTo>
                    <a:pt x="1216801" y="1119801"/>
                  </a:lnTo>
                  <a:lnTo>
                    <a:pt x="1186635" y="1154263"/>
                  </a:lnTo>
                  <a:lnTo>
                    <a:pt x="1154263" y="1186635"/>
                  </a:lnTo>
                  <a:lnTo>
                    <a:pt x="1119801" y="1216801"/>
                  </a:lnTo>
                  <a:lnTo>
                    <a:pt x="1083366" y="1244645"/>
                  </a:lnTo>
                  <a:lnTo>
                    <a:pt x="1045074" y="1270051"/>
                  </a:lnTo>
                  <a:lnTo>
                    <a:pt x="1005040" y="1292903"/>
                  </a:lnTo>
                  <a:lnTo>
                    <a:pt x="963381" y="1313085"/>
                  </a:lnTo>
                  <a:lnTo>
                    <a:pt x="920213" y="1330481"/>
                  </a:lnTo>
                  <a:lnTo>
                    <a:pt x="875652" y="1344974"/>
                  </a:lnTo>
                  <a:lnTo>
                    <a:pt x="829814" y="1356448"/>
                  </a:lnTo>
                  <a:lnTo>
                    <a:pt x="782815" y="1364788"/>
                  </a:lnTo>
                  <a:lnTo>
                    <a:pt x="734771" y="1369877"/>
                  </a:lnTo>
                  <a:lnTo>
                    <a:pt x="685800" y="1371600"/>
                  </a:lnTo>
                  <a:lnTo>
                    <a:pt x="636828" y="1369877"/>
                  </a:lnTo>
                  <a:lnTo>
                    <a:pt x="588784" y="1364788"/>
                  </a:lnTo>
                  <a:lnTo>
                    <a:pt x="541785" y="1356448"/>
                  </a:lnTo>
                  <a:lnTo>
                    <a:pt x="495947" y="1344974"/>
                  </a:lnTo>
                  <a:lnTo>
                    <a:pt x="451386" y="1330481"/>
                  </a:lnTo>
                  <a:lnTo>
                    <a:pt x="408218" y="1313085"/>
                  </a:lnTo>
                  <a:lnTo>
                    <a:pt x="366559" y="1292903"/>
                  </a:lnTo>
                  <a:lnTo>
                    <a:pt x="326525" y="1270051"/>
                  </a:lnTo>
                  <a:lnTo>
                    <a:pt x="288233" y="1244645"/>
                  </a:lnTo>
                  <a:lnTo>
                    <a:pt x="251798" y="1216801"/>
                  </a:lnTo>
                  <a:lnTo>
                    <a:pt x="217336" y="1186635"/>
                  </a:lnTo>
                  <a:lnTo>
                    <a:pt x="184964" y="1154263"/>
                  </a:lnTo>
                  <a:lnTo>
                    <a:pt x="154798" y="1119801"/>
                  </a:lnTo>
                  <a:lnTo>
                    <a:pt x="126954" y="1083366"/>
                  </a:lnTo>
                  <a:lnTo>
                    <a:pt x="101548" y="1045074"/>
                  </a:lnTo>
                  <a:lnTo>
                    <a:pt x="78696" y="1005040"/>
                  </a:lnTo>
                  <a:lnTo>
                    <a:pt x="58514" y="963381"/>
                  </a:lnTo>
                  <a:lnTo>
                    <a:pt x="41118" y="920213"/>
                  </a:lnTo>
                  <a:lnTo>
                    <a:pt x="26625" y="875652"/>
                  </a:lnTo>
                  <a:lnTo>
                    <a:pt x="15151" y="829814"/>
                  </a:lnTo>
                  <a:lnTo>
                    <a:pt x="6811" y="782815"/>
                  </a:lnTo>
                  <a:lnTo>
                    <a:pt x="1722" y="734771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0032" y="4146803"/>
              <a:ext cx="1371599" cy="13715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90032" y="414680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0" y="685800"/>
                  </a:moveTo>
                  <a:lnTo>
                    <a:pt x="1722" y="636828"/>
                  </a:lnTo>
                  <a:lnTo>
                    <a:pt x="6811" y="588784"/>
                  </a:lnTo>
                  <a:lnTo>
                    <a:pt x="15151" y="541785"/>
                  </a:lnTo>
                  <a:lnTo>
                    <a:pt x="26625" y="495947"/>
                  </a:lnTo>
                  <a:lnTo>
                    <a:pt x="41118" y="451386"/>
                  </a:lnTo>
                  <a:lnTo>
                    <a:pt x="58514" y="408218"/>
                  </a:lnTo>
                  <a:lnTo>
                    <a:pt x="78696" y="366559"/>
                  </a:lnTo>
                  <a:lnTo>
                    <a:pt x="101548" y="326525"/>
                  </a:lnTo>
                  <a:lnTo>
                    <a:pt x="126954" y="288233"/>
                  </a:lnTo>
                  <a:lnTo>
                    <a:pt x="154798" y="251798"/>
                  </a:lnTo>
                  <a:lnTo>
                    <a:pt x="184964" y="217336"/>
                  </a:lnTo>
                  <a:lnTo>
                    <a:pt x="217336" y="184964"/>
                  </a:lnTo>
                  <a:lnTo>
                    <a:pt x="251798" y="154798"/>
                  </a:lnTo>
                  <a:lnTo>
                    <a:pt x="288233" y="126954"/>
                  </a:lnTo>
                  <a:lnTo>
                    <a:pt x="326525" y="101548"/>
                  </a:lnTo>
                  <a:lnTo>
                    <a:pt x="366559" y="78696"/>
                  </a:lnTo>
                  <a:lnTo>
                    <a:pt x="408218" y="58514"/>
                  </a:lnTo>
                  <a:lnTo>
                    <a:pt x="451386" y="41118"/>
                  </a:lnTo>
                  <a:lnTo>
                    <a:pt x="495947" y="26625"/>
                  </a:lnTo>
                  <a:lnTo>
                    <a:pt x="541785" y="15151"/>
                  </a:lnTo>
                  <a:lnTo>
                    <a:pt x="588784" y="6811"/>
                  </a:lnTo>
                  <a:lnTo>
                    <a:pt x="636828" y="1722"/>
                  </a:lnTo>
                  <a:lnTo>
                    <a:pt x="685800" y="0"/>
                  </a:lnTo>
                  <a:lnTo>
                    <a:pt x="734771" y="1722"/>
                  </a:lnTo>
                  <a:lnTo>
                    <a:pt x="782815" y="6811"/>
                  </a:lnTo>
                  <a:lnTo>
                    <a:pt x="829814" y="15151"/>
                  </a:lnTo>
                  <a:lnTo>
                    <a:pt x="875652" y="26625"/>
                  </a:lnTo>
                  <a:lnTo>
                    <a:pt x="920213" y="41118"/>
                  </a:lnTo>
                  <a:lnTo>
                    <a:pt x="963381" y="58514"/>
                  </a:lnTo>
                  <a:lnTo>
                    <a:pt x="1005040" y="78696"/>
                  </a:lnTo>
                  <a:lnTo>
                    <a:pt x="1045074" y="101548"/>
                  </a:lnTo>
                  <a:lnTo>
                    <a:pt x="1083366" y="126954"/>
                  </a:lnTo>
                  <a:lnTo>
                    <a:pt x="1119801" y="154798"/>
                  </a:lnTo>
                  <a:lnTo>
                    <a:pt x="1154263" y="184964"/>
                  </a:lnTo>
                  <a:lnTo>
                    <a:pt x="1186635" y="217336"/>
                  </a:lnTo>
                  <a:lnTo>
                    <a:pt x="1216801" y="251798"/>
                  </a:lnTo>
                  <a:lnTo>
                    <a:pt x="1244645" y="288233"/>
                  </a:lnTo>
                  <a:lnTo>
                    <a:pt x="1270051" y="326525"/>
                  </a:lnTo>
                  <a:lnTo>
                    <a:pt x="1292903" y="366559"/>
                  </a:lnTo>
                  <a:lnTo>
                    <a:pt x="1313085" y="408218"/>
                  </a:lnTo>
                  <a:lnTo>
                    <a:pt x="1330481" y="451386"/>
                  </a:lnTo>
                  <a:lnTo>
                    <a:pt x="1344974" y="495947"/>
                  </a:lnTo>
                  <a:lnTo>
                    <a:pt x="1356448" y="541785"/>
                  </a:lnTo>
                  <a:lnTo>
                    <a:pt x="1364788" y="588784"/>
                  </a:lnTo>
                  <a:lnTo>
                    <a:pt x="1369877" y="636828"/>
                  </a:lnTo>
                  <a:lnTo>
                    <a:pt x="1371599" y="685800"/>
                  </a:lnTo>
                  <a:lnTo>
                    <a:pt x="1369877" y="734771"/>
                  </a:lnTo>
                  <a:lnTo>
                    <a:pt x="1364788" y="782815"/>
                  </a:lnTo>
                  <a:lnTo>
                    <a:pt x="1356448" y="829814"/>
                  </a:lnTo>
                  <a:lnTo>
                    <a:pt x="1344974" y="875652"/>
                  </a:lnTo>
                  <a:lnTo>
                    <a:pt x="1330481" y="920213"/>
                  </a:lnTo>
                  <a:lnTo>
                    <a:pt x="1313085" y="963381"/>
                  </a:lnTo>
                  <a:lnTo>
                    <a:pt x="1292903" y="1005040"/>
                  </a:lnTo>
                  <a:lnTo>
                    <a:pt x="1270051" y="1045074"/>
                  </a:lnTo>
                  <a:lnTo>
                    <a:pt x="1244645" y="1083366"/>
                  </a:lnTo>
                  <a:lnTo>
                    <a:pt x="1216801" y="1119801"/>
                  </a:lnTo>
                  <a:lnTo>
                    <a:pt x="1186635" y="1154263"/>
                  </a:lnTo>
                  <a:lnTo>
                    <a:pt x="1154263" y="1186635"/>
                  </a:lnTo>
                  <a:lnTo>
                    <a:pt x="1119801" y="1216801"/>
                  </a:lnTo>
                  <a:lnTo>
                    <a:pt x="1083366" y="1244645"/>
                  </a:lnTo>
                  <a:lnTo>
                    <a:pt x="1045074" y="1270051"/>
                  </a:lnTo>
                  <a:lnTo>
                    <a:pt x="1005040" y="1292903"/>
                  </a:lnTo>
                  <a:lnTo>
                    <a:pt x="963381" y="1313085"/>
                  </a:lnTo>
                  <a:lnTo>
                    <a:pt x="920213" y="1330481"/>
                  </a:lnTo>
                  <a:lnTo>
                    <a:pt x="875652" y="1344974"/>
                  </a:lnTo>
                  <a:lnTo>
                    <a:pt x="829814" y="1356448"/>
                  </a:lnTo>
                  <a:lnTo>
                    <a:pt x="782815" y="1364788"/>
                  </a:lnTo>
                  <a:lnTo>
                    <a:pt x="734771" y="1369877"/>
                  </a:lnTo>
                  <a:lnTo>
                    <a:pt x="685800" y="1371600"/>
                  </a:lnTo>
                  <a:lnTo>
                    <a:pt x="636828" y="1369877"/>
                  </a:lnTo>
                  <a:lnTo>
                    <a:pt x="588784" y="1364788"/>
                  </a:lnTo>
                  <a:lnTo>
                    <a:pt x="541785" y="1356448"/>
                  </a:lnTo>
                  <a:lnTo>
                    <a:pt x="495947" y="1344974"/>
                  </a:lnTo>
                  <a:lnTo>
                    <a:pt x="451386" y="1330481"/>
                  </a:lnTo>
                  <a:lnTo>
                    <a:pt x="408218" y="1313085"/>
                  </a:lnTo>
                  <a:lnTo>
                    <a:pt x="366559" y="1292903"/>
                  </a:lnTo>
                  <a:lnTo>
                    <a:pt x="326525" y="1270051"/>
                  </a:lnTo>
                  <a:lnTo>
                    <a:pt x="288233" y="1244645"/>
                  </a:lnTo>
                  <a:lnTo>
                    <a:pt x="251798" y="1216801"/>
                  </a:lnTo>
                  <a:lnTo>
                    <a:pt x="217336" y="1186635"/>
                  </a:lnTo>
                  <a:lnTo>
                    <a:pt x="184964" y="1154263"/>
                  </a:lnTo>
                  <a:lnTo>
                    <a:pt x="154798" y="1119801"/>
                  </a:lnTo>
                  <a:lnTo>
                    <a:pt x="126954" y="1083366"/>
                  </a:lnTo>
                  <a:lnTo>
                    <a:pt x="101548" y="1045074"/>
                  </a:lnTo>
                  <a:lnTo>
                    <a:pt x="78696" y="1005040"/>
                  </a:lnTo>
                  <a:lnTo>
                    <a:pt x="58514" y="963381"/>
                  </a:lnTo>
                  <a:lnTo>
                    <a:pt x="41118" y="920213"/>
                  </a:lnTo>
                  <a:lnTo>
                    <a:pt x="26625" y="875652"/>
                  </a:lnTo>
                  <a:lnTo>
                    <a:pt x="15151" y="829814"/>
                  </a:lnTo>
                  <a:lnTo>
                    <a:pt x="6811" y="782815"/>
                  </a:lnTo>
                  <a:lnTo>
                    <a:pt x="1722" y="734771"/>
                  </a:lnTo>
                  <a:lnTo>
                    <a:pt x="0" y="68580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485894" y="234442"/>
            <a:ext cx="4057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181866"/>
                </a:solidFill>
              </a:rPr>
              <a:t>Struktur</a:t>
            </a:r>
            <a:r>
              <a:rPr spc="-110" dirty="0">
                <a:solidFill>
                  <a:srgbClr val="181866"/>
                </a:solidFill>
              </a:rPr>
              <a:t> </a:t>
            </a:r>
            <a:r>
              <a:rPr dirty="0">
                <a:solidFill>
                  <a:srgbClr val="181866"/>
                </a:solidFill>
              </a:rPr>
              <a:t>Utama</a:t>
            </a:r>
            <a:r>
              <a:rPr spc="-100" dirty="0">
                <a:solidFill>
                  <a:srgbClr val="181866"/>
                </a:solidFill>
              </a:rPr>
              <a:t> </a:t>
            </a:r>
            <a:r>
              <a:rPr spc="-25" dirty="0">
                <a:solidFill>
                  <a:srgbClr val="181866"/>
                </a:solidFill>
              </a:rPr>
              <a:t>CPU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84656" y="2391282"/>
            <a:ext cx="9156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Computer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40779" y="2347925"/>
            <a:ext cx="928369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Arithmetic</a:t>
            </a:r>
            <a:endParaRPr sz="1600">
              <a:latin typeface="Arial MT"/>
              <a:cs typeface="Arial MT"/>
            </a:endParaRPr>
          </a:p>
          <a:p>
            <a:pPr marL="12700" marR="5715" indent="254000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Logic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Unit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97626" y="4511166"/>
            <a:ext cx="6788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Control </a:t>
            </a:r>
            <a:r>
              <a:rPr sz="1600" spc="-20" dirty="0">
                <a:latin typeface="Arial MT"/>
                <a:cs typeface="Arial MT"/>
              </a:rPr>
              <a:t>Unit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92571" y="3443985"/>
            <a:ext cx="14135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239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Internal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CPU </a:t>
            </a:r>
            <a:r>
              <a:rPr sz="1600" spc="-10" dirty="0">
                <a:latin typeface="Arial MT"/>
                <a:cs typeface="Arial MT"/>
              </a:rPr>
              <a:t>Interconnection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27632" y="1556003"/>
            <a:ext cx="3886200" cy="4267200"/>
          </a:xfrm>
          <a:custGeom>
            <a:avLst/>
            <a:gdLst/>
            <a:ahLst/>
            <a:cxnLst/>
            <a:rect l="l" t="t" r="r" b="b"/>
            <a:pathLst>
              <a:path w="3886200" h="4267200">
                <a:moveTo>
                  <a:pt x="0" y="1371600"/>
                </a:moveTo>
                <a:lnTo>
                  <a:pt x="3886200" y="0"/>
                </a:lnTo>
              </a:path>
              <a:path w="3886200" h="4267200">
                <a:moveTo>
                  <a:pt x="0" y="2133600"/>
                </a:moveTo>
                <a:lnTo>
                  <a:pt x="3733800" y="426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11292" y="2545206"/>
            <a:ext cx="882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Registers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8431" y="2622804"/>
            <a:ext cx="1600200" cy="1066800"/>
          </a:xfrm>
          <a:custGeom>
            <a:avLst/>
            <a:gdLst/>
            <a:ahLst/>
            <a:cxnLst/>
            <a:rect l="l" t="t" r="r" b="b"/>
            <a:pathLst>
              <a:path w="1600200" h="1066800">
                <a:moveTo>
                  <a:pt x="914400" y="685800"/>
                </a:moveTo>
                <a:lnTo>
                  <a:pt x="917530" y="634096"/>
                </a:lnTo>
                <a:lnTo>
                  <a:pt x="926650" y="584508"/>
                </a:lnTo>
                <a:lnTo>
                  <a:pt x="941349" y="537489"/>
                </a:lnTo>
                <a:lnTo>
                  <a:pt x="961220" y="493493"/>
                </a:lnTo>
                <a:lnTo>
                  <a:pt x="985854" y="452974"/>
                </a:lnTo>
                <a:lnTo>
                  <a:pt x="1014841" y="416385"/>
                </a:lnTo>
                <a:lnTo>
                  <a:pt x="1047773" y="384180"/>
                </a:lnTo>
                <a:lnTo>
                  <a:pt x="1084241" y="356813"/>
                </a:lnTo>
                <a:lnTo>
                  <a:pt x="1123836" y="334738"/>
                </a:lnTo>
                <a:lnTo>
                  <a:pt x="1166151" y="318408"/>
                </a:lnTo>
                <a:lnTo>
                  <a:pt x="1210775" y="308277"/>
                </a:lnTo>
                <a:lnTo>
                  <a:pt x="1257300" y="304800"/>
                </a:lnTo>
                <a:lnTo>
                  <a:pt x="1303824" y="308277"/>
                </a:lnTo>
                <a:lnTo>
                  <a:pt x="1348448" y="318408"/>
                </a:lnTo>
                <a:lnTo>
                  <a:pt x="1390763" y="334738"/>
                </a:lnTo>
                <a:lnTo>
                  <a:pt x="1430358" y="356813"/>
                </a:lnTo>
                <a:lnTo>
                  <a:pt x="1466826" y="384180"/>
                </a:lnTo>
                <a:lnTo>
                  <a:pt x="1499758" y="416385"/>
                </a:lnTo>
                <a:lnTo>
                  <a:pt x="1528745" y="452974"/>
                </a:lnTo>
                <a:lnTo>
                  <a:pt x="1553379" y="493493"/>
                </a:lnTo>
                <a:lnTo>
                  <a:pt x="1573250" y="537489"/>
                </a:lnTo>
                <a:lnTo>
                  <a:pt x="1587949" y="584508"/>
                </a:lnTo>
                <a:lnTo>
                  <a:pt x="1597069" y="634096"/>
                </a:lnTo>
                <a:lnTo>
                  <a:pt x="1600200" y="685800"/>
                </a:lnTo>
                <a:lnTo>
                  <a:pt x="1597069" y="737503"/>
                </a:lnTo>
                <a:lnTo>
                  <a:pt x="1587949" y="787091"/>
                </a:lnTo>
                <a:lnTo>
                  <a:pt x="1573250" y="834110"/>
                </a:lnTo>
                <a:lnTo>
                  <a:pt x="1553379" y="878106"/>
                </a:lnTo>
                <a:lnTo>
                  <a:pt x="1528745" y="918625"/>
                </a:lnTo>
                <a:lnTo>
                  <a:pt x="1499758" y="955214"/>
                </a:lnTo>
                <a:lnTo>
                  <a:pt x="1466826" y="987419"/>
                </a:lnTo>
                <a:lnTo>
                  <a:pt x="1430358" y="1014786"/>
                </a:lnTo>
                <a:lnTo>
                  <a:pt x="1390763" y="1036861"/>
                </a:lnTo>
                <a:lnTo>
                  <a:pt x="1348448" y="1053191"/>
                </a:lnTo>
                <a:lnTo>
                  <a:pt x="1303824" y="1063322"/>
                </a:lnTo>
                <a:lnTo>
                  <a:pt x="1257300" y="1066800"/>
                </a:lnTo>
                <a:lnTo>
                  <a:pt x="1210775" y="1063322"/>
                </a:lnTo>
                <a:lnTo>
                  <a:pt x="1166151" y="1053191"/>
                </a:lnTo>
                <a:lnTo>
                  <a:pt x="1123836" y="1036861"/>
                </a:lnTo>
                <a:lnTo>
                  <a:pt x="1084241" y="1014786"/>
                </a:lnTo>
                <a:lnTo>
                  <a:pt x="1047773" y="987419"/>
                </a:lnTo>
                <a:lnTo>
                  <a:pt x="1014841" y="955214"/>
                </a:lnTo>
                <a:lnTo>
                  <a:pt x="985854" y="918625"/>
                </a:lnTo>
                <a:lnTo>
                  <a:pt x="961220" y="878106"/>
                </a:lnTo>
                <a:lnTo>
                  <a:pt x="941349" y="834110"/>
                </a:lnTo>
                <a:lnTo>
                  <a:pt x="926650" y="787091"/>
                </a:lnTo>
                <a:lnTo>
                  <a:pt x="917530" y="737503"/>
                </a:lnTo>
                <a:lnTo>
                  <a:pt x="914400" y="685800"/>
                </a:lnTo>
                <a:close/>
              </a:path>
              <a:path w="1600200" h="10668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800" y="0"/>
                </a:lnTo>
                <a:lnTo>
                  <a:pt x="354240" y="3990"/>
                </a:lnTo>
                <a:lnTo>
                  <a:pt x="401141" y="15544"/>
                </a:lnTo>
                <a:lnTo>
                  <a:pt x="444874" y="34032"/>
                </a:lnTo>
                <a:lnTo>
                  <a:pt x="484811" y="58826"/>
                </a:lnTo>
                <a:lnTo>
                  <a:pt x="520326" y="89296"/>
                </a:lnTo>
                <a:lnTo>
                  <a:pt x="550791" y="124815"/>
                </a:lnTo>
                <a:lnTo>
                  <a:pt x="575579" y="164753"/>
                </a:lnTo>
                <a:lnTo>
                  <a:pt x="594061" y="208483"/>
                </a:lnTo>
                <a:lnTo>
                  <a:pt x="605610" y="255374"/>
                </a:lnTo>
                <a:lnTo>
                  <a:pt x="609600" y="304800"/>
                </a:lnTo>
                <a:lnTo>
                  <a:pt x="605610" y="354225"/>
                </a:lnTo>
                <a:lnTo>
                  <a:pt x="594061" y="401116"/>
                </a:lnTo>
                <a:lnTo>
                  <a:pt x="575579" y="444846"/>
                </a:lnTo>
                <a:lnTo>
                  <a:pt x="550791" y="484784"/>
                </a:lnTo>
                <a:lnTo>
                  <a:pt x="520326" y="520303"/>
                </a:lnTo>
                <a:lnTo>
                  <a:pt x="484811" y="550773"/>
                </a:lnTo>
                <a:lnTo>
                  <a:pt x="444874" y="575567"/>
                </a:lnTo>
                <a:lnTo>
                  <a:pt x="401141" y="594055"/>
                </a:lnTo>
                <a:lnTo>
                  <a:pt x="354240" y="605609"/>
                </a:lnTo>
                <a:lnTo>
                  <a:pt x="304800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8423" y="2819780"/>
            <a:ext cx="229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I/O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4631" y="2927604"/>
            <a:ext cx="914400" cy="1295400"/>
          </a:xfrm>
          <a:custGeom>
            <a:avLst/>
            <a:gdLst/>
            <a:ahLst/>
            <a:cxnLst/>
            <a:rect l="l" t="t" r="r" b="b"/>
            <a:pathLst>
              <a:path w="914400" h="1295400">
                <a:moveTo>
                  <a:pt x="0" y="952500"/>
                </a:moveTo>
                <a:lnTo>
                  <a:pt x="3130" y="905975"/>
                </a:lnTo>
                <a:lnTo>
                  <a:pt x="12248" y="861351"/>
                </a:lnTo>
                <a:lnTo>
                  <a:pt x="26946" y="819036"/>
                </a:lnTo>
                <a:lnTo>
                  <a:pt x="46815" y="779441"/>
                </a:lnTo>
                <a:lnTo>
                  <a:pt x="71446" y="742973"/>
                </a:lnTo>
                <a:lnTo>
                  <a:pt x="100431" y="710041"/>
                </a:lnTo>
                <a:lnTo>
                  <a:pt x="133362" y="681054"/>
                </a:lnTo>
                <a:lnTo>
                  <a:pt x="169830" y="656420"/>
                </a:lnTo>
                <a:lnTo>
                  <a:pt x="209426" y="636549"/>
                </a:lnTo>
                <a:lnTo>
                  <a:pt x="251742" y="621850"/>
                </a:lnTo>
                <a:lnTo>
                  <a:pt x="296369" y="612730"/>
                </a:lnTo>
                <a:lnTo>
                  <a:pt x="342900" y="609600"/>
                </a:lnTo>
                <a:lnTo>
                  <a:pt x="389430" y="612730"/>
                </a:lnTo>
                <a:lnTo>
                  <a:pt x="434057" y="621850"/>
                </a:lnTo>
                <a:lnTo>
                  <a:pt x="476373" y="636549"/>
                </a:lnTo>
                <a:lnTo>
                  <a:pt x="515969" y="656420"/>
                </a:lnTo>
                <a:lnTo>
                  <a:pt x="552437" y="681054"/>
                </a:lnTo>
                <a:lnTo>
                  <a:pt x="585368" y="710041"/>
                </a:lnTo>
                <a:lnTo>
                  <a:pt x="614353" y="742973"/>
                </a:lnTo>
                <a:lnTo>
                  <a:pt x="638984" y="779441"/>
                </a:lnTo>
                <a:lnTo>
                  <a:pt x="658853" y="819036"/>
                </a:lnTo>
                <a:lnTo>
                  <a:pt x="673551" y="861351"/>
                </a:lnTo>
                <a:lnTo>
                  <a:pt x="682669" y="905975"/>
                </a:lnTo>
                <a:lnTo>
                  <a:pt x="685800" y="952500"/>
                </a:lnTo>
                <a:lnTo>
                  <a:pt x="682669" y="999024"/>
                </a:lnTo>
                <a:lnTo>
                  <a:pt x="673551" y="1043648"/>
                </a:lnTo>
                <a:lnTo>
                  <a:pt x="658853" y="1085963"/>
                </a:lnTo>
                <a:lnTo>
                  <a:pt x="638984" y="1125558"/>
                </a:lnTo>
                <a:lnTo>
                  <a:pt x="614353" y="1162026"/>
                </a:lnTo>
                <a:lnTo>
                  <a:pt x="585368" y="1194958"/>
                </a:lnTo>
                <a:lnTo>
                  <a:pt x="552437" y="1223945"/>
                </a:lnTo>
                <a:lnTo>
                  <a:pt x="515969" y="1248579"/>
                </a:lnTo>
                <a:lnTo>
                  <a:pt x="476373" y="1268450"/>
                </a:lnTo>
                <a:lnTo>
                  <a:pt x="434057" y="1283149"/>
                </a:lnTo>
                <a:lnTo>
                  <a:pt x="389430" y="1292269"/>
                </a:lnTo>
                <a:lnTo>
                  <a:pt x="342900" y="1295400"/>
                </a:lnTo>
                <a:lnTo>
                  <a:pt x="296369" y="1292269"/>
                </a:lnTo>
                <a:lnTo>
                  <a:pt x="251742" y="1283149"/>
                </a:lnTo>
                <a:lnTo>
                  <a:pt x="209426" y="1268450"/>
                </a:lnTo>
                <a:lnTo>
                  <a:pt x="169830" y="1248579"/>
                </a:lnTo>
                <a:lnTo>
                  <a:pt x="133362" y="1223945"/>
                </a:lnTo>
                <a:lnTo>
                  <a:pt x="100431" y="1194958"/>
                </a:lnTo>
                <a:lnTo>
                  <a:pt x="71446" y="1162026"/>
                </a:lnTo>
                <a:lnTo>
                  <a:pt x="46815" y="1125558"/>
                </a:lnTo>
                <a:lnTo>
                  <a:pt x="26946" y="1085963"/>
                </a:lnTo>
                <a:lnTo>
                  <a:pt x="12248" y="1043648"/>
                </a:lnTo>
                <a:lnTo>
                  <a:pt x="3130" y="999024"/>
                </a:lnTo>
                <a:lnTo>
                  <a:pt x="0" y="952500"/>
                </a:lnTo>
                <a:close/>
              </a:path>
              <a:path w="914400" h="1295400">
                <a:moveTo>
                  <a:pt x="228600" y="381000"/>
                </a:moveTo>
                <a:lnTo>
                  <a:pt x="231730" y="329296"/>
                </a:lnTo>
                <a:lnTo>
                  <a:pt x="240848" y="279708"/>
                </a:lnTo>
                <a:lnTo>
                  <a:pt x="255546" y="232689"/>
                </a:lnTo>
                <a:lnTo>
                  <a:pt x="275415" y="188693"/>
                </a:lnTo>
                <a:lnTo>
                  <a:pt x="300046" y="148174"/>
                </a:lnTo>
                <a:lnTo>
                  <a:pt x="329031" y="111585"/>
                </a:lnTo>
                <a:lnTo>
                  <a:pt x="361962" y="79380"/>
                </a:lnTo>
                <a:lnTo>
                  <a:pt x="398430" y="52013"/>
                </a:lnTo>
                <a:lnTo>
                  <a:pt x="438026" y="29938"/>
                </a:lnTo>
                <a:lnTo>
                  <a:pt x="480342" y="13608"/>
                </a:lnTo>
                <a:lnTo>
                  <a:pt x="524969" y="3477"/>
                </a:lnTo>
                <a:lnTo>
                  <a:pt x="571500" y="0"/>
                </a:lnTo>
                <a:lnTo>
                  <a:pt x="618030" y="3477"/>
                </a:lnTo>
                <a:lnTo>
                  <a:pt x="662657" y="13608"/>
                </a:lnTo>
                <a:lnTo>
                  <a:pt x="704973" y="29938"/>
                </a:lnTo>
                <a:lnTo>
                  <a:pt x="744569" y="52013"/>
                </a:lnTo>
                <a:lnTo>
                  <a:pt x="781037" y="79380"/>
                </a:lnTo>
                <a:lnTo>
                  <a:pt x="813968" y="111585"/>
                </a:lnTo>
                <a:lnTo>
                  <a:pt x="842953" y="148174"/>
                </a:lnTo>
                <a:lnTo>
                  <a:pt x="867584" y="188693"/>
                </a:lnTo>
                <a:lnTo>
                  <a:pt x="887453" y="232689"/>
                </a:lnTo>
                <a:lnTo>
                  <a:pt x="902151" y="279708"/>
                </a:lnTo>
                <a:lnTo>
                  <a:pt x="911269" y="329296"/>
                </a:lnTo>
                <a:lnTo>
                  <a:pt x="914400" y="381000"/>
                </a:lnTo>
                <a:lnTo>
                  <a:pt x="911269" y="432703"/>
                </a:lnTo>
                <a:lnTo>
                  <a:pt x="902151" y="482291"/>
                </a:lnTo>
                <a:lnTo>
                  <a:pt x="887453" y="529310"/>
                </a:lnTo>
                <a:lnTo>
                  <a:pt x="867584" y="573306"/>
                </a:lnTo>
                <a:lnTo>
                  <a:pt x="842953" y="613825"/>
                </a:lnTo>
                <a:lnTo>
                  <a:pt x="813968" y="650414"/>
                </a:lnTo>
                <a:lnTo>
                  <a:pt x="781037" y="682619"/>
                </a:lnTo>
                <a:lnTo>
                  <a:pt x="744569" y="709986"/>
                </a:lnTo>
                <a:lnTo>
                  <a:pt x="704973" y="732061"/>
                </a:lnTo>
                <a:lnTo>
                  <a:pt x="662657" y="748391"/>
                </a:lnTo>
                <a:lnTo>
                  <a:pt x="618030" y="758522"/>
                </a:lnTo>
                <a:lnTo>
                  <a:pt x="571500" y="762000"/>
                </a:lnTo>
                <a:lnTo>
                  <a:pt x="524969" y="758522"/>
                </a:lnTo>
                <a:lnTo>
                  <a:pt x="480342" y="748391"/>
                </a:lnTo>
                <a:lnTo>
                  <a:pt x="438026" y="732061"/>
                </a:lnTo>
                <a:lnTo>
                  <a:pt x="398430" y="709986"/>
                </a:lnTo>
                <a:lnTo>
                  <a:pt x="361962" y="682619"/>
                </a:lnTo>
                <a:lnTo>
                  <a:pt x="329031" y="650414"/>
                </a:lnTo>
                <a:lnTo>
                  <a:pt x="300046" y="613825"/>
                </a:lnTo>
                <a:lnTo>
                  <a:pt x="275415" y="573306"/>
                </a:lnTo>
                <a:lnTo>
                  <a:pt x="255546" y="529310"/>
                </a:lnTo>
                <a:lnTo>
                  <a:pt x="240848" y="482291"/>
                </a:lnTo>
                <a:lnTo>
                  <a:pt x="231730" y="432703"/>
                </a:lnTo>
                <a:lnTo>
                  <a:pt x="22860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2762" y="3749420"/>
            <a:ext cx="577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Memory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8314" y="3185921"/>
            <a:ext cx="1068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5080" indent="-121920">
              <a:lnSpc>
                <a:spcPct val="100000"/>
              </a:lnSpc>
              <a:spcBef>
                <a:spcPts val="100"/>
              </a:spcBef>
              <a:tabLst>
                <a:tab pos="733425" algn="l"/>
              </a:tabLst>
            </a:pPr>
            <a:r>
              <a:rPr sz="1200" spc="-10" dirty="0">
                <a:latin typeface="Arial MT"/>
                <a:cs typeface="Arial MT"/>
              </a:rPr>
              <a:t>System</a:t>
            </a:r>
            <a:r>
              <a:rPr sz="1200" dirty="0">
                <a:latin typeface="Arial MT"/>
                <a:cs typeface="Arial MT"/>
              </a:rPr>
              <a:t>	</a:t>
            </a:r>
            <a:r>
              <a:rPr sz="1200" spc="-25" dirty="0">
                <a:latin typeface="Arial MT"/>
                <a:cs typeface="Arial MT"/>
              </a:rPr>
              <a:t>CPU Bus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93078" y="1690497"/>
            <a:ext cx="563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Arial MT"/>
                <a:cs typeface="Arial MT"/>
              </a:rPr>
              <a:t>CPU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2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33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34" name="object 4"/>
          <p:cNvSpPr txBox="1"/>
          <p:nvPr/>
        </p:nvSpPr>
        <p:spPr>
          <a:xfrm>
            <a:off x="2971800" y="6248400"/>
            <a:ext cx="3180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1761</Words>
  <Application>Microsoft Office PowerPoint</Application>
  <PresentationFormat>On-screen Show (4:3)</PresentationFormat>
  <Paragraphs>325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Organisasi &amp; Arsitektur Komputer</vt:lpstr>
      <vt:lpstr>Flash Back </vt:lpstr>
      <vt:lpstr>Sistem Komputer</vt:lpstr>
      <vt:lpstr>Struktur Komputer</vt:lpstr>
      <vt:lpstr>Fungsi Komponen Komputer</vt:lpstr>
      <vt:lpstr>Fungsi Komponen Komputer</vt:lpstr>
      <vt:lpstr>Fungsi Komponen Komputer</vt:lpstr>
      <vt:lpstr>Struktur Utama Komputer</vt:lpstr>
      <vt:lpstr>Struktur Utama CPU</vt:lpstr>
      <vt:lpstr>Komponen Utama CPU</vt:lpstr>
      <vt:lpstr>Prinsip Kerja Komputer</vt:lpstr>
      <vt:lpstr>Fungsi Komputer</vt:lpstr>
      <vt:lpstr>Fungsi Komputer 13</vt:lpstr>
      <vt:lpstr>Fungsi Komputer (1) 14</vt:lpstr>
      <vt:lpstr>Fungsi Komputer (2) 15</vt:lpstr>
      <vt:lpstr>Fungsi Komputer (3) 16</vt:lpstr>
      <vt:lpstr>Fungsi Komputer (4) 17</vt:lpstr>
      <vt:lpstr>Fungsi CPU</vt:lpstr>
      <vt:lpstr>Siklus Fetch-Eksekusi</vt:lpstr>
      <vt:lpstr>Aksi-Aksi CPU</vt:lpstr>
      <vt:lpstr>Siklus Instruksi Dasar</vt:lpstr>
      <vt:lpstr>Siklus Instruksi 22</vt:lpstr>
      <vt:lpstr>Fungsi Interrupt</vt:lpstr>
      <vt:lpstr>Sinyal Interupsi</vt:lpstr>
      <vt:lpstr>Mekanisme Interupsi</vt:lpstr>
      <vt:lpstr>Mekanisme Interupsi</vt:lpstr>
      <vt:lpstr>Iterupsi Ditangguhkan 27</vt:lpstr>
      <vt:lpstr>Iterupsi Ganda</vt:lpstr>
      <vt:lpstr>Interupsi Bersarang</vt:lpstr>
      <vt:lpstr>Interupsi Sekuensial</vt:lpstr>
      <vt:lpstr>Interupsi Bersarang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Organisasi &amp; Arsitektur Komputer</dc:title>
  <cp:lastModifiedBy>ADIFA</cp:lastModifiedBy>
  <cp:revision>2</cp:revision>
  <dcterms:created xsi:type="dcterms:W3CDTF">2023-11-09T14:14:37Z</dcterms:created>
  <dcterms:modified xsi:type="dcterms:W3CDTF">2023-11-09T14:48:31Z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2023-11-09T00:00:00Z</vt:filetime>
  </property>
  <property fmtid="{D5CDD505-2E9C-101B-9397-08002B2CF9AE}" pid="3" name="Producer">
    <vt:lpwstr>3-Heights™ PDF Merge Split Shell 6.12.1.11 (http://www.pdf-tools.com)</vt:lpwstr>
  </property>
</Properties>
</file>