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485" y="215646"/>
            <a:ext cx="873302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379" y="1184529"/>
            <a:ext cx="8359241" cy="441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ekobudisetiawan.com/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jpeg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4235" y="6665162"/>
            <a:ext cx="18840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latin typeface="Verdana"/>
                <a:cs typeface="Verdana"/>
              </a:rPr>
              <a:t>©</a:t>
            </a:r>
            <a:r>
              <a:rPr sz="900" spc="-20">
                <a:latin typeface="Verdana"/>
                <a:cs typeface="Verdana"/>
              </a:rPr>
              <a:t> </a:t>
            </a:r>
            <a:r>
              <a:rPr lang="en-US" sz="900" spc="-20" dirty="0" smtClean="0">
                <a:latin typeface="Verdana"/>
                <a:cs typeface="Verdana"/>
              </a:rPr>
              <a:t> FTI </a:t>
            </a:r>
            <a:r>
              <a:rPr lang="en-US" sz="900" spc="-20" dirty="0" err="1" smtClean="0">
                <a:latin typeface="Verdana"/>
                <a:cs typeface="Verdana"/>
              </a:rPr>
              <a:t>Sistem</a:t>
            </a:r>
            <a:r>
              <a:rPr lang="en-US" sz="900" spc="-20" dirty="0" smtClean="0">
                <a:latin typeface="Verdana"/>
                <a:cs typeface="Verdana"/>
              </a:rPr>
              <a:t> </a:t>
            </a:r>
            <a:r>
              <a:rPr lang="en-US" sz="900" spc="-20" dirty="0" err="1" smtClean="0">
                <a:latin typeface="Verdana"/>
                <a:cs typeface="Verdana"/>
              </a:rPr>
              <a:t>Informasi</a:t>
            </a:r>
            <a:r>
              <a:rPr sz="900" smtClean="0">
                <a:latin typeface="Verdana"/>
                <a:cs typeface="Verdana"/>
              </a:rPr>
              <a:t>-</a:t>
            </a:r>
            <a:r>
              <a:rPr lang="en-US" sz="900" dirty="0" smtClean="0">
                <a:latin typeface="Verdana"/>
                <a:cs typeface="Verdana"/>
              </a:rPr>
              <a:t> USN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0664" y="233298"/>
            <a:ext cx="680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Organisasi</a:t>
            </a:r>
            <a:r>
              <a:rPr spc="35" dirty="0"/>
              <a:t> </a:t>
            </a:r>
            <a:r>
              <a:rPr spc="-5" dirty="0"/>
              <a:t>&amp;</a:t>
            </a:r>
            <a:r>
              <a:rPr spc="-10" dirty="0"/>
              <a:t> Arsitektur</a:t>
            </a:r>
            <a:r>
              <a:rPr spc="25" dirty="0"/>
              <a:t> </a:t>
            </a:r>
            <a:r>
              <a:rPr spc="-5" dirty="0"/>
              <a:t>Komputer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42945" y="5655360"/>
            <a:ext cx="4600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15" dirty="0" err="1" smtClean="0">
                <a:latin typeface="Verdana"/>
                <a:cs typeface="Verdana"/>
              </a:rPr>
              <a:t>Mardianto</a:t>
            </a:r>
            <a:r>
              <a:rPr sz="2200" spc="-10" smtClean="0">
                <a:latin typeface="Verdana"/>
                <a:cs typeface="Verdana"/>
              </a:rPr>
              <a:t>,</a:t>
            </a:r>
            <a:r>
              <a:rPr sz="2200" spc="-5" smtClean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S.Kom</a:t>
            </a:r>
            <a:r>
              <a:rPr sz="2200" spc="-40">
                <a:latin typeface="Verdana"/>
                <a:cs typeface="Verdana"/>
              </a:rPr>
              <a:t>.,</a:t>
            </a:r>
            <a:r>
              <a:rPr sz="2200">
                <a:latin typeface="Verdana"/>
                <a:cs typeface="Verdana"/>
              </a:rPr>
              <a:t> </a:t>
            </a:r>
            <a:r>
              <a:rPr sz="2200" spc="-80" smtClean="0">
                <a:latin typeface="Verdana"/>
                <a:cs typeface="Verdana"/>
              </a:rPr>
              <a:t>M.</a:t>
            </a:r>
            <a:r>
              <a:rPr lang="en-US" sz="2200" spc="-80" dirty="0" smtClean="0">
                <a:latin typeface="Verdana"/>
                <a:cs typeface="Verdana"/>
              </a:rPr>
              <a:t>Cs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6276999"/>
            <a:ext cx="324612" cy="3119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995041" y="6336893"/>
            <a:ext cx="232219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dirty="0" smtClean="0">
                <a:latin typeface="Verdana"/>
                <a:cs typeface="Verdana"/>
              </a:rPr>
              <a:t>mardianto.itsc@gmail.com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25880" y="1978151"/>
            <a:ext cx="2039620" cy="2821305"/>
            <a:chOff x="1325880" y="1978151"/>
            <a:chExt cx="2039620" cy="28213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7524" y="3372611"/>
              <a:ext cx="1077468" cy="14264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7524" y="1978151"/>
              <a:ext cx="1077468" cy="13487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0" y="2666999"/>
              <a:ext cx="1080516" cy="134873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781033" y="6663029"/>
            <a:ext cx="318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2013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69334" y="1044066"/>
            <a:ext cx="2349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Internal</a:t>
            </a:r>
            <a:r>
              <a:rPr sz="2000" b="1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40708" y="2110739"/>
            <a:ext cx="3599688" cy="2526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71372"/>
            <a:ext cx="9144000" cy="5785485"/>
            <a:chOff x="761" y="1071372"/>
            <a:chExt cx="9144000" cy="5785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8047" y="1071372"/>
              <a:ext cx="5018532" cy="48066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00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spc="5" dirty="0"/>
              <a:t>m</a:t>
            </a:r>
            <a:r>
              <a:rPr spc="-5" dirty="0"/>
              <a:t>ori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99744"/>
            <a:ext cx="9144000" cy="5857240"/>
            <a:chOff x="761" y="999744"/>
            <a:chExt cx="9144000" cy="5857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1075" y="999744"/>
              <a:ext cx="6190487" cy="4800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964" y="215646"/>
            <a:ext cx="3121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spc="5" dirty="0"/>
              <a:t>m</a:t>
            </a:r>
            <a:r>
              <a:rPr spc="-5" dirty="0"/>
              <a:t>ori</a:t>
            </a:r>
            <a:r>
              <a:rPr spc="-380" dirty="0"/>
              <a:t> </a:t>
            </a:r>
            <a:r>
              <a:rPr sz="2100" spc="-104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14983"/>
            <a:ext cx="9144000" cy="5842000"/>
            <a:chOff x="761" y="1014983"/>
            <a:chExt cx="9144000" cy="584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6584" y="1014983"/>
              <a:ext cx="4986528" cy="498652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00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spc="5" dirty="0"/>
              <a:t>m</a:t>
            </a:r>
            <a:r>
              <a:rPr spc="-5" dirty="0"/>
              <a:t>ori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00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spc="5" dirty="0"/>
              <a:t>m</a:t>
            </a:r>
            <a:r>
              <a:rPr spc="-5" dirty="0"/>
              <a:t>ori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13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0628" y="1325956"/>
            <a:ext cx="8178165" cy="394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064" marR="9525" indent="-1651000" algn="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ini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digunakan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untuk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mejembatani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perbedaan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kecepatan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CPU yang sangat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tinggi dengan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kecepatan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RAM yang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jauh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rendah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Verdana"/>
              <a:cs typeface="Verdana"/>
            </a:endParaRPr>
          </a:p>
          <a:p>
            <a:pPr marL="912494" marR="8255" indent="-55943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menggunakan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cache, sejumlah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dapat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dipindahkan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ke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ini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sekali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waktu,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kemudian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ALU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mengambil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 tersebut</a:t>
            </a:r>
            <a:endParaRPr sz="2400">
              <a:latin typeface="Verdana"/>
              <a:cs typeface="Verdana"/>
            </a:endParaRPr>
          </a:p>
          <a:p>
            <a:pPr marL="1538605" marR="5080" indent="-756285" algn="just">
              <a:lnSpc>
                <a:spcPct val="100000"/>
              </a:lnSpc>
              <a:spcBef>
                <a:spcPts val="190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Dengan pendekatan ini, pemrosesan data dapat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dilakukan lebih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cepat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daripada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apabila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CPU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mengambil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 secara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langsung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dari RAM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400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spc="5" dirty="0"/>
              <a:t>m</a:t>
            </a:r>
            <a:r>
              <a:rPr spc="-5" dirty="0"/>
              <a:t>ori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14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30" y="1325956"/>
            <a:ext cx="8195309" cy="391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5080" indent="-67310" algn="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Supaya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kinerja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CPU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efisien,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maka diantara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CPU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RAM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terdapat Cache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Memory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untuk mengurangi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waktu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tunda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terjadi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ketika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proses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lalu lintas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CPU ke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RAM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atau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sebaliknya</a:t>
            </a:r>
            <a:endParaRPr sz="2400">
              <a:latin typeface="Verdana"/>
              <a:cs typeface="Verdana"/>
            </a:endParaRPr>
          </a:p>
          <a:p>
            <a:pPr marR="288290" algn="ctr">
              <a:lnSpc>
                <a:spcPct val="100000"/>
              </a:lnSpc>
              <a:spcBef>
                <a:spcPts val="2220"/>
              </a:spcBef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If</a:t>
            </a:r>
            <a:r>
              <a:rPr sz="2400" b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Cache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Memory</a:t>
            </a:r>
            <a:r>
              <a:rPr sz="24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not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Available</a:t>
            </a:r>
            <a:r>
              <a:rPr sz="2400" b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??</a:t>
            </a:r>
            <a:endParaRPr sz="2400">
              <a:latin typeface="Verdana"/>
              <a:cs typeface="Verdana"/>
            </a:endParaRPr>
          </a:p>
          <a:p>
            <a:pPr marL="12700" marR="21590" indent="473709" algn="r">
              <a:lnSpc>
                <a:spcPct val="100000"/>
              </a:lnSpc>
              <a:spcBef>
                <a:spcPts val="250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Tanpa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memory maka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CPU harus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menunggu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sampai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 diterima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RAM.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Atau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harus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menunggu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hasil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proses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selesai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disimpan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RAM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baru</a:t>
            </a:r>
            <a:endParaRPr sz="2400">
              <a:latin typeface="Verdana"/>
              <a:cs typeface="Verdana"/>
            </a:endParaRPr>
          </a:p>
          <a:p>
            <a:pPr marR="21590" algn="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proses tersebut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bisa dilaksanakan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5717" y="215646"/>
            <a:ext cx="535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</a:t>
            </a:r>
            <a:r>
              <a:rPr dirty="0"/>
              <a:t>r</a:t>
            </a:r>
            <a:r>
              <a:rPr spc="-5" dirty="0"/>
              <a:t>a </a:t>
            </a:r>
            <a:r>
              <a:rPr dirty="0"/>
              <a:t>K</a:t>
            </a:r>
            <a:r>
              <a:rPr spc="-10" dirty="0"/>
              <a:t>erj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C</a:t>
            </a:r>
            <a:r>
              <a:rPr dirty="0"/>
              <a:t>a</a:t>
            </a:r>
            <a:r>
              <a:rPr spc="-10" dirty="0"/>
              <a:t>ch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ori</a:t>
            </a:r>
            <a:r>
              <a:rPr spc="-434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15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5408" y="1325956"/>
            <a:ext cx="8064500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36195" indent="-135890" algn="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Processor</a:t>
            </a:r>
            <a:r>
              <a:rPr sz="24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mencari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diperlukan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pada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cache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Jika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ditemukan,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processor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langsung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membacanya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dengan jeda waktu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yang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sangat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kecil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22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Jika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dicari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tidak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ditemukan,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processor</a:t>
            </a:r>
            <a:endParaRPr sz="24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mencarinya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pada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RAM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yang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kecepatannya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4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rendah</a:t>
            </a:r>
            <a:endParaRPr sz="2400">
              <a:latin typeface="Verdana"/>
              <a:cs typeface="Verdana"/>
            </a:endParaRPr>
          </a:p>
          <a:p>
            <a:pPr marL="854710" marR="33655" indent="-535305" algn="r">
              <a:lnSpc>
                <a:spcPct val="100000"/>
              </a:lnSpc>
              <a:spcBef>
                <a:spcPts val="152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Kapasitas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 cache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semakin besar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juga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meningkatkan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kecepatan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kerja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endParaRPr sz="2400">
              <a:latin typeface="Verdana"/>
              <a:cs typeface="Verdana"/>
            </a:endParaRPr>
          </a:p>
          <a:p>
            <a:pPr marR="3302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secara</a:t>
            </a:r>
            <a:r>
              <a:rPr sz="24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keseluruhan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258824"/>
            <a:ext cx="9144000" cy="5598160"/>
            <a:chOff x="761" y="1258824"/>
            <a:chExt cx="9144000" cy="5598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375" y="1258824"/>
              <a:ext cx="5615939" cy="43205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18432" y="215646"/>
            <a:ext cx="4719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Ele</a:t>
            </a:r>
            <a:r>
              <a:rPr dirty="0"/>
              <a:t>m</a:t>
            </a:r>
            <a:r>
              <a:rPr spc="-10" dirty="0"/>
              <a:t>e</a:t>
            </a:r>
            <a:r>
              <a:rPr spc="-5" dirty="0"/>
              <a:t>n</a:t>
            </a:r>
            <a:r>
              <a:rPr spc="25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15" dirty="0"/>
              <a:t> </a:t>
            </a: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ori</a:t>
            </a:r>
            <a:r>
              <a:rPr spc="-445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16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3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</a:t>
            </a:r>
            <a:r>
              <a:rPr dirty="0"/>
              <a:t>a</a:t>
            </a:r>
            <a:r>
              <a:rPr spc="-10" dirty="0"/>
              <a:t>pasit</a:t>
            </a:r>
            <a:r>
              <a:rPr dirty="0"/>
              <a:t>a</a:t>
            </a:r>
            <a:r>
              <a:rPr spc="-5" dirty="0"/>
              <a:t>s</a:t>
            </a:r>
            <a:r>
              <a:rPr spc="30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ori</a:t>
            </a:r>
            <a:r>
              <a:rPr spc="-43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17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5376" y="1325956"/>
            <a:ext cx="8173084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815" algn="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AMD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mengeluarkan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processor</a:t>
            </a:r>
            <a:r>
              <a:rPr sz="24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K5 dan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K6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dengan</a:t>
            </a:r>
            <a:endParaRPr sz="2400">
              <a:latin typeface="Verdana"/>
              <a:cs typeface="Verdana"/>
            </a:endParaRPr>
          </a:p>
          <a:p>
            <a:pPr marR="43815" algn="r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sebesar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1MB,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tetapi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ternyata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kinernyanya</a:t>
            </a:r>
            <a:endParaRPr sz="2400">
              <a:latin typeface="Verdana"/>
              <a:cs typeface="Verdana"/>
            </a:endParaRPr>
          </a:p>
          <a:p>
            <a:pPr marR="4254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tidak</a:t>
            </a:r>
            <a:r>
              <a:rPr sz="24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bagus</a:t>
            </a:r>
            <a:endParaRPr sz="2400">
              <a:latin typeface="Verdana"/>
              <a:cs typeface="Verdana"/>
            </a:endParaRPr>
          </a:p>
          <a:p>
            <a:pPr marL="12700" marR="5080" indent="66675" algn="r">
              <a:lnSpc>
                <a:spcPct val="100000"/>
              </a:lnSpc>
              <a:spcBef>
                <a:spcPts val="192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Intel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mengeluarkan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processor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tanpa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cache yaitu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seri </a:t>
            </a:r>
            <a:r>
              <a:rPr sz="2400" i="1" spc="-8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Celeron,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tetapi kinerjanya sangat buruk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terutapa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untuk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operasi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besar,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floating</a:t>
            </a:r>
            <a:r>
              <a:rPr sz="24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point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3D</a:t>
            </a:r>
            <a:endParaRPr sz="2400">
              <a:latin typeface="Verdana"/>
              <a:cs typeface="Verdana"/>
            </a:endParaRPr>
          </a:p>
          <a:p>
            <a:pPr marL="1354455" marR="13335" indent="-1047750" algn="r">
              <a:lnSpc>
                <a:spcPct val="100000"/>
              </a:lnSpc>
              <a:spcBef>
                <a:spcPts val="160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Sejumlah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penelitian telah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menjurkan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ukuran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cache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antara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1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KB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s/d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512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KB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akan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optimum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36720" y="215646"/>
            <a:ext cx="4701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Ukura</a:t>
            </a:r>
            <a:r>
              <a:rPr spc="-5" dirty="0"/>
              <a:t>n</a:t>
            </a:r>
            <a:r>
              <a:rPr spc="25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ori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18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120" y="2363215"/>
            <a:ext cx="79667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Ukuran</a:t>
            </a:r>
            <a:r>
              <a:rPr sz="2400" i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disesuaikan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kebutuhan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untuk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membantu kinerja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memori.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Semakin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besar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ukuran 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dari cache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mengakibatkan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semakin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lambat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karena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semakin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banyak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jumlah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pengalamatan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22566" y="234442"/>
            <a:ext cx="1218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2379" y="1184529"/>
            <a:ext cx="8249920" cy="441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120014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Perangkat</a:t>
            </a:r>
            <a:r>
              <a:rPr sz="22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menyimpan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 cepat</a:t>
            </a:r>
            <a:r>
              <a:rPr sz="22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kecil.</a:t>
            </a:r>
            <a:r>
              <a:rPr sz="22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Berfungsi </a:t>
            </a:r>
            <a:r>
              <a:rPr sz="2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sebagai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 area</a:t>
            </a:r>
            <a:r>
              <a:rPr sz="22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antara</a:t>
            </a:r>
            <a:r>
              <a:rPr sz="2200" b="1" spc="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2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2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b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berada</a:t>
            </a:r>
            <a:r>
              <a:rPr sz="2200" b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pada </a:t>
            </a:r>
            <a:r>
              <a:rPr sz="2200" b="1" spc="-7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penyimpanan</a:t>
            </a:r>
            <a:r>
              <a:rPr sz="2200" b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lambat</a:t>
            </a:r>
            <a:r>
              <a:rPr sz="2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2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besar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ts val="2640"/>
              </a:lnSpc>
            </a:pP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Ide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 dasar</a:t>
            </a:r>
            <a:r>
              <a:rPr sz="22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hirarki</a:t>
            </a:r>
            <a:r>
              <a:rPr sz="22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2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355600" marR="5080" indent="-342900">
              <a:lnSpc>
                <a:spcPts val="2400"/>
              </a:lnSpc>
              <a:spcBef>
                <a:spcPts val="80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setiap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k, device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 level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 yang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lebih cepat dan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kecil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merupakan cache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dari device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lebih lambat dan besar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level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k+1</a:t>
            </a:r>
            <a:endParaRPr sz="2000">
              <a:latin typeface="Verdana"/>
              <a:cs typeface="Verdana"/>
            </a:endParaRPr>
          </a:p>
          <a:p>
            <a:pPr marL="51435">
              <a:lnSpc>
                <a:spcPts val="2640"/>
              </a:lnSpc>
              <a:spcBef>
                <a:spcPts val="1320"/>
              </a:spcBef>
            </a:pP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Mengapa</a:t>
            </a:r>
            <a:r>
              <a:rPr sz="2200" b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hirarki</a:t>
            </a:r>
            <a:r>
              <a:rPr sz="22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2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digunakan</a:t>
            </a:r>
            <a:r>
              <a:rPr sz="22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  <a:p>
            <a:pPr marL="394335" marR="22225" indent="-342900">
              <a:lnSpc>
                <a:spcPts val="2400"/>
              </a:lnSpc>
              <a:spcBef>
                <a:spcPts val="80"/>
              </a:spcBef>
              <a:buFont typeface="Verdana"/>
              <a:buChar char="-"/>
              <a:tabLst>
                <a:tab pos="394335" algn="l"/>
                <a:tab pos="394970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cenderung</a:t>
            </a:r>
            <a:r>
              <a:rPr sz="20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mengakses</a:t>
            </a:r>
            <a:r>
              <a:rPr sz="20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level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lebih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sering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level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k+1</a:t>
            </a:r>
            <a:endParaRPr sz="2000">
              <a:latin typeface="Verdana"/>
              <a:cs typeface="Verdana"/>
            </a:endParaRPr>
          </a:p>
          <a:p>
            <a:pPr marL="394335" indent="-343535">
              <a:lnSpc>
                <a:spcPts val="2320"/>
              </a:lnSpc>
              <a:buFont typeface="Verdana"/>
              <a:buChar char="-"/>
              <a:tabLst>
                <a:tab pos="394335" algn="l"/>
                <a:tab pos="394970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Penyimpanan</a:t>
            </a:r>
            <a:r>
              <a:rPr sz="20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level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k+1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dapat lebih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lambat,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besar dan</a:t>
            </a:r>
            <a:endParaRPr sz="2000">
              <a:latin typeface="Verdana"/>
              <a:cs typeface="Verdana"/>
            </a:endParaRPr>
          </a:p>
          <a:p>
            <a:pPr marL="394335">
              <a:lnSpc>
                <a:spcPct val="100000"/>
              </a:lnSpc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harga</a:t>
            </a:r>
            <a:r>
              <a:rPr sz="20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per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bit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rendah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53083"/>
            <a:ext cx="9144000" cy="5803900"/>
            <a:chOff x="761" y="1053083"/>
            <a:chExt cx="9144000" cy="5803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4" y="1053083"/>
              <a:ext cx="8641080" cy="50947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20359" y="234442"/>
            <a:ext cx="3119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Hirarki</a:t>
            </a:r>
            <a:r>
              <a:rPr spc="-35" dirty="0"/>
              <a:t> </a:t>
            </a:r>
            <a:r>
              <a:rPr spc="-5" dirty="0"/>
              <a:t>Memory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53083"/>
            <a:ext cx="9144000" cy="5803900"/>
            <a:chOff x="761" y="1053083"/>
            <a:chExt cx="9144000" cy="5803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47" y="1053083"/>
              <a:ext cx="8785860" cy="48966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16910" y="215646"/>
            <a:ext cx="5721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10" dirty="0"/>
              <a:t>pad</a:t>
            </a:r>
            <a:r>
              <a:rPr spc="-5" dirty="0"/>
              <a:t>a</a:t>
            </a:r>
            <a:r>
              <a:rPr spc="20" dirty="0"/>
              <a:t> </a:t>
            </a:r>
            <a:r>
              <a:rPr spc="-10" dirty="0"/>
              <a:t>Hir</a:t>
            </a:r>
            <a:r>
              <a:rPr dirty="0"/>
              <a:t>a</a:t>
            </a:r>
            <a:r>
              <a:rPr spc="-10" dirty="0"/>
              <a:t>rk</a:t>
            </a:r>
            <a:r>
              <a:rPr spc="-5" dirty="0"/>
              <a:t>i</a:t>
            </a:r>
            <a:r>
              <a:rPr spc="25" dirty="0"/>
              <a:t> </a:t>
            </a: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ori</a:t>
            </a:r>
            <a:r>
              <a:rPr spc="-43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20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53083"/>
            <a:ext cx="9144000" cy="5803900"/>
            <a:chOff x="761" y="1053083"/>
            <a:chExt cx="9144000" cy="5803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787" y="1053083"/>
              <a:ext cx="8732520" cy="48204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15028" y="215646"/>
            <a:ext cx="4523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Konsep</a:t>
            </a:r>
            <a:r>
              <a:rPr spc="40" dirty="0"/>
              <a:t> </a:t>
            </a:r>
            <a:r>
              <a:rPr spc="-5" dirty="0"/>
              <a:t>Umum</a:t>
            </a:r>
            <a:r>
              <a:rPr spc="20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21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325880"/>
            <a:ext cx="9144000" cy="5530850"/>
            <a:chOff x="761" y="1325880"/>
            <a:chExt cx="9144000" cy="553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247" y="1325880"/>
              <a:ext cx="8424672" cy="45369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8082" y="215646"/>
            <a:ext cx="6250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Konsep</a:t>
            </a:r>
            <a:r>
              <a:rPr spc="40" dirty="0"/>
              <a:t> </a:t>
            </a:r>
            <a:r>
              <a:rPr spc="-5" dirty="0"/>
              <a:t>Umum</a:t>
            </a:r>
            <a:r>
              <a:rPr spc="20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ory</a:t>
            </a:r>
            <a:r>
              <a:rPr spc="-445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22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656014"/>
            <a:ext cx="1586865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5" smtClean="0">
                <a:latin typeface="Verdana"/>
                <a:cs typeface="Verdana"/>
                <a:hlinkClick r:id="rId6"/>
              </a:rPr>
              <a:t>www.ekobudisetiawan.om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842772"/>
            <a:ext cx="9144000" cy="6014085"/>
            <a:chOff x="761" y="842772"/>
            <a:chExt cx="9144000" cy="6014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842772"/>
              <a:ext cx="8409432" cy="51404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5543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</a:t>
            </a:r>
            <a:r>
              <a:rPr spc="-5" dirty="0"/>
              <a:t>1</a:t>
            </a:r>
            <a:r>
              <a:rPr spc="5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23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77467"/>
            <a:ext cx="9144000" cy="5779135"/>
            <a:chOff x="761" y="1077467"/>
            <a:chExt cx="9144000" cy="57791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3" y="1077467"/>
              <a:ext cx="8336280" cy="48798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42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Orga</a:t>
            </a:r>
            <a:r>
              <a:rPr dirty="0"/>
              <a:t>n</a:t>
            </a:r>
            <a:r>
              <a:rPr spc="-5" dirty="0"/>
              <a:t>isasi</a:t>
            </a:r>
            <a:r>
              <a:rPr spc="45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25" dirty="0"/>
              <a:t> </a:t>
            </a: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ory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24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90600"/>
            <a:ext cx="9144000" cy="5866130"/>
            <a:chOff x="761" y="990600"/>
            <a:chExt cx="9144000" cy="58661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115" y="990600"/>
              <a:ext cx="8531352" cy="44729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84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</a:t>
            </a:r>
            <a:r>
              <a:rPr dirty="0"/>
              <a:t>g</a:t>
            </a:r>
            <a:r>
              <a:rPr spc="-5" dirty="0"/>
              <a:t>al</a:t>
            </a:r>
            <a:r>
              <a:rPr dirty="0"/>
              <a:t>a</a:t>
            </a:r>
            <a:r>
              <a:rPr spc="-10" dirty="0"/>
              <a:t>m</a:t>
            </a:r>
            <a:r>
              <a:rPr dirty="0"/>
              <a:t>a</a:t>
            </a:r>
            <a:r>
              <a:rPr spc="-5" dirty="0"/>
              <a:t>tan</a:t>
            </a:r>
            <a:r>
              <a:rPr spc="40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-450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25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19600" y="215646"/>
            <a:ext cx="4518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Direc</a:t>
            </a:r>
            <a:r>
              <a:rPr spc="-5" dirty="0"/>
              <a:t>t</a:t>
            </a:r>
            <a:r>
              <a:rPr spc="25" dirty="0"/>
              <a:t> </a:t>
            </a:r>
            <a:r>
              <a:rPr spc="-5" dirty="0"/>
              <a:t>Map</a:t>
            </a:r>
            <a:r>
              <a:rPr dirty="0"/>
              <a:t>p</a:t>
            </a:r>
            <a:r>
              <a:rPr spc="-10" dirty="0"/>
              <a:t>e</a:t>
            </a:r>
            <a:r>
              <a:rPr spc="-5" dirty="0"/>
              <a:t>d</a:t>
            </a:r>
            <a:r>
              <a:rPr spc="25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-445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26</a:t>
            </a:r>
            <a:endParaRPr sz="2100" baseline="6746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854" y="1472860"/>
            <a:ext cx="7505328" cy="362576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8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</a:t>
            </a:r>
            <a:r>
              <a:rPr dirty="0"/>
              <a:t>e</a:t>
            </a:r>
            <a:r>
              <a:rPr spc="-10" dirty="0"/>
              <a:t>ng</a:t>
            </a:r>
            <a:r>
              <a:rPr spc="5" dirty="0"/>
              <a:t>a</a:t>
            </a:r>
            <a:r>
              <a:rPr spc="-5" dirty="0"/>
              <a:t>kses</a:t>
            </a:r>
            <a:r>
              <a:rPr spc="40" dirty="0"/>
              <a:t> </a:t>
            </a:r>
            <a:r>
              <a:rPr spc="-10" dirty="0"/>
              <a:t>Di</a:t>
            </a:r>
            <a:r>
              <a:rPr dirty="0"/>
              <a:t>r</a:t>
            </a:r>
            <a:r>
              <a:rPr spc="-10" dirty="0"/>
              <a:t>ec</a:t>
            </a:r>
            <a:r>
              <a:rPr spc="-5" dirty="0"/>
              <a:t>t</a:t>
            </a:r>
            <a:r>
              <a:rPr spc="35" dirty="0"/>
              <a:t> </a:t>
            </a:r>
            <a:r>
              <a:rPr spc="-5" dirty="0"/>
              <a:t>M</a:t>
            </a:r>
            <a:r>
              <a:rPr dirty="0"/>
              <a:t>a</a:t>
            </a:r>
            <a:r>
              <a:rPr spc="-10" dirty="0"/>
              <a:t>pp</a:t>
            </a:r>
            <a:r>
              <a:rPr spc="5" dirty="0"/>
              <a:t>e</a:t>
            </a:r>
            <a:r>
              <a:rPr spc="-5" dirty="0"/>
              <a:t>d</a:t>
            </a:r>
            <a:r>
              <a:rPr spc="25" dirty="0"/>
              <a:t> </a:t>
            </a:r>
            <a:r>
              <a:rPr spc="-5" dirty="0"/>
              <a:t>C</a:t>
            </a:r>
            <a:r>
              <a:rPr spc="5" dirty="0"/>
              <a:t>a</a:t>
            </a:r>
            <a:r>
              <a:rPr spc="-10" dirty="0"/>
              <a:t>ch</a:t>
            </a:r>
            <a:r>
              <a:rPr spc="-5" dirty="0"/>
              <a:t>e</a:t>
            </a:r>
            <a:r>
              <a:rPr spc="-484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27</a:t>
            </a:r>
            <a:endParaRPr sz="2100" baseline="6746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227" y="1491982"/>
            <a:ext cx="8719155" cy="33612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187195"/>
            <a:ext cx="9144000" cy="5669280"/>
            <a:chOff x="761" y="1187195"/>
            <a:chExt cx="9144000" cy="566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592" y="1187195"/>
              <a:ext cx="7834883" cy="43220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8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</a:t>
            </a:r>
            <a:r>
              <a:rPr dirty="0"/>
              <a:t>e</a:t>
            </a:r>
            <a:r>
              <a:rPr spc="-10" dirty="0"/>
              <a:t>ng</a:t>
            </a:r>
            <a:r>
              <a:rPr spc="5" dirty="0"/>
              <a:t>a</a:t>
            </a:r>
            <a:r>
              <a:rPr spc="-5" dirty="0"/>
              <a:t>kses</a:t>
            </a:r>
            <a:r>
              <a:rPr spc="40" dirty="0"/>
              <a:t> </a:t>
            </a:r>
            <a:r>
              <a:rPr spc="-10" dirty="0"/>
              <a:t>Di</a:t>
            </a:r>
            <a:r>
              <a:rPr dirty="0"/>
              <a:t>r</a:t>
            </a:r>
            <a:r>
              <a:rPr spc="-10" dirty="0"/>
              <a:t>ec</a:t>
            </a:r>
            <a:r>
              <a:rPr spc="-5" dirty="0"/>
              <a:t>t</a:t>
            </a:r>
            <a:r>
              <a:rPr spc="35" dirty="0"/>
              <a:t> </a:t>
            </a:r>
            <a:r>
              <a:rPr spc="-5" dirty="0"/>
              <a:t>M</a:t>
            </a:r>
            <a:r>
              <a:rPr dirty="0"/>
              <a:t>a</a:t>
            </a:r>
            <a:r>
              <a:rPr spc="-10" dirty="0"/>
              <a:t>pp</a:t>
            </a:r>
            <a:r>
              <a:rPr spc="5" dirty="0"/>
              <a:t>e</a:t>
            </a:r>
            <a:r>
              <a:rPr spc="-5" dirty="0"/>
              <a:t>d</a:t>
            </a:r>
            <a:r>
              <a:rPr spc="25" dirty="0"/>
              <a:t> </a:t>
            </a:r>
            <a:r>
              <a:rPr spc="-5" dirty="0"/>
              <a:t>C</a:t>
            </a:r>
            <a:r>
              <a:rPr spc="5" dirty="0"/>
              <a:t>a</a:t>
            </a:r>
            <a:r>
              <a:rPr spc="-10" dirty="0"/>
              <a:t>ch</a:t>
            </a:r>
            <a:r>
              <a:rPr spc="-5" dirty="0"/>
              <a:t>e</a:t>
            </a:r>
            <a:r>
              <a:rPr spc="-484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28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196339"/>
            <a:ext cx="9144000" cy="5660390"/>
            <a:chOff x="761" y="1196339"/>
            <a:chExt cx="9144000" cy="5660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868" y="1196339"/>
              <a:ext cx="7848600" cy="432053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96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</a:t>
            </a:r>
            <a:r>
              <a:rPr dirty="0"/>
              <a:t>e</a:t>
            </a:r>
            <a:r>
              <a:rPr spc="-5" dirty="0"/>
              <a:t>t</a:t>
            </a:r>
            <a:r>
              <a:rPr dirty="0"/>
              <a:t> </a:t>
            </a:r>
            <a:r>
              <a:rPr spc="-10" dirty="0"/>
              <a:t>Associativ</a:t>
            </a:r>
            <a:r>
              <a:rPr spc="-5" dirty="0"/>
              <a:t>e</a:t>
            </a:r>
            <a:r>
              <a:rPr spc="60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-425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29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303019"/>
            <a:ext cx="9144000" cy="5553710"/>
            <a:chOff x="761" y="1303019"/>
            <a:chExt cx="9144000" cy="5553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3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3876" y="1303019"/>
              <a:ext cx="6387083" cy="428396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97758" y="234442"/>
            <a:ext cx="5139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Pengemasan</a:t>
            </a:r>
            <a:r>
              <a:rPr spc="5" dirty="0"/>
              <a:t> </a:t>
            </a:r>
            <a:r>
              <a:rPr spc="-10" dirty="0"/>
              <a:t>(Packaging)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37260"/>
            <a:ext cx="9144000" cy="5919470"/>
            <a:chOff x="761" y="937260"/>
            <a:chExt cx="9144000" cy="5919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447" y="937260"/>
              <a:ext cx="8785860" cy="460857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0273" y="215646"/>
            <a:ext cx="700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Meng</a:t>
            </a:r>
            <a:r>
              <a:rPr dirty="0"/>
              <a:t>a</a:t>
            </a:r>
            <a:r>
              <a:rPr spc="-5" dirty="0"/>
              <a:t>kses</a:t>
            </a:r>
            <a:r>
              <a:rPr spc="30" dirty="0"/>
              <a:t> </a:t>
            </a:r>
            <a:r>
              <a:rPr spc="-10" dirty="0"/>
              <a:t>S</a:t>
            </a:r>
            <a:r>
              <a:rPr dirty="0"/>
              <a:t>e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10" dirty="0"/>
              <a:t>Associativ</a:t>
            </a:r>
            <a:r>
              <a:rPr spc="-5" dirty="0"/>
              <a:t>e</a:t>
            </a:r>
            <a:r>
              <a:rPr spc="50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-425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30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02207"/>
            <a:ext cx="9144000" cy="5954395"/>
            <a:chOff x="761" y="902207"/>
            <a:chExt cx="9144000" cy="5954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31" y="902207"/>
              <a:ext cx="8712707" cy="49682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4380" y="5340095"/>
              <a:ext cx="577596" cy="7635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0273" y="215646"/>
            <a:ext cx="700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Meng</a:t>
            </a:r>
            <a:r>
              <a:rPr dirty="0"/>
              <a:t>a</a:t>
            </a:r>
            <a:r>
              <a:rPr spc="-5" dirty="0"/>
              <a:t>kses</a:t>
            </a:r>
            <a:r>
              <a:rPr spc="30" dirty="0"/>
              <a:t> </a:t>
            </a:r>
            <a:r>
              <a:rPr spc="-10" dirty="0"/>
              <a:t>S</a:t>
            </a:r>
            <a:r>
              <a:rPr dirty="0"/>
              <a:t>e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10" dirty="0"/>
              <a:t>Associativ</a:t>
            </a:r>
            <a:r>
              <a:rPr spc="-5" dirty="0"/>
              <a:t>e</a:t>
            </a:r>
            <a:r>
              <a:rPr spc="50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-425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31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273" y="215646"/>
            <a:ext cx="7008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Meng</a:t>
            </a:r>
            <a:r>
              <a:rPr dirty="0"/>
              <a:t>a</a:t>
            </a:r>
            <a:r>
              <a:rPr spc="-5" dirty="0"/>
              <a:t>kses</a:t>
            </a:r>
            <a:r>
              <a:rPr spc="30" dirty="0"/>
              <a:t> </a:t>
            </a:r>
            <a:r>
              <a:rPr spc="-10" dirty="0"/>
              <a:t>S</a:t>
            </a:r>
            <a:r>
              <a:rPr dirty="0"/>
              <a:t>e</a:t>
            </a:r>
            <a:r>
              <a:rPr spc="-5" dirty="0"/>
              <a:t>t</a:t>
            </a:r>
            <a:r>
              <a:rPr spc="10" dirty="0"/>
              <a:t> </a:t>
            </a:r>
            <a:r>
              <a:rPr spc="-10" dirty="0"/>
              <a:t>Associativ</a:t>
            </a:r>
            <a:r>
              <a:rPr spc="-5" dirty="0"/>
              <a:t>e</a:t>
            </a:r>
            <a:r>
              <a:rPr spc="50" dirty="0"/>
              <a:t> </a:t>
            </a:r>
            <a:r>
              <a:rPr spc="-5" dirty="0"/>
              <a:t>Cac</a:t>
            </a:r>
            <a:r>
              <a:rPr dirty="0"/>
              <a:t>h</a:t>
            </a:r>
            <a:r>
              <a:rPr spc="-5" dirty="0"/>
              <a:t>e</a:t>
            </a:r>
            <a:r>
              <a:rPr spc="-425" dirty="0"/>
              <a:t> </a:t>
            </a:r>
            <a:r>
              <a:rPr sz="2100" spc="7" baseline="67460" dirty="0">
                <a:solidFill>
                  <a:srgbClr val="336600"/>
                </a:solidFill>
                <a:latin typeface="Times New Roman"/>
                <a:cs typeface="Times New Roman"/>
              </a:rPr>
              <a:t>32</a:t>
            </a:r>
            <a:endParaRPr sz="2100" baseline="6746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4235" y="6665162"/>
            <a:ext cx="1884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©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Teknik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Informatika</a:t>
            </a:r>
            <a:r>
              <a:rPr sz="900" dirty="0">
                <a:latin typeface="Verdana"/>
                <a:cs typeface="Verdana"/>
              </a:rPr>
              <a:t> -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UNIKOM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1033" y="6663029"/>
            <a:ext cx="318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2013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14031" y="5340096"/>
            <a:ext cx="1838325" cy="1209040"/>
            <a:chOff x="7114031" y="5340096"/>
            <a:chExt cx="1838325" cy="1209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79" y="5340096"/>
              <a:ext cx="577596" cy="7635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1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67050" y="6273190"/>
            <a:ext cx="29438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Verdana"/>
                <a:cs typeface="Verdana"/>
              </a:rPr>
              <a:t>Eko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Budi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Setiawan,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S.Kom.,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M.T.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735" y="1415563"/>
            <a:ext cx="7371012" cy="36700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2547" y="1508760"/>
            <a:ext cx="745235" cy="9845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1023" y="2834639"/>
            <a:ext cx="696468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5783" y="4041647"/>
            <a:ext cx="731520" cy="912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3500" y="1498091"/>
            <a:ext cx="5844540" cy="34823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7911" y="234442"/>
            <a:ext cx="213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50" dirty="0"/>
              <a:t> </a:t>
            </a:r>
            <a:r>
              <a:rPr spc="-5" dirty="0"/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7221" y="3031058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To</a:t>
            </a:r>
            <a:r>
              <a:rPr sz="1800" i="1" spc="-4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Be</a:t>
            </a:r>
            <a:r>
              <a:rPr sz="1800" i="1" spc="-3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Continued..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5773" y="70815"/>
            <a:ext cx="514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Pengemasan</a:t>
            </a:r>
            <a:r>
              <a:rPr spc="10" dirty="0"/>
              <a:t> </a:t>
            </a:r>
            <a:r>
              <a:rPr spc="-10" dirty="0"/>
              <a:t>(Packaging)</a:t>
            </a:r>
          </a:p>
        </p:txBody>
      </p:sp>
      <p:sp>
        <p:nvSpPr>
          <p:cNvPr id="8" name="object 8"/>
          <p:cNvSpPr/>
          <p:nvPr/>
        </p:nvSpPr>
        <p:spPr>
          <a:xfrm>
            <a:off x="3565397" y="605027"/>
            <a:ext cx="5055870" cy="78105"/>
          </a:xfrm>
          <a:custGeom>
            <a:avLst/>
            <a:gdLst/>
            <a:ahLst/>
            <a:cxnLst/>
            <a:rect l="l" t="t" r="r" b="b"/>
            <a:pathLst>
              <a:path w="5055870" h="78104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5055870" h="78104">
                <a:moveTo>
                  <a:pt x="77724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5055870" h="78104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5055870" h="78104">
                <a:moveTo>
                  <a:pt x="181355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5055870" h="78104">
                <a:moveTo>
                  <a:pt x="233172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5055870" h="78104">
                <a:moveTo>
                  <a:pt x="284988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8" y="51816"/>
                </a:lnTo>
                <a:lnTo>
                  <a:pt x="284988" y="25908"/>
                </a:lnTo>
                <a:close/>
              </a:path>
              <a:path w="5055870" h="78104">
                <a:moveTo>
                  <a:pt x="336803" y="25908"/>
                </a:moveTo>
                <a:lnTo>
                  <a:pt x="310896" y="25908"/>
                </a:lnTo>
                <a:lnTo>
                  <a:pt x="310896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5055870" h="78104">
                <a:moveTo>
                  <a:pt x="388619" y="25908"/>
                </a:moveTo>
                <a:lnTo>
                  <a:pt x="362712" y="25908"/>
                </a:lnTo>
                <a:lnTo>
                  <a:pt x="362712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5055870" h="78104">
                <a:moveTo>
                  <a:pt x="440436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6" y="51816"/>
                </a:lnTo>
                <a:lnTo>
                  <a:pt x="440436" y="25908"/>
                </a:lnTo>
                <a:close/>
              </a:path>
              <a:path w="5055870" h="78104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5055870" h="78104">
                <a:moveTo>
                  <a:pt x="544067" y="25908"/>
                </a:moveTo>
                <a:lnTo>
                  <a:pt x="518160" y="25908"/>
                </a:lnTo>
                <a:lnTo>
                  <a:pt x="518160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5055870" h="78104">
                <a:moveTo>
                  <a:pt x="595884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4" y="51816"/>
                </a:lnTo>
                <a:lnTo>
                  <a:pt x="595884" y="25908"/>
                </a:lnTo>
                <a:close/>
              </a:path>
              <a:path w="5055870" h="78104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5055870" h="78104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5055870" h="78104">
                <a:moveTo>
                  <a:pt x="751331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5055870" h="78104">
                <a:moveTo>
                  <a:pt x="803148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5055870" h="78104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5055870" h="78104">
                <a:moveTo>
                  <a:pt x="906779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5055870" h="78104">
                <a:moveTo>
                  <a:pt x="958596" y="25908"/>
                </a:moveTo>
                <a:lnTo>
                  <a:pt x="932688" y="25908"/>
                </a:lnTo>
                <a:lnTo>
                  <a:pt x="932688" y="51816"/>
                </a:lnTo>
                <a:lnTo>
                  <a:pt x="958596" y="51816"/>
                </a:lnTo>
                <a:lnTo>
                  <a:pt x="958596" y="25908"/>
                </a:lnTo>
                <a:close/>
              </a:path>
              <a:path w="5055870" h="78104">
                <a:moveTo>
                  <a:pt x="1010412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2" y="51816"/>
                </a:lnTo>
                <a:lnTo>
                  <a:pt x="1010412" y="25908"/>
                </a:lnTo>
                <a:close/>
              </a:path>
              <a:path w="5055870" h="78104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5055870" h="78104">
                <a:moveTo>
                  <a:pt x="1114043" y="25908"/>
                </a:moveTo>
                <a:lnTo>
                  <a:pt x="1088136" y="25908"/>
                </a:lnTo>
                <a:lnTo>
                  <a:pt x="1088136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5055870" h="78104">
                <a:moveTo>
                  <a:pt x="1165860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60" y="51816"/>
                </a:lnTo>
                <a:lnTo>
                  <a:pt x="1165860" y="25908"/>
                </a:lnTo>
                <a:close/>
              </a:path>
              <a:path w="5055870" h="78104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5055870" h="78104">
                <a:moveTo>
                  <a:pt x="1269491" y="25908"/>
                </a:moveTo>
                <a:lnTo>
                  <a:pt x="1243584" y="25908"/>
                </a:lnTo>
                <a:lnTo>
                  <a:pt x="1243584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5055870" h="78104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5055870" h="78104">
                <a:moveTo>
                  <a:pt x="1373124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5055870" h="78104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5055870" h="78104">
                <a:moveTo>
                  <a:pt x="1476755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5055870" h="78104">
                <a:moveTo>
                  <a:pt x="1528572" y="25908"/>
                </a:moveTo>
                <a:lnTo>
                  <a:pt x="1502664" y="25908"/>
                </a:lnTo>
                <a:lnTo>
                  <a:pt x="1502664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5055870" h="78104">
                <a:moveTo>
                  <a:pt x="1580388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8" y="51816"/>
                </a:lnTo>
                <a:lnTo>
                  <a:pt x="1580388" y="25908"/>
                </a:lnTo>
                <a:close/>
              </a:path>
              <a:path w="5055870" h="78104">
                <a:moveTo>
                  <a:pt x="1632203" y="25908"/>
                </a:moveTo>
                <a:lnTo>
                  <a:pt x="1606296" y="25908"/>
                </a:lnTo>
                <a:lnTo>
                  <a:pt x="1606296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5055870" h="78104">
                <a:moveTo>
                  <a:pt x="1684019" y="25908"/>
                </a:moveTo>
                <a:lnTo>
                  <a:pt x="1658112" y="25908"/>
                </a:lnTo>
                <a:lnTo>
                  <a:pt x="1658112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5055870" h="78104">
                <a:moveTo>
                  <a:pt x="1735836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6" y="51816"/>
                </a:lnTo>
                <a:lnTo>
                  <a:pt x="1735836" y="25908"/>
                </a:lnTo>
                <a:close/>
              </a:path>
              <a:path w="5055870" h="78104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5055870" h="78104">
                <a:moveTo>
                  <a:pt x="1839467" y="25908"/>
                </a:moveTo>
                <a:lnTo>
                  <a:pt x="1813560" y="25908"/>
                </a:lnTo>
                <a:lnTo>
                  <a:pt x="1813560" y="51816"/>
                </a:lnTo>
                <a:lnTo>
                  <a:pt x="1839467" y="51816"/>
                </a:lnTo>
                <a:lnTo>
                  <a:pt x="1839467" y="25908"/>
                </a:lnTo>
                <a:close/>
              </a:path>
              <a:path w="5055870" h="78104">
                <a:moveTo>
                  <a:pt x="1891284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91284" y="51816"/>
                </a:lnTo>
                <a:lnTo>
                  <a:pt x="1891284" y="25908"/>
                </a:lnTo>
                <a:close/>
              </a:path>
              <a:path w="5055870" h="78104">
                <a:moveTo>
                  <a:pt x="1943100" y="25908"/>
                </a:moveTo>
                <a:lnTo>
                  <a:pt x="1917191" y="25908"/>
                </a:lnTo>
                <a:lnTo>
                  <a:pt x="1917191" y="51816"/>
                </a:lnTo>
                <a:lnTo>
                  <a:pt x="1943100" y="51816"/>
                </a:lnTo>
                <a:lnTo>
                  <a:pt x="1943100" y="25908"/>
                </a:lnTo>
                <a:close/>
              </a:path>
              <a:path w="5055870" h="78104">
                <a:moveTo>
                  <a:pt x="1994915" y="25908"/>
                </a:moveTo>
                <a:lnTo>
                  <a:pt x="1969007" y="25908"/>
                </a:lnTo>
                <a:lnTo>
                  <a:pt x="1969007" y="51816"/>
                </a:lnTo>
                <a:lnTo>
                  <a:pt x="1994915" y="51816"/>
                </a:lnTo>
                <a:lnTo>
                  <a:pt x="1994915" y="25908"/>
                </a:lnTo>
                <a:close/>
              </a:path>
              <a:path w="5055870" h="78104">
                <a:moveTo>
                  <a:pt x="2046731" y="25908"/>
                </a:moveTo>
                <a:lnTo>
                  <a:pt x="2020824" y="25908"/>
                </a:lnTo>
                <a:lnTo>
                  <a:pt x="2020824" y="51816"/>
                </a:lnTo>
                <a:lnTo>
                  <a:pt x="2046731" y="51816"/>
                </a:lnTo>
                <a:lnTo>
                  <a:pt x="2046731" y="25908"/>
                </a:lnTo>
                <a:close/>
              </a:path>
              <a:path w="5055870" h="78104">
                <a:moveTo>
                  <a:pt x="2098548" y="25908"/>
                </a:moveTo>
                <a:lnTo>
                  <a:pt x="2072639" y="25908"/>
                </a:lnTo>
                <a:lnTo>
                  <a:pt x="2072639" y="51816"/>
                </a:lnTo>
                <a:lnTo>
                  <a:pt x="2098548" y="51816"/>
                </a:lnTo>
                <a:lnTo>
                  <a:pt x="2098548" y="25908"/>
                </a:lnTo>
                <a:close/>
              </a:path>
              <a:path w="5055870" h="78104">
                <a:moveTo>
                  <a:pt x="2150364" y="25908"/>
                </a:moveTo>
                <a:lnTo>
                  <a:pt x="2124455" y="25908"/>
                </a:lnTo>
                <a:lnTo>
                  <a:pt x="2124455" y="51816"/>
                </a:lnTo>
                <a:lnTo>
                  <a:pt x="2150364" y="51816"/>
                </a:lnTo>
                <a:lnTo>
                  <a:pt x="2150364" y="25908"/>
                </a:lnTo>
                <a:close/>
              </a:path>
              <a:path w="5055870" h="78104">
                <a:moveTo>
                  <a:pt x="2202179" y="25908"/>
                </a:moveTo>
                <a:lnTo>
                  <a:pt x="2176272" y="25908"/>
                </a:lnTo>
                <a:lnTo>
                  <a:pt x="2176272" y="51816"/>
                </a:lnTo>
                <a:lnTo>
                  <a:pt x="2202179" y="51816"/>
                </a:lnTo>
                <a:lnTo>
                  <a:pt x="2202179" y="25908"/>
                </a:lnTo>
                <a:close/>
              </a:path>
              <a:path w="5055870" h="78104">
                <a:moveTo>
                  <a:pt x="2253996" y="25908"/>
                </a:moveTo>
                <a:lnTo>
                  <a:pt x="2228088" y="25908"/>
                </a:lnTo>
                <a:lnTo>
                  <a:pt x="2228088" y="51816"/>
                </a:lnTo>
                <a:lnTo>
                  <a:pt x="2253996" y="51816"/>
                </a:lnTo>
                <a:lnTo>
                  <a:pt x="2253996" y="25908"/>
                </a:lnTo>
                <a:close/>
              </a:path>
              <a:path w="5055870" h="78104">
                <a:moveTo>
                  <a:pt x="2305812" y="25908"/>
                </a:moveTo>
                <a:lnTo>
                  <a:pt x="2279904" y="25908"/>
                </a:lnTo>
                <a:lnTo>
                  <a:pt x="2279904" y="51816"/>
                </a:lnTo>
                <a:lnTo>
                  <a:pt x="2305812" y="51816"/>
                </a:lnTo>
                <a:lnTo>
                  <a:pt x="2305812" y="25908"/>
                </a:lnTo>
                <a:close/>
              </a:path>
              <a:path w="5055870" h="78104">
                <a:moveTo>
                  <a:pt x="2357628" y="25908"/>
                </a:moveTo>
                <a:lnTo>
                  <a:pt x="2331719" y="25908"/>
                </a:lnTo>
                <a:lnTo>
                  <a:pt x="2331719" y="51816"/>
                </a:lnTo>
                <a:lnTo>
                  <a:pt x="2357628" y="51816"/>
                </a:lnTo>
                <a:lnTo>
                  <a:pt x="2357628" y="25908"/>
                </a:lnTo>
                <a:close/>
              </a:path>
              <a:path w="5055870" h="78104">
                <a:moveTo>
                  <a:pt x="2409443" y="25908"/>
                </a:moveTo>
                <a:lnTo>
                  <a:pt x="2383536" y="25908"/>
                </a:lnTo>
                <a:lnTo>
                  <a:pt x="2383536" y="51816"/>
                </a:lnTo>
                <a:lnTo>
                  <a:pt x="2409443" y="51816"/>
                </a:lnTo>
                <a:lnTo>
                  <a:pt x="2409443" y="25908"/>
                </a:lnTo>
                <a:close/>
              </a:path>
              <a:path w="5055870" h="78104">
                <a:moveTo>
                  <a:pt x="2461260" y="25908"/>
                </a:moveTo>
                <a:lnTo>
                  <a:pt x="2435352" y="25908"/>
                </a:lnTo>
                <a:lnTo>
                  <a:pt x="2435352" y="51816"/>
                </a:lnTo>
                <a:lnTo>
                  <a:pt x="2461260" y="51816"/>
                </a:lnTo>
                <a:lnTo>
                  <a:pt x="2461260" y="25908"/>
                </a:lnTo>
                <a:close/>
              </a:path>
              <a:path w="5055870" h="78104">
                <a:moveTo>
                  <a:pt x="2513076" y="25908"/>
                </a:moveTo>
                <a:lnTo>
                  <a:pt x="2487167" y="25908"/>
                </a:lnTo>
                <a:lnTo>
                  <a:pt x="2487167" y="51816"/>
                </a:lnTo>
                <a:lnTo>
                  <a:pt x="2513076" y="51816"/>
                </a:lnTo>
                <a:lnTo>
                  <a:pt x="2513076" y="25908"/>
                </a:lnTo>
                <a:close/>
              </a:path>
              <a:path w="5055870" h="78104">
                <a:moveTo>
                  <a:pt x="2564891" y="25908"/>
                </a:moveTo>
                <a:lnTo>
                  <a:pt x="2538984" y="25908"/>
                </a:lnTo>
                <a:lnTo>
                  <a:pt x="2538984" y="51816"/>
                </a:lnTo>
                <a:lnTo>
                  <a:pt x="2564891" y="51816"/>
                </a:lnTo>
                <a:lnTo>
                  <a:pt x="2564891" y="25908"/>
                </a:lnTo>
                <a:close/>
              </a:path>
              <a:path w="5055870" h="78104">
                <a:moveTo>
                  <a:pt x="2616707" y="25908"/>
                </a:moveTo>
                <a:lnTo>
                  <a:pt x="2590800" y="25908"/>
                </a:lnTo>
                <a:lnTo>
                  <a:pt x="2590800" y="51816"/>
                </a:lnTo>
                <a:lnTo>
                  <a:pt x="2616707" y="51816"/>
                </a:lnTo>
                <a:lnTo>
                  <a:pt x="2616707" y="25908"/>
                </a:lnTo>
                <a:close/>
              </a:path>
              <a:path w="5055870" h="78104">
                <a:moveTo>
                  <a:pt x="2668524" y="25908"/>
                </a:moveTo>
                <a:lnTo>
                  <a:pt x="2642616" y="25908"/>
                </a:lnTo>
                <a:lnTo>
                  <a:pt x="2642616" y="51816"/>
                </a:lnTo>
                <a:lnTo>
                  <a:pt x="2668524" y="51816"/>
                </a:lnTo>
                <a:lnTo>
                  <a:pt x="2668524" y="25908"/>
                </a:lnTo>
                <a:close/>
              </a:path>
              <a:path w="5055870" h="78104">
                <a:moveTo>
                  <a:pt x="2720340" y="25908"/>
                </a:moveTo>
                <a:lnTo>
                  <a:pt x="2694431" y="25908"/>
                </a:lnTo>
                <a:lnTo>
                  <a:pt x="2694431" y="51816"/>
                </a:lnTo>
                <a:lnTo>
                  <a:pt x="2720340" y="51816"/>
                </a:lnTo>
                <a:lnTo>
                  <a:pt x="2720340" y="25908"/>
                </a:lnTo>
                <a:close/>
              </a:path>
              <a:path w="5055870" h="78104">
                <a:moveTo>
                  <a:pt x="2772155" y="25908"/>
                </a:moveTo>
                <a:lnTo>
                  <a:pt x="2746248" y="25908"/>
                </a:lnTo>
                <a:lnTo>
                  <a:pt x="2746248" y="51816"/>
                </a:lnTo>
                <a:lnTo>
                  <a:pt x="2772155" y="51816"/>
                </a:lnTo>
                <a:lnTo>
                  <a:pt x="2772155" y="25908"/>
                </a:lnTo>
                <a:close/>
              </a:path>
              <a:path w="5055870" h="78104">
                <a:moveTo>
                  <a:pt x="2823972" y="25908"/>
                </a:moveTo>
                <a:lnTo>
                  <a:pt x="2798064" y="25908"/>
                </a:lnTo>
                <a:lnTo>
                  <a:pt x="2798064" y="51816"/>
                </a:lnTo>
                <a:lnTo>
                  <a:pt x="2823972" y="51816"/>
                </a:lnTo>
                <a:lnTo>
                  <a:pt x="2823972" y="25908"/>
                </a:lnTo>
                <a:close/>
              </a:path>
              <a:path w="5055870" h="78104">
                <a:moveTo>
                  <a:pt x="2875788" y="25908"/>
                </a:moveTo>
                <a:lnTo>
                  <a:pt x="2849879" y="25908"/>
                </a:lnTo>
                <a:lnTo>
                  <a:pt x="2849879" y="51816"/>
                </a:lnTo>
                <a:lnTo>
                  <a:pt x="2875788" y="51816"/>
                </a:lnTo>
                <a:lnTo>
                  <a:pt x="2875788" y="25908"/>
                </a:lnTo>
                <a:close/>
              </a:path>
              <a:path w="5055870" h="78104">
                <a:moveTo>
                  <a:pt x="2927604" y="25908"/>
                </a:moveTo>
                <a:lnTo>
                  <a:pt x="2901696" y="25908"/>
                </a:lnTo>
                <a:lnTo>
                  <a:pt x="2901696" y="51816"/>
                </a:lnTo>
                <a:lnTo>
                  <a:pt x="2927604" y="51816"/>
                </a:lnTo>
                <a:lnTo>
                  <a:pt x="2927604" y="25908"/>
                </a:lnTo>
                <a:close/>
              </a:path>
              <a:path w="5055870" h="78104">
                <a:moveTo>
                  <a:pt x="2979420" y="25908"/>
                </a:moveTo>
                <a:lnTo>
                  <a:pt x="2953511" y="25908"/>
                </a:lnTo>
                <a:lnTo>
                  <a:pt x="2953511" y="51816"/>
                </a:lnTo>
                <a:lnTo>
                  <a:pt x="2979420" y="51816"/>
                </a:lnTo>
                <a:lnTo>
                  <a:pt x="2979420" y="25908"/>
                </a:lnTo>
                <a:close/>
              </a:path>
              <a:path w="5055870" h="78104">
                <a:moveTo>
                  <a:pt x="3031235" y="25908"/>
                </a:moveTo>
                <a:lnTo>
                  <a:pt x="3005328" y="25908"/>
                </a:lnTo>
                <a:lnTo>
                  <a:pt x="3005328" y="51816"/>
                </a:lnTo>
                <a:lnTo>
                  <a:pt x="3031235" y="51816"/>
                </a:lnTo>
                <a:lnTo>
                  <a:pt x="3031235" y="25908"/>
                </a:lnTo>
                <a:close/>
              </a:path>
              <a:path w="5055870" h="78104">
                <a:moveTo>
                  <a:pt x="3083052" y="25908"/>
                </a:moveTo>
                <a:lnTo>
                  <a:pt x="3057144" y="25908"/>
                </a:lnTo>
                <a:lnTo>
                  <a:pt x="3057144" y="51816"/>
                </a:lnTo>
                <a:lnTo>
                  <a:pt x="3083052" y="51816"/>
                </a:lnTo>
                <a:lnTo>
                  <a:pt x="3083052" y="25908"/>
                </a:lnTo>
                <a:close/>
              </a:path>
              <a:path w="5055870" h="78104">
                <a:moveTo>
                  <a:pt x="3134868" y="25908"/>
                </a:moveTo>
                <a:lnTo>
                  <a:pt x="3108959" y="25908"/>
                </a:lnTo>
                <a:lnTo>
                  <a:pt x="3108959" y="51816"/>
                </a:lnTo>
                <a:lnTo>
                  <a:pt x="3134868" y="51816"/>
                </a:lnTo>
                <a:lnTo>
                  <a:pt x="3134868" y="25908"/>
                </a:lnTo>
                <a:close/>
              </a:path>
              <a:path w="5055870" h="78104">
                <a:moveTo>
                  <a:pt x="3186683" y="25908"/>
                </a:moveTo>
                <a:lnTo>
                  <a:pt x="3160776" y="25908"/>
                </a:lnTo>
                <a:lnTo>
                  <a:pt x="3160776" y="51816"/>
                </a:lnTo>
                <a:lnTo>
                  <a:pt x="3186683" y="51816"/>
                </a:lnTo>
                <a:lnTo>
                  <a:pt x="3186683" y="25908"/>
                </a:lnTo>
                <a:close/>
              </a:path>
              <a:path w="5055870" h="78104">
                <a:moveTo>
                  <a:pt x="3238500" y="25908"/>
                </a:moveTo>
                <a:lnTo>
                  <a:pt x="3212592" y="25908"/>
                </a:lnTo>
                <a:lnTo>
                  <a:pt x="3212592" y="51816"/>
                </a:lnTo>
                <a:lnTo>
                  <a:pt x="3238500" y="51816"/>
                </a:lnTo>
                <a:lnTo>
                  <a:pt x="3238500" y="25908"/>
                </a:lnTo>
                <a:close/>
              </a:path>
              <a:path w="5055870" h="78104">
                <a:moveTo>
                  <a:pt x="3290316" y="25908"/>
                </a:moveTo>
                <a:lnTo>
                  <a:pt x="3264407" y="25908"/>
                </a:lnTo>
                <a:lnTo>
                  <a:pt x="3264407" y="51816"/>
                </a:lnTo>
                <a:lnTo>
                  <a:pt x="3290316" y="51816"/>
                </a:lnTo>
                <a:lnTo>
                  <a:pt x="3290316" y="25908"/>
                </a:lnTo>
                <a:close/>
              </a:path>
              <a:path w="5055870" h="78104">
                <a:moveTo>
                  <a:pt x="3342131" y="25908"/>
                </a:moveTo>
                <a:lnTo>
                  <a:pt x="3316224" y="25908"/>
                </a:lnTo>
                <a:lnTo>
                  <a:pt x="3316224" y="51816"/>
                </a:lnTo>
                <a:lnTo>
                  <a:pt x="3342131" y="51816"/>
                </a:lnTo>
                <a:lnTo>
                  <a:pt x="3342131" y="25908"/>
                </a:lnTo>
                <a:close/>
              </a:path>
              <a:path w="5055870" h="78104">
                <a:moveTo>
                  <a:pt x="3393948" y="25908"/>
                </a:moveTo>
                <a:lnTo>
                  <a:pt x="3368040" y="25908"/>
                </a:lnTo>
                <a:lnTo>
                  <a:pt x="3368040" y="51816"/>
                </a:lnTo>
                <a:lnTo>
                  <a:pt x="3393948" y="51816"/>
                </a:lnTo>
                <a:lnTo>
                  <a:pt x="3393948" y="25908"/>
                </a:lnTo>
                <a:close/>
              </a:path>
              <a:path w="5055870" h="78104">
                <a:moveTo>
                  <a:pt x="3445763" y="25908"/>
                </a:moveTo>
                <a:lnTo>
                  <a:pt x="3419855" y="25908"/>
                </a:lnTo>
                <a:lnTo>
                  <a:pt x="3419855" y="51816"/>
                </a:lnTo>
                <a:lnTo>
                  <a:pt x="3445763" y="51816"/>
                </a:lnTo>
                <a:lnTo>
                  <a:pt x="3445763" y="25908"/>
                </a:lnTo>
                <a:close/>
              </a:path>
              <a:path w="5055870" h="78104">
                <a:moveTo>
                  <a:pt x="3497579" y="25908"/>
                </a:moveTo>
                <a:lnTo>
                  <a:pt x="3471672" y="25908"/>
                </a:lnTo>
                <a:lnTo>
                  <a:pt x="3471672" y="51816"/>
                </a:lnTo>
                <a:lnTo>
                  <a:pt x="3497579" y="51816"/>
                </a:lnTo>
                <a:lnTo>
                  <a:pt x="3497579" y="25908"/>
                </a:lnTo>
                <a:close/>
              </a:path>
              <a:path w="5055870" h="78104">
                <a:moveTo>
                  <a:pt x="3549396" y="25908"/>
                </a:moveTo>
                <a:lnTo>
                  <a:pt x="3523487" y="25908"/>
                </a:lnTo>
                <a:lnTo>
                  <a:pt x="3523487" y="51816"/>
                </a:lnTo>
                <a:lnTo>
                  <a:pt x="3549396" y="51816"/>
                </a:lnTo>
                <a:lnTo>
                  <a:pt x="3549396" y="25908"/>
                </a:lnTo>
                <a:close/>
              </a:path>
              <a:path w="5055870" h="78104">
                <a:moveTo>
                  <a:pt x="3601211" y="25908"/>
                </a:moveTo>
                <a:lnTo>
                  <a:pt x="3575304" y="25908"/>
                </a:lnTo>
                <a:lnTo>
                  <a:pt x="3575304" y="51816"/>
                </a:lnTo>
                <a:lnTo>
                  <a:pt x="3601211" y="51816"/>
                </a:lnTo>
                <a:lnTo>
                  <a:pt x="3601211" y="25908"/>
                </a:lnTo>
                <a:close/>
              </a:path>
              <a:path w="5055870" h="78104">
                <a:moveTo>
                  <a:pt x="3653028" y="25908"/>
                </a:moveTo>
                <a:lnTo>
                  <a:pt x="3627120" y="25908"/>
                </a:lnTo>
                <a:lnTo>
                  <a:pt x="3627120" y="51816"/>
                </a:lnTo>
                <a:lnTo>
                  <a:pt x="3653028" y="51816"/>
                </a:lnTo>
                <a:lnTo>
                  <a:pt x="3653028" y="25908"/>
                </a:lnTo>
                <a:close/>
              </a:path>
              <a:path w="5055870" h="78104">
                <a:moveTo>
                  <a:pt x="3704844" y="25908"/>
                </a:moveTo>
                <a:lnTo>
                  <a:pt x="3678935" y="25908"/>
                </a:lnTo>
                <a:lnTo>
                  <a:pt x="3678935" y="51816"/>
                </a:lnTo>
                <a:lnTo>
                  <a:pt x="3704844" y="51816"/>
                </a:lnTo>
                <a:lnTo>
                  <a:pt x="3704844" y="25908"/>
                </a:lnTo>
                <a:close/>
              </a:path>
              <a:path w="5055870" h="78104">
                <a:moveTo>
                  <a:pt x="3756659" y="25908"/>
                </a:moveTo>
                <a:lnTo>
                  <a:pt x="3730752" y="25908"/>
                </a:lnTo>
                <a:lnTo>
                  <a:pt x="3730752" y="51816"/>
                </a:lnTo>
                <a:lnTo>
                  <a:pt x="3756659" y="51816"/>
                </a:lnTo>
                <a:lnTo>
                  <a:pt x="3756659" y="25908"/>
                </a:lnTo>
                <a:close/>
              </a:path>
              <a:path w="5055870" h="78104">
                <a:moveTo>
                  <a:pt x="3808476" y="25908"/>
                </a:moveTo>
                <a:lnTo>
                  <a:pt x="3782568" y="25908"/>
                </a:lnTo>
                <a:lnTo>
                  <a:pt x="3782568" y="51816"/>
                </a:lnTo>
                <a:lnTo>
                  <a:pt x="3808476" y="51816"/>
                </a:lnTo>
                <a:lnTo>
                  <a:pt x="3808476" y="25908"/>
                </a:lnTo>
                <a:close/>
              </a:path>
              <a:path w="5055870" h="78104">
                <a:moveTo>
                  <a:pt x="3860292" y="25908"/>
                </a:moveTo>
                <a:lnTo>
                  <a:pt x="3834383" y="25908"/>
                </a:lnTo>
                <a:lnTo>
                  <a:pt x="3834383" y="51816"/>
                </a:lnTo>
                <a:lnTo>
                  <a:pt x="3860292" y="51816"/>
                </a:lnTo>
                <a:lnTo>
                  <a:pt x="3860292" y="25908"/>
                </a:lnTo>
                <a:close/>
              </a:path>
              <a:path w="5055870" h="78104">
                <a:moveTo>
                  <a:pt x="3912107" y="25908"/>
                </a:moveTo>
                <a:lnTo>
                  <a:pt x="3886200" y="25908"/>
                </a:lnTo>
                <a:lnTo>
                  <a:pt x="3886200" y="51816"/>
                </a:lnTo>
                <a:lnTo>
                  <a:pt x="3912107" y="51816"/>
                </a:lnTo>
                <a:lnTo>
                  <a:pt x="3912107" y="25908"/>
                </a:lnTo>
                <a:close/>
              </a:path>
              <a:path w="5055870" h="78104">
                <a:moveTo>
                  <a:pt x="3963924" y="25908"/>
                </a:moveTo>
                <a:lnTo>
                  <a:pt x="3938016" y="25908"/>
                </a:lnTo>
                <a:lnTo>
                  <a:pt x="3938016" y="51816"/>
                </a:lnTo>
                <a:lnTo>
                  <a:pt x="3963924" y="51816"/>
                </a:lnTo>
                <a:lnTo>
                  <a:pt x="3963924" y="25908"/>
                </a:lnTo>
                <a:close/>
              </a:path>
              <a:path w="5055870" h="78104">
                <a:moveTo>
                  <a:pt x="4015740" y="25908"/>
                </a:moveTo>
                <a:lnTo>
                  <a:pt x="3989831" y="25908"/>
                </a:lnTo>
                <a:lnTo>
                  <a:pt x="3989831" y="51816"/>
                </a:lnTo>
                <a:lnTo>
                  <a:pt x="4015740" y="51816"/>
                </a:lnTo>
                <a:lnTo>
                  <a:pt x="4015740" y="25908"/>
                </a:lnTo>
                <a:close/>
              </a:path>
              <a:path w="5055870" h="78104">
                <a:moveTo>
                  <a:pt x="4067555" y="25908"/>
                </a:moveTo>
                <a:lnTo>
                  <a:pt x="4041648" y="25908"/>
                </a:lnTo>
                <a:lnTo>
                  <a:pt x="4041648" y="51816"/>
                </a:lnTo>
                <a:lnTo>
                  <a:pt x="4067555" y="51816"/>
                </a:lnTo>
                <a:lnTo>
                  <a:pt x="4067555" y="25908"/>
                </a:lnTo>
                <a:close/>
              </a:path>
              <a:path w="5055870" h="78104">
                <a:moveTo>
                  <a:pt x="4119372" y="25908"/>
                </a:moveTo>
                <a:lnTo>
                  <a:pt x="4093463" y="25908"/>
                </a:lnTo>
                <a:lnTo>
                  <a:pt x="4093463" y="51816"/>
                </a:lnTo>
                <a:lnTo>
                  <a:pt x="4119372" y="51816"/>
                </a:lnTo>
                <a:lnTo>
                  <a:pt x="4119372" y="25908"/>
                </a:lnTo>
                <a:close/>
              </a:path>
              <a:path w="5055870" h="78104">
                <a:moveTo>
                  <a:pt x="4171187" y="25908"/>
                </a:moveTo>
                <a:lnTo>
                  <a:pt x="4145279" y="25908"/>
                </a:lnTo>
                <a:lnTo>
                  <a:pt x="4145279" y="51816"/>
                </a:lnTo>
                <a:lnTo>
                  <a:pt x="4171187" y="51816"/>
                </a:lnTo>
                <a:lnTo>
                  <a:pt x="4171187" y="25908"/>
                </a:lnTo>
                <a:close/>
              </a:path>
              <a:path w="5055870" h="78104">
                <a:moveTo>
                  <a:pt x="4223004" y="25908"/>
                </a:moveTo>
                <a:lnTo>
                  <a:pt x="4197096" y="25908"/>
                </a:lnTo>
                <a:lnTo>
                  <a:pt x="4197096" y="51816"/>
                </a:lnTo>
                <a:lnTo>
                  <a:pt x="4223004" y="51816"/>
                </a:lnTo>
                <a:lnTo>
                  <a:pt x="4223004" y="25908"/>
                </a:lnTo>
                <a:close/>
              </a:path>
              <a:path w="5055870" h="78104">
                <a:moveTo>
                  <a:pt x="4274820" y="25908"/>
                </a:moveTo>
                <a:lnTo>
                  <a:pt x="4248911" y="25908"/>
                </a:lnTo>
                <a:lnTo>
                  <a:pt x="4248911" y="51816"/>
                </a:lnTo>
                <a:lnTo>
                  <a:pt x="4274820" y="51816"/>
                </a:lnTo>
                <a:lnTo>
                  <a:pt x="4274820" y="25908"/>
                </a:lnTo>
                <a:close/>
              </a:path>
              <a:path w="5055870" h="78104">
                <a:moveTo>
                  <a:pt x="4326635" y="25908"/>
                </a:moveTo>
                <a:lnTo>
                  <a:pt x="4300728" y="25908"/>
                </a:lnTo>
                <a:lnTo>
                  <a:pt x="4300728" y="51816"/>
                </a:lnTo>
                <a:lnTo>
                  <a:pt x="4326635" y="51816"/>
                </a:lnTo>
                <a:lnTo>
                  <a:pt x="4326635" y="25908"/>
                </a:lnTo>
                <a:close/>
              </a:path>
              <a:path w="5055870" h="78104">
                <a:moveTo>
                  <a:pt x="4378452" y="25908"/>
                </a:moveTo>
                <a:lnTo>
                  <a:pt x="4352544" y="25908"/>
                </a:lnTo>
                <a:lnTo>
                  <a:pt x="4352544" y="51816"/>
                </a:lnTo>
                <a:lnTo>
                  <a:pt x="4378452" y="51816"/>
                </a:lnTo>
                <a:lnTo>
                  <a:pt x="4378452" y="25908"/>
                </a:lnTo>
                <a:close/>
              </a:path>
              <a:path w="5055870" h="78104">
                <a:moveTo>
                  <a:pt x="4430268" y="25908"/>
                </a:moveTo>
                <a:lnTo>
                  <a:pt x="4404359" y="25908"/>
                </a:lnTo>
                <a:lnTo>
                  <a:pt x="4404359" y="51816"/>
                </a:lnTo>
                <a:lnTo>
                  <a:pt x="4430268" y="51816"/>
                </a:lnTo>
                <a:lnTo>
                  <a:pt x="4430268" y="25908"/>
                </a:lnTo>
                <a:close/>
              </a:path>
              <a:path w="5055870" h="78104">
                <a:moveTo>
                  <a:pt x="4482083" y="25908"/>
                </a:moveTo>
                <a:lnTo>
                  <a:pt x="4456176" y="25908"/>
                </a:lnTo>
                <a:lnTo>
                  <a:pt x="4456176" y="51816"/>
                </a:lnTo>
                <a:lnTo>
                  <a:pt x="4482083" y="51816"/>
                </a:lnTo>
                <a:lnTo>
                  <a:pt x="4482083" y="25908"/>
                </a:lnTo>
                <a:close/>
              </a:path>
              <a:path w="5055870" h="78104">
                <a:moveTo>
                  <a:pt x="4533900" y="25908"/>
                </a:moveTo>
                <a:lnTo>
                  <a:pt x="4507992" y="25908"/>
                </a:lnTo>
                <a:lnTo>
                  <a:pt x="4507992" y="51816"/>
                </a:lnTo>
                <a:lnTo>
                  <a:pt x="4533900" y="51816"/>
                </a:lnTo>
                <a:lnTo>
                  <a:pt x="4533900" y="25908"/>
                </a:lnTo>
                <a:close/>
              </a:path>
              <a:path w="5055870" h="78104">
                <a:moveTo>
                  <a:pt x="4585716" y="25908"/>
                </a:moveTo>
                <a:lnTo>
                  <a:pt x="4559808" y="25908"/>
                </a:lnTo>
                <a:lnTo>
                  <a:pt x="4559808" y="51816"/>
                </a:lnTo>
                <a:lnTo>
                  <a:pt x="4585716" y="51816"/>
                </a:lnTo>
                <a:lnTo>
                  <a:pt x="4585716" y="25908"/>
                </a:lnTo>
                <a:close/>
              </a:path>
              <a:path w="5055870" h="78104">
                <a:moveTo>
                  <a:pt x="4637532" y="25908"/>
                </a:moveTo>
                <a:lnTo>
                  <a:pt x="4611624" y="25908"/>
                </a:lnTo>
                <a:lnTo>
                  <a:pt x="4611624" y="51816"/>
                </a:lnTo>
                <a:lnTo>
                  <a:pt x="4637532" y="51816"/>
                </a:lnTo>
                <a:lnTo>
                  <a:pt x="4637532" y="25908"/>
                </a:lnTo>
                <a:close/>
              </a:path>
              <a:path w="5055870" h="78104">
                <a:moveTo>
                  <a:pt x="4689348" y="25908"/>
                </a:moveTo>
                <a:lnTo>
                  <a:pt x="4663440" y="25908"/>
                </a:lnTo>
                <a:lnTo>
                  <a:pt x="4663440" y="51816"/>
                </a:lnTo>
                <a:lnTo>
                  <a:pt x="4689348" y="51816"/>
                </a:lnTo>
                <a:lnTo>
                  <a:pt x="4689348" y="25908"/>
                </a:lnTo>
                <a:close/>
              </a:path>
              <a:path w="5055870" h="78104">
                <a:moveTo>
                  <a:pt x="4741163" y="25908"/>
                </a:moveTo>
                <a:lnTo>
                  <a:pt x="4715256" y="25908"/>
                </a:lnTo>
                <a:lnTo>
                  <a:pt x="4715256" y="51816"/>
                </a:lnTo>
                <a:lnTo>
                  <a:pt x="4741163" y="51816"/>
                </a:lnTo>
                <a:lnTo>
                  <a:pt x="4741163" y="25908"/>
                </a:lnTo>
                <a:close/>
              </a:path>
              <a:path w="5055870" h="78104">
                <a:moveTo>
                  <a:pt x="4792980" y="25908"/>
                </a:moveTo>
                <a:lnTo>
                  <a:pt x="4767072" y="25908"/>
                </a:lnTo>
                <a:lnTo>
                  <a:pt x="4767072" y="51816"/>
                </a:lnTo>
                <a:lnTo>
                  <a:pt x="4792980" y="51816"/>
                </a:lnTo>
                <a:lnTo>
                  <a:pt x="4792980" y="25908"/>
                </a:lnTo>
                <a:close/>
              </a:path>
              <a:path w="5055870" h="78104">
                <a:moveTo>
                  <a:pt x="4844796" y="25908"/>
                </a:moveTo>
                <a:lnTo>
                  <a:pt x="4818887" y="25908"/>
                </a:lnTo>
                <a:lnTo>
                  <a:pt x="4818887" y="51816"/>
                </a:lnTo>
                <a:lnTo>
                  <a:pt x="4844796" y="51816"/>
                </a:lnTo>
                <a:lnTo>
                  <a:pt x="4844796" y="25908"/>
                </a:lnTo>
                <a:close/>
              </a:path>
              <a:path w="5055870" h="78104">
                <a:moveTo>
                  <a:pt x="4896611" y="25908"/>
                </a:moveTo>
                <a:lnTo>
                  <a:pt x="4870704" y="25908"/>
                </a:lnTo>
                <a:lnTo>
                  <a:pt x="4870704" y="51816"/>
                </a:lnTo>
                <a:lnTo>
                  <a:pt x="4896611" y="51816"/>
                </a:lnTo>
                <a:lnTo>
                  <a:pt x="4896611" y="25908"/>
                </a:lnTo>
                <a:close/>
              </a:path>
              <a:path w="5055870" h="78104">
                <a:moveTo>
                  <a:pt x="4948428" y="25908"/>
                </a:moveTo>
                <a:lnTo>
                  <a:pt x="4922520" y="25908"/>
                </a:lnTo>
                <a:lnTo>
                  <a:pt x="4922520" y="51816"/>
                </a:lnTo>
                <a:lnTo>
                  <a:pt x="4948428" y="51816"/>
                </a:lnTo>
                <a:lnTo>
                  <a:pt x="4948428" y="25908"/>
                </a:lnTo>
                <a:close/>
              </a:path>
              <a:path w="5055870" h="78104">
                <a:moveTo>
                  <a:pt x="5017008" y="0"/>
                </a:moveTo>
                <a:lnTo>
                  <a:pt x="5001881" y="3053"/>
                </a:lnTo>
                <a:lnTo>
                  <a:pt x="4989528" y="11382"/>
                </a:lnTo>
                <a:lnTo>
                  <a:pt x="4981199" y="23735"/>
                </a:lnTo>
                <a:lnTo>
                  <a:pt x="4978146" y="38862"/>
                </a:lnTo>
                <a:lnTo>
                  <a:pt x="4981199" y="53988"/>
                </a:lnTo>
                <a:lnTo>
                  <a:pt x="4989528" y="66341"/>
                </a:lnTo>
                <a:lnTo>
                  <a:pt x="5001881" y="74670"/>
                </a:lnTo>
                <a:lnTo>
                  <a:pt x="5017008" y="77724"/>
                </a:lnTo>
                <a:lnTo>
                  <a:pt x="5032134" y="74670"/>
                </a:lnTo>
                <a:lnTo>
                  <a:pt x="5044487" y="66341"/>
                </a:lnTo>
                <a:lnTo>
                  <a:pt x="5052816" y="53988"/>
                </a:lnTo>
                <a:lnTo>
                  <a:pt x="5053254" y="51816"/>
                </a:lnTo>
                <a:lnTo>
                  <a:pt x="5000244" y="51816"/>
                </a:lnTo>
                <a:lnTo>
                  <a:pt x="5000244" y="25908"/>
                </a:lnTo>
                <a:lnTo>
                  <a:pt x="5053254" y="25908"/>
                </a:lnTo>
                <a:lnTo>
                  <a:pt x="5052816" y="23735"/>
                </a:lnTo>
                <a:lnTo>
                  <a:pt x="5044487" y="11382"/>
                </a:lnTo>
                <a:lnTo>
                  <a:pt x="5032134" y="3053"/>
                </a:lnTo>
                <a:lnTo>
                  <a:pt x="5017008" y="0"/>
                </a:lnTo>
                <a:close/>
              </a:path>
              <a:path w="5055870" h="78104">
                <a:moveTo>
                  <a:pt x="4980761" y="25908"/>
                </a:moveTo>
                <a:lnTo>
                  <a:pt x="4974335" y="25908"/>
                </a:lnTo>
                <a:lnTo>
                  <a:pt x="4974335" y="51816"/>
                </a:lnTo>
                <a:lnTo>
                  <a:pt x="4980761" y="51816"/>
                </a:lnTo>
                <a:lnTo>
                  <a:pt x="4978146" y="38862"/>
                </a:lnTo>
                <a:lnTo>
                  <a:pt x="4980761" y="25908"/>
                </a:lnTo>
                <a:close/>
              </a:path>
              <a:path w="5055870" h="78104">
                <a:moveTo>
                  <a:pt x="5053254" y="25908"/>
                </a:moveTo>
                <a:lnTo>
                  <a:pt x="5000244" y="25908"/>
                </a:lnTo>
                <a:lnTo>
                  <a:pt x="5000244" y="51816"/>
                </a:lnTo>
                <a:lnTo>
                  <a:pt x="5053254" y="51816"/>
                </a:lnTo>
                <a:lnTo>
                  <a:pt x="5055870" y="38862"/>
                </a:lnTo>
                <a:lnTo>
                  <a:pt x="5053254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0742" y="1548383"/>
            <a:ext cx="1176020" cy="78105"/>
          </a:xfrm>
          <a:custGeom>
            <a:avLst/>
            <a:gdLst/>
            <a:ahLst/>
            <a:cxnLst/>
            <a:rect l="l" t="t" r="r" b="b"/>
            <a:pathLst>
              <a:path w="1176020" h="78105">
                <a:moveTo>
                  <a:pt x="25907" y="24383"/>
                </a:moveTo>
                <a:lnTo>
                  <a:pt x="0" y="24383"/>
                </a:lnTo>
                <a:lnTo>
                  <a:pt x="0" y="50291"/>
                </a:lnTo>
                <a:lnTo>
                  <a:pt x="25907" y="50291"/>
                </a:lnTo>
                <a:lnTo>
                  <a:pt x="25907" y="24383"/>
                </a:lnTo>
                <a:close/>
              </a:path>
              <a:path w="1176020" h="78105">
                <a:moveTo>
                  <a:pt x="77724" y="24511"/>
                </a:moveTo>
                <a:lnTo>
                  <a:pt x="51815" y="24511"/>
                </a:lnTo>
                <a:lnTo>
                  <a:pt x="51815" y="50418"/>
                </a:lnTo>
                <a:lnTo>
                  <a:pt x="77724" y="50418"/>
                </a:lnTo>
                <a:lnTo>
                  <a:pt x="77724" y="24511"/>
                </a:lnTo>
                <a:close/>
              </a:path>
              <a:path w="1176020" h="78105">
                <a:moveTo>
                  <a:pt x="129539" y="24511"/>
                </a:moveTo>
                <a:lnTo>
                  <a:pt x="103631" y="24511"/>
                </a:lnTo>
                <a:lnTo>
                  <a:pt x="103631" y="50418"/>
                </a:lnTo>
                <a:lnTo>
                  <a:pt x="129539" y="50418"/>
                </a:lnTo>
                <a:lnTo>
                  <a:pt x="129539" y="24511"/>
                </a:lnTo>
                <a:close/>
              </a:path>
              <a:path w="1176020" h="78105">
                <a:moveTo>
                  <a:pt x="181355" y="24637"/>
                </a:moveTo>
                <a:lnTo>
                  <a:pt x="155448" y="24637"/>
                </a:lnTo>
                <a:lnTo>
                  <a:pt x="155448" y="50545"/>
                </a:lnTo>
                <a:lnTo>
                  <a:pt x="181355" y="50545"/>
                </a:lnTo>
                <a:lnTo>
                  <a:pt x="181355" y="24637"/>
                </a:lnTo>
                <a:close/>
              </a:path>
              <a:path w="1176020" h="78105">
                <a:moveTo>
                  <a:pt x="233172" y="24637"/>
                </a:moveTo>
                <a:lnTo>
                  <a:pt x="207263" y="24637"/>
                </a:lnTo>
                <a:lnTo>
                  <a:pt x="207263" y="50545"/>
                </a:lnTo>
                <a:lnTo>
                  <a:pt x="233172" y="50545"/>
                </a:lnTo>
                <a:lnTo>
                  <a:pt x="233172" y="24637"/>
                </a:lnTo>
                <a:close/>
              </a:path>
              <a:path w="1176020" h="78105">
                <a:moveTo>
                  <a:pt x="284987" y="24764"/>
                </a:moveTo>
                <a:lnTo>
                  <a:pt x="259079" y="24764"/>
                </a:lnTo>
                <a:lnTo>
                  <a:pt x="259079" y="50673"/>
                </a:lnTo>
                <a:lnTo>
                  <a:pt x="284987" y="50673"/>
                </a:lnTo>
                <a:lnTo>
                  <a:pt x="284987" y="24764"/>
                </a:lnTo>
                <a:close/>
              </a:path>
              <a:path w="1176020" h="78105">
                <a:moveTo>
                  <a:pt x="310896" y="24764"/>
                </a:moveTo>
                <a:lnTo>
                  <a:pt x="310896" y="50673"/>
                </a:lnTo>
                <a:lnTo>
                  <a:pt x="336803" y="50800"/>
                </a:lnTo>
                <a:lnTo>
                  <a:pt x="336803" y="24891"/>
                </a:lnTo>
                <a:lnTo>
                  <a:pt x="310896" y="24764"/>
                </a:lnTo>
                <a:close/>
              </a:path>
              <a:path w="1176020" h="78105">
                <a:moveTo>
                  <a:pt x="388619" y="24891"/>
                </a:moveTo>
                <a:lnTo>
                  <a:pt x="362711" y="24891"/>
                </a:lnTo>
                <a:lnTo>
                  <a:pt x="362711" y="50800"/>
                </a:lnTo>
                <a:lnTo>
                  <a:pt x="388619" y="50800"/>
                </a:lnTo>
                <a:lnTo>
                  <a:pt x="388619" y="24891"/>
                </a:lnTo>
                <a:close/>
              </a:path>
              <a:path w="1176020" h="78105">
                <a:moveTo>
                  <a:pt x="414527" y="24891"/>
                </a:moveTo>
                <a:lnTo>
                  <a:pt x="414527" y="50800"/>
                </a:lnTo>
                <a:lnTo>
                  <a:pt x="440435" y="50926"/>
                </a:lnTo>
                <a:lnTo>
                  <a:pt x="440435" y="25018"/>
                </a:lnTo>
                <a:lnTo>
                  <a:pt x="414527" y="24891"/>
                </a:lnTo>
                <a:close/>
              </a:path>
              <a:path w="1176020" h="78105">
                <a:moveTo>
                  <a:pt x="492251" y="25018"/>
                </a:moveTo>
                <a:lnTo>
                  <a:pt x="466343" y="25018"/>
                </a:lnTo>
                <a:lnTo>
                  <a:pt x="466343" y="50926"/>
                </a:lnTo>
                <a:lnTo>
                  <a:pt x="492251" y="50926"/>
                </a:lnTo>
                <a:lnTo>
                  <a:pt x="492251" y="25018"/>
                </a:lnTo>
                <a:close/>
              </a:path>
              <a:path w="1176020" h="78105">
                <a:moveTo>
                  <a:pt x="518159" y="25018"/>
                </a:moveTo>
                <a:lnTo>
                  <a:pt x="518159" y="50926"/>
                </a:lnTo>
                <a:lnTo>
                  <a:pt x="544067" y="51053"/>
                </a:lnTo>
                <a:lnTo>
                  <a:pt x="544067" y="25145"/>
                </a:lnTo>
                <a:lnTo>
                  <a:pt x="518159" y="25018"/>
                </a:lnTo>
                <a:close/>
              </a:path>
              <a:path w="1176020" h="78105">
                <a:moveTo>
                  <a:pt x="595883" y="25145"/>
                </a:moveTo>
                <a:lnTo>
                  <a:pt x="569976" y="25145"/>
                </a:lnTo>
                <a:lnTo>
                  <a:pt x="569976" y="51053"/>
                </a:lnTo>
                <a:lnTo>
                  <a:pt x="595883" y="51053"/>
                </a:lnTo>
                <a:lnTo>
                  <a:pt x="595883" y="25145"/>
                </a:lnTo>
                <a:close/>
              </a:path>
              <a:path w="1176020" h="78105">
                <a:moveTo>
                  <a:pt x="647700" y="25273"/>
                </a:moveTo>
                <a:lnTo>
                  <a:pt x="621791" y="25273"/>
                </a:lnTo>
                <a:lnTo>
                  <a:pt x="621791" y="51180"/>
                </a:lnTo>
                <a:lnTo>
                  <a:pt x="647700" y="51180"/>
                </a:lnTo>
                <a:lnTo>
                  <a:pt x="647700" y="25273"/>
                </a:lnTo>
                <a:close/>
              </a:path>
              <a:path w="1176020" h="78105">
                <a:moveTo>
                  <a:pt x="699515" y="25273"/>
                </a:moveTo>
                <a:lnTo>
                  <a:pt x="673607" y="25273"/>
                </a:lnTo>
                <a:lnTo>
                  <a:pt x="673607" y="51180"/>
                </a:lnTo>
                <a:lnTo>
                  <a:pt x="699515" y="51180"/>
                </a:lnTo>
                <a:lnTo>
                  <a:pt x="699515" y="25273"/>
                </a:lnTo>
                <a:close/>
              </a:path>
              <a:path w="1176020" h="78105">
                <a:moveTo>
                  <a:pt x="751331" y="25400"/>
                </a:moveTo>
                <a:lnTo>
                  <a:pt x="725424" y="25400"/>
                </a:lnTo>
                <a:lnTo>
                  <a:pt x="725424" y="51307"/>
                </a:lnTo>
                <a:lnTo>
                  <a:pt x="751331" y="51307"/>
                </a:lnTo>
                <a:lnTo>
                  <a:pt x="751331" y="25400"/>
                </a:lnTo>
                <a:close/>
              </a:path>
              <a:path w="1176020" h="78105">
                <a:moveTo>
                  <a:pt x="803148" y="25400"/>
                </a:moveTo>
                <a:lnTo>
                  <a:pt x="777239" y="25400"/>
                </a:lnTo>
                <a:lnTo>
                  <a:pt x="777239" y="51307"/>
                </a:lnTo>
                <a:lnTo>
                  <a:pt x="803148" y="51307"/>
                </a:lnTo>
                <a:lnTo>
                  <a:pt x="803148" y="25400"/>
                </a:lnTo>
                <a:close/>
              </a:path>
              <a:path w="1176020" h="78105">
                <a:moveTo>
                  <a:pt x="854963" y="25526"/>
                </a:moveTo>
                <a:lnTo>
                  <a:pt x="829055" y="25526"/>
                </a:lnTo>
                <a:lnTo>
                  <a:pt x="829055" y="51435"/>
                </a:lnTo>
                <a:lnTo>
                  <a:pt x="854963" y="51435"/>
                </a:lnTo>
                <a:lnTo>
                  <a:pt x="854963" y="25526"/>
                </a:lnTo>
                <a:close/>
              </a:path>
              <a:path w="1176020" h="78105">
                <a:moveTo>
                  <a:pt x="880872" y="25526"/>
                </a:moveTo>
                <a:lnTo>
                  <a:pt x="880872" y="51435"/>
                </a:lnTo>
                <a:lnTo>
                  <a:pt x="906779" y="51562"/>
                </a:lnTo>
                <a:lnTo>
                  <a:pt x="906779" y="25653"/>
                </a:lnTo>
                <a:lnTo>
                  <a:pt x="880872" y="25526"/>
                </a:lnTo>
                <a:close/>
              </a:path>
              <a:path w="1176020" h="78105">
                <a:moveTo>
                  <a:pt x="958596" y="25653"/>
                </a:moveTo>
                <a:lnTo>
                  <a:pt x="932687" y="25653"/>
                </a:lnTo>
                <a:lnTo>
                  <a:pt x="932687" y="51562"/>
                </a:lnTo>
                <a:lnTo>
                  <a:pt x="958596" y="51562"/>
                </a:lnTo>
                <a:lnTo>
                  <a:pt x="958596" y="25653"/>
                </a:lnTo>
                <a:close/>
              </a:path>
              <a:path w="1176020" h="78105">
                <a:moveTo>
                  <a:pt x="984503" y="25653"/>
                </a:moveTo>
                <a:lnTo>
                  <a:pt x="984503" y="51562"/>
                </a:lnTo>
                <a:lnTo>
                  <a:pt x="1010411" y="51688"/>
                </a:lnTo>
                <a:lnTo>
                  <a:pt x="1010411" y="25780"/>
                </a:lnTo>
                <a:lnTo>
                  <a:pt x="984503" y="25653"/>
                </a:lnTo>
                <a:close/>
              </a:path>
              <a:path w="1176020" h="78105">
                <a:moveTo>
                  <a:pt x="1062227" y="25780"/>
                </a:moveTo>
                <a:lnTo>
                  <a:pt x="1036319" y="25780"/>
                </a:lnTo>
                <a:lnTo>
                  <a:pt x="1036319" y="51688"/>
                </a:lnTo>
                <a:lnTo>
                  <a:pt x="1062227" y="51688"/>
                </a:lnTo>
                <a:lnTo>
                  <a:pt x="1062227" y="25780"/>
                </a:lnTo>
                <a:close/>
              </a:path>
              <a:path w="1176020" h="78105">
                <a:moveTo>
                  <a:pt x="1136903" y="0"/>
                </a:moveTo>
                <a:lnTo>
                  <a:pt x="1121777" y="3053"/>
                </a:lnTo>
                <a:lnTo>
                  <a:pt x="1109424" y="11382"/>
                </a:lnTo>
                <a:lnTo>
                  <a:pt x="1101095" y="23735"/>
                </a:lnTo>
                <a:lnTo>
                  <a:pt x="1100670" y="25842"/>
                </a:lnTo>
                <a:lnTo>
                  <a:pt x="1114043" y="25907"/>
                </a:lnTo>
                <a:lnTo>
                  <a:pt x="1114043" y="51815"/>
                </a:lnTo>
                <a:lnTo>
                  <a:pt x="1100657" y="51815"/>
                </a:lnTo>
                <a:lnTo>
                  <a:pt x="1101095" y="53988"/>
                </a:lnTo>
                <a:lnTo>
                  <a:pt x="1109424" y="66341"/>
                </a:lnTo>
                <a:lnTo>
                  <a:pt x="1121777" y="74670"/>
                </a:lnTo>
                <a:lnTo>
                  <a:pt x="1136903" y="77724"/>
                </a:lnTo>
                <a:lnTo>
                  <a:pt x="1152030" y="74670"/>
                </a:lnTo>
                <a:lnTo>
                  <a:pt x="1164383" y="66341"/>
                </a:lnTo>
                <a:lnTo>
                  <a:pt x="1172712" y="53988"/>
                </a:lnTo>
                <a:lnTo>
                  <a:pt x="1173150" y="51815"/>
                </a:lnTo>
                <a:lnTo>
                  <a:pt x="1114043" y="51815"/>
                </a:lnTo>
                <a:lnTo>
                  <a:pt x="1173163" y="51750"/>
                </a:lnTo>
                <a:lnTo>
                  <a:pt x="1175765" y="38862"/>
                </a:lnTo>
                <a:lnTo>
                  <a:pt x="1172712" y="23735"/>
                </a:lnTo>
                <a:lnTo>
                  <a:pt x="1164383" y="11382"/>
                </a:lnTo>
                <a:lnTo>
                  <a:pt x="1152030" y="3053"/>
                </a:lnTo>
                <a:lnTo>
                  <a:pt x="1136903" y="0"/>
                </a:lnTo>
                <a:close/>
              </a:path>
              <a:path w="1176020" h="78105">
                <a:moveTo>
                  <a:pt x="1100670" y="25842"/>
                </a:moveTo>
                <a:lnTo>
                  <a:pt x="1098041" y="38862"/>
                </a:lnTo>
                <a:lnTo>
                  <a:pt x="1100644" y="51750"/>
                </a:lnTo>
                <a:lnTo>
                  <a:pt x="1114043" y="51815"/>
                </a:lnTo>
                <a:lnTo>
                  <a:pt x="1114043" y="25907"/>
                </a:lnTo>
                <a:lnTo>
                  <a:pt x="1100670" y="25842"/>
                </a:lnTo>
                <a:close/>
              </a:path>
              <a:path w="1176020" h="78105">
                <a:moveTo>
                  <a:pt x="1088135" y="25780"/>
                </a:moveTo>
                <a:lnTo>
                  <a:pt x="1088135" y="51688"/>
                </a:lnTo>
                <a:lnTo>
                  <a:pt x="1100644" y="51750"/>
                </a:lnTo>
                <a:lnTo>
                  <a:pt x="1098041" y="38862"/>
                </a:lnTo>
                <a:lnTo>
                  <a:pt x="1100670" y="25842"/>
                </a:lnTo>
                <a:lnTo>
                  <a:pt x="1088135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39951" y="1189431"/>
            <a:ext cx="7031990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Gambar</a:t>
            </a:r>
            <a:r>
              <a:rPr sz="1800" b="1" spc="-8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EPROM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merupakan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keping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8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Mbit yang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diorganisasi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sebagai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1Mx8</a:t>
            </a:r>
            <a:endParaRPr sz="2400">
              <a:latin typeface="Verdana"/>
              <a:cs typeface="Verdana"/>
            </a:endParaRPr>
          </a:p>
          <a:p>
            <a:pPr marR="60325" algn="r">
              <a:lnSpc>
                <a:spcPct val="100000"/>
              </a:lnSpc>
              <a:spcBef>
                <a:spcPts val="248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Organisasi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dianggap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sebagai kemasan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satu</a:t>
            </a:r>
            <a:endParaRPr sz="2400">
              <a:latin typeface="Verdana"/>
              <a:cs typeface="Verdana"/>
            </a:endParaRPr>
          </a:p>
          <a:p>
            <a:pPr marR="5905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word</a:t>
            </a:r>
            <a:r>
              <a:rPr sz="24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per</a:t>
            </a:r>
            <a:r>
              <a:rPr sz="24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keping</a:t>
            </a:r>
            <a:endParaRPr sz="2400">
              <a:latin typeface="Verdana"/>
              <a:cs typeface="Verdana"/>
            </a:endParaRPr>
          </a:p>
          <a:p>
            <a:pPr marL="394970" marR="10160" indent="-382905" algn="r">
              <a:lnSpc>
                <a:spcPct val="100000"/>
              </a:lnSpc>
              <a:spcBef>
                <a:spcPts val="212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Kemasan terdiri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32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pin,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yang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merupakan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salah satu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ukuran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kemasan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keping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standar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5773" y="215646"/>
            <a:ext cx="5139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Pengemasan</a:t>
            </a:r>
            <a:r>
              <a:rPr spc="5" dirty="0"/>
              <a:t> </a:t>
            </a:r>
            <a:r>
              <a:rPr spc="-10" dirty="0"/>
              <a:t>(Packaging)</a:t>
            </a:r>
          </a:p>
        </p:txBody>
      </p:sp>
      <p:sp>
        <p:nvSpPr>
          <p:cNvPr id="8" name="object 8"/>
          <p:cNvSpPr/>
          <p:nvPr/>
        </p:nvSpPr>
        <p:spPr>
          <a:xfrm>
            <a:off x="7460742" y="1548383"/>
            <a:ext cx="1176020" cy="78105"/>
          </a:xfrm>
          <a:custGeom>
            <a:avLst/>
            <a:gdLst/>
            <a:ahLst/>
            <a:cxnLst/>
            <a:rect l="l" t="t" r="r" b="b"/>
            <a:pathLst>
              <a:path w="1176020" h="78105">
                <a:moveTo>
                  <a:pt x="25907" y="24383"/>
                </a:moveTo>
                <a:lnTo>
                  <a:pt x="0" y="24383"/>
                </a:lnTo>
                <a:lnTo>
                  <a:pt x="0" y="50291"/>
                </a:lnTo>
                <a:lnTo>
                  <a:pt x="25907" y="50291"/>
                </a:lnTo>
                <a:lnTo>
                  <a:pt x="25907" y="24383"/>
                </a:lnTo>
                <a:close/>
              </a:path>
              <a:path w="1176020" h="78105">
                <a:moveTo>
                  <a:pt x="77724" y="24511"/>
                </a:moveTo>
                <a:lnTo>
                  <a:pt x="51815" y="24511"/>
                </a:lnTo>
                <a:lnTo>
                  <a:pt x="51815" y="50418"/>
                </a:lnTo>
                <a:lnTo>
                  <a:pt x="77724" y="50418"/>
                </a:lnTo>
                <a:lnTo>
                  <a:pt x="77724" y="24511"/>
                </a:lnTo>
                <a:close/>
              </a:path>
              <a:path w="1176020" h="78105">
                <a:moveTo>
                  <a:pt x="129539" y="24511"/>
                </a:moveTo>
                <a:lnTo>
                  <a:pt x="103631" y="24511"/>
                </a:lnTo>
                <a:lnTo>
                  <a:pt x="103631" y="50418"/>
                </a:lnTo>
                <a:lnTo>
                  <a:pt x="129539" y="50418"/>
                </a:lnTo>
                <a:lnTo>
                  <a:pt x="129539" y="24511"/>
                </a:lnTo>
                <a:close/>
              </a:path>
              <a:path w="1176020" h="78105">
                <a:moveTo>
                  <a:pt x="181355" y="24637"/>
                </a:moveTo>
                <a:lnTo>
                  <a:pt x="155448" y="24637"/>
                </a:lnTo>
                <a:lnTo>
                  <a:pt x="155448" y="50545"/>
                </a:lnTo>
                <a:lnTo>
                  <a:pt x="181355" y="50545"/>
                </a:lnTo>
                <a:lnTo>
                  <a:pt x="181355" y="24637"/>
                </a:lnTo>
                <a:close/>
              </a:path>
              <a:path w="1176020" h="78105">
                <a:moveTo>
                  <a:pt x="233172" y="24637"/>
                </a:moveTo>
                <a:lnTo>
                  <a:pt x="207263" y="24637"/>
                </a:lnTo>
                <a:lnTo>
                  <a:pt x="207263" y="50545"/>
                </a:lnTo>
                <a:lnTo>
                  <a:pt x="233172" y="50545"/>
                </a:lnTo>
                <a:lnTo>
                  <a:pt x="233172" y="24637"/>
                </a:lnTo>
                <a:close/>
              </a:path>
              <a:path w="1176020" h="78105">
                <a:moveTo>
                  <a:pt x="284987" y="24764"/>
                </a:moveTo>
                <a:lnTo>
                  <a:pt x="259079" y="24764"/>
                </a:lnTo>
                <a:lnTo>
                  <a:pt x="259079" y="50673"/>
                </a:lnTo>
                <a:lnTo>
                  <a:pt x="284987" y="50673"/>
                </a:lnTo>
                <a:lnTo>
                  <a:pt x="284987" y="24764"/>
                </a:lnTo>
                <a:close/>
              </a:path>
              <a:path w="1176020" h="78105">
                <a:moveTo>
                  <a:pt x="310896" y="24764"/>
                </a:moveTo>
                <a:lnTo>
                  <a:pt x="310896" y="50673"/>
                </a:lnTo>
                <a:lnTo>
                  <a:pt x="336803" y="50800"/>
                </a:lnTo>
                <a:lnTo>
                  <a:pt x="336803" y="24891"/>
                </a:lnTo>
                <a:lnTo>
                  <a:pt x="310896" y="24764"/>
                </a:lnTo>
                <a:close/>
              </a:path>
              <a:path w="1176020" h="78105">
                <a:moveTo>
                  <a:pt x="388619" y="24891"/>
                </a:moveTo>
                <a:lnTo>
                  <a:pt x="362711" y="24891"/>
                </a:lnTo>
                <a:lnTo>
                  <a:pt x="362711" y="50800"/>
                </a:lnTo>
                <a:lnTo>
                  <a:pt x="388619" y="50800"/>
                </a:lnTo>
                <a:lnTo>
                  <a:pt x="388619" y="24891"/>
                </a:lnTo>
                <a:close/>
              </a:path>
              <a:path w="1176020" h="78105">
                <a:moveTo>
                  <a:pt x="414527" y="24891"/>
                </a:moveTo>
                <a:lnTo>
                  <a:pt x="414527" y="50800"/>
                </a:lnTo>
                <a:lnTo>
                  <a:pt x="440435" y="50926"/>
                </a:lnTo>
                <a:lnTo>
                  <a:pt x="440435" y="25018"/>
                </a:lnTo>
                <a:lnTo>
                  <a:pt x="414527" y="24891"/>
                </a:lnTo>
                <a:close/>
              </a:path>
              <a:path w="1176020" h="78105">
                <a:moveTo>
                  <a:pt x="492251" y="25018"/>
                </a:moveTo>
                <a:lnTo>
                  <a:pt x="466343" y="25018"/>
                </a:lnTo>
                <a:lnTo>
                  <a:pt x="466343" y="50926"/>
                </a:lnTo>
                <a:lnTo>
                  <a:pt x="492251" y="50926"/>
                </a:lnTo>
                <a:lnTo>
                  <a:pt x="492251" y="25018"/>
                </a:lnTo>
                <a:close/>
              </a:path>
              <a:path w="1176020" h="78105">
                <a:moveTo>
                  <a:pt x="518159" y="25018"/>
                </a:moveTo>
                <a:lnTo>
                  <a:pt x="518159" y="50926"/>
                </a:lnTo>
                <a:lnTo>
                  <a:pt x="544067" y="51053"/>
                </a:lnTo>
                <a:lnTo>
                  <a:pt x="544067" y="25145"/>
                </a:lnTo>
                <a:lnTo>
                  <a:pt x="518159" y="25018"/>
                </a:lnTo>
                <a:close/>
              </a:path>
              <a:path w="1176020" h="78105">
                <a:moveTo>
                  <a:pt x="595883" y="25145"/>
                </a:moveTo>
                <a:lnTo>
                  <a:pt x="569976" y="25145"/>
                </a:lnTo>
                <a:lnTo>
                  <a:pt x="569976" y="51053"/>
                </a:lnTo>
                <a:lnTo>
                  <a:pt x="595883" y="51053"/>
                </a:lnTo>
                <a:lnTo>
                  <a:pt x="595883" y="25145"/>
                </a:lnTo>
                <a:close/>
              </a:path>
              <a:path w="1176020" h="78105">
                <a:moveTo>
                  <a:pt x="647700" y="25273"/>
                </a:moveTo>
                <a:lnTo>
                  <a:pt x="621791" y="25273"/>
                </a:lnTo>
                <a:lnTo>
                  <a:pt x="621791" y="51180"/>
                </a:lnTo>
                <a:lnTo>
                  <a:pt x="647700" y="51180"/>
                </a:lnTo>
                <a:lnTo>
                  <a:pt x="647700" y="25273"/>
                </a:lnTo>
                <a:close/>
              </a:path>
              <a:path w="1176020" h="78105">
                <a:moveTo>
                  <a:pt x="699515" y="25273"/>
                </a:moveTo>
                <a:lnTo>
                  <a:pt x="673607" y="25273"/>
                </a:lnTo>
                <a:lnTo>
                  <a:pt x="673607" y="51180"/>
                </a:lnTo>
                <a:lnTo>
                  <a:pt x="699515" y="51180"/>
                </a:lnTo>
                <a:lnTo>
                  <a:pt x="699515" y="25273"/>
                </a:lnTo>
                <a:close/>
              </a:path>
              <a:path w="1176020" h="78105">
                <a:moveTo>
                  <a:pt x="751331" y="25400"/>
                </a:moveTo>
                <a:lnTo>
                  <a:pt x="725424" y="25400"/>
                </a:lnTo>
                <a:lnTo>
                  <a:pt x="725424" y="51307"/>
                </a:lnTo>
                <a:lnTo>
                  <a:pt x="751331" y="51307"/>
                </a:lnTo>
                <a:lnTo>
                  <a:pt x="751331" y="25400"/>
                </a:lnTo>
                <a:close/>
              </a:path>
              <a:path w="1176020" h="78105">
                <a:moveTo>
                  <a:pt x="803148" y="25400"/>
                </a:moveTo>
                <a:lnTo>
                  <a:pt x="777239" y="25400"/>
                </a:lnTo>
                <a:lnTo>
                  <a:pt x="777239" y="51307"/>
                </a:lnTo>
                <a:lnTo>
                  <a:pt x="803148" y="51307"/>
                </a:lnTo>
                <a:lnTo>
                  <a:pt x="803148" y="25400"/>
                </a:lnTo>
                <a:close/>
              </a:path>
              <a:path w="1176020" h="78105">
                <a:moveTo>
                  <a:pt x="854963" y="25526"/>
                </a:moveTo>
                <a:lnTo>
                  <a:pt x="829055" y="25526"/>
                </a:lnTo>
                <a:lnTo>
                  <a:pt x="829055" y="51435"/>
                </a:lnTo>
                <a:lnTo>
                  <a:pt x="854963" y="51435"/>
                </a:lnTo>
                <a:lnTo>
                  <a:pt x="854963" y="25526"/>
                </a:lnTo>
                <a:close/>
              </a:path>
              <a:path w="1176020" h="78105">
                <a:moveTo>
                  <a:pt x="880872" y="25526"/>
                </a:moveTo>
                <a:lnTo>
                  <a:pt x="880872" y="51435"/>
                </a:lnTo>
                <a:lnTo>
                  <a:pt x="906779" y="51562"/>
                </a:lnTo>
                <a:lnTo>
                  <a:pt x="906779" y="25653"/>
                </a:lnTo>
                <a:lnTo>
                  <a:pt x="880872" y="25526"/>
                </a:lnTo>
                <a:close/>
              </a:path>
              <a:path w="1176020" h="78105">
                <a:moveTo>
                  <a:pt x="958596" y="25653"/>
                </a:moveTo>
                <a:lnTo>
                  <a:pt x="932687" y="25653"/>
                </a:lnTo>
                <a:lnTo>
                  <a:pt x="932687" y="51562"/>
                </a:lnTo>
                <a:lnTo>
                  <a:pt x="958596" y="51562"/>
                </a:lnTo>
                <a:lnTo>
                  <a:pt x="958596" y="25653"/>
                </a:lnTo>
                <a:close/>
              </a:path>
              <a:path w="1176020" h="78105">
                <a:moveTo>
                  <a:pt x="984503" y="25653"/>
                </a:moveTo>
                <a:lnTo>
                  <a:pt x="984503" y="51562"/>
                </a:lnTo>
                <a:lnTo>
                  <a:pt x="1010411" y="51688"/>
                </a:lnTo>
                <a:lnTo>
                  <a:pt x="1010411" y="25780"/>
                </a:lnTo>
                <a:lnTo>
                  <a:pt x="984503" y="25653"/>
                </a:lnTo>
                <a:close/>
              </a:path>
              <a:path w="1176020" h="78105">
                <a:moveTo>
                  <a:pt x="1062227" y="25780"/>
                </a:moveTo>
                <a:lnTo>
                  <a:pt x="1036319" y="25780"/>
                </a:lnTo>
                <a:lnTo>
                  <a:pt x="1036319" y="51688"/>
                </a:lnTo>
                <a:lnTo>
                  <a:pt x="1062227" y="51688"/>
                </a:lnTo>
                <a:lnTo>
                  <a:pt x="1062227" y="25780"/>
                </a:lnTo>
                <a:close/>
              </a:path>
              <a:path w="1176020" h="78105">
                <a:moveTo>
                  <a:pt x="1136903" y="0"/>
                </a:moveTo>
                <a:lnTo>
                  <a:pt x="1121777" y="3053"/>
                </a:lnTo>
                <a:lnTo>
                  <a:pt x="1109424" y="11382"/>
                </a:lnTo>
                <a:lnTo>
                  <a:pt x="1101095" y="23735"/>
                </a:lnTo>
                <a:lnTo>
                  <a:pt x="1100670" y="25842"/>
                </a:lnTo>
                <a:lnTo>
                  <a:pt x="1114043" y="25907"/>
                </a:lnTo>
                <a:lnTo>
                  <a:pt x="1114043" y="51815"/>
                </a:lnTo>
                <a:lnTo>
                  <a:pt x="1100657" y="51815"/>
                </a:lnTo>
                <a:lnTo>
                  <a:pt x="1101095" y="53988"/>
                </a:lnTo>
                <a:lnTo>
                  <a:pt x="1109424" y="66341"/>
                </a:lnTo>
                <a:lnTo>
                  <a:pt x="1121777" y="74670"/>
                </a:lnTo>
                <a:lnTo>
                  <a:pt x="1136903" y="77724"/>
                </a:lnTo>
                <a:lnTo>
                  <a:pt x="1152030" y="74670"/>
                </a:lnTo>
                <a:lnTo>
                  <a:pt x="1164383" y="66341"/>
                </a:lnTo>
                <a:lnTo>
                  <a:pt x="1172712" y="53988"/>
                </a:lnTo>
                <a:lnTo>
                  <a:pt x="1173150" y="51815"/>
                </a:lnTo>
                <a:lnTo>
                  <a:pt x="1114043" y="51815"/>
                </a:lnTo>
                <a:lnTo>
                  <a:pt x="1173163" y="51750"/>
                </a:lnTo>
                <a:lnTo>
                  <a:pt x="1175765" y="38862"/>
                </a:lnTo>
                <a:lnTo>
                  <a:pt x="1172712" y="23735"/>
                </a:lnTo>
                <a:lnTo>
                  <a:pt x="1164383" y="11382"/>
                </a:lnTo>
                <a:lnTo>
                  <a:pt x="1152030" y="3053"/>
                </a:lnTo>
                <a:lnTo>
                  <a:pt x="1136903" y="0"/>
                </a:lnTo>
                <a:close/>
              </a:path>
              <a:path w="1176020" h="78105">
                <a:moveTo>
                  <a:pt x="1100670" y="25842"/>
                </a:moveTo>
                <a:lnTo>
                  <a:pt x="1098041" y="38862"/>
                </a:lnTo>
                <a:lnTo>
                  <a:pt x="1100644" y="51750"/>
                </a:lnTo>
                <a:lnTo>
                  <a:pt x="1114043" y="51815"/>
                </a:lnTo>
                <a:lnTo>
                  <a:pt x="1114043" y="25907"/>
                </a:lnTo>
                <a:lnTo>
                  <a:pt x="1100670" y="25842"/>
                </a:lnTo>
                <a:close/>
              </a:path>
              <a:path w="1176020" h="78105">
                <a:moveTo>
                  <a:pt x="1088135" y="25780"/>
                </a:moveTo>
                <a:lnTo>
                  <a:pt x="1088135" y="51688"/>
                </a:lnTo>
                <a:lnTo>
                  <a:pt x="1100644" y="51750"/>
                </a:lnTo>
                <a:lnTo>
                  <a:pt x="1098041" y="38862"/>
                </a:lnTo>
                <a:lnTo>
                  <a:pt x="1100670" y="25842"/>
                </a:lnTo>
                <a:lnTo>
                  <a:pt x="1088135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8314" y="1189431"/>
            <a:ext cx="7877809" cy="3532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85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Gambar</a:t>
            </a:r>
            <a:r>
              <a:rPr sz="1800" b="1" spc="-8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(b)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Keping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16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Mbit yang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diorganisasikan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sebagai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4Mx4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 marL="988694" marR="46990" indent="-134620" algn="r">
              <a:lnSpc>
                <a:spcPct val="100000"/>
              </a:lnSpc>
              <a:spcBef>
                <a:spcPts val="183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Terdapat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sejumlah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perbedaan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keping </a:t>
            </a:r>
            <a:r>
              <a:rPr sz="2400" i="1" spc="-8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ROM,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karena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ada 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operasi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tulis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maka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pin-pin 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merupakan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input/output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dikendalikan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oleh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WE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(Write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Enable)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OE</a:t>
            </a:r>
            <a:endParaRPr sz="2400">
              <a:latin typeface="Verdana"/>
              <a:cs typeface="Verdana"/>
            </a:endParaRPr>
          </a:p>
          <a:p>
            <a:pPr marR="5397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(Output</a:t>
            </a:r>
            <a:r>
              <a:rPr sz="24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Enable)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5773" y="215646"/>
            <a:ext cx="5139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Pengemasan</a:t>
            </a:r>
            <a:r>
              <a:rPr spc="5" dirty="0"/>
              <a:t> </a:t>
            </a:r>
            <a:r>
              <a:rPr spc="-10" dirty="0"/>
              <a:t>(Packaging)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9988" y="1860296"/>
            <a:ext cx="7923530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 marR="5080" indent="-784860" algn="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Alamat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word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 sedang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diakses.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Untuk 1M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word,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diperlukan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sejumlah 20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alamat.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(2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^20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=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1M)</a:t>
            </a:r>
            <a:endParaRPr sz="2400">
              <a:latin typeface="Verdana"/>
              <a:cs typeface="Verdana"/>
            </a:endParaRPr>
          </a:p>
          <a:p>
            <a:pPr marL="1795780" marR="36195" indent="-688975" algn="r">
              <a:lnSpc>
                <a:spcPct val="100000"/>
              </a:lnSpc>
              <a:spcBef>
                <a:spcPts val="180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dibaca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terdiri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8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saluran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(D0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–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D7)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Catu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daya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keping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adalah Vcc</a:t>
            </a:r>
            <a:endParaRPr sz="2400">
              <a:latin typeface="Verdana"/>
              <a:cs typeface="Verdana"/>
            </a:endParaRPr>
          </a:p>
          <a:p>
            <a:pPr marL="4000500" marR="29209" indent="1545590" algn="r">
              <a:lnSpc>
                <a:spcPct val="145800"/>
              </a:lnSpc>
              <a:spcBef>
                <a:spcPts val="33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Pin Ground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Vss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Tegangan</a:t>
            </a:r>
            <a:r>
              <a:rPr sz="24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(Vpp)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5773" y="215646"/>
            <a:ext cx="5139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Pengemasan</a:t>
            </a:r>
            <a:r>
              <a:rPr spc="5" dirty="0"/>
              <a:t> </a:t>
            </a:r>
            <a:r>
              <a:rPr spc="-10" dirty="0"/>
              <a:t>(Packaging)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2560" y="2708148"/>
            <a:ext cx="6481571" cy="158343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24932" y="215646"/>
            <a:ext cx="3242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Error</a:t>
            </a:r>
            <a:r>
              <a:rPr spc="-65" dirty="0"/>
              <a:t> </a:t>
            </a:r>
            <a:r>
              <a:rPr spc="-5" dirty="0"/>
              <a:t>Correction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5850" y="1346072"/>
            <a:ext cx="7875905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fungsi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penyimpanan,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dimungkinkan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mengalami</a:t>
            </a:r>
            <a:r>
              <a:rPr sz="24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kesalahan</a:t>
            </a:r>
            <a:endParaRPr sz="2400">
              <a:latin typeface="Verdana"/>
              <a:cs typeface="Verdana"/>
            </a:endParaRPr>
          </a:p>
          <a:p>
            <a:pPr marR="22225" algn="r">
              <a:lnSpc>
                <a:spcPct val="100000"/>
              </a:lnSpc>
              <a:spcBef>
                <a:spcPts val="156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Kesalahan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berat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biasanya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merupakan</a:t>
            </a:r>
            <a:endParaRPr sz="2400">
              <a:latin typeface="Verdana"/>
              <a:cs typeface="Verdana"/>
            </a:endParaRPr>
          </a:p>
          <a:p>
            <a:pPr marR="2032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kerusakan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fisik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  <a:p>
            <a:pPr marL="1740535" marR="13335" indent="-1559560" algn="r">
              <a:lnSpc>
                <a:spcPct val="100000"/>
              </a:lnSpc>
              <a:spcBef>
                <a:spcPts val="1240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Kesalahan ringan yang berhubungan dengan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disimpan,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dikoreksi</a:t>
            </a:r>
            <a:r>
              <a:rPr sz="2400" i="1" spc="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kembali</a:t>
            </a:r>
            <a:endParaRPr sz="2400">
              <a:latin typeface="Verdana"/>
              <a:cs typeface="Verdana"/>
            </a:endParaRPr>
          </a:p>
          <a:p>
            <a:pPr marL="109855" marR="11430" indent="118745" algn="r">
              <a:lnSpc>
                <a:spcPct val="100000"/>
              </a:lnSpc>
              <a:spcBef>
                <a:spcPts val="129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Koreksi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kesalahan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disimpan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diperlukan </a:t>
            </a:r>
            <a:r>
              <a:rPr sz="2400" i="1" spc="-8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dua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mekanisme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pendeteksian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perbaikan</a:t>
            </a:r>
            <a:endParaRPr sz="2400">
              <a:latin typeface="Verdana"/>
              <a:cs typeface="Verdana"/>
            </a:endParaRPr>
          </a:p>
          <a:p>
            <a:pPr marR="2032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kesalahan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33364" y="215646"/>
            <a:ext cx="2835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Cache</a:t>
            </a:r>
            <a:r>
              <a:rPr spc="-30" dirty="0"/>
              <a:t> </a:t>
            </a:r>
            <a:r>
              <a:rPr spc="-5" dirty="0"/>
              <a:t>Memori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6901" y="1325956"/>
            <a:ext cx="7698740" cy="3793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540" marR="41275" indent="-879475" algn="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Memory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merupakan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memiliki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kecepatan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sangat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tinggi,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digunakan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sebagai </a:t>
            </a:r>
            <a:r>
              <a:rPr sz="2400" i="1" spc="-8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perantara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antara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 RAM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CPU.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Verdana"/>
              <a:cs typeface="Verdana"/>
            </a:endParaRPr>
          </a:p>
          <a:p>
            <a:pPr marL="1009650" marR="34925" indent="-34925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ini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mempunyai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kecepatan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4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tinggi </a:t>
            </a:r>
            <a:r>
              <a:rPr sz="2400" i="1" spc="-8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daripada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RAM,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tetapi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harganya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lebih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mahal</a:t>
            </a:r>
            <a:endParaRPr sz="2400">
              <a:latin typeface="Verdana"/>
              <a:cs typeface="Verdana"/>
            </a:endParaRPr>
          </a:p>
          <a:p>
            <a:pPr marR="31750" algn="r">
              <a:lnSpc>
                <a:spcPct val="100000"/>
              </a:lnSpc>
              <a:spcBef>
                <a:spcPts val="253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Mempercepat kerja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sehingga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mendekati</a:t>
            </a:r>
            <a:endParaRPr sz="2400">
              <a:latin typeface="Verdana"/>
              <a:cs typeface="Verdana"/>
            </a:endParaRPr>
          </a:p>
          <a:p>
            <a:pPr marR="29845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kecepatan</a:t>
            </a:r>
            <a:r>
              <a:rPr sz="24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prosessor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015"/>
              </a:spcBef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24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 berisi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salinan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utama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750</Words>
  <Application>Microsoft Office PowerPoint</Application>
  <PresentationFormat>On-screen Show (4:3)</PresentationFormat>
  <Paragraphs>144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Organisasi &amp; Arsitektur Komputer</vt:lpstr>
      <vt:lpstr>Hirarki Memory</vt:lpstr>
      <vt:lpstr>Pengemasan (Packaging)</vt:lpstr>
      <vt:lpstr>Pengemasan (Packaging)</vt:lpstr>
      <vt:lpstr>Pengemasan (Packaging)</vt:lpstr>
      <vt:lpstr>Pengemasan (Packaging)</vt:lpstr>
      <vt:lpstr>Pengemasan (Packaging)</vt:lpstr>
      <vt:lpstr>Error Correction</vt:lpstr>
      <vt:lpstr>Cache Memori</vt:lpstr>
      <vt:lpstr>Cache Memori 10</vt:lpstr>
      <vt:lpstr>Cache Memori 11</vt:lpstr>
      <vt:lpstr>Cache Memori 12</vt:lpstr>
      <vt:lpstr>Cache Memori 13</vt:lpstr>
      <vt:lpstr>Cache Memori 14</vt:lpstr>
      <vt:lpstr>Cara Kerja Cache Memori 15</vt:lpstr>
      <vt:lpstr>Elemen Cache Memori 16</vt:lpstr>
      <vt:lpstr>Kapasitas Cache Memori 17</vt:lpstr>
      <vt:lpstr>Ukuran Cache Memori 18</vt:lpstr>
      <vt:lpstr>Cache</vt:lpstr>
      <vt:lpstr>Cache pada Hirarki Memori 20</vt:lpstr>
      <vt:lpstr>Konsep Umum Cache 21</vt:lpstr>
      <vt:lpstr>Konsep Umum Cache Memory 22</vt:lpstr>
      <vt:lpstr>L1 Cache 23</vt:lpstr>
      <vt:lpstr>Organisasi Cache Memory 24</vt:lpstr>
      <vt:lpstr>Pengalamatan Cache 25</vt:lpstr>
      <vt:lpstr>Direct Mapped Cache 26</vt:lpstr>
      <vt:lpstr>Mengakses Direct Mapped Cache 27</vt:lpstr>
      <vt:lpstr>Mengakses Direct Mapped Cache 28</vt:lpstr>
      <vt:lpstr>Set Associative Cache 29</vt:lpstr>
      <vt:lpstr>Mengakses Set Associative Cache 30</vt:lpstr>
      <vt:lpstr>Mengakses Set Associative Cache 31</vt:lpstr>
      <vt:lpstr>Mengakses Set Associative Cache 32</vt:lpstr>
      <vt:lpstr>Slide 33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1</cp:revision>
  <dcterms:created xsi:type="dcterms:W3CDTF">2023-11-09T14:16:15Z</dcterms:created>
  <dcterms:modified xsi:type="dcterms:W3CDTF">2023-11-09T15:03:59Z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</Properties>
</file>