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74380" y="5340096"/>
            <a:ext cx="577596" cy="763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74380" y="5340096"/>
            <a:ext cx="577596" cy="76352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57159" y="5564123"/>
            <a:ext cx="541020" cy="70866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14032" y="5838444"/>
            <a:ext cx="566927" cy="7101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154" y="234442"/>
            <a:ext cx="793369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95" y="1033653"/>
            <a:ext cx="8957208" cy="422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0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7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Organisasi</a:t>
            </a:r>
            <a:r>
              <a:rPr spc="35" dirty="0"/>
              <a:t> </a:t>
            </a:r>
            <a:r>
              <a:rPr spc="-5" dirty="0"/>
              <a:t>&amp;</a:t>
            </a:r>
            <a:r>
              <a:rPr spc="-10" dirty="0"/>
              <a:t> Arsitektur</a:t>
            </a:r>
            <a:r>
              <a:rPr spc="25" dirty="0"/>
              <a:t> </a:t>
            </a:r>
            <a:r>
              <a:rPr spc="-5" dirty="0"/>
              <a:t>Komputer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325880" y="1978151"/>
            <a:ext cx="2039620" cy="2821305"/>
            <a:chOff x="1325880" y="1978151"/>
            <a:chExt cx="2039620" cy="282130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7524" y="3372611"/>
              <a:ext cx="1077468" cy="14264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7524" y="1978151"/>
              <a:ext cx="1077468" cy="13487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2666999"/>
              <a:ext cx="1080516" cy="134873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917063" y="1044066"/>
            <a:ext cx="3652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Media</a:t>
            </a:r>
            <a:r>
              <a:rPr sz="2000" b="1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Penyimpanan</a:t>
            </a:r>
            <a:r>
              <a:rPr sz="2000" b="1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32276" y="1477136"/>
            <a:ext cx="3733800" cy="3800475"/>
          </a:xfrm>
          <a:prstGeom prst="rect">
            <a:avLst/>
          </a:prstGeom>
        </p:spPr>
      </p:pic>
      <p:sp>
        <p:nvSpPr>
          <p:cNvPr id="37" name="object 3"/>
          <p:cNvSpPr txBox="1"/>
          <p:nvPr/>
        </p:nvSpPr>
        <p:spPr>
          <a:xfrm>
            <a:off x="6714490" y="6648602"/>
            <a:ext cx="18840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latin typeface="Verdana"/>
                <a:cs typeface="Verdana"/>
              </a:rPr>
              <a:t>©</a:t>
            </a:r>
            <a:r>
              <a:rPr sz="900" spc="-20">
                <a:latin typeface="Verdana"/>
                <a:cs typeface="Verdana"/>
              </a:rPr>
              <a:t> </a:t>
            </a:r>
            <a:r>
              <a:rPr lang="en-US" sz="900" spc="-20" dirty="0" smtClean="0">
                <a:latin typeface="Verdana"/>
                <a:cs typeface="Verdana"/>
              </a:rPr>
              <a:t> FTI </a:t>
            </a:r>
            <a:r>
              <a:rPr lang="en-US" sz="900" spc="-20" dirty="0" err="1" smtClean="0">
                <a:latin typeface="Verdana"/>
                <a:cs typeface="Verdana"/>
              </a:rPr>
              <a:t>Sistem</a:t>
            </a:r>
            <a:r>
              <a:rPr lang="en-US" sz="900" spc="-20" dirty="0" smtClean="0">
                <a:latin typeface="Verdana"/>
                <a:cs typeface="Verdana"/>
              </a:rPr>
              <a:t> </a:t>
            </a:r>
            <a:r>
              <a:rPr lang="en-US" sz="900" spc="-20" dirty="0" err="1" smtClean="0">
                <a:latin typeface="Verdana"/>
                <a:cs typeface="Verdana"/>
              </a:rPr>
              <a:t>Informasi</a:t>
            </a:r>
            <a:r>
              <a:rPr sz="900" smtClean="0">
                <a:latin typeface="Verdana"/>
                <a:cs typeface="Verdana"/>
              </a:rPr>
              <a:t>-</a:t>
            </a:r>
            <a:r>
              <a:rPr lang="en-US" sz="900" dirty="0" smtClean="0">
                <a:latin typeface="Verdana"/>
                <a:cs typeface="Verdana"/>
              </a:rPr>
              <a:t> USN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2743200" y="5638800"/>
            <a:ext cx="4600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15" dirty="0" err="1" smtClean="0">
                <a:latin typeface="Verdana"/>
                <a:cs typeface="Verdana"/>
              </a:rPr>
              <a:t>Mardianto</a:t>
            </a:r>
            <a:r>
              <a:rPr sz="2200" spc="-10" smtClean="0">
                <a:latin typeface="Verdana"/>
                <a:cs typeface="Verdana"/>
              </a:rPr>
              <a:t>,</a:t>
            </a:r>
            <a:r>
              <a:rPr sz="2200" spc="-5" smtClean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S.Kom</a:t>
            </a:r>
            <a:r>
              <a:rPr sz="2200" spc="-40">
                <a:latin typeface="Verdana"/>
                <a:cs typeface="Verdana"/>
              </a:rPr>
              <a:t>.,</a:t>
            </a:r>
            <a:r>
              <a:rPr sz="2200">
                <a:latin typeface="Verdana"/>
                <a:cs typeface="Verdana"/>
              </a:rPr>
              <a:t> </a:t>
            </a:r>
            <a:r>
              <a:rPr sz="2200" spc="-80" smtClean="0">
                <a:latin typeface="Verdana"/>
                <a:cs typeface="Verdana"/>
              </a:rPr>
              <a:t>M.</a:t>
            </a:r>
            <a:r>
              <a:rPr lang="en-US" sz="2200" spc="-8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9" name="object 12"/>
          <p:cNvSpPr txBox="1"/>
          <p:nvPr/>
        </p:nvSpPr>
        <p:spPr>
          <a:xfrm>
            <a:off x="2995296" y="6320333"/>
            <a:ext cx="232219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0" name="object 17"/>
          <p:cNvSpPr txBox="1"/>
          <p:nvPr/>
        </p:nvSpPr>
        <p:spPr>
          <a:xfrm>
            <a:off x="8781288" y="6646469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2013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50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/>
          <p:nvPr/>
        </p:nvSpPr>
        <p:spPr>
          <a:xfrm>
            <a:off x="6948678" y="1377696"/>
            <a:ext cx="1739900" cy="78105"/>
          </a:xfrm>
          <a:custGeom>
            <a:avLst/>
            <a:gdLst/>
            <a:ahLst/>
            <a:cxnLst/>
            <a:rect l="l" t="t" r="r" b="b"/>
            <a:pathLst>
              <a:path w="1739900" h="78105">
                <a:moveTo>
                  <a:pt x="0" y="21336"/>
                </a:moveTo>
                <a:lnTo>
                  <a:pt x="0" y="47243"/>
                </a:lnTo>
                <a:lnTo>
                  <a:pt x="25907" y="47370"/>
                </a:lnTo>
                <a:lnTo>
                  <a:pt x="25907" y="21462"/>
                </a:lnTo>
                <a:lnTo>
                  <a:pt x="0" y="21336"/>
                </a:lnTo>
                <a:close/>
              </a:path>
              <a:path w="1739900" h="78105">
                <a:moveTo>
                  <a:pt x="51816" y="21462"/>
                </a:moveTo>
                <a:lnTo>
                  <a:pt x="51816" y="47370"/>
                </a:lnTo>
                <a:lnTo>
                  <a:pt x="77724" y="47498"/>
                </a:lnTo>
                <a:lnTo>
                  <a:pt x="77724" y="21589"/>
                </a:lnTo>
                <a:lnTo>
                  <a:pt x="51816" y="21462"/>
                </a:lnTo>
                <a:close/>
              </a:path>
              <a:path w="1739900" h="78105">
                <a:moveTo>
                  <a:pt x="103631" y="21589"/>
                </a:moveTo>
                <a:lnTo>
                  <a:pt x="103631" y="47498"/>
                </a:lnTo>
                <a:lnTo>
                  <a:pt x="129540" y="47625"/>
                </a:lnTo>
                <a:lnTo>
                  <a:pt x="129540" y="21716"/>
                </a:lnTo>
                <a:lnTo>
                  <a:pt x="103631" y="21589"/>
                </a:lnTo>
                <a:close/>
              </a:path>
              <a:path w="1739900" h="78105">
                <a:moveTo>
                  <a:pt x="155448" y="21716"/>
                </a:moveTo>
                <a:lnTo>
                  <a:pt x="155448" y="47625"/>
                </a:lnTo>
                <a:lnTo>
                  <a:pt x="181355" y="47751"/>
                </a:lnTo>
                <a:lnTo>
                  <a:pt x="181355" y="21843"/>
                </a:lnTo>
                <a:lnTo>
                  <a:pt x="155448" y="21716"/>
                </a:lnTo>
                <a:close/>
              </a:path>
              <a:path w="1739900" h="78105">
                <a:moveTo>
                  <a:pt x="207264" y="21843"/>
                </a:moveTo>
                <a:lnTo>
                  <a:pt x="207264" y="47751"/>
                </a:lnTo>
                <a:lnTo>
                  <a:pt x="233172" y="47878"/>
                </a:lnTo>
                <a:lnTo>
                  <a:pt x="233172" y="21970"/>
                </a:lnTo>
                <a:lnTo>
                  <a:pt x="207264" y="21843"/>
                </a:lnTo>
                <a:close/>
              </a:path>
              <a:path w="1739900" h="78105">
                <a:moveTo>
                  <a:pt x="259079" y="21970"/>
                </a:moveTo>
                <a:lnTo>
                  <a:pt x="259079" y="47878"/>
                </a:lnTo>
                <a:lnTo>
                  <a:pt x="284988" y="48005"/>
                </a:lnTo>
                <a:lnTo>
                  <a:pt x="284988" y="22098"/>
                </a:lnTo>
                <a:lnTo>
                  <a:pt x="259079" y="21970"/>
                </a:lnTo>
                <a:close/>
              </a:path>
              <a:path w="1739900" h="78105">
                <a:moveTo>
                  <a:pt x="336803" y="22225"/>
                </a:moveTo>
                <a:lnTo>
                  <a:pt x="310896" y="22225"/>
                </a:lnTo>
                <a:lnTo>
                  <a:pt x="310896" y="48132"/>
                </a:lnTo>
                <a:lnTo>
                  <a:pt x="336803" y="48132"/>
                </a:lnTo>
                <a:lnTo>
                  <a:pt x="336803" y="22225"/>
                </a:lnTo>
                <a:close/>
              </a:path>
              <a:path w="1739900" h="78105">
                <a:moveTo>
                  <a:pt x="388620" y="22351"/>
                </a:moveTo>
                <a:lnTo>
                  <a:pt x="362712" y="22351"/>
                </a:lnTo>
                <a:lnTo>
                  <a:pt x="362712" y="48259"/>
                </a:lnTo>
                <a:lnTo>
                  <a:pt x="388620" y="48259"/>
                </a:lnTo>
                <a:lnTo>
                  <a:pt x="388620" y="22351"/>
                </a:lnTo>
                <a:close/>
              </a:path>
              <a:path w="1739900" h="78105">
                <a:moveTo>
                  <a:pt x="440436" y="22478"/>
                </a:moveTo>
                <a:lnTo>
                  <a:pt x="414527" y="22478"/>
                </a:lnTo>
                <a:lnTo>
                  <a:pt x="414527" y="48387"/>
                </a:lnTo>
                <a:lnTo>
                  <a:pt x="440436" y="48387"/>
                </a:lnTo>
                <a:lnTo>
                  <a:pt x="440436" y="22478"/>
                </a:lnTo>
                <a:close/>
              </a:path>
              <a:path w="1739900" h="78105">
                <a:moveTo>
                  <a:pt x="492251" y="22605"/>
                </a:moveTo>
                <a:lnTo>
                  <a:pt x="466344" y="22605"/>
                </a:lnTo>
                <a:lnTo>
                  <a:pt x="466344" y="48513"/>
                </a:lnTo>
                <a:lnTo>
                  <a:pt x="492251" y="48513"/>
                </a:lnTo>
                <a:lnTo>
                  <a:pt x="492251" y="22605"/>
                </a:lnTo>
                <a:close/>
              </a:path>
              <a:path w="1739900" h="78105">
                <a:moveTo>
                  <a:pt x="518160" y="22732"/>
                </a:moveTo>
                <a:lnTo>
                  <a:pt x="518160" y="48640"/>
                </a:lnTo>
                <a:lnTo>
                  <a:pt x="544068" y="48767"/>
                </a:lnTo>
                <a:lnTo>
                  <a:pt x="544068" y="22859"/>
                </a:lnTo>
                <a:lnTo>
                  <a:pt x="518160" y="22732"/>
                </a:lnTo>
                <a:close/>
              </a:path>
              <a:path w="1739900" h="78105">
                <a:moveTo>
                  <a:pt x="569976" y="22859"/>
                </a:moveTo>
                <a:lnTo>
                  <a:pt x="569976" y="48767"/>
                </a:lnTo>
                <a:lnTo>
                  <a:pt x="595883" y="48894"/>
                </a:lnTo>
                <a:lnTo>
                  <a:pt x="595883" y="22987"/>
                </a:lnTo>
                <a:lnTo>
                  <a:pt x="569976" y="22859"/>
                </a:lnTo>
                <a:close/>
              </a:path>
              <a:path w="1739900" h="78105">
                <a:moveTo>
                  <a:pt x="621792" y="22987"/>
                </a:moveTo>
                <a:lnTo>
                  <a:pt x="621792" y="48894"/>
                </a:lnTo>
                <a:lnTo>
                  <a:pt x="647700" y="49021"/>
                </a:lnTo>
                <a:lnTo>
                  <a:pt x="647700" y="23113"/>
                </a:lnTo>
                <a:lnTo>
                  <a:pt x="621792" y="22987"/>
                </a:lnTo>
                <a:close/>
              </a:path>
              <a:path w="1739900" h="78105">
                <a:moveTo>
                  <a:pt x="673607" y="23113"/>
                </a:moveTo>
                <a:lnTo>
                  <a:pt x="673607" y="49021"/>
                </a:lnTo>
                <a:lnTo>
                  <a:pt x="699516" y="49149"/>
                </a:lnTo>
                <a:lnTo>
                  <a:pt x="699516" y="23240"/>
                </a:lnTo>
                <a:lnTo>
                  <a:pt x="673607" y="23113"/>
                </a:lnTo>
                <a:close/>
              </a:path>
              <a:path w="1739900" h="78105">
                <a:moveTo>
                  <a:pt x="725424" y="23240"/>
                </a:moveTo>
                <a:lnTo>
                  <a:pt x="725424" y="49149"/>
                </a:lnTo>
                <a:lnTo>
                  <a:pt x="751331" y="49275"/>
                </a:lnTo>
                <a:lnTo>
                  <a:pt x="751331" y="23367"/>
                </a:lnTo>
                <a:lnTo>
                  <a:pt x="725424" y="23240"/>
                </a:lnTo>
                <a:close/>
              </a:path>
              <a:path w="1739900" h="78105">
                <a:moveTo>
                  <a:pt x="777240" y="23367"/>
                </a:moveTo>
                <a:lnTo>
                  <a:pt x="777240" y="49275"/>
                </a:lnTo>
                <a:lnTo>
                  <a:pt x="803148" y="49402"/>
                </a:lnTo>
                <a:lnTo>
                  <a:pt x="803148" y="23494"/>
                </a:lnTo>
                <a:lnTo>
                  <a:pt x="777240" y="23367"/>
                </a:lnTo>
                <a:close/>
              </a:path>
              <a:path w="1739900" h="78105">
                <a:moveTo>
                  <a:pt x="854964" y="23621"/>
                </a:moveTo>
                <a:lnTo>
                  <a:pt x="829055" y="23621"/>
                </a:lnTo>
                <a:lnTo>
                  <a:pt x="829055" y="49529"/>
                </a:lnTo>
                <a:lnTo>
                  <a:pt x="854964" y="49529"/>
                </a:lnTo>
                <a:lnTo>
                  <a:pt x="854964" y="23621"/>
                </a:lnTo>
                <a:close/>
              </a:path>
              <a:path w="1739900" h="78105">
                <a:moveTo>
                  <a:pt x="906779" y="23749"/>
                </a:moveTo>
                <a:lnTo>
                  <a:pt x="880872" y="23749"/>
                </a:lnTo>
                <a:lnTo>
                  <a:pt x="880872" y="49656"/>
                </a:lnTo>
                <a:lnTo>
                  <a:pt x="906779" y="49656"/>
                </a:lnTo>
                <a:lnTo>
                  <a:pt x="906779" y="23749"/>
                </a:lnTo>
                <a:close/>
              </a:path>
              <a:path w="1739900" h="78105">
                <a:moveTo>
                  <a:pt x="958596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1739900" h="78105">
                <a:moveTo>
                  <a:pt x="1010412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1739900" h="78105">
                <a:moveTo>
                  <a:pt x="1062227" y="24129"/>
                </a:moveTo>
                <a:lnTo>
                  <a:pt x="1036320" y="24129"/>
                </a:lnTo>
                <a:lnTo>
                  <a:pt x="1036320" y="50037"/>
                </a:lnTo>
                <a:lnTo>
                  <a:pt x="1062227" y="50037"/>
                </a:lnTo>
                <a:lnTo>
                  <a:pt x="1062227" y="24129"/>
                </a:lnTo>
                <a:close/>
              </a:path>
              <a:path w="1739900" h="78105">
                <a:moveTo>
                  <a:pt x="1088136" y="24256"/>
                </a:moveTo>
                <a:lnTo>
                  <a:pt x="1088136" y="50164"/>
                </a:lnTo>
                <a:lnTo>
                  <a:pt x="1114044" y="50291"/>
                </a:lnTo>
                <a:lnTo>
                  <a:pt x="1114044" y="24383"/>
                </a:lnTo>
                <a:lnTo>
                  <a:pt x="1088136" y="24256"/>
                </a:lnTo>
                <a:close/>
              </a:path>
              <a:path w="1739900" h="78105">
                <a:moveTo>
                  <a:pt x="1139952" y="24383"/>
                </a:moveTo>
                <a:lnTo>
                  <a:pt x="1139952" y="50291"/>
                </a:lnTo>
                <a:lnTo>
                  <a:pt x="1165860" y="50418"/>
                </a:lnTo>
                <a:lnTo>
                  <a:pt x="1165860" y="24511"/>
                </a:lnTo>
                <a:lnTo>
                  <a:pt x="1139952" y="24383"/>
                </a:lnTo>
                <a:close/>
              </a:path>
              <a:path w="1739900" h="78105">
                <a:moveTo>
                  <a:pt x="1191768" y="24511"/>
                </a:moveTo>
                <a:lnTo>
                  <a:pt x="1191768" y="50418"/>
                </a:lnTo>
                <a:lnTo>
                  <a:pt x="1217676" y="50545"/>
                </a:lnTo>
                <a:lnTo>
                  <a:pt x="1217676" y="24637"/>
                </a:lnTo>
                <a:lnTo>
                  <a:pt x="1191768" y="24511"/>
                </a:lnTo>
                <a:close/>
              </a:path>
              <a:path w="1739900" h="78105">
                <a:moveTo>
                  <a:pt x="1243583" y="24637"/>
                </a:moveTo>
                <a:lnTo>
                  <a:pt x="1243583" y="50545"/>
                </a:lnTo>
                <a:lnTo>
                  <a:pt x="1269492" y="50673"/>
                </a:lnTo>
                <a:lnTo>
                  <a:pt x="1269492" y="24764"/>
                </a:lnTo>
                <a:lnTo>
                  <a:pt x="1243583" y="24637"/>
                </a:lnTo>
                <a:close/>
              </a:path>
              <a:path w="1739900" h="78105">
                <a:moveTo>
                  <a:pt x="1295400" y="24764"/>
                </a:moveTo>
                <a:lnTo>
                  <a:pt x="1295400" y="50673"/>
                </a:lnTo>
                <a:lnTo>
                  <a:pt x="1321307" y="50800"/>
                </a:lnTo>
                <a:lnTo>
                  <a:pt x="1321307" y="24891"/>
                </a:lnTo>
                <a:lnTo>
                  <a:pt x="1295400" y="24764"/>
                </a:lnTo>
                <a:close/>
              </a:path>
              <a:path w="1739900" h="78105">
                <a:moveTo>
                  <a:pt x="1373124" y="25018"/>
                </a:moveTo>
                <a:lnTo>
                  <a:pt x="1347216" y="25018"/>
                </a:lnTo>
                <a:lnTo>
                  <a:pt x="1347216" y="50926"/>
                </a:lnTo>
                <a:lnTo>
                  <a:pt x="1373124" y="50926"/>
                </a:lnTo>
                <a:lnTo>
                  <a:pt x="1373124" y="25018"/>
                </a:lnTo>
                <a:close/>
              </a:path>
              <a:path w="1739900" h="78105">
                <a:moveTo>
                  <a:pt x="1424940" y="25145"/>
                </a:moveTo>
                <a:lnTo>
                  <a:pt x="1399031" y="25145"/>
                </a:lnTo>
                <a:lnTo>
                  <a:pt x="1399031" y="51053"/>
                </a:lnTo>
                <a:lnTo>
                  <a:pt x="1424940" y="51053"/>
                </a:lnTo>
                <a:lnTo>
                  <a:pt x="1424940" y="25145"/>
                </a:lnTo>
                <a:close/>
              </a:path>
              <a:path w="1739900" h="78105">
                <a:moveTo>
                  <a:pt x="1476755" y="25273"/>
                </a:moveTo>
                <a:lnTo>
                  <a:pt x="1450848" y="25273"/>
                </a:lnTo>
                <a:lnTo>
                  <a:pt x="1450848" y="51180"/>
                </a:lnTo>
                <a:lnTo>
                  <a:pt x="1476755" y="51180"/>
                </a:lnTo>
                <a:lnTo>
                  <a:pt x="1476755" y="25273"/>
                </a:lnTo>
                <a:close/>
              </a:path>
              <a:path w="1739900" h="78105">
                <a:moveTo>
                  <a:pt x="1528572" y="25400"/>
                </a:moveTo>
                <a:lnTo>
                  <a:pt x="1502664" y="25400"/>
                </a:lnTo>
                <a:lnTo>
                  <a:pt x="1502664" y="51307"/>
                </a:lnTo>
                <a:lnTo>
                  <a:pt x="1528572" y="51307"/>
                </a:lnTo>
                <a:lnTo>
                  <a:pt x="1528572" y="25400"/>
                </a:lnTo>
                <a:close/>
              </a:path>
              <a:path w="1739900" h="78105">
                <a:moveTo>
                  <a:pt x="1580388" y="25526"/>
                </a:moveTo>
                <a:lnTo>
                  <a:pt x="1554479" y="25526"/>
                </a:lnTo>
                <a:lnTo>
                  <a:pt x="1554479" y="51434"/>
                </a:lnTo>
                <a:lnTo>
                  <a:pt x="1580388" y="51434"/>
                </a:lnTo>
                <a:lnTo>
                  <a:pt x="1580388" y="25526"/>
                </a:lnTo>
                <a:close/>
              </a:path>
              <a:path w="1739900" h="78105">
                <a:moveTo>
                  <a:pt x="1606296" y="25653"/>
                </a:moveTo>
                <a:lnTo>
                  <a:pt x="1606296" y="51562"/>
                </a:lnTo>
                <a:lnTo>
                  <a:pt x="1632203" y="51688"/>
                </a:lnTo>
                <a:lnTo>
                  <a:pt x="1632203" y="25780"/>
                </a:lnTo>
                <a:lnTo>
                  <a:pt x="1606296" y="25653"/>
                </a:lnTo>
                <a:close/>
              </a:path>
              <a:path w="1739900" h="78105">
                <a:moveTo>
                  <a:pt x="1700911" y="0"/>
                </a:moveTo>
                <a:lnTo>
                  <a:pt x="1685764" y="3034"/>
                </a:lnTo>
                <a:lnTo>
                  <a:pt x="1673367" y="11318"/>
                </a:lnTo>
                <a:lnTo>
                  <a:pt x="1664995" y="23627"/>
                </a:lnTo>
                <a:lnTo>
                  <a:pt x="1664551" y="25812"/>
                </a:lnTo>
                <a:lnTo>
                  <a:pt x="1684020" y="25907"/>
                </a:lnTo>
                <a:lnTo>
                  <a:pt x="1684020" y="51815"/>
                </a:lnTo>
                <a:lnTo>
                  <a:pt x="1664542" y="51815"/>
                </a:lnTo>
                <a:lnTo>
                  <a:pt x="1664956" y="53881"/>
                </a:lnTo>
                <a:lnTo>
                  <a:pt x="1673240" y="66278"/>
                </a:lnTo>
                <a:lnTo>
                  <a:pt x="1685549" y="74650"/>
                </a:lnTo>
                <a:lnTo>
                  <a:pt x="1700656" y="77724"/>
                </a:lnTo>
                <a:lnTo>
                  <a:pt x="1715803" y="74689"/>
                </a:lnTo>
                <a:lnTo>
                  <a:pt x="1728200" y="66405"/>
                </a:lnTo>
                <a:lnTo>
                  <a:pt x="1736572" y="54096"/>
                </a:lnTo>
                <a:lnTo>
                  <a:pt x="1737036" y="51815"/>
                </a:lnTo>
                <a:lnTo>
                  <a:pt x="1684020" y="51815"/>
                </a:lnTo>
                <a:lnTo>
                  <a:pt x="1737055" y="51720"/>
                </a:lnTo>
                <a:lnTo>
                  <a:pt x="1739646" y="38988"/>
                </a:lnTo>
                <a:lnTo>
                  <a:pt x="1736611" y="23842"/>
                </a:lnTo>
                <a:lnTo>
                  <a:pt x="1728327" y="11445"/>
                </a:lnTo>
                <a:lnTo>
                  <a:pt x="1716018" y="3073"/>
                </a:lnTo>
                <a:lnTo>
                  <a:pt x="1700911" y="0"/>
                </a:lnTo>
                <a:close/>
              </a:path>
              <a:path w="1739900" h="78105">
                <a:moveTo>
                  <a:pt x="1664551" y="25812"/>
                </a:moveTo>
                <a:lnTo>
                  <a:pt x="1661922" y="38734"/>
                </a:lnTo>
                <a:lnTo>
                  <a:pt x="1664523" y="51720"/>
                </a:lnTo>
                <a:lnTo>
                  <a:pt x="1684020" y="51815"/>
                </a:lnTo>
                <a:lnTo>
                  <a:pt x="1684020" y="25907"/>
                </a:lnTo>
                <a:lnTo>
                  <a:pt x="1664551" y="25812"/>
                </a:lnTo>
                <a:close/>
              </a:path>
              <a:path w="1739900" h="78105">
                <a:moveTo>
                  <a:pt x="1658112" y="25780"/>
                </a:moveTo>
                <a:lnTo>
                  <a:pt x="1658112" y="51688"/>
                </a:lnTo>
                <a:lnTo>
                  <a:pt x="1664523" y="51720"/>
                </a:lnTo>
                <a:lnTo>
                  <a:pt x="1661922" y="38734"/>
                </a:lnTo>
                <a:lnTo>
                  <a:pt x="1664551" y="25812"/>
                </a:lnTo>
                <a:lnTo>
                  <a:pt x="1658112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165" y="1032764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Karakterikstik</a:t>
            </a:r>
            <a:r>
              <a:rPr sz="1800" b="1" spc="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Magnetik 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0125" y="1766442"/>
          <a:ext cx="8092440" cy="3750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3170"/>
                <a:gridCol w="5589270"/>
              </a:tblGrid>
              <a:tr h="550418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Karakteristik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Jenis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Gerakan</a:t>
                      </a:r>
                      <a:r>
                        <a:rPr sz="18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Head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Fixed</a:t>
                      </a:r>
                      <a:r>
                        <a:rPr sz="18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Head</a:t>
                      </a:r>
                      <a:r>
                        <a:rPr sz="18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(satu</a:t>
                      </a:r>
                      <a:r>
                        <a:rPr sz="18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dirty="0">
                          <a:latin typeface="Verdana"/>
                          <a:cs typeface="Verdana"/>
                        </a:rPr>
                        <a:t>per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dirty="0">
                          <a:latin typeface="Verdana"/>
                          <a:cs typeface="Verdana"/>
                        </a:rPr>
                        <a:t>track)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Movable</a:t>
                      </a:r>
                      <a:r>
                        <a:rPr sz="18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Head</a:t>
                      </a:r>
                      <a:r>
                        <a:rPr sz="18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(satu</a:t>
                      </a:r>
                      <a:r>
                        <a:rPr sz="18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per surface)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Portabilitas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Disk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Nonremovable</a:t>
                      </a:r>
                      <a:r>
                        <a:rPr sz="1800" b="1" i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dirty="0">
                          <a:latin typeface="Verdana"/>
                          <a:cs typeface="Verdana"/>
                        </a:rPr>
                        <a:t>Disk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Removable</a:t>
                      </a:r>
                      <a:r>
                        <a:rPr sz="1800" b="1" i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dirty="0">
                          <a:latin typeface="Verdana"/>
                          <a:cs typeface="Verdana"/>
                        </a:rPr>
                        <a:t>Disk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Sides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dirty="0">
                          <a:latin typeface="Verdana"/>
                          <a:cs typeface="Verdana"/>
                        </a:rPr>
                        <a:t>Single</a:t>
                      </a:r>
                      <a:r>
                        <a:rPr sz="1800" b="1" i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Sided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dirty="0">
                          <a:latin typeface="Verdana"/>
                          <a:cs typeface="Verdana"/>
                        </a:rPr>
                        <a:t>Double</a:t>
                      </a:r>
                      <a:r>
                        <a:rPr sz="1800" b="1" i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dirty="0">
                          <a:latin typeface="Verdana"/>
                          <a:cs typeface="Verdana"/>
                        </a:rPr>
                        <a:t>Sided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Platters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dirty="0">
                          <a:latin typeface="Verdana"/>
                          <a:cs typeface="Verdana"/>
                        </a:rPr>
                        <a:t>Single</a:t>
                      </a:r>
                      <a:r>
                        <a:rPr sz="1800" b="1" i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Platter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1800" b="1" i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Platter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Mekanisme</a:t>
                      </a:r>
                      <a:r>
                        <a:rPr sz="18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Head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Contact</a:t>
                      </a:r>
                      <a:r>
                        <a:rPr sz="18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(Diskette)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Verdana"/>
                        <a:buChar char="-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b="1" i="1" spc="-5" dirty="0">
                          <a:latin typeface="Verdana"/>
                          <a:cs typeface="Verdana"/>
                        </a:rPr>
                        <a:t>Aerodynamic</a:t>
                      </a:r>
                      <a:r>
                        <a:rPr sz="1800" b="1" i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Gap</a:t>
                      </a:r>
                      <a:r>
                        <a:rPr sz="18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i="1" spc="-5" dirty="0">
                          <a:latin typeface="Verdana"/>
                          <a:cs typeface="Verdana"/>
                        </a:rPr>
                        <a:t>(Winchester)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383" y="1947203"/>
            <a:ext cx="7343322" cy="3385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50" dirty="0"/>
              <a:t> </a:t>
            </a:r>
            <a:r>
              <a:rPr spc="-10" dirty="0"/>
              <a:t>Disk</a:t>
            </a:r>
          </a:p>
        </p:txBody>
      </p:sp>
      <p:sp>
        <p:nvSpPr>
          <p:cNvPr id="5" name="object 5"/>
          <p:cNvSpPr/>
          <p:nvPr/>
        </p:nvSpPr>
        <p:spPr>
          <a:xfrm>
            <a:off x="6877050" y="1377696"/>
            <a:ext cx="1739900" cy="78105"/>
          </a:xfrm>
          <a:custGeom>
            <a:avLst/>
            <a:gdLst/>
            <a:ahLst/>
            <a:cxnLst/>
            <a:rect l="l" t="t" r="r" b="b"/>
            <a:pathLst>
              <a:path w="1739900" h="78105">
                <a:moveTo>
                  <a:pt x="0" y="21336"/>
                </a:moveTo>
                <a:lnTo>
                  <a:pt x="0" y="47243"/>
                </a:lnTo>
                <a:lnTo>
                  <a:pt x="25907" y="47370"/>
                </a:lnTo>
                <a:lnTo>
                  <a:pt x="25907" y="21462"/>
                </a:lnTo>
                <a:lnTo>
                  <a:pt x="0" y="21336"/>
                </a:lnTo>
                <a:close/>
              </a:path>
              <a:path w="1739900" h="78105">
                <a:moveTo>
                  <a:pt x="51816" y="21462"/>
                </a:moveTo>
                <a:lnTo>
                  <a:pt x="51816" y="47370"/>
                </a:lnTo>
                <a:lnTo>
                  <a:pt x="77724" y="47498"/>
                </a:lnTo>
                <a:lnTo>
                  <a:pt x="77724" y="21589"/>
                </a:lnTo>
                <a:lnTo>
                  <a:pt x="51816" y="21462"/>
                </a:lnTo>
                <a:close/>
              </a:path>
              <a:path w="1739900" h="78105">
                <a:moveTo>
                  <a:pt x="103631" y="21589"/>
                </a:moveTo>
                <a:lnTo>
                  <a:pt x="103631" y="47498"/>
                </a:lnTo>
                <a:lnTo>
                  <a:pt x="129540" y="47625"/>
                </a:lnTo>
                <a:lnTo>
                  <a:pt x="129540" y="21716"/>
                </a:lnTo>
                <a:lnTo>
                  <a:pt x="103631" y="21589"/>
                </a:lnTo>
                <a:close/>
              </a:path>
              <a:path w="1739900" h="78105">
                <a:moveTo>
                  <a:pt x="155448" y="21716"/>
                </a:moveTo>
                <a:lnTo>
                  <a:pt x="155448" y="47625"/>
                </a:lnTo>
                <a:lnTo>
                  <a:pt x="181355" y="47751"/>
                </a:lnTo>
                <a:lnTo>
                  <a:pt x="181355" y="21843"/>
                </a:lnTo>
                <a:lnTo>
                  <a:pt x="155448" y="21716"/>
                </a:lnTo>
                <a:close/>
              </a:path>
              <a:path w="1739900" h="78105">
                <a:moveTo>
                  <a:pt x="207264" y="21843"/>
                </a:moveTo>
                <a:lnTo>
                  <a:pt x="207264" y="47751"/>
                </a:lnTo>
                <a:lnTo>
                  <a:pt x="233172" y="47878"/>
                </a:lnTo>
                <a:lnTo>
                  <a:pt x="233172" y="21970"/>
                </a:lnTo>
                <a:lnTo>
                  <a:pt x="207264" y="21843"/>
                </a:lnTo>
                <a:close/>
              </a:path>
              <a:path w="1739900" h="78105">
                <a:moveTo>
                  <a:pt x="259079" y="21970"/>
                </a:moveTo>
                <a:lnTo>
                  <a:pt x="259079" y="47878"/>
                </a:lnTo>
                <a:lnTo>
                  <a:pt x="284988" y="48005"/>
                </a:lnTo>
                <a:lnTo>
                  <a:pt x="284988" y="22098"/>
                </a:lnTo>
                <a:lnTo>
                  <a:pt x="259079" y="21970"/>
                </a:lnTo>
                <a:close/>
              </a:path>
              <a:path w="1739900" h="78105">
                <a:moveTo>
                  <a:pt x="336803" y="22225"/>
                </a:moveTo>
                <a:lnTo>
                  <a:pt x="310896" y="22225"/>
                </a:lnTo>
                <a:lnTo>
                  <a:pt x="310896" y="48132"/>
                </a:lnTo>
                <a:lnTo>
                  <a:pt x="336803" y="48132"/>
                </a:lnTo>
                <a:lnTo>
                  <a:pt x="336803" y="22225"/>
                </a:lnTo>
                <a:close/>
              </a:path>
              <a:path w="1739900" h="78105">
                <a:moveTo>
                  <a:pt x="388620" y="22351"/>
                </a:moveTo>
                <a:lnTo>
                  <a:pt x="362711" y="22351"/>
                </a:lnTo>
                <a:lnTo>
                  <a:pt x="362711" y="48259"/>
                </a:lnTo>
                <a:lnTo>
                  <a:pt x="388620" y="48259"/>
                </a:lnTo>
                <a:lnTo>
                  <a:pt x="388620" y="22351"/>
                </a:lnTo>
                <a:close/>
              </a:path>
              <a:path w="1739900" h="78105">
                <a:moveTo>
                  <a:pt x="440435" y="22478"/>
                </a:moveTo>
                <a:lnTo>
                  <a:pt x="414527" y="22478"/>
                </a:lnTo>
                <a:lnTo>
                  <a:pt x="414527" y="48387"/>
                </a:lnTo>
                <a:lnTo>
                  <a:pt x="440435" y="48387"/>
                </a:lnTo>
                <a:lnTo>
                  <a:pt x="440435" y="22478"/>
                </a:lnTo>
                <a:close/>
              </a:path>
              <a:path w="1739900" h="78105">
                <a:moveTo>
                  <a:pt x="492251" y="22605"/>
                </a:moveTo>
                <a:lnTo>
                  <a:pt x="466344" y="22605"/>
                </a:lnTo>
                <a:lnTo>
                  <a:pt x="466344" y="48513"/>
                </a:lnTo>
                <a:lnTo>
                  <a:pt x="492251" y="48513"/>
                </a:lnTo>
                <a:lnTo>
                  <a:pt x="492251" y="22605"/>
                </a:lnTo>
                <a:close/>
              </a:path>
              <a:path w="1739900" h="78105">
                <a:moveTo>
                  <a:pt x="518159" y="22732"/>
                </a:moveTo>
                <a:lnTo>
                  <a:pt x="518159" y="48640"/>
                </a:lnTo>
                <a:lnTo>
                  <a:pt x="544068" y="48767"/>
                </a:lnTo>
                <a:lnTo>
                  <a:pt x="544068" y="22859"/>
                </a:lnTo>
                <a:lnTo>
                  <a:pt x="518159" y="22732"/>
                </a:lnTo>
                <a:close/>
              </a:path>
              <a:path w="1739900" h="78105">
                <a:moveTo>
                  <a:pt x="569976" y="22859"/>
                </a:moveTo>
                <a:lnTo>
                  <a:pt x="569976" y="48767"/>
                </a:lnTo>
                <a:lnTo>
                  <a:pt x="595883" y="48894"/>
                </a:lnTo>
                <a:lnTo>
                  <a:pt x="595883" y="22987"/>
                </a:lnTo>
                <a:lnTo>
                  <a:pt x="569976" y="22859"/>
                </a:lnTo>
                <a:close/>
              </a:path>
              <a:path w="1739900" h="78105">
                <a:moveTo>
                  <a:pt x="621792" y="22987"/>
                </a:moveTo>
                <a:lnTo>
                  <a:pt x="621792" y="48894"/>
                </a:lnTo>
                <a:lnTo>
                  <a:pt x="647700" y="49021"/>
                </a:lnTo>
                <a:lnTo>
                  <a:pt x="647700" y="23113"/>
                </a:lnTo>
                <a:lnTo>
                  <a:pt x="621792" y="22987"/>
                </a:lnTo>
                <a:close/>
              </a:path>
              <a:path w="1739900" h="78105">
                <a:moveTo>
                  <a:pt x="673607" y="23113"/>
                </a:moveTo>
                <a:lnTo>
                  <a:pt x="673607" y="49021"/>
                </a:lnTo>
                <a:lnTo>
                  <a:pt x="699516" y="49149"/>
                </a:lnTo>
                <a:lnTo>
                  <a:pt x="699516" y="23240"/>
                </a:lnTo>
                <a:lnTo>
                  <a:pt x="673607" y="23113"/>
                </a:lnTo>
                <a:close/>
              </a:path>
              <a:path w="1739900" h="78105">
                <a:moveTo>
                  <a:pt x="725424" y="23240"/>
                </a:moveTo>
                <a:lnTo>
                  <a:pt x="725424" y="49149"/>
                </a:lnTo>
                <a:lnTo>
                  <a:pt x="751331" y="49275"/>
                </a:lnTo>
                <a:lnTo>
                  <a:pt x="751331" y="23367"/>
                </a:lnTo>
                <a:lnTo>
                  <a:pt x="725424" y="23240"/>
                </a:lnTo>
                <a:close/>
              </a:path>
              <a:path w="1739900" h="78105">
                <a:moveTo>
                  <a:pt x="777240" y="23367"/>
                </a:moveTo>
                <a:lnTo>
                  <a:pt x="777240" y="49275"/>
                </a:lnTo>
                <a:lnTo>
                  <a:pt x="803148" y="49402"/>
                </a:lnTo>
                <a:lnTo>
                  <a:pt x="803148" y="23494"/>
                </a:lnTo>
                <a:lnTo>
                  <a:pt x="777240" y="23367"/>
                </a:lnTo>
                <a:close/>
              </a:path>
              <a:path w="1739900" h="78105">
                <a:moveTo>
                  <a:pt x="854964" y="23621"/>
                </a:moveTo>
                <a:lnTo>
                  <a:pt x="829055" y="23621"/>
                </a:lnTo>
                <a:lnTo>
                  <a:pt x="829055" y="49529"/>
                </a:lnTo>
                <a:lnTo>
                  <a:pt x="854964" y="49529"/>
                </a:lnTo>
                <a:lnTo>
                  <a:pt x="854964" y="23621"/>
                </a:lnTo>
                <a:close/>
              </a:path>
              <a:path w="1739900" h="78105">
                <a:moveTo>
                  <a:pt x="906779" y="23749"/>
                </a:moveTo>
                <a:lnTo>
                  <a:pt x="880872" y="23749"/>
                </a:lnTo>
                <a:lnTo>
                  <a:pt x="880872" y="49656"/>
                </a:lnTo>
                <a:lnTo>
                  <a:pt x="906779" y="49656"/>
                </a:lnTo>
                <a:lnTo>
                  <a:pt x="906779" y="23749"/>
                </a:lnTo>
                <a:close/>
              </a:path>
              <a:path w="1739900" h="78105">
                <a:moveTo>
                  <a:pt x="958596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1739900" h="78105">
                <a:moveTo>
                  <a:pt x="1010411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1" y="49911"/>
                </a:lnTo>
                <a:lnTo>
                  <a:pt x="1010411" y="24002"/>
                </a:lnTo>
                <a:close/>
              </a:path>
              <a:path w="1739900" h="78105">
                <a:moveTo>
                  <a:pt x="1062227" y="24129"/>
                </a:moveTo>
                <a:lnTo>
                  <a:pt x="1036320" y="24129"/>
                </a:lnTo>
                <a:lnTo>
                  <a:pt x="1036320" y="50037"/>
                </a:lnTo>
                <a:lnTo>
                  <a:pt x="1062227" y="50037"/>
                </a:lnTo>
                <a:lnTo>
                  <a:pt x="1062227" y="24129"/>
                </a:lnTo>
                <a:close/>
              </a:path>
              <a:path w="1739900" h="78105">
                <a:moveTo>
                  <a:pt x="1088135" y="24256"/>
                </a:moveTo>
                <a:lnTo>
                  <a:pt x="1088135" y="50164"/>
                </a:lnTo>
                <a:lnTo>
                  <a:pt x="1114044" y="50291"/>
                </a:lnTo>
                <a:lnTo>
                  <a:pt x="1114044" y="24383"/>
                </a:lnTo>
                <a:lnTo>
                  <a:pt x="1088135" y="24256"/>
                </a:lnTo>
                <a:close/>
              </a:path>
              <a:path w="1739900" h="78105">
                <a:moveTo>
                  <a:pt x="1139952" y="24383"/>
                </a:moveTo>
                <a:lnTo>
                  <a:pt x="1139952" y="50291"/>
                </a:lnTo>
                <a:lnTo>
                  <a:pt x="1165859" y="50418"/>
                </a:lnTo>
                <a:lnTo>
                  <a:pt x="1165859" y="24511"/>
                </a:lnTo>
                <a:lnTo>
                  <a:pt x="1139952" y="24383"/>
                </a:lnTo>
                <a:close/>
              </a:path>
              <a:path w="1739900" h="78105">
                <a:moveTo>
                  <a:pt x="1191768" y="24511"/>
                </a:moveTo>
                <a:lnTo>
                  <a:pt x="1191768" y="50418"/>
                </a:lnTo>
                <a:lnTo>
                  <a:pt x="1217676" y="50545"/>
                </a:lnTo>
                <a:lnTo>
                  <a:pt x="1217676" y="24637"/>
                </a:lnTo>
                <a:lnTo>
                  <a:pt x="1191768" y="24511"/>
                </a:lnTo>
                <a:close/>
              </a:path>
              <a:path w="1739900" h="78105">
                <a:moveTo>
                  <a:pt x="1243583" y="24637"/>
                </a:moveTo>
                <a:lnTo>
                  <a:pt x="1243583" y="50545"/>
                </a:lnTo>
                <a:lnTo>
                  <a:pt x="1269492" y="50673"/>
                </a:lnTo>
                <a:lnTo>
                  <a:pt x="1269492" y="24764"/>
                </a:lnTo>
                <a:lnTo>
                  <a:pt x="1243583" y="24637"/>
                </a:lnTo>
                <a:close/>
              </a:path>
              <a:path w="1739900" h="78105">
                <a:moveTo>
                  <a:pt x="1295400" y="24764"/>
                </a:moveTo>
                <a:lnTo>
                  <a:pt x="1295400" y="50673"/>
                </a:lnTo>
                <a:lnTo>
                  <a:pt x="1321307" y="50800"/>
                </a:lnTo>
                <a:lnTo>
                  <a:pt x="1321307" y="24891"/>
                </a:lnTo>
                <a:lnTo>
                  <a:pt x="1295400" y="24764"/>
                </a:lnTo>
                <a:close/>
              </a:path>
              <a:path w="1739900" h="78105">
                <a:moveTo>
                  <a:pt x="1373124" y="25018"/>
                </a:moveTo>
                <a:lnTo>
                  <a:pt x="1347216" y="25018"/>
                </a:lnTo>
                <a:lnTo>
                  <a:pt x="1347216" y="50926"/>
                </a:lnTo>
                <a:lnTo>
                  <a:pt x="1373124" y="50926"/>
                </a:lnTo>
                <a:lnTo>
                  <a:pt x="1373124" y="25018"/>
                </a:lnTo>
                <a:close/>
              </a:path>
              <a:path w="1739900" h="78105">
                <a:moveTo>
                  <a:pt x="1424940" y="25145"/>
                </a:moveTo>
                <a:lnTo>
                  <a:pt x="1399031" y="25145"/>
                </a:lnTo>
                <a:lnTo>
                  <a:pt x="1399031" y="51053"/>
                </a:lnTo>
                <a:lnTo>
                  <a:pt x="1424940" y="51053"/>
                </a:lnTo>
                <a:lnTo>
                  <a:pt x="1424940" y="25145"/>
                </a:lnTo>
                <a:close/>
              </a:path>
              <a:path w="1739900" h="78105">
                <a:moveTo>
                  <a:pt x="1476755" y="25273"/>
                </a:moveTo>
                <a:lnTo>
                  <a:pt x="1450848" y="25273"/>
                </a:lnTo>
                <a:lnTo>
                  <a:pt x="1450848" y="51180"/>
                </a:lnTo>
                <a:lnTo>
                  <a:pt x="1476755" y="51180"/>
                </a:lnTo>
                <a:lnTo>
                  <a:pt x="1476755" y="25273"/>
                </a:lnTo>
                <a:close/>
              </a:path>
              <a:path w="1739900" h="78105">
                <a:moveTo>
                  <a:pt x="1528572" y="25400"/>
                </a:moveTo>
                <a:lnTo>
                  <a:pt x="1502664" y="25400"/>
                </a:lnTo>
                <a:lnTo>
                  <a:pt x="1502664" y="51307"/>
                </a:lnTo>
                <a:lnTo>
                  <a:pt x="1528572" y="51307"/>
                </a:lnTo>
                <a:lnTo>
                  <a:pt x="1528572" y="25400"/>
                </a:lnTo>
                <a:close/>
              </a:path>
              <a:path w="1739900" h="78105">
                <a:moveTo>
                  <a:pt x="1580388" y="25526"/>
                </a:moveTo>
                <a:lnTo>
                  <a:pt x="1554479" y="25526"/>
                </a:lnTo>
                <a:lnTo>
                  <a:pt x="1554479" y="51434"/>
                </a:lnTo>
                <a:lnTo>
                  <a:pt x="1580388" y="51434"/>
                </a:lnTo>
                <a:lnTo>
                  <a:pt x="1580388" y="25526"/>
                </a:lnTo>
                <a:close/>
              </a:path>
              <a:path w="1739900" h="78105">
                <a:moveTo>
                  <a:pt x="1606296" y="25653"/>
                </a:moveTo>
                <a:lnTo>
                  <a:pt x="1606296" y="51562"/>
                </a:lnTo>
                <a:lnTo>
                  <a:pt x="1632203" y="51688"/>
                </a:lnTo>
                <a:lnTo>
                  <a:pt x="1632203" y="25780"/>
                </a:lnTo>
                <a:lnTo>
                  <a:pt x="1606296" y="25653"/>
                </a:lnTo>
                <a:close/>
              </a:path>
              <a:path w="1739900" h="78105">
                <a:moveTo>
                  <a:pt x="1700910" y="0"/>
                </a:moveTo>
                <a:lnTo>
                  <a:pt x="1685764" y="3034"/>
                </a:lnTo>
                <a:lnTo>
                  <a:pt x="1673367" y="11318"/>
                </a:lnTo>
                <a:lnTo>
                  <a:pt x="1664995" y="23627"/>
                </a:lnTo>
                <a:lnTo>
                  <a:pt x="1664551" y="25812"/>
                </a:lnTo>
                <a:lnTo>
                  <a:pt x="1684020" y="25907"/>
                </a:lnTo>
                <a:lnTo>
                  <a:pt x="1684020" y="51815"/>
                </a:lnTo>
                <a:lnTo>
                  <a:pt x="1664542" y="51815"/>
                </a:lnTo>
                <a:lnTo>
                  <a:pt x="1664956" y="53881"/>
                </a:lnTo>
                <a:lnTo>
                  <a:pt x="1673240" y="66278"/>
                </a:lnTo>
                <a:lnTo>
                  <a:pt x="1685549" y="74650"/>
                </a:lnTo>
                <a:lnTo>
                  <a:pt x="1700656" y="77724"/>
                </a:lnTo>
                <a:lnTo>
                  <a:pt x="1715803" y="74689"/>
                </a:lnTo>
                <a:lnTo>
                  <a:pt x="1728200" y="66405"/>
                </a:lnTo>
                <a:lnTo>
                  <a:pt x="1736572" y="54096"/>
                </a:lnTo>
                <a:lnTo>
                  <a:pt x="1737036" y="51815"/>
                </a:lnTo>
                <a:lnTo>
                  <a:pt x="1684020" y="51815"/>
                </a:lnTo>
                <a:lnTo>
                  <a:pt x="1737055" y="51720"/>
                </a:lnTo>
                <a:lnTo>
                  <a:pt x="1739646" y="38988"/>
                </a:lnTo>
                <a:lnTo>
                  <a:pt x="1736611" y="23842"/>
                </a:lnTo>
                <a:lnTo>
                  <a:pt x="1728327" y="11445"/>
                </a:lnTo>
                <a:lnTo>
                  <a:pt x="1716018" y="3073"/>
                </a:lnTo>
                <a:lnTo>
                  <a:pt x="1700910" y="0"/>
                </a:lnTo>
                <a:close/>
              </a:path>
              <a:path w="1739900" h="78105">
                <a:moveTo>
                  <a:pt x="1664551" y="25812"/>
                </a:moveTo>
                <a:lnTo>
                  <a:pt x="1661922" y="38734"/>
                </a:lnTo>
                <a:lnTo>
                  <a:pt x="1664523" y="51720"/>
                </a:lnTo>
                <a:lnTo>
                  <a:pt x="1684020" y="51815"/>
                </a:lnTo>
                <a:lnTo>
                  <a:pt x="1684020" y="25907"/>
                </a:lnTo>
                <a:lnTo>
                  <a:pt x="1664551" y="25812"/>
                </a:lnTo>
                <a:close/>
              </a:path>
              <a:path w="1739900" h="78105">
                <a:moveTo>
                  <a:pt x="1658111" y="25780"/>
                </a:moveTo>
                <a:lnTo>
                  <a:pt x="1658111" y="51688"/>
                </a:lnTo>
                <a:lnTo>
                  <a:pt x="1664523" y="51720"/>
                </a:lnTo>
                <a:lnTo>
                  <a:pt x="1661922" y="38734"/>
                </a:lnTo>
                <a:lnTo>
                  <a:pt x="1664551" y="25812"/>
                </a:lnTo>
                <a:lnTo>
                  <a:pt x="1658111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8439" y="1003553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Gerakan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11936"/>
            <a:ext cx="9144000" cy="5844540"/>
            <a:chOff x="761" y="1011936"/>
            <a:chExt cx="9144000" cy="5844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76" y="1011936"/>
              <a:ext cx="6348983" cy="4762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50" dirty="0"/>
              <a:t> </a:t>
            </a:r>
            <a:r>
              <a:rPr spc="-10" dirty="0"/>
              <a:t>Disk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41832"/>
            <a:ext cx="9144000" cy="5915025"/>
            <a:chOff x="761" y="941832"/>
            <a:chExt cx="9144000" cy="5915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587" y="941832"/>
              <a:ext cx="6493764" cy="48707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50" dirty="0"/>
              <a:t> </a:t>
            </a:r>
            <a:r>
              <a:rPr spc="-10" dirty="0"/>
              <a:t>Disk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8964" y="234442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Kapasitas</a:t>
            </a:r>
            <a:r>
              <a:rPr spc="-15" dirty="0"/>
              <a:t> </a:t>
            </a:r>
            <a:r>
              <a:rPr spc="-10" dirty="0"/>
              <a:t>Hardisk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259" y="1406144"/>
            <a:ext cx="8302625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Kapasitas</a:t>
            </a:r>
            <a:r>
              <a:rPr sz="24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 banyaknya</a:t>
            </a:r>
            <a:r>
              <a:rPr sz="24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bit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4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endParaRPr sz="2400">
              <a:latin typeface="Verdana"/>
              <a:cs typeface="Verdana"/>
            </a:endParaRPr>
          </a:p>
          <a:p>
            <a:pPr marL="381000" marR="293370" indent="-343535">
              <a:lnSpc>
                <a:spcPts val="2400"/>
              </a:lnSpc>
              <a:spcBef>
                <a:spcPts val="75"/>
              </a:spcBef>
              <a:buFont typeface="Verdana"/>
              <a:buChar char="-"/>
              <a:tabLst>
                <a:tab pos="381000" algn="l"/>
                <a:tab pos="381635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Produsen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hardisk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menulis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kapasitas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satuan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GigaByte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(GB)</a:t>
            </a:r>
            <a:endParaRPr sz="2000">
              <a:latin typeface="Verdana"/>
              <a:cs typeface="Verdana"/>
            </a:endParaRPr>
          </a:p>
          <a:p>
            <a:pPr marL="38100">
              <a:lnSpc>
                <a:spcPts val="2320"/>
              </a:lnSpc>
              <a:tabLst>
                <a:tab pos="381000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GB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10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50" i="1" spc="30" baseline="25641" dirty="0">
                <a:solidFill>
                  <a:srgbClr val="16165D"/>
                </a:solidFill>
                <a:latin typeface="Verdana"/>
                <a:cs typeface="Verdana"/>
              </a:rPr>
              <a:t>9</a:t>
            </a:r>
            <a:endParaRPr sz="1950" baseline="25641">
              <a:latin typeface="Verdana"/>
              <a:cs typeface="Verdana"/>
            </a:endParaRPr>
          </a:p>
          <a:p>
            <a:pPr marL="47625">
              <a:lnSpc>
                <a:spcPts val="2875"/>
              </a:lnSpc>
              <a:spcBef>
                <a:spcPts val="1345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Penentu</a:t>
            </a:r>
            <a:r>
              <a:rPr sz="24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kapasitas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hardisk</a:t>
            </a:r>
            <a:endParaRPr sz="2400">
              <a:latin typeface="Verdana"/>
              <a:cs typeface="Verdana"/>
            </a:endParaRPr>
          </a:p>
          <a:p>
            <a:pPr marL="390525" marR="810260" indent="-342900">
              <a:lnSpc>
                <a:spcPts val="2400"/>
              </a:lnSpc>
              <a:spcBef>
                <a:spcPts val="75"/>
              </a:spcBef>
              <a:buFont typeface="Verdana"/>
              <a:buChar char="-"/>
              <a:tabLst>
                <a:tab pos="390525" algn="l"/>
                <a:tab pos="391160" algn="l"/>
              </a:tabLst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Recording density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(bit/inci) :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banyaknya bit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dapat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ditempatkan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segmen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track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sepanjang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inci</a:t>
            </a:r>
            <a:endParaRPr sz="2000">
              <a:latin typeface="Verdana"/>
              <a:cs typeface="Verdana"/>
            </a:endParaRPr>
          </a:p>
          <a:p>
            <a:pPr marL="390525" marR="738505" indent="-342900">
              <a:lnSpc>
                <a:spcPts val="2400"/>
              </a:lnSpc>
              <a:spcBef>
                <a:spcPts val="5"/>
              </a:spcBef>
              <a:buFont typeface="Verdana"/>
              <a:buChar char="-"/>
              <a:tabLst>
                <a:tab pos="390525" algn="l"/>
                <a:tab pos="391160" algn="l"/>
              </a:tabLst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Track density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(track/inci)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: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banyaknya track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dapat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ditempatkan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segmen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radial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sepanjang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 inci</a:t>
            </a:r>
            <a:endParaRPr sz="2000">
              <a:latin typeface="Verdana"/>
              <a:cs typeface="Verdana"/>
            </a:endParaRPr>
          </a:p>
          <a:p>
            <a:pPr marL="390525" marR="30480" indent="-342900">
              <a:lnSpc>
                <a:spcPts val="2400"/>
              </a:lnSpc>
              <a:buFont typeface="Verdana"/>
              <a:buChar char="-"/>
              <a:tabLst>
                <a:tab pos="390525" algn="l"/>
                <a:tab pos="391160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Areal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density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(bit/inci</a:t>
            </a:r>
            <a:r>
              <a:rPr sz="1950" i="1" baseline="25641" dirty="0">
                <a:solidFill>
                  <a:srgbClr val="16165D"/>
                </a:solidFill>
                <a:latin typeface="Verdana"/>
                <a:cs typeface="Verdana"/>
              </a:rPr>
              <a:t>2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) :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perkalian dari recording density dan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track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density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541" y="234442"/>
            <a:ext cx="611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Menghitung</a:t>
            </a:r>
            <a:r>
              <a:rPr spc="25" dirty="0"/>
              <a:t> </a:t>
            </a:r>
            <a:r>
              <a:rPr spc="-5" dirty="0"/>
              <a:t>Kapasitas</a:t>
            </a:r>
            <a:r>
              <a:rPr spc="40" dirty="0"/>
              <a:t> </a:t>
            </a:r>
            <a:r>
              <a:rPr spc="-10" dirty="0"/>
              <a:t>Hardisk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659" y="1221435"/>
            <a:ext cx="6835140" cy="308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Kapasitas</a:t>
            </a:r>
            <a:r>
              <a:rPr sz="2400" b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400"/>
              </a:lnSpc>
              <a:spcBef>
                <a:spcPts val="80"/>
              </a:spcBef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(byte/sektor)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(sektor/track)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(track/permukaan)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(permukaan/piringan)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(piringan/disk)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875"/>
              </a:lnSpc>
              <a:spcBef>
                <a:spcPts val="146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Contoh</a:t>
            </a:r>
            <a:r>
              <a:rPr sz="24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ts val="2395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512</a:t>
            </a:r>
            <a:r>
              <a:rPr sz="20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byte/sektor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300</a:t>
            </a:r>
            <a:r>
              <a:rPr sz="20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sektor/track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20.000</a:t>
            </a:r>
            <a:r>
              <a:rPr sz="20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track/permukaan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000" i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permukaan/piringan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5</a:t>
            </a:r>
            <a:r>
              <a:rPr sz="20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piringan/disk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10" y="4397120"/>
            <a:ext cx="168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Kapasitas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866" y="4447413"/>
            <a:ext cx="557784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(512)</a:t>
            </a:r>
            <a:r>
              <a:rPr sz="2000" b="1" i="1" spc="-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x</a:t>
            </a:r>
            <a:r>
              <a:rPr sz="2000" b="1" i="1" spc="-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(300)</a:t>
            </a:r>
            <a:r>
              <a:rPr sz="2000" b="1" i="1" spc="-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x</a:t>
            </a:r>
            <a:r>
              <a:rPr sz="2000" b="1" i="1" spc="-1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(20.000)</a:t>
            </a:r>
            <a:r>
              <a:rPr sz="2000" b="1" i="1" spc="-1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x</a:t>
            </a:r>
            <a:r>
              <a:rPr sz="2000" b="1" i="1" spc="-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(2)</a:t>
            </a:r>
            <a:r>
              <a:rPr sz="2000" b="1" i="1" spc="-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x (5)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=</a:t>
            </a:r>
            <a:r>
              <a:rPr sz="2000" b="1" i="1" spc="-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Verdana"/>
                <a:cs typeface="Verdana"/>
              </a:rPr>
              <a:t>30.720.000.000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=</a:t>
            </a:r>
            <a:r>
              <a:rPr sz="2000" b="1" i="1" spc="-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30,72</a:t>
            </a:r>
            <a:r>
              <a:rPr sz="2000" b="1" i="1" spc="-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Verdana"/>
                <a:cs typeface="Verdana"/>
              </a:rPr>
              <a:t>GB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264919"/>
            <a:ext cx="9144000" cy="5591810"/>
            <a:chOff x="761" y="1264919"/>
            <a:chExt cx="9144000" cy="5591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875" y="1264919"/>
              <a:ext cx="8281416" cy="42489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9820" y="234442"/>
            <a:ext cx="363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Operasi</a:t>
            </a:r>
            <a:r>
              <a:rPr spc="5" dirty="0"/>
              <a:t> </a:t>
            </a:r>
            <a:r>
              <a:rPr spc="-10" dirty="0"/>
              <a:t>Hard</a:t>
            </a:r>
            <a:r>
              <a:rPr spc="-5" dirty="0"/>
              <a:t> </a:t>
            </a:r>
            <a:r>
              <a:rPr spc="-10" dirty="0"/>
              <a:t>Disk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9820" y="234442"/>
            <a:ext cx="363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Operasi</a:t>
            </a:r>
            <a:r>
              <a:rPr spc="5" dirty="0"/>
              <a:t> </a:t>
            </a:r>
            <a:r>
              <a:rPr spc="-10" dirty="0"/>
              <a:t>Hard</a:t>
            </a:r>
            <a:r>
              <a:rPr spc="-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/>
          <p:nvPr/>
        </p:nvSpPr>
        <p:spPr>
          <a:xfrm>
            <a:off x="6877050" y="1377696"/>
            <a:ext cx="1739900" cy="78105"/>
          </a:xfrm>
          <a:custGeom>
            <a:avLst/>
            <a:gdLst/>
            <a:ahLst/>
            <a:cxnLst/>
            <a:rect l="l" t="t" r="r" b="b"/>
            <a:pathLst>
              <a:path w="1739900" h="78105">
                <a:moveTo>
                  <a:pt x="0" y="21336"/>
                </a:moveTo>
                <a:lnTo>
                  <a:pt x="0" y="47243"/>
                </a:lnTo>
                <a:lnTo>
                  <a:pt x="25907" y="47370"/>
                </a:lnTo>
                <a:lnTo>
                  <a:pt x="25907" y="21462"/>
                </a:lnTo>
                <a:lnTo>
                  <a:pt x="0" y="21336"/>
                </a:lnTo>
                <a:close/>
              </a:path>
              <a:path w="1739900" h="78105">
                <a:moveTo>
                  <a:pt x="51816" y="21462"/>
                </a:moveTo>
                <a:lnTo>
                  <a:pt x="51816" y="47370"/>
                </a:lnTo>
                <a:lnTo>
                  <a:pt x="77724" y="47498"/>
                </a:lnTo>
                <a:lnTo>
                  <a:pt x="77724" y="21589"/>
                </a:lnTo>
                <a:lnTo>
                  <a:pt x="51816" y="21462"/>
                </a:lnTo>
                <a:close/>
              </a:path>
              <a:path w="1739900" h="78105">
                <a:moveTo>
                  <a:pt x="103631" y="21589"/>
                </a:moveTo>
                <a:lnTo>
                  <a:pt x="103631" y="47498"/>
                </a:lnTo>
                <a:lnTo>
                  <a:pt x="129540" y="47625"/>
                </a:lnTo>
                <a:lnTo>
                  <a:pt x="129540" y="21716"/>
                </a:lnTo>
                <a:lnTo>
                  <a:pt x="103631" y="21589"/>
                </a:lnTo>
                <a:close/>
              </a:path>
              <a:path w="1739900" h="78105">
                <a:moveTo>
                  <a:pt x="155448" y="21716"/>
                </a:moveTo>
                <a:lnTo>
                  <a:pt x="155448" y="47625"/>
                </a:lnTo>
                <a:lnTo>
                  <a:pt x="181355" y="47751"/>
                </a:lnTo>
                <a:lnTo>
                  <a:pt x="181355" y="21843"/>
                </a:lnTo>
                <a:lnTo>
                  <a:pt x="155448" y="21716"/>
                </a:lnTo>
                <a:close/>
              </a:path>
              <a:path w="1739900" h="78105">
                <a:moveTo>
                  <a:pt x="207264" y="21843"/>
                </a:moveTo>
                <a:lnTo>
                  <a:pt x="207264" y="47751"/>
                </a:lnTo>
                <a:lnTo>
                  <a:pt x="233172" y="47878"/>
                </a:lnTo>
                <a:lnTo>
                  <a:pt x="233172" y="21970"/>
                </a:lnTo>
                <a:lnTo>
                  <a:pt x="207264" y="21843"/>
                </a:lnTo>
                <a:close/>
              </a:path>
              <a:path w="1739900" h="78105">
                <a:moveTo>
                  <a:pt x="259079" y="21970"/>
                </a:moveTo>
                <a:lnTo>
                  <a:pt x="259079" y="47878"/>
                </a:lnTo>
                <a:lnTo>
                  <a:pt x="284988" y="48005"/>
                </a:lnTo>
                <a:lnTo>
                  <a:pt x="284988" y="22098"/>
                </a:lnTo>
                <a:lnTo>
                  <a:pt x="259079" y="21970"/>
                </a:lnTo>
                <a:close/>
              </a:path>
              <a:path w="1739900" h="78105">
                <a:moveTo>
                  <a:pt x="336803" y="22225"/>
                </a:moveTo>
                <a:lnTo>
                  <a:pt x="310896" y="22225"/>
                </a:lnTo>
                <a:lnTo>
                  <a:pt x="310896" y="48132"/>
                </a:lnTo>
                <a:lnTo>
                  <a:pt x="336803" y="48132"/>
                </a:lnTo>
                <a:lnTo>
                  <a:pt x="336803" y="22225"/>
                </a:lnTo>
                <a:close/>
              </a:path>
              <a:path w="1739900" h="78105">
                <a:moveTo>
                  <a:pt x="388620" y="22351"/>
                </a:moveTo>
                <a:lnTo>
                  <a:pt x="362711" y="22351"/>
                </a:lnTo>
                <a:lnTo>
                  <a:pt x="362711" y="48259"/>
                </a:lnTo>
                <a:lnTo>
                  <a:pt x="388620" y="48259"/>
                </a:lnTo>
                <a:lnTo>
                  <a:pt x="388620" y="22351"/>
                </a:lnTo>
                <a:close/>
              </a:path>
              <a:path w="1739900" h="78105">
                <a:moveTo>
                  <a:pt x="440435" y="22478"/>
                </a:moveTo>
                <a:lnTo>
                  <a:pt x="414527" y="22478"/>
                </a:lnTo>
                <a:lnTo>
                  <a:pt x="414527" y="48387"/>
                </a:lnTo>
                <a:lnTo>
                  <a:pt x="440435" y="48387"/>
                </a:lnTo>
                <a:lnTo>
                  <a:pt x="440435" y="22478"/>
                </a:lnTo>
                <a:close/>
              </a:path>
              <a:path w="1739900" h="78105">
                <a:moveTo>
                  <a:pt x="492251" y="22605"/>
                </a:moveTo>
                <a:lnTo>
                  <a:pt x="466344" y="22605"/>
                </a:lnTo>
                <a:lnTo>
                  <a:pt x="466344" y="48513"/>
                </a:lnTo>
                <a:lnTo>
                  <a:pt x="492251" y="48513"/>
                </a:lnTo>
                <a:lnTo>
                  <a:pt x="492251" y="22605"/>
                </a:lnTo>
                <a:close/>
              </a:path>
              <a:path w="1739900" h="78105">
                <a:moveTo>
                  <a:pt x="518159" y="22732"/>
                </a:moveTo>
                <a:lnTo>
                  <a:pt x="518159" y="48640"/>
                </a:lnTo>
                <a:lnTo>
                  <a:pt x="544068" y="48767"/>
                </a:lnTo>
                <a:lnTo>
                  <a:pt x="544068" y="22859"/>
                </a:lnTo>
                <a:lnTo>
                  <a:pt x="518159" y="22732"/>
                </a:lnTo>
                <a:close/>
              </a:path>
              <a:path w="1739900" h="78105">
                <a:moveTo>
                  <a:pt x="569976" y="22859"/>
                </a:moveTo>
                <a:lnTo>
                  <a:pt x="569976" y="48767"/>
                </a:lnTo>
                <a:lnTo>
                  <a:pt x="595883" y="48894"/>
                </a:lnTo>
                <a:lnTo>
                  <a:pt x="595883" y="22987"/>
                </a:lnTo>
                <a:lnTo>
                  <a:pt x="569976" y="22859"/>
                </a:lnTo>
                <a:close/>
              </a:path>
              <a:path w="1739900" h="78105">
                <a:moveTo>
                  <a:pt x="621792" y="22987"/>
                </a:moveTo>
                <a:lnTo>
                  <a:pt x="621792" y="48894"/>
                </a:lnTo>
                <a:lnTo>
                  <a:pt x="647700" y="49021"/>
                </a:lnTo>
                <a:lnTo>
                  <a:pt x="647700" y="23113"/>
                </a:lnTo>
                <a:lnTo>
                  <a:pt x="621792" y="22987"/>
                </a:lnTo>
                <a:close/>
              </a:path>
              <a:path w="1739900" h="78105">
                <a:moveTo>
                  <a:pt x="673607" y="23113"/>
                </a:moveTo>
                <a:lnTo>
                  <a:pt x="673607" y="49021"/>
                </a:lnTo>
                <a:lnTo>
                  <a:pt x="699516" y="49149"/>
                </a:lnTo>
                <a:lnTo>
                  <a:pt x="699516" y="23240"/>
                </a:lnTo>
                <a:lnTo>
                  <a:pt x="673607" y="23113"/>
                </a:lnTo>
                <a:close/>
              </a:path>
              <a:path w="1739900" h="78105">
                <a:moveTo>
                  <a:pt x="725424" y="23240"/>
                </a:moveTo>
                <a:lnTo>
                  <a:pt x="725424" y="49149"/>
                </a:lnTo>
                <a:lnTo>
                  <a:pt x="751331" y="49275"/>
                </a:lnTo>
                <a:lnTo>
                  <a:pt x="751331" y="23367"/>
                </a:lnTo>
                <a:lnTo>
                  <a:pt x="725424" y="23240"/>
                </a:lnTo>
                <a:close/>
              </a:path>
              <a:path w="1739900" h="78105">
                <a:moveTo>
                  <a:pt x="777240" y="23367"/>
                </a:moveTo>
                <a:lnTo>
                  <a:pt x="777240" y="49275"/>
                </a:lnTo>
                <a:lnTo>
                  <a:pt x="803148" y="49402"/>
                </a:lnTo>
                <a:lnTo>
                  <a:pt x="803148" y="23494"/>
                </a:lnTo>
                <a:lnTo>
                  <a:pt x="777240" y="23367"/>
                </a:lnTo>
                <a:close/>
              </a:path>
              <a:path w="1739900" h="78105">
                <a:moveTo>
                  <a:pt x="854964" y="23621"/>
                </a:moveTo>
                <a:lnTo>
                  <a:pt x="829055" y="23621"/>
                </a:lnTo>
                <a:lnTo>
                  <a:pt x="829055" y="49529"/>
                </a:lnTo>
                <a:lnTo>
                  <a:pt x="854964" y="49529"/>
                </a:lnTo>
                <a:lnTo>
                  <a:pt x="854964" y="23621"/>
                </a:lnTo>
                <a:close/>
              </a:path>
              <a:path w="1739900" h="78105">
                <a:moveTo>
                  <a:pt x="906779" y="23749"/>
                </a:moveTo>
                <a:lnTo>
                  <a:pt x="880872" y="23749"/>
                </a:lnTo>
                <a:lnTo>
                  <a:pt x="880872" y="49656"/>
                </a:lnTo>
                <a:lnTo>
                  <a:pt x="906779" y="49656"/>
                </a:lnTo>
                <a:lnTo>
                  <a:pt x="906779" y="23749"/>
                </a:lnTo>
                <a:close/>
              </a:path>
              <a:path w="1739900" h="78105">
                <a:moveTo>
                  <a:pt x="958596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1739900" h="78105">
                <a:moveTo>
                  <a:pt x="1010411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1" y="49911"/>
                </a:lnTo>
                <a:lnTo>
                  <a:pt x="1010411" y="24002"/>
                </a:lnTo>
                <a:close/>
              </a:path>
              <a:path w="1739900" h="78105">
                <a:moveTo>
                  <a:pt x="1062227" y="24129"/>
                </a:moveTo>
                <a:lnTo>
                  <a:pt x="1036320" y="24129"/>
                </a:lnTo>
                <a:lnTo>
                  <a:pt x="1036320" y="50037"/>
                </a:lnTo>
                <a:lnTo>
                  <a:pt x="1062227" y="50037"/>
                </a:lnTo>
                <a:lnTo>
                  <a:pt x="1062227" y="24129"/>
                </a:lnTo>
                <a:close/>
              </a:path>
              <a:path w="1739900" h="78105">
                <a:moveTo>
                  <a:pt x="1088135" y="24256"/>
                </a:moveTo>
                <a:lnTo>
                  <a:pt x="1088135" y="50164"/>
                </a:lnTo>
                <a:lnTo>
                  <a:pt x="1114044" y="50291"/>
                </a:lnTo>
                <a:lnTo>
                  <a:pt x="1114044" y="24383"/>
                </a:lnTo>
                <a:lnTo>
                  <a:pt x="1088135" y="24256"/>
                </a:lnTo>
                <a:close/>
              </a:path>
              <a:path w="1739900" h="78105">
                <a:moveTo>
                  <a:pt x="1139952" y="24383"/>
                </a:moveTo>
                <a:lnTo>
                  <a:pt x="1139952" y="50291"/>
                </a:lnTo>
                <a:lnTo>
                  <a:pt x="1165859" y="50418"/>
                </a:lnTo>
                <a:lnTo>
                  <a:pt x="1165859" y="24511"/>
                </a:lnTo>
                <a:lnTo>
                  <a:pt x="1139952" y="24383"/>
                </a:lnTo>
                <a:close/>
              </a:path>
              <a:path w="1739900" h="78105">
                <a:moveTo>
                  <a:pt x="1191768" y="24511"/>
                </a:moveTo>
                <a:lnTo>
                  <a:pt x="1191768" y="50418"/>
                </a:lnTo>
                <a:lnTo>
                  <a:pt x="1217676" y="50545"/>
                </a:lnTo>
                <a:lnTo>
                  <a:pt x="1217676" y="24637"/>
                </a:lnTo>
                <a:lnTo>
                  <a:pt x="1191768" y="24511"/>
                </a:lnTo>
                <a:close/>
              </a:path>
              <a:path w="1739900" h="78105">
                <a:moveTo>
                  <a:pt x="1243583" y="24637"/>
                </a:moveTo>
                <a:lnTo>
                  <a:pt x="1243583" y="50545"/>
                </a:lnTo>
                <a:lnTo>
                  <a:pt x="1269492" y="50673"/>
                </a:lnTo>
                <a:lnTo>
                  <a:pt x="1269492" y="24764"/>
                </a:lnTo>
                <a:lnTo>
                  <a:pt x="1243583" y="24637"/>
                </a:lnTo>
                <a:close/>
              </a:path>
              <a:path w="1739900" h="78105">
                <a:moveTo>
                  <a:pt x="1295400" y="24764"/>
                </a:moveTo>
                <a:lnTo>
                  <a:pt x="1295400" y="50673"/>
                </a:lnTo>
                <a:lnTo>
                  <a:pt x="1321307" y="50800"/>
                </a:lnTo>
                <a:lnTo>
                  <a:pt x="1321307" y="24891"/>
                </a:lnTo>
                <a:lnTo>
                  <a:pt x="1295400" y="24764"/>
                </a:lnTo>
                <a:close/>
              </a:path>
              <a:path w="1739900" h="78105">
                <a:moveTo>
                  <a:pt x="1373124" y="25018"/>
                </a:moveTo>
                <a:lnTo>
                  <a:pt x="1347216" y="25018"/>
                </a:lnTo>
                <a:lnTo>
                  <a:pt x="1347216" y="50926"/>
                </a:lnTo>
                <a:lnTo>
                  <a:pt x="1373124" y="50926"/>
                </a:lnTo>
                <a:lnTo>
                  <a:pt x="1373124" y="25018"/>
                </a:lnTo>
                <a:close/>
              </a:path>
              <a:path w="1739900" h="78105">
                <a:moveTo>
                  <a:pt x="1424940" y="25145"/>
                </a:moveTo>
                <a:lnTo>
                  <a:pt x="1399031" y="25145"/>
                </a:lnTo>
                <a:lnTo>
                  <a:pt x="1399031" y="51053"/>
                </a:lnTo>
                <a:lnTo>
                  <a:pt x="1424940" y="51053"/>
                </a:lnTo>
                <a:lnTo>
                  <a:pt x="1424940" y="25145"/>
                </a:lnTo>
                <a:close/>
              </a:path>
              <a:path w="1739900" h="78105">
                <a:moveTo>
                  <a:pt x="1476755" y="25273"/>
                </a:moveTo>
                <a:lnTo>
                  <a:pt x="1450848" y="25273"/>
                </a:lnTo>
                <a:lnTo>
                  <a:pt x="1450848" y="51180"/>
                </a:lnTo>
                <a:lnTo>
                  <a:pt x="1476755" y="51180"/>
                </a:lnTo>
                <a:lnTo>
                  <a:pt x="1476755" y="25273"/>
                </a:lnTo>
                <a:close/>
              </a:path>
              <a:path w="1739900" h="78105">
                <a:moveTo>
                  <a:pt x="1528572" y="25400"/>
                </a:moveTo>
                <a:lnTo>
                  <a:pt x="1502664" y="25400"/>
                </a:lnTo>
                <a:lnTo>
                  <a:pt x="1502664" y="51307"/>
                </a:lnTo>
                <a:lnTo>
                  <a:pt x="1528572" y="51307"/>
                </a:lnTo>
                <a:lnTo>
                  <a:pt x="1528572" y="25400"/>
                </a:lnTo>
                <a:close/>
              </a:path>
              <a:path w="1739900" h="78105">
                <a:moveTo>
                  <a:pt x="1580388" y="25526"/>
                </a:moveTo>
                <a:lnTo>
                  <a:pt x="1554479" y="25526"/>
                </a:lnTo>
                <a:lnTo>
                  <a:pt x="1554479" y="51434"/>
                </a:lnTo>
                <a:lnTo>
                  <a:pt x="1580388" y="51434"/>
                </a:lnTo>
                <a:lnTo>
                  <a:pt x="1580388" y="25526"/>
                </a:lnTo>
                <a:close/>
              </a:path>
              <a:path w="1739900" h="78105">
                <a:moveTo>
                  <a:pt x="1606296" y="25653"/>
                </a:moveTo>
                <a:lnTo>
                  <a:pt x="1606296" y="51562"/>
                </a:lnTo>
                <a:lnTo>
                  <a:pt x="1632203" y="51688"/>
                </a:lnTo>
                <a:lnTo>
                  <a:pt x="1632203" y="25780"/>
                </a:lnTo>
                <a:lnTo>
                  <a:pt x="1606296" y="25653"/>
                </a:lnTo>
                <a:close/>
              </a:path>
              <a:path w="1739900" h="78105">
                <a:moveTo>
                  <a:pt x="1700910" y="0"/>
                </a:moveTo>
                <a:lnTo>
                  <a:pt x="1685764" y="3034"/>
                </a:lnTo>
                <a:lnTo>
                  <a:pt x="1673367" y="11318"/>
                </a:lnTo>
                <a:lnTo>
                  <a:pt x="1664995" y="23627"/>
                </a:lnTo>
                <a:lnTo>
                  <a:pt x="1664551" y="25812"/>
                </a:lnTo>
                <a:lnTo>
                  <a:pt x="1684020" y="25907"/>
                </a:lnTo>
                <a:lnTo>
                  <a:pt x="1684020" y="51815"/>
                </a:lnTo>
                <a:lnTo>
                  <a:pt x="1664542" y="51815"/>
                </a:lnTo>
                <a:lnTo>
                  <a:pt x="1664956" y="53881"/>
                </a:lnTo>
                <a:lnTo>
                  <a:pt x="1673240" y="66278"/>
                </a:lnTo>
                <a:lnTo>
                  <a:pt x="1685549" y="74650"/>
                </a:lnTo>
                <a:lnTo>
                  <a:pt x="1700656" y="77724"/>
                </a:lnTo>
                <a:lnTo>
                  <a:pt x="1715803" y="74689"/>
                </a:lnTo>
                <a:lnTo>
                  <a:pt x="1728200" y="66405"/>
                </a:lnTo>
                <a:lnTo>
                  <a:pt x="1736572" y="54096"/>
                </a:lnTo>
                <a:lnTo>
                  <a:pt x="1737036" y="51815"/>
                </a:lnTo>
                <a:lnTo>
                  <a:pt x="1684020" y="51815"/>
                </a:lnTo>
                <a:lnTo>
                  <a:pt x="1737055" y="51720"/>
                </a:lnTo>
                <a:lnTo>
                  <a:pt x="1739646" y="38988"/>
                </a:lnTo>
                <a:lnTo>
                  <a:pt x="1736611" y="23842"/>
                </a:lnTo>
                <a:lnTo>
                  <a:pt x="1728327" y="11445"/>
                </a:lnTo>
                <a:lnTo>
                  <a:pt x="1716018" y="3073"/>
                </a:lnTo>
                <a:lnTo>
                  <a:pt x="1700910" y="0"/>
                </a:lnTo>
                <a:close/>
              </a:path>
              <a:path w="1739900" h="78105">
                <a:moveTo>
                  <a:pt x="1664551" y="25812"/>
                </a:moveTo>
                <a:lnTo>
                  <a:pt x="1661922" y="38734"/>
                </a:lnTo>
                <a:lnTo>
                  <a:pt x="1664523" y="51720"/>
                </a:lnTo>
                <a:lnTo>
                  <a:pt x="1684020" y="51815"/>
                </a:lnTo>
                <a:lnTo>
                  <a:pt x="1684020" y="25907"/>
                </a:lnTo>
                <a:lnTo>
                  <a:pt x="1664551" y="25812"/>
                </a:lnTo>
                <a:close/>
              </a:path>
              <a:path w="1739900" h="78105">
                <a:moveTo>
                  <a:pt x="1658111" y="25780"/>
                </a:moveTo>
                <a:lnTo>
                  <a:pt x="1658111" y="51688"/>
                </a:lnTo>
                <a:lnTo>
                  <a:pt x="1664523" y="51720"/>
                </a:lnTo>
                <a:lnTo>
                  <a:pt x="1661922" y="38734"/>
                </a:lnTo>
                <a:lnTo>
                  <a:pt x="1664551" y="25812"/>
                </a:lnTo>
                <a:lnTo>
                  <a:pt x="1658111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0584" y="1041653"/>
            <a:ext cx="218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Platter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Karakteristik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1181100"/>
            <a:ext cx="4945380" cy="53279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4958" y="234442"/>
            <a:ext cx="468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Waktu</a:t>
            </a:r>
            <a:r>
              <a:rPr spc="15" dirty="0"/>
              <a:t> </a:t>
            </a:r>
            <a:r>
              <a:rPr spc="-10" dirty="0"/>
              <a:t>Akses</a:t>
            </a:r>
            <a:r>
              <a:rPr dirty="0"/>
              <a:t> </a:t>
            </a:r>
            <a:r>
              <a:rPr spc="-10" dirty="0"/>
              <a:t>Hard</a:t>
            </a:r>
            <a:r>
              <a:rPr spc="1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991" y="1049782"/>
            <a:ext cx="8288020" cy="437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ts val="2875"/>
              </a:lnSpc>
              <a:spcBef>
                <a:spcPts val="100"/>
              </a:spcBef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Waktu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24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mengakses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sektor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targer</a:t>
            </a:r>
            <a:endParaRPr sz="2400">
              <a:latin typeface="Verdana"/>
              <a:cs typeface="Verdana"/>
            </a:endParaRPr>
          </a:p>
          <a:p>
            <a:pPr marL="825500">
              <a:lnSpc>
                <a:spcPts val="2395"/>
              </a:lnSpc>
              <a:tabLst>
                <a:tab pos="1168400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Taccess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=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seek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+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rotasi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+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endParaRPr sz="20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1180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Tavg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seek</a:t>
            </a:r>
            <a:r>
              <a:rPr sz="20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(waktu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pencarian)</a:t>
            </a:r>
            <a:endParaRPr sz="2000">
              <a:latin typeface="Verdana"/>
              <a:cs typeface="Verdana"/>
            </a:endParaRPr>
          </a:p>
          <a:p>
            <a:pPr marL="366395" indent="-344170">
              <a:lnSpc>
                <a:spcPct val="100000"/>
              </a:lnSpc>
              <a:buFont typeface="Verdana"/>
              <a:buChar char="-"/>
              <a:tabLst>
                <a:tab pos="366395" algn="l"/>
                <a:tab pos="36703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diperlukan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meletakan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head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atas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silinder</a:t>
            </a:r>
            <a:endParaRPr sz="2000">
              <a:latin typeface="Verdana"/>
              <a:cs typeface="Verdana"/>
            </a:endParaRPr>
          </a:p>
          <a:p>
            <a:pPr marL="366395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mengandung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sektor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target</a:t>
            </a:r>
            <a:endParaRPr sz="2000">
              <a:latin typeface="Verdana"/>
              <a:cs typeface="Verdana"/>
            </a:endParaRPr>
          </a:p>
          <a:p>
            <a:pPr marL="366395" indent="-344170">
              <a:lnSpc>
                <a:spcPct val="100000"/>
              </a:lnSpc>
              <a:buFont typeface="Verdana"/>
              <a:buChar char="-"/>
              <a:tabLst>
                <a:tab pos="366395" algn="l"/>
                <a:tab pos="36703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Umunya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seek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9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mdetik</a:t>
            </a:r>
            <a:endParaRPr sz="20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Tavg</a:t>
            </a:r>
            <a:r>
              <a:rPr sz="20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rotasi</a:t>
            </a: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(Delay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rotasi)</a:t>
            </a:r>
            <a:endParaRPr sz="2000">
              <a:latin typeface="Verdana"/>
              <a:cs typeface="Verdana"/>
            </a:endParaRPr>
          </a:p>
          <a:p>
            <a:pPr marL="366395" marR="553085" indent="-343535">
              <a:lnSpc>
                <a:spcPct val="100000"/>
              </a:lnSpc>
              <a:buFont typeface="Verdana"/>
              <a:buChar char="-"/>
              <a:tabLst>
                <a:tab pos="366395" algn="l"/>
                <a:tab pos="36703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menunggu</a:t>
            </a:r>
            <a:r>
              <a:rPr sz="20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pertama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sektor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target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berada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dibawah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head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baca/tulis</a:t>
            </a:r>
            <a:endParaRPr sz="2000">
              <a:latin typeface="Verdana"/>
              <a:cs typeface="Verdana"/>
            </a:endParaRPr>
          </a:p>
          <a:p>
            <a:pPr marL="366395" indent="-344170">
              <a:lnSpc>
                <a:spcPct val="100000"/>
              </a:lnSpc>
              <a:buFont typeface="Verdana"/>
              <a:buChar char="-"/>
              <a:tabLst>
                <a:tab pos="366395" algn="l"/>
                <a:tab pos="36703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rotasi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½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1/RPM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60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detik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 Menit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5" dirty="0">
                <a:solidFill>
                  <a:srgbClr val="FF0000"/>
                </a:solidFill>
                <a:latin typeface="Verdana"/>
                <a:cs typeface="Verdana"/>
              </a:rPr>
              <a:t>Tavg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transfer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(Waktu</a:t>
            </a:r>
            <a:r>
              <a:rPr sz="20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transfer)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membaca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bit-bit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pada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sektor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target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1/RPM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(sektor/track)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60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detik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/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 menit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234442"/>
            <a:ext cx="6223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Contoh</a:t>
            </a:r>
            <a:r>
              <a:rPr spc="15" dirty="0"/>
              <a:t> </a:t>
            </a:r>
            <a:r>
              <a:rPr spc="-5" dirty="0"/>
              <a:t>Waktu</a:t>
            </a:r>
            <a:r>
              <a:rPr spc="20" dirty="0"/>
              <a:t> </a:t>
            </a:r>
            <a:r>
              <a:rPr spc="-10" dirty="0"/>
              <a:t>Akses</a:t>
            </a:r>
            <a:r>
              <a:rPr spc="5" dirty="0"/>
              <a:t> </a:t>
            </a:r>
            <a:r>
              <a:rPr spc="-10" dirty="0"/>
              <a:t>Hard</a:t>
            </a:r>
            <a:r>
              <a:rPr spc="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724" y="1160779"/>
            <a:ext cx="8368665" cy="487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0000"/>
                </a:solidFill>
                <a:latin typeface="Verdana"/>
                <a:cs typeface="Verdana"/>
              </a:rPr>
              <a:t>Diketahui</a:t>
            </a:r>
            <a:r>
              <a:rPr sz="19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Kecepatan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rotasi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7.200</a:t>
            </a:r>
            <a:r>
              <a:rPr sz="19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RPM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penncarian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rata-rata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 9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ms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Sektor/track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400</a:t>
            </a:r>
            <a:endParaRPr sz="1900">
              <a:latin typeface="Verdana"/>
              <a:cs typeface="Verdana"/>
            </a:endParaRPr>
          </a:p>
          <a:p>
            <a:pPr marL="16510">
              <a:lnSpc>
                <a:spcPct val="100000"/>
              </a:lnSpc>
              <a:spcBef>
                <a:spcPts val="1030"/>
              </a:spcBef>
            </a:pPr>
            <a:r>
              <a:rPr sz="1900" b="1" spc="-5" dirty="0">
                <a:solidFill>
                  <a:srgbClr val="FF0000"/>
                </a:solidFill>
                <a:latin typeface="Verdana"/>
                <a:cs typeface="Verdana"/>
              </a:rPr>
              <a:t>Diturunkan</a:t>
            </a:r>
            <a:r>
              <a:rPr sz="1900" b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359410" indent="-343535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9410" algn="l"/>
                <a:tab pos="36004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rotasi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½ x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(60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det/7200</a:t>
            </a:r>
            <a:r>
              <a:rPr sz="19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RPM)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1000mdet/detik</a:t>
            </a:r>
            <a:r>
              <a:rPr sz="1900" i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4mdet</a:t>
            </a:r>
            <a:endParaRPr sz="1900">
              <a:latin typeface="Verdana"/>
              <a:cs typeface="Verdana"/>
            </a:endParaRPr>
          </a:p>
          <a:p>
            <a:pPr marL="359410" marR="803275" indent="-342900">
              <a:lnSpc>
                <a:spcPct val="100000"/>
              </a:lnSpc>
              <a:buFont typeface="Verdana"/>
              <a:buChar char="-"/>
              <a:tabLst>
                <a:tab pos="359410" algn="l"/>
                <a:tab pos="36004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Tavg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transver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60/7200</a:t>
            </a:r>
            <a:r>
              <a:rPr sz="19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RPM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1/400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sektor/track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1000 </a:t>
            </a:r>
            <a:r>
              <a:rPr sz="1900" i="1" spc="-6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mdetik/detik</a:t>
            </a:r>
            <a:r>
              <a:rPr sz="19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0.02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mdetik</a:t>
            </a:r>
            <a:endParaRPr sz="1900">
              <a:latin typeface="Verdana"/>
              <a:cs typeface="Verdana"/>
            </a:endParaRPr>
          </a:p>
          <a:p>
            <a:pPr marL="359410" indent="-343535">
              <a:lnSpc>
                <a:spcPct val="100000"/>
              </a:lnSpc>
              <a:buFont typeface="Verdana"/>
              <a:buChar char="-"/>
              <a:tabLst>
                <a:tab pos="359410" algn="l"/>
                <a:tab pos="36004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Taccess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9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 mdetik</a:t>
            </a:r>
            <a:r>
              <a:rPr sz="19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+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4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mdetik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+0.02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mdetik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900" b="1" spc="-10" dirty="0">
                <a:solidFill>
                  <a:srgbClr val="FF0000"/>
                </a:solidFill>
                <a:latin typeface="Verdana"/>
                <a:cs typeface="Verdana"/>
              </a:rPr>
              <a:t>Hal</a:t>
            </a:r>
            <a:r>
              <a:rPr sz="19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Verdana"/>
                <a:cs typeface="Verdana"/>
              </a:rPr>
              <a:t>Penting</a:t>
            </a:r>
            <a:r>
              <a:rPr sz="19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akes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didominasi</a:t>
            </a:r>
            <a:r>
              <a:rPr sz="19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pencarian</a:t>
            </a:r>
            <a:r>
              <a:rPr sz="19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delay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rotasi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pertama</a:t>
            </a:r>
            <a:r>
              <a:rPr sz="19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sektor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paling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berpengaruh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19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SRAM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sekitar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4ndetik/double</a:t>
            </a:r>
            <a:r>
              <a:rPr sz="19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endParaRPr sz="19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akses DRAM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60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Detik</a:t>
            </a:r>
            <a:endParaRPr sz="19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buFont typeface="Verdana"/>
              <a:buChar char="-"/>
              <a:tabLst>
                <a:tab pos="812800" algn="l"/>
                <a:tab pos="813435" algn="l"/>
              </a:tabLst>
            </a:pP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Hardisk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sekitar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40.000</a:t>
            </a:r>
            <a:r>
              <a:rPr sz="1900" i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lambat</a:t>
            </a:r>
            <a:r>
              <a:rPr sz="19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9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SRAM</a:t>
            </a:r>
            <a:endParaRPr sz="19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buFont typeface="Verdana"/>
              <a:buChar char="-"/>
              <a:tabLst>
                <a:tab pos="812800" algn="l"/>
                <a:tab pos="813435" algn="l"/>
              </a:tabLst>
            </a:pPr>
            <a:r>
              <a:rPr sz="1900" i="1" spc="-15" dirty="0">
                <a:solidFill>
                  <a:srgbClr val="16165D"/>
                </a:solidFill>
                <a:latin typeface="Verdana"/>
                <a:cs typeface="Verdana"/>
              </a:rPr>
              <a:t>2.500</a:t>
            </a:r>
            <a:r>
              <a:rPr sz="19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lambat</a:t>
            </a:r>
            <a:r>
              <a:rPr sz="19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10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9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900" i="1" spc="-5" dirty="0">
                <a:solidFill>
                  <a:srgbClr val="16165D"/>
                </a:solidFill>
                <a:latin typeface="Verdana"/>
                <a:cs typeface="Verdana"/>
              </a:rPr>
              <a:t>DRAM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911352"/>
            <a:ext cx="9164320" cy="5951855"/>
            <a:chOff x="-9398" y="911352"/>
            <a:chExt cx="9164320" cy="5951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1368552"/>
              <a:ext cx="3459479" cy="47350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4771" y="911352"/>
              <a:ext cx="2883407" cy="16428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3532" y="234442"/>
            <a:ext cx="288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Problem</a:t>
            </a:r>
            <a:r>
              <a:rPr spc="-20" dirty="0"/>
              <a:t> </a:t>
            </a:r>
            <a:r>
              <a:rPr spc="-5" dirty="0"/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4671" y="2579624"/>
            <a:ext cx="36429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Berapa</a:t>
            </a:r>
            <a:r>
              <a:rPr sz="20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banyak</a:t>
            </a:r>
            <a:r>
              <a:rPr sz="2000" b="1" i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diskette</a:t>
            </a:r>
            <a:r>
              <a:rPr sz="20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</a:pPr>
            <a:r>
              <a:rPr sz="2000" b="1" i="1" dirty="0">
                <a:solidFill>
                  <a:srgbClr val="33CC33"/>
                </a:solidFill>
                <a:latin typeface="Verdana"/>
                <a:cs typeface="Verdana"/>
              </a:rPr>
              <a:t>11,9</a:t>
            </a:r>
            <a:r>
              <a:rPr sz="2000" b="1" i="1" spc="-1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CC33"/>
                </a:solidFill>
                <a:latin typeface="Verdana"/>
                <a:cs typeface="Verdana"/>
              </a:rPr>
              <a:t>GB </a:t>
            </a:r>
            <a:r>
              <a:rPr sz="2000" b="1" i="1" dirty="0">
                <a:solidFill>
                  <a:srgbClr val="33CC33"/>
                </a:solidFill>
                <a:latin typeface="Verdana"/>
                <a:cs typeface="Verdana"/>
              </a:rPr>
              <a:t>=</a:t>
            </a:r>
            <a:r>
              <a:rPr sz="2000" b="1" i="1" spc="-1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CC33"/>
                </a:solidFill>
                <a:latin typeface="Verdana"/>
                <a:cs typeface="Verdana"/>
              </a:rPr>
              <a:t>8.492</a:t>
            </a:r>
            <a:r>
              <a:rPr sz="2000" b="1" i="1" spc="-1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CC33"/>
                </a:solidFill>
                <a:latin typeface="Verdana"/>
                <a:cs typeface="Verdana"/>
              </a:rPr>
              <a:t>Disket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5423" y="3710399"/>
            <a:ext cx="2564113" cy="227362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1385" y="234442"/>
            <a:ext cx="4309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Blok logika</a:t>
            </a:r>
            <a:r>
              <a:rPr spc="20" dirty="0"/>
              <a:t> </a:t>
            </a:r>
            <a:r>
              <a:rPr spc="-10" dirty="0"/>
              <a:t>Hard</a:t>
            </a:r>
            <a:r>
              <a:rPr spc="1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358" y="1255013"/>
            <a:ext cx="8705850" cy="444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4135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Pada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hardisk modern, sektor geometri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yang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rumit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dapat </a:t>
            </a:r>
            <a:r>
              <a:rPr sz="2000" b="1" spc="-6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direpresentasikan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dengan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sudut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pandang yang lebih </a:t>
            </a:r>
            <a:r>
              <a:rPr sz="20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sederhana</a:t>
            </a:r>
            <a:endParaRPr sz="2000">
              <a:latin typeface="Verdana"/>
              <a:cs typeface="Verdana"/>
            </a:endParaRPr>
          </a:p>
          <a:p>
            <a:pPr marL="355600" marR="65722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Set dari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sektor yang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tersedia dimodelkan dalam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urutan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blok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logika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berukuran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b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(0,1,2,...)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Memetakan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 blok</a:t>
            </a:r>
            <a:r>
              <a:rPr sz="20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dan</a:t>
            </a: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sektor</a:t>
            </a: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fisik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sesungguhnya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Dikelola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oleh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device perangkat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keras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disebut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hard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dis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controller</a:t>
            </a:r>
            <a:endParaRPr sz="2000">
              <a:latin typeface="Verdana"/>
              <a:cs typeface="Verdana"/>
            </a:endParaRPr>
          </a:p>
          <a:p>
            <a:pPr marL="355600" marR="53340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Menerjemahkan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permintaan akan blok logika menjadi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urutan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permulaan-track-sector</a:t>
            </a:r>
            <a:endParaRPr sz="2000">
              <a:latin typeface="Verdana"/>
              <a:cs typeface="Verdana"/>
            </a:endParaRPr>
          </a:p>
          <a:p>
            <a:pPr marL="12700" marR="448945">
              <a:lnSpc>
                <a:spcPct val="100000"/>
              </a:lnSpc>
              <a:spcBef>
                <a:spcPts val="810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Hard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disk controller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mengatur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penggunaan silinder untuk </a:t>
            </a:r>
            <a:r>
              <a:rPr sz="2000" b="1" spc="-6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/>
                <a:cs typeface="Verdana"/>
              </a:rPr>
              <a:t>setiap</a:t>
            </a:r>
            <a:r>
              <a:rPr sz="20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zona</a:t>
            </a:r>
            <a:endParaRPr sz="2000">
              <a:latin typeface="Verdana"/>
              <a:cs typeface="Verdana"/>
            </a:endParaRPr>
          </a:p>
          <a:p>
            <a:pPr marL="355600" marR="67056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Menghitung</a:t>
            </a:r>
            <a:r>
              <a:rPr sz="20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perbedaan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antara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“kapasistas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setelah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diformat” </a:t>
            </a:r>
            <a:r>
              <a:rPr sz="2000" i="1" spc="-6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“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kapasitas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maksimum”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61644"/>
            <a:ext cx="9144000" cy="5895340"/>
            <a:chOff x="761" y="961644"/>
            <a:chExt cx="9144000" cy="589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961644"/>
              <a:ext cx="6993635" cy="4956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5657" y="234442"/>
            <a:ext cx="1626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</a:t>
            </a:r>
            <a:r>
              <a:rPr spc="-50" dirty="0"/>
              <a:t> </a:t>
            </a:r>
            <a:r>
              <a:rPr spc="-5" dirty="0"/>
              <a:t>I/O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580" y="234442"/>
            <a:ext cx="617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Membaca</a:t>
            </a:r>
            <a:r>
              <a:rPr spc="20" dirty="0"/>
              <a:t> </a:t>
            </a:r>
            <a:r>
              <a:rPr spc="-5" dirty="0"/>
              <a:t>Sektor</a:t>
            </a:r>
            <a:r>
              <a:rPr spc="-15" dirty="0"/>
              <a:t> </a:t>
            </a:r>
            <a:r>
              <a:rPr spc="-10" dirty="0"/>
              <a:t>Hard</a:t>
            </a:r>
            <a:r>
              <a:rPr spc="15" dirty="0"/>
              <a:t> </a:t>
            </a:r>
            <a:r>
              <a:rPr spc="-10" dirty="0"/>
              <a:t>Disk</a:t>
            </a:r>
            <a:r>
              <a:rPr spc="5" dirty="0"/>
              <a:t> </a:t>
            </a:r>
            <a:r>
              <a:rPr spc="-5" dirty="0"/>
              <a:t>[1]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6240" y="1123188"/>
            <a:ext cx="7901940" cy="5425440"/>
            <a:chOff x="396240" y="1123188"/>
            <a:chExt cx="7901940" cy="5425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123188"/>
              <a:ext cx="7889748" cy="54025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53083"/>
            <a:ext cx="9144000" cy="5803900"/>
            <a:chOff x="761" y="1053083"/>
            <a:chExt cx="9144000" cy="580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" y="1053083"/>
              <a:ext cx="7869935" cy="5209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580" y="234442"/>
            <a:ext cx="617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Membaca</a:t>
            </a:r>
            <a:r>
              <a:rPr spc="20" dirty="0"/>
              <a:t> </a:t>
            </a:r>
            <a:r>
              <a:rPr spc="-5" dirty="0"/>
              <a:t>Sektor</a:t>
            </a:r>
            <a:r>
              <a:rPr spc="-15" dirty="0"/>
              <a:t> </a:t>
            </a:r>
            <a:r>
              <a:rPr spc="-10" dirty="0"/>
              <a:t>Hard</a:t>
            </a:r>
            <a:r>
              <a:rPr spc="15" dirty="0"/>
              <a:t> </a:t>
            </a:r>
            <a:r>
              <a:rPr spc="-10" dirty="0"/>
              <a:t>Disk</a:t>
            </a:r>
            <a:r>
              <a:rPr spc="5" dirty="0"/>
              <a:t> </a:t>
            </a:r>
            <a:r>
              <a:rPr spc="-5" dirty="0"/>
              <a:t>[2]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146047"/>
            <a:ext cx="9144000" cy="5710555"/>
            <a:chOff x="761" y="1146047"/>
            <a:chExt cx="9144000" cy="5710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28" y="1146047"/>
              <a:ext cx="7580376" cy="50993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580" y="234442"/>
            <a:ext cx="617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Membaca</a:t>
            </a:r>
            <a:r>
              <a:rPr spc="20" dirty="0"/>
              <a:t> </a:t>
            </a:r>
            <a:r>
              <a:rPr spc="-5" dirty="0"/>
              <a:t>Sektor</a:t>
            </a:r>
            <a:r>
              <a:rPr spc="-15" dirty="0"/>
              <a:t> </a:t>
            </a:r>
            <a:r>
              <a:rPr spc="-10" dirty="0"/>
              <a:t>Hard</a:t>
            </a:r>
            <a:r>
              <a:rPr spc="15" dirty="0"/>
              <a:t> </a:t>
            </a:r>
            <a:r>
              <a:rPr spc="-10" dirty="0"/>
              <a:t>Disk</a:t>
            </a:r>
            <a:r>
              <a:rPr spc="5" dirty="0"/>
              <a:t> </a:t>
            </a:r>
            <a:r>
              <a:rPr spc="-5" dirty="0"/>
              <a:t>[3]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4966" y="234442"/>
            <a:ext cx="106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</a:p>
        </p:txBody>
      </p:sp>
      <p:sp>
        <p:nvSpPr>
          <p:cNvPr id="4" name="object 4"/>
          <p:cNvSpPr/>
          <p:nvPr/>
        </p:nvSpPr>
        <p:spPr>
          <a:xfrm>
            <a:off x="4786121" y="1376172"/>
            <a:ext cx="4205605" cy="78105"/>
          </a:xfrm>
          <a:custGeom>
            <a:avLst/>
            <a:gdLst/>
            <a:ahLst/>
            <a:cxnLst/>
            <a:rect l="l" t="t" r="r" b="b"/>
            <a:pathLst>
              <a:path w="4205605" h="78105">
                <a:moveTo>
                  <a:pt x="2590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7"/>
                </a:lnTo>
                <a:close/>
              </a:path>
              <a:path w="4205605" h="78105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4205605" h="78105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4205605" h="78105">
                <a:moveTo>
                  <a:pt x="181355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7"/>
                </a:lnTo>
                <a:close/>
              </a:path>
              <a:path w="4205605" h="78105">
                <a:moveTo>
                  <a:pt x="233172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4205605" h="78105">
                <a:moveTo>
                  <a:pt x="284988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4205605" h="78105">
                <a:moveTo>
                  <a:pt x="336803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3" y="51815"/>
                </a:lnTo>
                <a:lnTo>
                  <a:pt x="336803" y="25907"/>
                </a:lnTo>
                <a:close/>
              </a:path>
              <a:path w="4205605" h="78105">
                <a:moveTo>
                  <a:pt x="388619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420560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4205605" h="78105">
                <a:moveTo>
                  <a:pt x="492251" y="25907"/>
                </a:moveTo>
                <a:lnTo>
                  <a:pt x="466343" y="25907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4205605" h="78105">
                <a:moveTo>
                  <a:pt x="544067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7" y="51815"/>
                </a:lnTo>
                <a:lnTo>
                  <a:pt x="544067" y="25907"/>
                </a:lnTo>
                <a:close/>
              </a:path>
              <a:path w="4205605" h="78105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4205605" h="78105">
                <a:moveTo>
                  <a:pt x="647700" y="25907"/>
                </a:moveTo>
                <a:lnTo>
                  <a:pt x="621791" y="25907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4205605" h="78105">
                <a:moveTo>
                  <a:pt x="699515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7"/>
                </a:lnTo>
                <a:close/>
              </a:path>
              <a:path w="4205605" h="78105">
                <a:moveTo>
                  <a:pt x="751331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7"/>
                </a:lnTo>
                <a:close/>
              </a:path>
              <a:path w="4205605" h="78105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4205605" h="78105">
                <a:moveTo>
                  <a:pt x="854963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4205605" h="78105">
                <a:moveTo>
                  <a:pt x="906779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4205605" h="78105">
                <a:moveTo>
                  <a:pt x="958595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4205605" h="78105">
                <a:moveTo>
                  <a:pt x="1010412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4205605" h="78105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4205605" h="78105">
                <a:moveTo>
                  <a:pt x="1114043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7"/>
                </a:lnTo>
                <a:close/>
              </a:path>
              <a:path w="420560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4205605" h="78105">
                <a:moveTo>
                  <a:pt x="1217676" y="25907"/>
                </a:moveTo>
                <a:lnTo>
                  <a:pt x="1191767" y="25907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4205605" h="78105">
                <a:moveTo>
                  <a:pt x="1269491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1" y="51815"/>
                </a:lnTo>
                <a:lnTo>
                  <a:pt x="1269491" y="25907"/>
                </a:lnTo>
                <a:close/>
              </a:path>
              <a:path w="4205605" h="78105">
                <a:moveTo>
                  <a:pt x="1321307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7" y="51815"/>
                </a:lnTo>
                <a:lnTo>
                  <a:pt x="1321307" y="25907"/>
                </a:lnTo>
                <a:close/>
              </a:path>
              <a:path w="4205605" h="78105">
                <a:moveTo>
                  <a:pt x="1373124" y="25907"/>
                </a:moveTo>
                <a:lnTo>
                  <a:pt x="1347215" y="25907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4205605" h="78105">
                <a:moveTo>
                  <a:pt x="1424939" y="25907"/>
                </a:moveTo>
                <a:lnTo>
                  <a:pt x="1399031" y="25907"/>
                </a:lnTo>
                <a:lnTo>
                  <a:pt x="1399031" y="51815"/>
                </a:lnTo>
                <a:lnTo>
                  <a:pt x="1424939" y="51815"/>
                </a:lnTo>
                <a:lnTo>
                  <a:pt x="1424939" y="25907"/>
                </a:lnTo>
                <a:close/>
              </a:path>
              <a:path w="4205605" h="78105">
                <a:moveTo>
                  <a:pt x="1476755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7"/>
                </a:lnTo>
                <a:close/>
              </a:path>
              <a:path w="420560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4205605" h="78105">
                <a:moveTo>
                  <a:pt x="1580388" y="25907"/>
                </a:moveTo>
                <a:lnTo>
                  <a:pt x="1554479" y="25907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4205605" h="78105">
                <a:moveTo>
                  <a:pt x="1632203" y="25907"/>
                </a:moveTo>
                <a:lnTo>
                  <a:pt x="1606295" y="25907"/>
                </a:lnTo>
                <a:lnTo>
                  <a:pt x="1606295" y="51815"/>
                </a:lnTo>
                <a:lnTo>
                  <a:pt x="1632203" y="51815"/>
                </a:lnTo>
                <a:lnTo>
                  <a:pt x="1632203" y="25907"/>
                </a:lnTo>
                <a:close/>
              </a:path>
              <a:path w="4205605" h="78105">
                <a:moveTo>
                  <a:pt x="1684019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19" y="51815"/>
                </a:lnTo>
                <a:lnTo>
                  <a:pt x="1684019" y="25907"/>
                </a:lnTo>
                <a:close/>
              </a:path>
              <a:path w="4205605" h="78105">
                <a:moveTo>
                  <a:pt x="1735835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5" y="51815"/>
                </a:lnTo>
                <a:lnTo>
                  <a:pt x="1735835" y="25907"/>
                </a:lnTo>
                <a:close/>
              </a:path>
              <a:path w="420560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4205605" h="78105">
                <a:moveTo>
                  <a:pt x="1839468" y="25907"/>
                </a:moveTo>
                <a:lnTo>
                  <a:pt x="1813559" y="25907"/>
                </a:lnTo>
                <a:lnTo>
                  <a:pt x="1813559" y="51815"/>
                </a:lnTo>
                <a:lnTo>
                  <a:pt x="1839468" y="51815"/>
                </a:lnTo>
                <a:lnTo>
                  <a:pt x="1839468" y="25907"/>
                </a:lnTo>
                <a:close/>
              </a:path>
              <a:path w="4205605" h="78105">
                <a:moveTo>
                  <a:pt x="1891283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3" y="51815"/>
                </a:lnTo>
                <a:lnTo>
                  <a:pt x="1891283" y="25907"/>
                </a:lnTo>
                <a:close/>
              </a:path>
              <a:path w="4205605" h="78105">
                <a:moveTo>
                  <a:pt x="1943100" y="25907"/>
                </a:moveTo>
                <a:lnTo>
                  <a:pt x="1917192" y="25907"/>
                </a:lnTo>
                <a:lnTo>
                  <a:pt x="1917192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4205605" h="78105">
                <a:moveTo>
                  <a:pt x="1994916" y="25907"/>
                </a:moveTo>
                <a:lnTo>
                  <a:pt x="1969007" y="25907"/>
                </a:lnTo>
                <a:lnTo>
                  <a:pt x="1969007" y="51815"/>
                </a:lnTo>
                <a:lnTo>
                  <a:pt x="1994916" y="51815"/>
                </a:lnTo>
                <a:lnTo>
                  <a:pt x="1994916" y="25907"/>
                </a:lnTo>
                <a:close/>
              </a:path>
              <a:path w="4205605" h="78105">
                <a:moveTo>
                  <a:pt x="2046731" y="25907"/>
                </a:moveTo>
                <a:lnTo>
                  <a:pt x="2020824" y="25907"/>
                </a:lnTo>
                <a:lnTo>
                  <a:pt x="2020824" y="51815"/>
                </a:lnTo>
                <a:lnTo>
                  <a:pt x="2046731" y="51815"/>
                </a:lnTo>
                <a:lnTo>
                  <a:pt x="2046731" y="25907"/>
                </a:lnTo>
                <a:close/>
              </a:path>
              <a:path w="4205605" h="78105">
                <a:moveTo>
                  <a:pt x="2098548" y="25907"/>
                </a:moveTo>
                <a:lnTo>
                  <a:pt x="2072639" y="25907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4205605" h="78105">
                <a:moveTo>
                  <a:pt x="2150363" y="25907"/>
                </a:moveTo>
                <a:lnTo>
                  <a:pt x="2124455" y="25907"/>
                </a:lnTo>
                <a:lnTo>
                  <a:pt x="2124455" y="51815"/>
                </a:lnTo>
                <a:lnTo>
                  <a:pt x="2150363" y="51815"/>
                </a:lnTo>
                <a:lnTo>
                  <a:pt x="2150363" y="25907"/>
                </a:lnTo>
                <a:close/>
              </a:path>
              <a:path w="4205605" h="78105">
                <a:moveTo>
                  <a:pt x="2202179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7"/>
                </a:lnTo>
                <a:close/>
              </a:path>
              <a:path w="4205605" h="78105">
                <a:moveTo>
                  <a:pt x="2253996" y="25907"/>
                </a:moveTo>
                <a:lnTo>
                  <a:pt x="2228087" y="25907"/>
                </a:lnTo>
                <a:lnTo>
                  <a:pt x="2228087" y="51815"/>
                </a:lnTo>
                <a:lnTo>
                  <a:pt x="2253996" y="51815"/>
                </a:lnTo>
                <a:lnTo>
                  <a:pt x="2253996" y="25907"/>
                </a:lnTo>
                <a:close/>
              </a:path>
              <a:path w="4205605" h="78105">
                <a:moveTo>
                  <a:pt x="2305811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1" y="51815"/>
                </a:lnTo>
                <a:lnTo>
                  <a:pt x="2305811" y="25907"/>
                </a:lnTo>
                <a:close/>
              </a:path>
              <a:path w="4205605" h="78105">
                <a:moveTo>
                  <a:pt x="2357628" y="25907"/>
                </a:moveTo>
                <a:lnTo>
                  <a:pt x="2331720" y="25907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7"/>
                </a:lnTo>
                <a:close/>
              </a:path>
              <a:path w="4205605" h="78105">
                <a:moveTo>
                  <a:pt x="2409444" y="25907"/>
                </a:moveTo>
                <a:lnTo>
                  <a:pt x="2383535" y="25907"/>
                </a:lnTo>
                <a:lnTo>
                  <a:pt x="2383535" y="51815"/>
                </a:lnTo>
                <a:lnTo>
                  <a:pt x="2409444" y="51815"/>
                </a:lnTo>
                <a:lnTo>
                  <a:pt x="2409444" y="25907"/>
                </a:lnTo>
                <a:close/>
              </a:path>
              <a:path w="4205605" h="78105">
                <a:moveTo>
                  <a:pt x="2461259" y="25907"/>
                </a:moveTo>
                <a:lnTo>
                  <a:pt x="2435352" y="25907"/>
                </a:lnTo>
                <a:lnTo>
                  <a:pt x="2435352" y="51815"/>
                </a:lnTo>
                <a:lnTo>
                  <a:pt x="2461259" y="51815"/>
                </a:lnTo>
                <a:lnTo>
                  <a:pt x="2461259" y="25907"/>
                </a:lnTo>
                <a:close/>
              </a:path>
              <a:path w="4205605" h="78105">
                <a:moveTo>
                  <a:pt x="2513076" y="25907"/>
                </a:moveTo>
                <a:lnTo>
                  <a:pt x="2487168" y="25907"/>
                </a:lnTo>
                <a:lnTo>
                  <a:pt x="2487168" y="51815"/>
                </a:lnTo>
                <a:lnTo>
                  <a:pt x="2513076" y="51815"/>
                </a:lnTo>
                <a:lnTo>
                  <a:pt x="2513076" y="25907"/>
                </a:lnTo>
                <a:close/>
              </a:path>
              <a:path w="4205605" h="78105">
                <a:moveTo>
                  <a:pt x="2564892" y="25907"/>
                </a:moveTo>
                <a:lnTo>
                  <a:pt x="2538983" y="25907"/>
                </a:lnTo>
                <a:lnTo>
                  <a:pt x="2538983" y="51815"/>
                </a:lnTo>
                <a:lnTo>
                  <a:pt x="2564892" y="51815"/>
                </a:lnTo>
                <a:lnTo>
                  <a:pt x="2564892" y="25907"/>
                </a:lnTo>
                <a:close/>
              </a:path>
              <a:path w="4205605" h="78105">
                <a:moveTo>
                  <a:pt x="2616707" y="25907"/>
                </a:moveTo>
                <a:lnTo>
                  <a:pt x="2590800" y="25907"/>
                </a:lnTo>
                <a:lnTo>
                  <a:pt x="2590800" y="51815"/>
                </a:lnTo>
                <a:lnTo>
                  <a:pt x="2616707" y="51815"/>
                </a:lnTo>
                <a:lnTo>
                  <a:pt x="2616707" y="25907"/>
                </a:lnTo>
                <a:close/>
              </a:path>
              <a:path w="4205605" h="78105">
                <a:moveTo>
                  <a:pt x="2668524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7"/>
                </a:lnTo>
                <a:close/>
              </a:path>
              <a:path w="4205605" h="78105">
                <a:moveTo>
                  <a:pt x="2720339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20339" y="51815"/>
                </a:lnTo>
                <a:lnTo>
                  <a:pt x="2720339" y="25907"/>
                </a:lnTo>
                <a:close/>
              </a:path>
              <a:path w="4205605" h="78105">
                <a:moveTo>
                  <a:pt x="2772155" y="25907"/>
                </a:moveTo>
                <a:lnTo>
                  <a:pt x="2746248" y="25907"/>
                </a:lnTo>
                <a:lnTo>
                  <a:pt x="2746248" y="51815"/>
                </a:lnTo>
                <a:lnTo>
                  <a:pt x="2772155" y="51815"/>
                </a:lnTo>
                <a:lnTo>
                  <a:pt x="2772155" y="25907"/>
                </a:lnTo>
                <a:close/>
              </a:path>
              <a:path w="4205605" h="78105">
                <a:moveTo>
                  <a:pt x="2823972" y="25907"/>
                </a:moveTo>
                <a:lnTo>
                  <a:pt x="2798063" y="25907"/>
                </a:lnTo>
                <a:lnTo>
                  <a:pt x="2798063" y="51815"/>
                </a:lnTo>
                <a:lnTo>
                  <a:pt x="2823972" y="51815"/>
                </a:lnTo>
                <a:lnTo>
                  <a:pt x="2823972" y="25907"/>
                </a:lnTo>
                <a:close/>
              </a:path>
              <a:path w="4205605" h="78105">
                <a:moveTo>
                  <a:pt x="2875787" y="25907"/>
                </a:moveTo>
                <a:lnTo>
                  <a:pt x="2849879" y="25907"/>
                </a:lnTo>
                <a:lnTo>
                  <a:pt x="2849879" y="51815"/>
                </a:lnTo>
                <a:lnTo>
                  <a:pt x="2875787" y="51815"/>
                </a:lnTo>
                <a:lnTo>
                  <a:pt x="2875787" y="25907"/>
                </a:lnTo>
                <a:close/>
              </a:path>
              <a:path w="4205605" h="78105">
                <a:moveTo>
                  <a:pt x="2927604" y="25907"/>
                </a:moveTo>
                <a:lnTo>
                  <a:pt x="2901696" y="25907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4205605" h="78105">
                <a:moveTo>
                  <a:pt x="2979420" y="25907"/>
                </a:moveTo>
                <a:lnTo>
                  <a:pt x="2953511" y="25907"/>
                </a:lnTo>
                <a:lnTo>
                  <a:pt x="2953511" y="51815"/>
                </a:lnTo>
                <a:lnTo>
                  <a:pt x="2979420" y="51815"/>
                </a:lnTo>
                <a:lnTo>
                  <a:pt x="2979420" y="25907"/>
                </a:lnTo>
                <a:close/>
              </a:path>
              <a:path w="4205605" h="78105">
                <a:moveTo>
                  <a:pt x="3031235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31235" y="51815"/>
                </a:lnTo>
                <a:lnTo>
                  <a:pt x="3031235" y="25907"/>
                </a:lnTo>
                <a:close/>
              </a:path>
              <a:path w="4205605" h="78105">
                <a:moveTo>
                  <a:pt x="3083052" y="25907"/>
                </a:moveTo>
                <a:lnTo>
                  <a:pt x="3057144" y="25907"/>
                </a:lnTo>
                <a:lnTo>
                  <a:pt x="3057144" y="51815"/>
                </a:lnTo>
                <a:lnTo>
                  <a:pt x="3083052" y="51815"/>
                </a:lnTo>
                <a:lnTo>
                  <a:pt x="3083052" y="25907"/>
                </a:lnTo>
                <a:close/>
              </a:path>
              <a:path w="4205605" h="78105">
                <a:moveTo>
                  <a:pt x="3134868" y="25907"/>
                </a:moveTo>
                <a:lnTo>
                  <a:pt x="3108959" y="25907"/>
                </a:lnTo>
                <a:lnTo>
                  <a:pt x="3108959" y="51815"/>
                </a:lnTo>
                <a:lnTo>
                  <a:pt x="3134868" y="51815"/>
                </a:lnTo>
                <a:lnTo>
                  <a:pt x="3134868" y="25907"/>
                </a:lnTo>
                <a:close/>
              </a:path>
              <a:path w="4205605" h="78105">
                <a:moveTo>
                  <a:pt x="3186683" y="25907"/>
                </a:moveTo>
                <a:lnTo>
                  <a:pt x="3160776" y="25907"/>
                </a:lnTo>
                <a:lnTo>
                  <a:pt x="3160776" y="51815"/>
                </a:lnTo>
                <a:lnTo>
                  <a:pt x="3186683" y="51815"/>
                </a:lnTo>
                <a:lnTo>
                  <a:pt x="3186683" y="25907"/>
                </a:lnTo>
                <a:close/>
              </a:path>
              <a:path w="4205605" h="78105">
                <a:moveTo>
                  <a:pt x="3238500" y="25907"/>
                </a:moveTo>
                <a:lnTo>
                  <a:pt x="3212592" y="25907"/>
                </a:lnTo>
                <a:lnTo>
                  <a:pt x="3212592" y="51815"/>
                </a:lnTo>
                <a:lnTo>
                  <a:pt x="3238500" y="51815"/>
                </a:lnTo>
                <a:lnTo>
                  <a:pt x="3238500" y="25907"/>
                </a:lnTo>
                <a:close/>
              </a:path>
              <a:path w="4205605" h="78105">
                <a:moveTo>
                  <a:pt x="3290316" y="25907"/>
                </a:moveTo>
                <a:lnTo>
                  <a:pt x="3264407" y="25907"/>
                </a:lnTo>
                <a:lnTo>
                  <a:pt x="3264407" y="51815"/>
                </a:lnTo>
                <a:lnTo>
                  <a:pt x="3290316" y="51815"/>
                </a:lnTo>
                <a:lnTo>
                  <a:pt x="3290316" y="25907"/>
                </a:lnTo>
                <a:close/>
              </a:path>
              <a:path w="4205605" h="78105">
                <a:moveTo>
                  <a:pt x="3342131" y="25907"/>
                </a:moveTo>
                <a:lnTo>
                  <a:pt x="3316224" y="25907"/>
                </a:lnTo>
                <a:lnTo>
                  <a:pt x="3316224" y="51815"/>
                </a:lnTo>
                <a:lnTo>
                  <a:pt x="3342131" y="51815"/>
                </a:lnTo>
                <a:lnTo>
                  <a:pt x="3342131" y="25907"/>
                </a:lnTo>
                <a:close/>
              </a:path>
              <a:path w="4205605" h="78105">
                <a:moveTo>
                  <a:pt x="3393948" y="25907"/>
                </a:moveTo>
                <a:lnTo>
                  <a:pt x="3368039" y="25907"/>
                </a:lnTo>
                <a:lnTo>
                  <a:pt x="3368039" y="51815"/>
                </a:lnTo>
                <a:lnTo>
                  <a:pt x="3393948" y="51815"/>
                </a:lnTo>
                <a:lnTo>
                  <a:pt x="3393948" y="25907"/>
                </a:lnTo>
                <a:close/>
              </a:path>
              <a:path w="4205605" h="78105">
                <a:moveTo>
                  <a:pt x="3445763" y="25907"/>
                </a:moveTo>
                <a:lnTo>
                  <a:pt x="3419855" y="25907"/>
                </a:lnTo>
                <a:lnTo>
                  <a:pt x="3419855" y="51815"/>
                </a:lnTo>
                <a:lnTo>
                  <a:pt x="3445763" y="51815"/>
                </a:lnTo>
                <a:lnTo>
                  <a:pt x="3445763" y="25907"/>
                </a:lnTo>
                <a:close/>
              </a:path>
              <a:path w="4205605" h="78105">
                <a:moveTo>
                  <a:pt x="3497579" y="25907"/>
                </a:moveTo>
                <a:lnTo>
                  <a:pt x="3471672" y="25907"/>
                </a:lnTo>
                <a:lnTo>
                  <a:pt x="3471672" y="51815"/>
                </a:lnTo>
                <a:lnTo>
                  <a:pt x="3497579" y="51815"/>
                </a:lnTo>
                <a:lnTo>
                  <a:pt x="3497579" y="25907"/>
                </a:lnTo>
                <a:close/>
              </a:path>
              <a:path w="4205605" h="78105">
                <a:moveTo>
                  <a:pt x="3549396" y="25907"/>
                </a:moveTo>
                <a:lnTo>
                  <a:pt x="3523487" y="25907"/>
                </a:lnTo>
                <a:lnTo>
                  <a:pt x="3523487" y="51815"/>
                </a:lnTo>
                <a:lnTo>
                  <a:pt x="3549396" y="51815"/>
                </a:lnTo>
                <a:lnTo>
                  <a:pt x="3549396" y="25907"/>
                </a:lnTo>
                <a:close/>
              </a:path>
              <a:path w="4205605" h="78105">
                <a:moveTo>
                  <a:pt x="3601211" y="25907"/>
                </a:moveTo>
                <a:lnTo>
                  <a:pt x="3575304" y="25907"/>
                </a:lnTo>
                <a:lnTo>
                  <a:pt x="3575304" y="51815"/>
                </a:lnTo>
                <a:lnTo>
                  <a:pt x="3601211" y="51815"/>
                </a:lnTo>
                <a:lnTo>
                  <a:pt x="3601211" y="25907"/>
                </a:lnTo>
                <a:close/>
              </a:path>
              <a:path w="4205605" h="78105">
                <a:moveTo>
                  <a:pt x="3653028" y="25907"/>
                </a:moveTo>
                <a:lnTo>
                  <a:pt x="3627120" y="25907"/>
                </a:lnTo>
                <a:lnTo>
                  <a:pt x="3627120" y="51815"/>
                </a:lnTo>
                <a:lnTo>
                  <a:pt x="3653028" y="51815"/>
                </a:lnTo>
                <a:lnTo>
                  <a:pt x="3653028" y="25907"/>
                </a:lnTo>
                <a:close/>
              </a:path>
              <a:path w="4205605" h="78105">
                <a:moveTo>
                  <a:pt x="3704844" y="25907"/>
                </a:moveTo>
                <a:lnTo>
                  <a:pt x="3678935" y="25907"/>
                </a:lnTo>
                <a:lnTo>
                  <a:pt x="3678935" y="51815"/>
                </a:lnTo>
                <a:lnTo>
                  <a:pt x="3704844" y="51815"/>
                </a:lnTo>
                <a:lnTo>
                  <a:pt x="3704844" y="25907"/>
                </a:lnTo>
                <a:close/>
              </a:path>
              <a:path w="4205605" h="78105">
                <a:moveTo>
                  <a:pt x="3756659" y="25907"/>
                </a:moveTo>
                <a:lnTo>
                  <a:pt x="3730752" y="25907"/>
                </a:lnTo>
                <a:lnTo>
                  <a:pt x="3730752" y="51815"/>
                </a:lnTo>
                <a:lnTo>
                  <a:pt x="3756659" y="51815"/>
                </a:lnTo>
                <a:lnTo>
                  <a:pt x="3756659" y="25907"/>
                </a:lnTo>
                <a:close/>
              </a:path>
              <a:path w="4205605" h="78105">
                <a:moveTo>
                  <a:pt x="3808476" y="25907"/>
                </a:moveTo>
                <a:lnTo>
                  <a:pt x="3782568" y="25907"/>
                </a:lnTo>
                <a:lnTo>
                  <a:pt x="3782568" y="51815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4205605" h="78105">
                <a:moveTo>
                  <a:pt x="3860292" y="25907"/>
                </a:moveTo>
                <a:lnTo>
                  <a:pt x="3834383" y="25907"/>
                </a:lnTo>
                <a:lnTo>
                  <a:pt x="3834383" y="51815"/>
                </a:lnTo>
                <a:lnTo>
                  <a:pt x="3860292" y="51815"/>
                </a:lnTo>
                <a:lnTo>
                  <a:pt x="3860292" y="25907"/>
                </a:lnTo>
                <a:close/>
              </a:path>
              <a:path w="4205605" h="78105">
                <a:moveTo>
                  <a:pt x="3912107" y="25907"/>
                </a:moveTo>
                <a:lnTo>
                  <a:pt x="3886200" y="25907"/>
                </a:lnTo>
                <a:lnTo>
                  <a:pt x="3886200" y="51815"/>
                </a:lnTo>
                <a:lnTo>
                  <a:pt x="3912107" y="51815"/>
                </a:lnTo>
                <a:lnTo>
                  <a:pt x="3912107" y="25907"/>
                </a:lnTo>
                <a:close/>
              </a:path>
              <a:path w="4205605" h="78105">
                <a:moveTo>
                  <a:pt x="3963924" y="25907"/>
                </a:moveTo>
                <a:lnTo>
                  <a:pt x="3938016" y="25907"/>
                </a:lnTo>
                <a:lnTo>
                  <a:pt x="3938016" y="51815"/>
                </a:lnTo>
                <a:lnTo>
                  <a:pt x="3963924" y="51815"/>
                </a:lnTo>
                <a:lnTo>
                  <a:pt x="3963924" y="25907"/>
                </a:lnTo>
                <a:close/>
              </a:path>
              <a:path w="4205605" h="78105">
                <a:moveTo>
                  <a:pt x="4015739" y="25907"/>
                </a:moveTo>
                <a:lnTo>
                  <a:pt x="3989831" y="25907"/>
                </a:lnTo>
                <a:lnTo>
                  <a:pt x="3989831" y="51815"/>
                </a:lnTo>
                <a:lnTo>
                  <a:pt x="4015739" y="51815"/>
                </a:lnTo>
                <a:lnTo>
                  <a:pt x="4015739" y="25907"/>
                </a:lnTo>
                <a:close/>
              </a:path>
              <a:path w="4205605" h="78105">
                <a:moveTo>
                  <a:pt x="4067555" y="25907"/>
                </a:moveTo>
                <a:lnTo>
                  <a:pt x="4041648" y="25907"/>
                </a:lnTo>
                <a:lnTo>
                  <a:pt x="4041648" y="51815"/>
                </a:lnTo>
                <a:lnTo>
                  <a:pt x="4067555" y="51815"/>
                </a:lnTo>
                <a:lnTo>
                  <a:pt x="4067555" y="25907"/>
                </a:lnTo>
                <a:close/>
              </a:path>
              <a:path w="4205605" h="78105">
                <a:moveTo>
                  <a:pt x="4119372" y="25907"/>
                </a:moveTo>
                <a:lnTo>
                  <a:pt x="4093463" y="25907"/>
                </a:lnTo>
                <a:lnTo>
                  <a:pt x="4093463" y="51815"/>
                </a:lnTo>
                <a:lnTo>
                  <a:pt x="4119372" y="51815"/>
                </a:lnTo>
                <a:lnTo>
                  <a:pt x="4119372" y="25907"/>
                </a:lnTo>
                <a:close/>
              </a:path>
              <a:path w="4205605" h="78105">
                <a:moveTo>
                  <a:pt x="4166616" y="0"/>
                </a:moveTo>
                <a:lnTo>
                  <a:pt x="4151489" y="3053"/>
                </a:lnTo>
                <a:lnTo>
                  <a:pt x="4139136" y="11382"/>
                </a:lnTo>
                <a:lnTo>
                  <a:pt x="4130807" y="23735"/>
                </a:lnTo>
                <a:lnTo>
                  <a:pt x="4127754" y="38862"/>
                </a:lnTo>
                <a:lnTo>
                  <a:pt x="4130807" y="53988"/>
                </a:lnTo>
                <a:lnTo>
                  <a:pt x="4139136" y="66341"/>
                </a:lnTo>
                <a:lnTo>
                  <a:pt x="4151489" y="74670"/>
                </a:lnTo>
                <a:lnTo>
                  <a:pt x="4166616" y="77724"/>
                </a:lnTo>
                <a:lnTo>
                  <a:pt x="4181742" y="74670"/>
                </a:lnTo>
                <a:lnTo>
                  <a:pt x="4194095" y="66341"/>
                </a:lnTo>
                <a:lnTo>
                  <a:pt x="4202424" y="53988"/>
                </a:lnTo>
                <a:lnTo>
                  <a:pt x="4202862" y="51815"/>
                </a:lnTo>
                <a:lnTo>
                  <a:pt x="4145279" y="51815"/>
                </a:lnTo>
                <a:lnTo>
                  <a:pt x="4145279" y="25907"/>
                </a:lnTo>
                <a:lnTo>
                  <a:pt x="4202862" y="25907"/>
                </a:lnTo>
                <a:lnTo>
                  <a:pt x="4202424" y="23735"/>
                </a:lnTo>
                <a:lnTo>
                  <a:pt x="4194095" y="11382"/>
                </a:lnTo>
                <a:lnTo>
                  <a:pt x="4181742" y="3053"/>
                </a:lnTo>
                <a:lnTo>
                  <a:pt x="4166616" y="0"/>
                </a:lnTo>
                <a:close/>
              </a:path>
              <a:path w="4205605" h="78105">
                <a:moveTo>
                  <a:pt x="4166616" y="25907"/>
                </a:moveTo>
                <a:lnTo>
                  <a:pt x="4145279" y="25907"/>
                </a:lnTo>
                <a:lnTo>
                  <a:pt x="4145279" y="51815"/>
                </a:lnTo>
                <a:lnTo>
                  <a:pt x="4166616" y="51815"/>
                </a:lnTo>
                <a:lnTo>
                  <a:pt x="4166616" y="25907"/>
                </a:lnTo>
                <a:close/>
              </a:path>
              <a:path w="4205605" h="78105">
                <a:moveTo>
                  <a:pt x="4202862" y="25907"/>
                </a:moveTo>
                <a:lnTo>
                  <a:pt x="4166616" y="25907"/>
                </a:lnTo>
                <a:lnTo>
                  <a:pt x="4166616" y="51815"/>
                </a:lnTo>
                <a:lnTo>
                  <a:pt x="4202862" y="51815"/>
                </a:lnTo>
                <a:lnTo>
                  <a:pt x="4205478" y="38862"/>
                </a:lnTo>
                <a:lnTo>
                  <a:pt x="4202862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425" y="1001395"/>
            <a:ext cx="8327390" cy="466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132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Redundant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Array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of Independent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RAID</a:t>
            </a:r>
            <a:endParaRPr sz="2400">
              <a:latin typeface="Verdana"/>
              <a:cs typeface="Verdana"/>
            </a:endParaRPr>
          </a:p>
          <a:p>
            <a:pPr marL="12700" marR="191135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Konsep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harddisk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bekerja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sama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memperoleh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kinerja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baik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dibanding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hardisk.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810895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RAID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memberikan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kemampuan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system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tetap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berfungsi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meskipun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mengalami kegagalan/kerusakan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Implementasi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RAID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membutuhkan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minimal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2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hardisk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4966" y="234442"/>
            <a:ext cx="106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</a:p>
        </p:txBody>
      </p:sp>
      <p:sp>
        <p:nvSpPr>
          <p:cNvPr id="4" name="object 4"/>
          <p:cNvSpPr/>
          <p:nvPr/>
        </p:nvSpPr>
        <p:spPr>
          <a:xfrm>
            <a:off x="4786121" y="1376172"/>
            <a:ext cx="4205605" cy="78105"/>
          </a:xfrm>
          <a:custGeom>
            <a:avLst/>
            <a:gdLst/>
            <a:ahLst/>
            <a:cxnLst/>
            <a:rect l="l" t="t" r="r" b="b"/>
            <a:pathLst>
              <a:path w="4205605" h="78105">
                <a:moveTo>
                  <a:pt x="2590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7"/>
                </a:lnTo>
                <a:close/>
              </a:path>
              <a:path w="4205605" h="78105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4205605" h="78105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4205605" h="78105">
                <a:moveTo>
                  <a:pt x="181355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7"/>
                </a:lnTo>
                <a:close/>
              </a:path>
              <a:path w="4205605" h="78105">
                <a:moveTo>
                  <a:pt x="233172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4205605" h="78105">
                <a:moveTo>
                  <a:pt x="284988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4205605" h="78105">
                <a:moveTo>
                  <a:pt x="336803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3" y="51815"/>
                </a:lnTo>
                <a:lnTo>
                  <a:pt x="336803" y="25907"/>
                </a:lnTo>
                <a:close/>
              </a:path>
              <a:path w="4205605" h="78105">
                <a:moveTo>
                  <a:pt x="388619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420560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4205605" h="78105">
                <a:moveTo>
                  <a:pt x="492251" y="25907"/>
                </a:moveTo>
                <a:lnTo>
                  <a:pt x="466343" y="25907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4205605" h="78105">
                <a:moveTo>
                  <a:pt x="544067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7" y="51815"/>
                </a:lnTo>
                <a:lnTo>
                  <a:pt x="544067" y="25907"/>
                </a:lnTo>
                <a:close/>
              </a:path>
              <a:path w="4205605" h="78105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4205605" h="78105">
                <a:moveTo>
                  <a:pt x="647700" y="25907"/>
                </a:moveTo>
                <a:lnTo>
                  <a:pt x="621791" y="25907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4205605" h="78105">
                <a:moveTo>
                  <a:pt x="699515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7"/>
                </a:lnTo>
                <a:close/>
              </a:path>
              <a:path w="4205605" h="78105">
                <a:moveTo>
                  <a:pt x="751331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7"/>
                </a:lnTo>
                <a:close/>
              </a:path>
              <a:path w="4205605" h="78105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4205605" h="78105">
                <a:moveTo>
                  <a:pt x="854963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4205605" h="78105">
                <a:moveTo>
                  <a:pt x="906779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4205605" h="78105">
                <a:moveTo>
                  <a:pt x="958595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4205605" h="78105">
                <a:moveTo>
                  <a:pt x="1010412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4205605" h="78105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4205605" h="78105">
                <a:moveTo>
                  <a:pt x="1114043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7"/>
                </a:lnTo>
                <a:close/>
              </a:path>
              <a:path w="420560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4205605" h="78105">
                <a:moveTo>
                  <a:pt x="1217676" y="25907"/>
                </a:moveTo>
                <a:lnTo>
                  <a:pt x="1191767" y="25907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4205605" h="78105">
                <a:moveTo>
                  <a:pt x="1269491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1" y="51815"/>
                </a:lnTo>
                <a:lnTo>
                  <a:pt x="1269491" y="25907"/>
                </a:lnTo>
                <a:close/>
              </a:path>
              <a:path w="4205605" h="78105">
                <a:moveTo>
                  <a:pt x="1321307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7" y="51815"/>
                </a:lnTo>
                <a:lnTo>
                  <a:pt x="1321307" y="25907"/>
                </a:lnTo>
                <a:close/>
              </a:path>
              <a:path w="4205605" h="78105">
                <a:moveTo>
                  <a:pt x="1373124" y="25907"/>
                </a:moveTo>
                <a:lnTo>
                  <a:pt x="1347215" y="25907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4205605" h="78105">
                <a:moveTo>
                  <a:pt x="1424939" y="25907"/>
                </a:moveTo>
                <a:lnTo>
                  <a:pt x="1399031" y="25907"/>
                </a:lnTo>
                <a:lnTo>
                  <a:pt x="1399031" y="51815"/>
                </a:lnTo>
                <a:lnTo>
                  <a:pt x="1424939" y="51815"/>
                </a:lnTo>
                <a:lnTo>
                  <a:pt x="1424939" y="25907"/>
                </a:lnTo>
                <a:close/>
              </a:path>
              <a:path w="4205605" h="78105">
                <a:moveTo>
                  <a:pt x="1476755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7"/>
                </a:lnTo>
                <a:close/>
              </a:path>
              <a:path w="420560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4205605" h="78105">
                <a:moveTo>
                  <a:pt x="1580388" y="25907"/>
                </a:moveTo>
                <a:lnTo>
                  <a:pt x="1554479" y="25907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4205605" h="78105">
                <a:moveTo>
                  <a:pt x="1632203" y="25907"/>
                </a:moveTo>
                <a:lnTo>
                  <a:pt x="1606295" y="25907"/>
                </a:lnTo>
                <a:lnTo>
                  <a:pt x="1606295" y="51815"/>
                </a:lnTo>
                <a:lnTo>
                  <a:pt x="1632203" y="51815"/>
                </a:lnTo>
                <a:lnTo>
                  <a:pt x="1632203" y="25907"/>
                </a:lnTo>
                <a:close/>
              </a:path>
              <a:path w="4205605" h="78105">
                <a:moveTo>
                  <a:pt x="1684019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19" y="51815"/>
                </a:lnTo>
                <a:lnTo>
                  <a:pt x="1684019" y="25907"/>
                </a:lnTo>
                <a:close/>
              </a:path>
              <a:path w="4205605" h="78105">
                <a:moveTo>
                  <a:pt x="1735835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5" y="51815"/>
                </a:lnTo>
                <a:lnTo>
                  <a:pt x="1735835" y="25907"/>
                </a:lnTo>
                <a:close/>
              </a:path>
              <a:path w="420560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4205605" h="78105">
                <a:moveTo>
                  <a:pt x="1839468" y="25907"/>
                </a:moveTo>
                <a:lnTo>
                  <a:pt x="1813559" y="25907"/>
                </a:lnTo>
                <a:lnTo>
                  <a:pt x="1813559" y="51815"/>
                </a:lnTo>
                <a:lnTo>
                  <a:pt x="1839468" y="51815"/>
                </a:lnTo>
                <a:lnTo>
                  <a:pt x="1839468" y="25907"/>
                </a:lnTo>
                <a:close/>
              </a:path>
              <a:path w="4205605" h="78105">
                <a:moveTo>
                  <a:pt x="1891283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3" y="51815"/>
                </a:lnTo>
                <a:lnTo>
                  <a:pt x="1891283" y="25907"/>
                </a:lnTo>
                <a:close/>
              </a:path>
              <a:path w="4205605" h="78105">
                <a:moveTo>
                  <a:pt x="1943100" y="25907"/>
                </a:moveTo>
                <a:lnTo>
                  <a:pt x="1917192" y="25907"/>
                </a:lnTo>
                <a:lnTo>
                  <a:pt x="1917192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4205605" h="78105">
                <a:moveTo>
                  <a:pt x="1994916" y="25907"/>
                </a:moveTo>
                <a:lnTo>
                  <a:pt x="1969007" y="25907"/>
                </a:lnTo>
                <a:lnTo>
                  <a:pt x="1969007" y="51815"/>
                </a:lnTo>
                <a:lnTo>
                  <a:pt x="1994916" y="51815"/>
                </a:lnTo>
                <a:lnTo>
                  <a:pt x="1994916" y="25907"/>
                </a:lnTo>
                <a:close/>
              </a:path>
              <a:path w="4205605" h="78105">
                <a:moveTo>
                  <a:pt x="2046731" y="25907"/>
                </a:moveTo>
                <a:lnTo>
                  <a:pt x="2020824" y="25907"/>
                </a:lnTo>
                <a:lnTo>
                  <a:pt x="2020824" y="51815"/>
                </a:lnTo>
                <a:lnTo>
                  <a:pt x="2046731" y="51815"/>
                </a:lnTo>
                <a:lnTo>
                  <a:pt x="2046731" y="25907"/>
                </a:lnTo>
                <a:close/>
              </a:path>
              <a:path w="4205605" h="78105">
                <a:moveTo>
                  <a:pt x="2098548" y="25907"/>
                </a:moveTo>
                <a:lnTo>
                  <a:pt x="2072639" y="25907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4205605" h="78105">
                <a:moveTo>
                  <a:pt x="2150363" y="25907"/>
                </a:moveTo>
                <a:lnTo>
                  <a:pt x="2124455" y="25907"/>
                </a:lnTo>
                <a:lnTo>
                  <a:pt x="2124455" y="51815"/>
                </a:lnTo>
                <a:lnTo>
                  <a:pt x="2150363" y="51815"/>
                </a:lnTo>
                <a:lnTo>
                  <a:pt x="2150363" y="25907"/>
                </a:lnTo>
                <a:close/>
              </a:path>
              <a:path w="4205605" h="78105">
                <a:moveTo>
                  <a:pt x="2202179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7"/>
                </a:lnTo>
                <a:close/>
              </a:path>
              <a:path w="4205605" h="78105">
                <a:moveTo>
                  <a:pt x="2253996" y="25907"/>
                </a:moveTo>
                <a:lnTo>
                  <a:pt x="2228087" y="25907"/>
                </a:lnTo>
                <a:lnTo>
                  <a:pt x="2228087" y="51815"/>
                </a:lnTo>
                <a:lnTo>
                  <a:pt x="2253996" y="51815"/>
                </a:lnTo>
                <a:lnTo>
                  <a:pt x="2253996" y="25907"/>
                </a:lnTo>
                <a:close/>
              </a:path>
              <a:path w="4205605" h="78105">
                <a:moveTo>
                  <a:pt x="2305811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1" y="51815"/>
                </a:lnTo>
                <a:lnTo>
                  <a:pt x="2305811" y="25907"/>
                </a:lnTo>
                <a:close/>
              </a:path>
              <a:path w="4205605" h="78105">
                <a:moveTo>
                  <a:pt x="2357628" y="25907"/>
                </a:moveTo>
                <a:lnTo>
                  <a:pt x="2331720" y="25907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7"/>
                </a:lnTo>
                <a:close/>
              </a:path>
              <a:path w="4205605" h="78105">
                <a:moveTo>
                  <a:pt x="2409444" y="25907"/>
                </a:moveTo>
                <a:lnTo>
                  <a:pt x="2383535" y="25907"/>
                </a:lnTo>
                <a:lnTo>
                  <a:pt x="2383535" y="51815"/>
                </a:lnTo>
                <a:lnTo>
                  <a:pt x="2409444" y="51815"/>
                </a:lnTo>
                <a:lnTo>
                  <a:pt x="2409444" y="25907"/>
                </a:lnTo>
                <a:close/>
              </a:path>
              <a:path w="4205605" h="78105">
                <a:moveTo>
                  <a:pt x="2461259" y="25907"/>
                </a:moveTo>
                <a:lnTo>
                  <a:pt x="2435352" y="25907"/>
                </a:lnTo>
                <a:lnTo>
                  <a:pt x="2435352" y="51815"/>
                </a:lnTo>
                <a:lnTo>
                  <a:pt x="2461259" y="51815"/>
                </a:lnTo>
                <a:lnTo>
                  <a:pt x="2461259" y="25907"/>
                </a:lnTo>
                <a:close/>
              </a:path>
              <a:path w="4205605" h="78105">
                <a:moveTo>
                  <a:pt x="2513076" y="25907"/>
                </a:moveTo>
                <a:lnTo>
                  <a:pt x="2487168" y="25907"/>
                </a:lnTo>
                <a:lnTo>
                  <a:pt x="2487168" y="51815"/>
                </a:lnTo>
                <a:lnTo>
                  <a:pt x="2513076" y="51815"/>
                </a:lnTo>
                <a:lnTo>
                  <a:pt x="2513076" y="25907"/>
                </a:lnTo>
                <a:close/>
              </a:path>
              <a:path w="4205605" h="78105">
                <a:moveTo>
                  <a:pt x="2564892" y="25907"/>
                </a:moveTo>
                <a:lnTo>
                  <a:pt x="2538983" y="25907"/>
                </a:lnTo>
                <a:lnTo>
                  <a:pt x="2538983" y="51815"/>
                </a:lnTo>
                <a:lnTo>
                  <a:pt x="2564892" y="51815"/>
                </a:lnTo>
                <a:lnTo>
                  <a:pt x="2564892" y="25907"/>
                </a:lnTo>
                <a:close/>
              </a:path>
              <a:path w="4205605" h="78105">
                <a:moveTo>
                  <a:pt x="2616707" y="25907"/>
                </a:moveTo>
                <a:lnTo>
                  <a:pt x="2590800" y="25907"/>
                </a:lnTo>
                <a:lnTo>
                  <a:pt x="2590800" y="51815"/>
                </a:lnTo>
                <a:lnTo>
                  <a:pt x="2616707" y="51815"/>
                </a:lnTo>
                <a:lnTo>
                  <a:pt x="2616707" y="25907"/>
                </a:lnTo>
                <a:close/>
              </a:path>
              <a:path w="4205605" h="78105">
                <a:moveTo>
                  <a:pt x="2668524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7"/>
                </a:lnTo>
                <a:close/>
              </a:path>
              <a:path w="4205605" h="78105">
                <a:moveTo>
                  <a:pt x="2720339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20339" y="51815"/>
                </a:lnTo>
                <a:lnTo>
                  <a:pt x="2720339" y="25907"/>
                </a:lnTo>
                <a:close/>
              </a:path>
              <a:path w="4205605" h="78105">
                <a:moveTo>
                  <a:pt x="2772155" y="25907"/>
                </a:moveTo>
                <a:lnTo>
                  <a:pt x="2746248" y="25907"/>
                </a:lnTo>
                <a:lnTo>
                  <a:pt x="2746248" y="51815"/>
                </a:lnTo>
                <a:lnTo>
                  <a:pt x="2772155" y="51815"/>
                </a:lnTo>
                <a:lnTo>
                  <a:pt x="2772155" y="25907"/>
                </a:lnTo>
                <a:close/>
              </a:path>
              <a:path w="4205605" h="78105">
                <a:moveTo>
                  <a:pt x="2823972" y="25907"/>
                </a:moveTo>
                <a:lnTo>
                  <a:pt x="2798063" y="25907"/>
                </a:lnTo>
                <a:lnTo>
                  <a:pt x="2798063" y="51815"/>
                </a:lnTo>
                <a:lnTo>
                  <a:pt x="2823972" y="51815"/>
                </a:lnTo>
                <a:lnTo>
                  <a:pt x="2823972" y="25907"/>
                </a:lnTo>
                <a:close/>
              </a:path>
              <a:path w="4205605" h="78105">
                <a:moveTo>
                  <a:pt x="2875787" y="25907"/>
                </a:moveTo>
                <a:lnTo>
                  <a:pt x="2849879" y="25907"/>
                </a:lnTo>
                <a:lnTo>
                  <a:pt x="2849879" y="51815"/>
                </a:lnTo>
                <a:lnTo>
                  <a:pt x="2875787" y="51815"/>
                </a:lnTo>
                <a:lnTo>
                  <a:pt x="2875787" y="25907"/>
                </a:lnTo>
                <a:close/>
              </a:path>
              <a:path w="4205605" h="78105">
                <a:moveTo>
                  <a:pt x="2927604" y="25907"/>
                </a:moveTo>
                <a:lnTo>
                  <a:pt x="2901696" y="25907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4205605" h="78105">
                <a:moveTo>
                  <a:pt x="2979420" y="25907"/>
                </a:moveTo>
                <a:lnTo>
                  <a:pt x="2953511" y="25907"/>
                </a:lnTo>
                <a:lnTo>
                  <a:pt x="2953511" y="51815"/>
                </a:lnTo>
                <a:lnTo>
                  <a:pt x="2979420" y="51815"/>
                </a:lnTo>
                <a:lnTo>
                  <a:pt x="2979420" y="25907"/>
                </a:lnTo>
                <a:close/>
              </a:path>
              <a:path w="4205605" h="78105">
                <a:moveTo>
                  <a:pt x="3031235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31235" y="51815"/>
                </a:lnTo>
                <a:lnTo>
                  <a:pt x="3031235" y="25907"/>
                </a:lnTo>
                <a:close/>
              </a:path>
              <a:path w="4205605" h="78105">
                <a:moveTo>
                  <a:pt x="3083052" y="25907"/>
                </a:moveTo>
                <a:lnTo>
                  <a:pt x="3057144" y="25907"/>
                </a:lnTo>
                <a:lnTo>
                  <a:pt x="3057144" y="51815"/>
                </a:lnTo>
                <a:lnTo>
                  <a:pt x="3083052" y="51815"/>
                </a:lnTo>
                <a:lnTo>
                  <a:pt x="3083052" y="25907"/>
                </a:lnTo>
                <a:close/>
              </a:path>
              <a:path w="4205605" h="78105">
                <a:moveTo>
                  <a:pt x="3134868" y="25907"/>
                </a:moveTo>
                <a:lnTo>
                  <a:pt x="3108959" y="25907"/>
                </a:lnTo>
                <a:lnTo>
                  <a:pt x="3108959" y="51815"/>
                </a:lnTo>
                <a:lnTo>
                  <a:pt x="3134868" y="51815"/>
                </a:lnTo>
                <a:lnTo>
                  <a:pt x="3134868" y="25907"/>
                </a:lnTo>
                <a:close/>
              </a:path>
              <a:path w="4205605" h="78105">
                <a:moveTo>
                  <a:pt x="3186683" y="25907"/>
                </a:moveTo>
                <a:lnTo>
                  <a:pt x="3160776" y="25907"/>
                </a:lnTo>
                <a:lnTo>
                  <a:pt x="3160776" y="51815"/>
                </a:lnTo>
                <a:lnTo>
                  <a:pt x="3186683" y="51815"/>
                </a:lnTo>
                <a:lnTo>
                  <a:pt x="3186683" y="25907"/>
                </a:lnTo>
                <a:close/>
              </a:path>
              <a:path w="4205605" h="78105">
                <a:moveTo>
                  <a:pt x="3238500" y="25907"/>
                </a:moveTo>
                <a:lnTo>
                  <a:pt x="3212592" y="25907"/>
                </a:lnTo>
                <a:lnTo>
                  <a:pt x="3212592" y="51815"/>
                </a:lnTo>
                <a:lnTo>
                  <a:pt x="3238500" y="51815"/>
                </a:lnTo>
                <a:lnTo>
                  <a:pt x="3238500" y="25907"/>
                </a:lnTo>
                <a:close/>
              </a:path>
              <a:path w="4205605" h="78105">
                <a:moveTo>
                  <a:pt x="3290316" y="25907"/>
                </a:moveTo>
                <a:lnTo>
                  <a:pt x="3264407" y="25907"/>
                </a:lnTo>
                <a:lnTo>
                  <a:pt x="3264407" y="51815"/>
                </a:lnTo>
                <a:lnTo>
                  <a:pt x="3290316" y="51815"/>
                </a:lnTo>
                <a:lnTo>
                  <a:pt x="3290316" y="25907"/>
                </a:lnTo>
                <a:close/>
              </a:path>
              <a:path w="4205605" h="78105">
                <a:moveTo>
                  <a:pt x="3342131" y="25907"/>
                </a:moveTo>
                <a:lnTo>
                  <a:pt x="3316224" y="25907"/>
                </a:lnTo>
                <a:lnTo>
                  <a:pt x="3316224" y="51815"/>
                </a:lnTo>
                <a:lnTo>
                  <a:pt x="3342131" y="51815"/>
                </a:lnTo>
                <a:lnTo>
                  <a:pt x="3342131" y="25907"/>
                </a:lnTo>
                <a:close/>
              </a:path>
              <a:path w="4205605" h="78105">
                <a:moveTo>
                  <a:pt x="3393948" y="25907"/>
                </a:moveTo>
                <a:lnTo>
                  <a:pt x="3368039" y="25907"/>
                </a:lnTo>
                <a:lnTo>
                  <a:pt x="3368039" y="51815"/>
                </a:lnTo>
                <a:lnTo>
                  <a:pt x="3393948" y="51815"/>
                </a:lnTo>
                <a:lnTo>
                  <a:pt x="3393948" y="25907"/>
                </a:lnTo>
                <a:close/>
              </a:path>
              <a:path w="4205605" h="78105">
                <a:moveTo>
                  <a:pt x="3445763" y="25907"/>
                </a:moveTo>
                <a:lnTo>
                  <a:pt x="3419855" y="25907"/>
                </a:lnTo>
                <a:lnTo>
                  <a:pt x="3419855" y="51815"/>
                </a:lnTo>
                <a:lnTo>
                  <a:pt x="3445763" y="51815"/>
                </a:lnTo>
                <a:lnTo>
                  <a:pt x="3445763" y="25907"/>
                </a:lnTo>
                <a:close/>
              </a:path>
              <a:path w="4205605" h="78105">
                <a:moveTo>
                  <a:pt x="3497579" y="25907"/>
                </a:moveTo>
                <a:lnTo>
                  <a:pt x="3471672" y="25907"/>
                </a:lnTo>
                <a:lnTo>
                  <a:pt x="3471672" y="51815"/>
                </a:lnTo>
                <a:lnTo>
                  <a:pt x="3497579" y="51815"/>
                </a:lnTo>
                <a:lnTo>
                  <a:pt x="3497579" y="25907"/>
                </a:lnTo>
                <a:close/>
              </a:path>
              <a:path w="4205605" h="78105">
                <a:moveTo>
                  <a:pt x="3549396" y="25907"/>
                </a:moveTo>
                <a:lnTo>
                  <a:pt x="3523487" y="25907"/>
                </a:lnTo>
                <a:lnTo>
                  <a:pt x="3523487" y="51815"/>
                </a:lnTo>
                <a:lnTo>
                  <a:pt x="3549396" y="51815"/>
                </a:lnTo>
                <a:lnTo>
                  <a:pt x="3549396" y="25907"/>
                </a:lnTo>
                <a:close/>
              </a:path>
              <a:path w="4205605" h="78105">
                <a:moveTo>
                  <a:pt x="3601211" y="25907"/>
                </a:moveTo>
                <a:lnTo>
                  <a:pt x="3575304" y="25907"/>
                </a:lnTo>
                <a:lnTo>
                  <a:pt x="3575304" y="51815"/>
                </a:lnTo>
                <a:lnTo>
                  <a:pt x="3601211" y="51815"/>
                </a:lnTo>
                <a:lnTo>
                  <a:pt x="3601211" y="25907"/>
                </a:lnTo>
                <a:close/>
              </a:path>
              <a:path w="4205605" h="78105">
                <a:moveTo>
                  <a:pt x="3653028" y="25907"/>
                </a:moveTo>
                <a:lnTo>
                  <a:pt x="3627120" y="25907"/>
                </a:lnTo>
                <a:lnTo>
                  <a:pt x="3627120" y="51815"/>
                </a:lnTo>
                <a:lnTo>
                  <a:pt x="3653028" y="51815"/>
                </a:lnTo>
                <a:lnTo>
                  <a:pt x="3653028" y="25907"/>
                </a:lnTo>
                <a:close/>
              </a:path>
              <a:path w="4205605" h="78105">
                <a:moveTo>
                  <a:pt x="3704844" y="25907"/>
                </a:moveTo>
                <a:lnTo>
                  <a:pt x="3678935" y="25907"/>
                </a:lnTo>
                <a:lnTo>
                  <a:pt x="3678935" y="51815"/>
                </a:lnTo>
                <a:lnTo>
                  <a:pt x="3704844" y="51815"/>
                </a:lnTo>
                <a:lnTo>
                  <a:pt x="3704844" y="25907"/>
                </a:lnTo>
                <a:close/>
              </a:path>
              <a:path w="4205605" h="78105">
                <a:moveTo>
                  <a:pt x="3756659" y="25907"/>
                </a:moveTo>
                <a:lnTo>
                  <a:pt x="3730752" y="25907"/>
                </a:lnTo>
                <a:lnTo>
                  <a:pt x="3730752" y="51815"/>
                </a:lnTo>
                <a:lnTo>
                  <a:pt x="3756659" y="51815"/>
                </a:lnTo>
                <a:lnTo>
                  <a:pt x="3756659" y="25907"/>
                </a:lnTo>
                <a:close/>
              </a:path>
              <a:path w="4205605" h="78105">
                <a:moveTo>
                  <a:pt x="3808476" y="25907"/>
                </a:moveTo>
                <a:lnTo>
                  <a:pt x="3782568" y="25907"/>
                </a:lnTo>
                <a:lnTo>
                  <a:pt x="3782568" y="51815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4205605" h="78105">
                <a:moveTo>
                  <a:pt x="3860292" y="25907"/>
                </a:moveTo>
                <a:lnTo>
                  <a:pt x="3834383" y="25907"/>
                </a:lnTo>
                <a:lnTo>
                  <a:pt x="3834383" y="51815"/>
                </a:lnTo>
                <a:lnTo>
                  <a:pt x="3860292" y="51815"/>
                </a:lnTo>
                <a:lnTo>
                  <a:pt x="3860292" y="25907"/>
                </a:lnTo>
                <a:close/>
              </a:path>
              <a:path w="4205605" h="78105">
                <a:moveTo>
                  <a:pt x="3912107" y="25907"/>
                </a:moveTo>
                <a:lnTo>
                  <a:pt x="3886200" y="25907"/>
                </a:lnTo>
                <a:lnTo>
                  <a:pt x="3886200" y="51815"/>
                </a:lnTo>
                <a:lnTo>
                  <a:pt x="3912107" y="51815"/>
                </a:lnTo>
                <a:lnTo>
                  <a:pt x="3912107" y="25907"/>
                </a:lnTo>
                <a:close/>
              </a:path>
              <a:path w="4205605" h="78105">
                <a:moveTo>
                  <a:pt x="3963924" y="25907"/>
                </a:moveTo>
                <a:lnTo>
                  <a:pt x="3938016" y="25907"/>
                </a:lnTo>
                <a:lnTo>
                  <a:pt x="3938016" y="51815"/>
                </a:lnTo>
                <a:lnTo>
                  <a:pt x="3963924" y="51815"/>
                </a:lnTo>
                <a:lnTo>
                  <a:pt x="3963924" y="25907"/>
                </a:lnTo>
                <a:close/>
              </a:path>
              <a:path w="4205605" h="78105">
                <a:moveTo>
                  <a:pt x="4015739" y="25907"/>
                </a:moveTo>
                <a:lnTo>
                  <a:pt x="3989831" y="25907"/>
                </a:lnTo>
                <a:lnTo>
                  <a:pt x="3989831" y="51815"/>
                </a:lnTo>
                <a:lnTo>
                  <a:pt x="4015739" y="51815"/>
                </a:lnTo>
                <a:lnTo>
                  <a:pt x="4015739" y="25907"/>
                </a:lnTo>
                <a:close/>
              </a:path>
              <a:path w="4205605" h="78105">
                <a:moveTo>
                  <a:pt x="4067555" y="25907"/>
                </a:moveTo>
                <a:lnTo>
                  <a:pt x="4041648" y="25907"/>
                </a:lnTo>
                <a:lnTo>
                  <a:pt x="4041648" y="51815"/>
                </a:lnTo>
                <a:lnTo>
                  <a:pt x="4067555" y="51815"/>
                </a:lnTo>
                <a:lnTo>
                  <a:pt x="4067555" y="25907"/>
                </a:lnTo>
                <a:close/>
              </a:path>
              <a:path w="4205605" h="78105">
                <a:moveTo>
                  <a:pt x="4119372" y="25907"/>
                </a:moveTo>
                <a:lnTo>
                  <a:pt x="4093463" y="25907"/>
                </a:lnTo>
                <a:lnTo>
                  <a:pt x="4093463" y="51815"/>
                </a:lnTo>
                <a:lnTo>
                  <a:pt x="4119372" y="51815"/>
                </a:lnTo>
                <a:lnTo>
                  <a:pt x="4119372" y="25907"/>
                </a:lnTo>
                <a:close/>
              </a:path>
              <a:path w="4205605" h="78105">
                <a:moveTo>
                  <a:pt x="4166616" y="0"/>
                </a:moveTo>
                <a:lnTo>
                  <a:pt x="4151489" y="3053"/>
                </a:lnTo>
                <a:lnTo>
                  <a:pt x="4139136" y="11382"/>
                </a:lnTo>
                <a:lnTo>
                  <a:pt x="4130807" y="23735"/>
                </a:lnTo>
                <a:lnTo>
                  <a:pt x="4127754" y="38862"/>
                </a:lnTo>
                <a:lnTo>
                  <a:pt x="4130807" y="53988"/>
                </a:lnTo>
                <a:lnTo>
                  <a:pt x="4139136" y="66341"/>
                </a:lnTo>
                <a:lnTo>
                  <a:pt x="4151489" y="74670"/>
                </a:lnTo>
                <a:lnTo>
                  <a:pt x="4166616" y="77724"/>
                </a:lnTo>
                <a:lnTo>
                  <a:pt x="4181742" y="74670"/>
                </a:lnTo>
                <a:lnTo>
                  <a:pt x="4194095" y="66341"/>
                </a:lnTo>
                <a:lnTo>
                  <a:pt x="4202424" y="53988"/>
                </a:lnTo>
                <a:lnTo>
                  <a:pt x="4202862" y="51815"/>
                </a:lnTo>
                <a:lnTo>
                  <a:pt x="4145279" y="51815"/>
                </a:lnTo>
                <a:lnTo>
                  <a:pt x="4145279" y="25907"/>
                </a:lnTo>
                <a:lnTo>
                  <a:pt x="4202862" y="25907"/>
                </a:lnTo>
                <a:lnTo>
                  <a:pt x="4202424" y="23735"/>
                </a:lnTo>
                <a:lnTo>
                  <a:pt x="4194095" y="11382"/>
                </a:lnTo>
                <a:lnTo>
                  <a:pt x="4181742" y="3053"/>
                </a:lnTo>
                <a:lnTo>
                  <a:pt x="4166616" y="0"/>
                </a:lnTo>
                <a:close/>
              </a:path>
              <a:path w="4205605" h="78105">
                <a:moveTo>
                  <a:pt x="4166616" y="25907"/>
                </a:moveTo>
                <a:lnTo>
                  <a:pt x="4145279" y="25907"/>
                </a:lnTo>
                <a:lnTo>
                  <a:pt x="4145279" y="51815"/>
                </a:lnTo>
                <a:lnTo>
                  <a:pt x="4166616" y="51815"/>
                </a:lnTo>
                <a:lnTo>
                  <a:pt x="4166616" y="25907"/>
                </a:lnTo>
                <a:close/>
              </a:path>
              <a:path w="4205605" h="78105">
                <a:moveTo>
                  <a:pt x="4202862" y="25907"/>
                </a:moveTo>
                <a:lnTo>
                  <a:pt x="4166616" y="25907"/>
                </a:lnTo>
                <a:lnTo>
                  <a:pt x="4166616" y="51815"/>
                </a:lnTo>
                <a:lnTo>
                  <a:pt x="4202862" y="51815"/>
                </a:lnTo>
                <a:lnTo>
                  <a:pt x="4205478" y="38862"/>
                </a:lnTo>
                <a:lnTo>
                  <a:pt x="4202862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801" y="1001395"/>
            <a:ext cx="8366759" cy="413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069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Redundant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Array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of Independent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Karakteristik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Umum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RAID</a:t>
            </a:r>
            <a:endParaRPr sz="2400">
              <a:latin typeface="Verdana"/>
              <a:cs typeface="Verdana"/>
            </a:endParaRPr>
          </a:p>
          <a:p>
            <a:pPr marL="354965" marR="18034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RAID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sekumpulan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drive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dianggap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sebagai sistem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tunggal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2400">
              <a:latin typeface="Verdana"/>
              <a:cs typeface="Verdana"/>
            </a:endParaRPr>
          </a:p>
          <a:p>
            <a:pPr marL="354965" marR="454025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didistribusikan</a:t>
            </a:r>
            <a:r>
              <a:rPr sz="24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drive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fisik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konsep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354965" marR="128397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Kapasistas redundant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 digunakan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menyimpan 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paritas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menjamin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revoceribility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 ketika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terjadi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masalah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kegagalan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9064" y="234442"/>
            <a:ext cx="2822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KONSEP</a:t>
            </a:r>
            <a:r>
              <a:rPr spc="-60" dirty="0"/>
              <a:t> </a:t>
            </a:r>
            <a:r>
              <a:rPr spc="-10" dirty="0"/>
              <a:t>RAID</a:t>
            </a:r>
          </a:p>
        </p:txBody>
      </p:sp>
      <p:sp>
        <p:nvSpPr>
          <p:cNvPr id="4" name="object 4"/>
          <p:cNvSpPr/>
          <p:nvPr/>
        </p:nvSpPr>
        <p:spPr>
          <a:xfrm>
            <a:off x="4786121" y="1376172"/>
            <a:ext cx="4205605" cy="78105"/>
          </a:xfrm>
          <a:custGeom>
            <a:avLst/>
            <a:gdLst/>
            <a:ahLst/>
            <a:cxnLst/>
            <a:rect l="l" t="t" r="r" b="b"/>
            <a:pathLst>
              <a:path w="4205605" h="78105">
                <a:moveTo>
                  <a:pt x="2590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7"/>
                </a:lnTo>
                <a:close/>
              </a:path>
              <a:path w="4205605" h="78105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4205605" h="78105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4205605" h="78105">
                <a:moveTo>
                  <a:pt x="181355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7"/>
                </a:lnTo>
                <a:close/>
              </a:path>
              <a:path w="4205605" h="78105">
                <a:moveTo>
                  <a:pt x="233172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4205605" h="78105">
                <a:moveTo>
                  <a:pt x="284988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4205605" h="78105">
                <a:moveTo>
                  <a:pt x="336803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3" y="51815"/>
                </a:lnTo>
                <a:lnTo>
                  <a:pt x="336803" y="25907"/>
                </a:lnTo>
                <a:close/>
              </a:path>
              <a:path w="4205605" h="78105">
                <a:moveTo>
                  <a:pt x="388619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420560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4205605" h="78105">
                <a:moveTo>
                  <a:pt x="492251" y="25907"/>
                </a:moveTo>
                <a:lnTo>
                  <a:pt x="466343" y="25907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4205605" h="78105">
                <a:moveTo>
                  <a:pt x="544067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7" y="51815"/>
                </a:lnTo>
                <a:lnTo>
                  <a:pt x="544067" y="25907"/>
                </a:lnTo>
                <a:close/>
              </a:path>
              <a:path w="4205605" h="78105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4205605" h="78105">
                <a:moveTo>
                  <a:pt x="647700" y="25907"/>
                </a:moveTo>
                <a:lnTo>
                  <a:pt x="621791" y="25907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4205605" h="78105">
                <a:moveTo>
                  <a:pt x="699515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7"/>
                </a:lnTo>
                <a:close/>
              </a:path>
              <a:path w="4205605" h="78105">
                <a:moveTo>
                  <a:pt x="751331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7"/>
                </a:lnTo>
                <a:close/>
              </a:path>
              <a:path w="4205605" h="78105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4205605" h="78105">
                <a:moveTo>
                  <a:pt x="854963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4205605" h="78105">
                <a:moveTo>
                  <a:pt x="906779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4205605" h="78105">
                <a:moveTo>
                  <a:pt x="958595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4205605" h="78105">
                <a:moveTo>
                  <a:pt x="1010412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4205605" h="78105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4205605" h="78105">
                <a:moveTo>
                  <a:pt x="1114043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7"/>
                </a:lnTo>
                <a:close/>
              </a:path>
              <a:path w="420560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4205605" h="78105">
                <a:moveTo>
                  <a:pt x="1217676" y="25907"/>
                </a:moveTo>
                <a:lnTo>
                  <a:pt x="1191767" y="25907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4205605" h="78105">
                <a:moveTo>
                  <a:pt x="1269491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1" y="51815"/>
                </a:lnTo>
                <a:lnTo>
                  <a:pt x="1269491" y="25907"/>
                </a:lnTo>
                <a:close/>
              </a:path>
              <a:path w="4205605" h="78105">
                <a:moveTo>
                  <a:pt x="1321307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7" y="51815"/>
                </a:lnTo>
                <a:lnTo>
                  <a:pt x="1321307" y="25907"/>
                </a:lnTo>
                <a:close/>
              </a:path>
              <a:path w="4205605" h="78105">
                <a:moveTo>
                  <a:pt x="1373124" y="25907"/>
                </a:moveTo>
                <a:lnTo>
                  <a:pt x="1347215" y="25907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4205605" h="78105">
                <a:moveTo>
                  <a:pt x="1424939" y="25907"/>
                </a:moveTo>
                <a:lnTo>
                  <a:pt x="1399031" y="25907"/>
                </a:lnTo>
                <a:lnTo>
                  <a:pt x="1399031" y="51815"/>
                </a:lnTo>
                <a:lnTo>
                  <a:pt x="1424939" y="51815"/>
                </a:lnTo>
                <a:lnTo>
                  <a:pt x="1424939" y="25907"/>
                </a:lnTo>
                <a:close/>
              </a:path>
              <a:path w="4205605" h="78105">
                <a:moveTo>
                  <a:pt x="1476755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7"/>
                </a:lnTo>
                <a:close/>
              </a:path>
              <a:path w="420560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4205605" h="78105">
                <a:moveTo>
                  <a:pt x="1580388" y="25907"/>
                </a:moveTo>
                <a:lnTo>
                  <a:pt x="1554479" y="25907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4205605" h="78105">
                <a:moveTo>
                  <a:pt x="1632203" y="25907"/>
                </a:moveTo>
                <a:lnTo>
                  <a:pt x="1606295" y="25907"/>
                </a:lnTo>
                <a:lnTo>
                  <a:pt x="1606295" y="51815"/>
                </a:lnTo>
                <a:lnTo>
                  <a:pt x="1632203" y="51815"/>
                </a:lnTo>
                <a:lnTo>
                  <a:pt x="1632203" y="25907"/>
                </a:lnTo>
                <a:close/>
              </a:path>
              <a:path w="4205605" h="78105">
                <a:moveTo>
                  <a:pt x="1684019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19" y="51815"/>
                </a:lnTo>
                <a:lnTo>
                  <a:pt x="1684019" y="25907"/>
                </a:lnTo>
                <a:close/>
              </a:path>
              <a:path w="4205605" h="78105">
                <a:moveTo>
                  <a:pt x="1735835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5" y="51815"/>
                </a:lnTo>
                <a:lnTo>
                  <a:pt x="1735835" y="25907"/>
                </a:lnTo>
                <a:close/>
              </a:path>
              <a:path w="420560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4205605" h="78105">
                <a:moveTo>
                  <a:pt x="1839468" y="25907"/>
                </a:moveTo>
                <a:lnTo>
                  <a:pt x="1813559" y="25907"/>
                </a:lnTo>
                <a:lnTo>
                  <a:pt x="1813559" y="51815"/>
                </a:lnTo>
                <a:lnTo>
                  <a:pt x="1839468" y="51815"/>
                </a:lnTo>
                <a:lnTo>
                  <a:pt x="1839468" y="25907"/>
                </a:lnTo>
                <a:close/>
              </a:path>
              <a:path w="4205605" h="78105">
                <a:moveTo>
                  <a:pt x="1891283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91283" y="51815"/>
                </a:lnTo>
                <a:lnTo>
                  <a:pt x="1891283" y="25907"/>
                </a:lnTo>
                <a:close/>
              </a:path>
              <a:path w="4205605" h="78105">
                <a:moveTo>
                  <a:pt x="1943100" y="25907"/>
                </a:moveTo>
                <a:lnTo>
                  <a:pt x="1917192" y="25907"/>
                </a:lnTo>
                <a:lnTo>
                  <a:pt x="1917192" y="51815"/>
                </a:lnTo>
                <a:lnTo>
                  <a:pt x="1943100" y="51815"/>
                </a:lnTo>
                <a:lnTo>
                  <a:pt x="1943100" y="25907"/>
                </a:lnTo>
                <a:close/>
              </a:path>
              <a:path w="4205605" h="78105">
                <a:moveTo>
                  <a:pt x="1994916" y="25907"/>
                </a:moveTo>
                <a:lnTo>
                  <a:pt x="1969007" y="25907"/>
                </a:lnTo>
                <a:lnTo>
                  <a:pt x="1969007" y="51815"/>
                </a:lnTo>
                <a:lnTo>
                  <a:pt x="1994916" y="51815"/>
                </a:lnTo>
                <a:lnTo>
                  <a:pt x="1994916" y="25907"/>
                </a:lnTo>
                <a:close/>
              </a:path>
              <a:path w="4205605" h="78105">
                <a:moveTo>
                  <a:pt x="2046731" y="25907"/>
                </a:moveTo>
                <a:lnTo>
                  <a:pt x="2020824" y="25907"/>
                </a:lnTo>
                <a:lnTo>
                  <a:pt x="2020824" y="51815"/>
                </a:lnTo>
                <a:lnTo>
                  <a:pt x="2046731" y="51815"/>
                </a:lnTo>
                <a:lnTo>
                  <a:pt x="2046731" y="25907"/>
                </a:lnTo>
                <a:close/>
              </a:path>
              <a:path w="4205605" h="78105">
                <a:moveTo>
                  <a:pt x="2098548" y="25907"/>
                </a:moveTo>
                <a:lnTo>
                  <a:pt x="2072639" y="25907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7"/>
                </a:lnTo>
                <a:close/>
              </a:path>
              <a:path w="4205605" h="78105">
                <a:moveTo>
                  <a:pt x="2150363" y="25907"/>
                </a:moveTo>
                <a:lnTo>
                  <a:pt x="2124455" y="25907"/>
                </a:lnTo>
                <a:lnTo>
                  <a:pt x="2124455" y="51815"/>
                </a:lnTo>
                <a:lnTo>
                  <a:pt x="2150363" y="51815"/>
                </a:lnTo>
                <a:lnTo>
                  <a:pt x="2150363" y="25907"/>
                </a:lnTo>
                <a:close/>
              </a:path>
              <a:path w="4205605" h="78105">
                <a:moveTo>
                  <a:pt x="2202179" y="25907"/>
                </a:moveTo>
                <a:lnTo>
                  <a:pt x="2176272" y="25907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7"/>
                </a:lnTo>
                <a:close/>
              </a:path>
              <a:path w="4205605" h="78105">
                <a:moveTo>
                  <a:pt x="2253996" y="25907"/>
                </a:moveTo>
                <a:lnTo>
                  <a:pt x="2228087" y="25907"/>
                </a:lnTo>
                <a:lnTo>
                  <a:pt x="2228087" y="51815"/>
                </a:lnTo>
                <a:lnTo>
                  <a:pt x="2253996" y="51815"/>
                </a:lnTo>
                <a:lnTo>
                  <a:pt x="2253996" y="25907"/>
                </a:lnTo>
                <a:close/>
              </a:path>
              <a:path w="4205605" h="78105">
                <a:moveTo>
                  <a:pt x="2305811" y="25907"/>
                </a:moveTo>
                <a:lnTo>
                  <a:pt x="2279904" y="25907"/>
                </a:lnTo>
                <a:lnTo>
                  <a:pt x="2279904" y="51815"/>
                </a:lnTo>
                <a:lnTo>
                  <a:pt x="2305811" y="51815"/>
                </a:lnTo>
                <a:lnTo>
                  <a:pt x="2305811" y="25907"/>
                </a:lnTo>
                <a:close/>
              </a:path>
              <a:path w="4205605" h="78105">
                <a:moveTo>
                  <a:pt x="2357628" y="25907"/>
                </a:moveTo>
                <a:lnTo>
                  <a:pt x="2331720" y="25907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7"/>
                </a:lnTo>
                <a:close/>
              </a:path>
              <a:path w="4205605" h="78105">
                <a:moveTo>
                  <a:pt x="2409444" y="25907"/>
                </a:moveTo>
                <a:lnTo>
                  <a:pt x="2383535" y="25907"/>
                </a:lnTo>
                <a:lnTo>
                  <a:pt x="2383535" y="51815"/>
                </a:lnTo>
                <a:lnTo>
                  <a:pt x="2409444" y="51815"/>
                </a:lnTo>
                <a:lnTo>
                  <a:pt x="2409444" y="25907"/>
                </a:lnTo>
                <a:close/>
              </a:path>
              <a:path w="4205605" h="78105">
                <a:moveTo>
                  <a:pt x="2461259" y="25907"/>
                </a:moveTo>
                <a:lnTo>
                  <a:pt x="2435352" y="25907"/>
                </a:lnTo>
                <a:lnTo>
                  <a:pt x="2435352" y="51815"/>
                </a:lnTo>
                <a:lnTo>
                  <a:pt x="2461259" y="51815"/>
                </a:lnTo>
                <a:lnTo>
                  <a:pt x="2461259" y="25907"/>
                </a:lnTo>
                <a:close/>
              </a:path>
              <a:path w="4205605" h="78105">
                <a:moveTo>
                  <a:pt x="2513076" y="25907"/>
                </a:moveTo>
                <a:lnTo>
                  <a:pt x="2487168" y="25907"/>
                </a:lnTo>
                <a:lnTo>
                  <a:pt x="2487168" y="51815"/>
                </a:lnTo>
                <a:lnTo>
                  <a:pt x="2513076" y="51815"/>
                </a:lnTo>
                <a:lnTo>
                  <a:pt x="2513076" y="25907"/>
                </a:lnTo>
                <a:close/>
              </a:path>
              <a:path w="4205605" h="78105">
                <a:moveTo>
                  <a:pt x="2564892" y="25907"/>
                </a:moveTo>
                <a:lnTo>
                  <a:pt x="2538983" y="25907"/>
                </a:lnTo>
                <a:lnTo>
                  <a:pt x="2538983" y="51815"/>
                </a:lnTo>
                <a:lnTo>
                  <a:pt x="2564892" y="51815"/>
                </a:lnTo>
                <a:lnTo>
                  <a:pt x="2564892" y="25907"/>
                </a:lnTo>
                <a:close/>
              </a:path>
              <a:path w="4205605" h="78105">
                <a:moveTo>
                  <a:pt x="2616707" y="25907"/>
                </a:moveTo>
                <a:lnTo>
                  <a:pt x="2590800" y="25907"/>
                </a:lnTo>
                <a:lnTo>
                  <a:pt x="2590800" y="51815"/>
                </a:lnTo>
                <a:lnTo>
                  <a:pt x="2616707" y="51815"/>
                </a:lnTo>
                <a:lnTo>
                  <a:pt x="2616707" y="25907"/>
                </a:lnTo>
                <a:close/>
              </a:path>
              <a:path w="4205605" h="78105">
                <a:moveTo>
                  <a:pt x="2668524" y="25907"/>
                </a:moveTo>
                <a:lnTo>
                  <a:pt x="2642616" y="25907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7"/>
                </a:lnTo>
                <a:close/>
              </a:path>
              <a:path w="4205605" h="78105">
                <a:moveTo>
                  <a:pt x="2720339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20339" y="51815"/>
                </a:lnTo>
                <a:lnTo>
                  <a:pt x="2720339" y="25907"/>
                </a:lnTo>
                <a:close/>
              </a:path>
              <a:path w="4205605" h="78105">
                <a:moveTo>
                  <a:pt x="2772155" y="25907"/>
                </a:moveTo>
                <a:lnTo>
                  <a:pt x="2746248" y="25907"/>
                </a:lnTo>
                <a:lnTo>
                  <a:pt x="2746248" y="51815"/>
                </a:lnTo>
                <a:lnTo>
                  <a:pt x="2772155" y="51815"/>
                </a:lnTo>
                <a:lnTo>
                  <a:pt x="2772155" y="25907"/>
                </a:lnTo>
                <a:close/>
              </a:path>
              <a:path w="4205605" h="78105">
                <a:moveTo>
                  <a:pt x="2823972" y="25907"/>
                </a:moveTo>
                <a:lnTo>
                  <a:pt x="2798063" y="25907"/>
                </a:lnTo>
                <a:lnTo>
                  <a:pt x="2798063" y="51815"/>
                </a:lnTo>
                <a:lnTo>
                  <a:pt x="2823972" y="51815"/>
                </a:lnTo>
                <a:lnTo>
                  <a:pt x="2823972" y="25907"/>
                </a:lnTo>
                <a:close/>
              </a:path>
              <a:path w="4205605" h="78105">
                <a:moveTo>
                  <a:pt x="2875787" y="25907"/>
                </a:moveTo>
                <a:lnTo>
                  <a:pt x="2849879" y="25907"/>
                </a:lnTo>
                <a:lnTo>
                  <a:pt x="2849879" y="51815"/>
                </a:lnTo>
                <a:lnTo>
                  <a:pt x="2875787" y="51815"/>
                </a:lnTo>
                <a:lnTo>
                  <a:pt x="2875787" y="25907"/>
                </a:lnTo>
                <a:close/>
              </a:path>
              <a:path w="4205605" h="78105">
                <a:moveTo>
                  <a:pt x="2927604" y="25907"/>
                </a:moveTo>
                <a:lnTo>
                  <a:pt x="2901696" y="25907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4205605" h="78105">
                <a:moveTo>
                  <a:pt x="2979420" y="25907"/>
                </a:moveTo>
                <a:lnTo>
                  <a:pt x="2953511" y="25907"/>
                </a:lnTo>
                <a:lnTo>
                  <a:pt x="2953511" y="51815"/>
                </a:lnTo>
                <a:lnTo>
                  <a:pt x="2979420" y="51815"/>
                </a:lnTo>
                <a:lnTo>
                  <a:pt x="2979420" y="25907"/>
                </a:lnTo>
                <a:close/>
              </a:path>
              <a:path w="4205605" h="78105">
                <a:moveTo>
                  <a:pt x="3031235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31235" y="51815"/>
                </a:lnTo>
                <a:lnTo>
                  <a:pt x="3031235" y="25907"/>
                </a:lnTo>
                <a:close/>
              </a:path>
              <a:path w="4205605" h="78105">
                <a:moveTo>
                  <a:pt x="3083052" y="25907"/>
                </a:moveTo>
                <a:lnTo>
                  <a:pt x="3057144" y="25907"/>
                </a:lnTo>
                <a:lnTo>
                  <a:pt x="3057144" y="51815"/>
                </a:lnTo>
                <a:lnTo>
                  <a:pt x="3083052" y="51815"/>
                </a:lnTo>
                <a:lnTo>
                  <a:pt x="3083052" y="25907"/>
                </a:lnTo>
                <a:close/>
              </a:path>
              <a:path w="4205605" h="78105">
                <a:moveTo>
                  <a:pt x="3134868" y="25907"/>
                </a:moveTo>
                <a:lnTo>
                  <a:pt x="3108959" y="25907"/>
                </a:lnTo>
                <a:lnTo>
                  <a:pt x="3108959" y="51815"/>
                </a:lnTo>
                <a:lnTo>
                  <a:pt x="3134868" y="51815"/>
                </a:lnTo>
                <a:lnTo>
                  <a:pt x="3134868" y="25907"/>
                </a:lnTo>
                <a:close/>
              </a:path>
              <a:path w="4205605" h="78105">
                <a:moveTo>
                  <a:pt x="3186683" y="25907"/>
                </a:moveTo>
                <a:lnTo>
                  <a:pt x="3160776" y="25907"/>
                </a:lnTo>
                <a:lnTo>
                  <a:pt x="3160776" y="51815"/>
                </a:lnTo>
                <a:lnTo>
                  <a:pt x="3186683" y="51815"/>
                </a:lnTo>
                <a:lnTo>
                  <a:pt x="3186683" y="25907"/>
                </a:lnTo>
                <a:close/>
              </a:path>
              <a:path w="4205605" h="78105">
                <a:moveTo>
                  <a:pt x="3238500" y="25907"/>
                </a:moveTo>
                <a:lnTo>
                  <a:pt x="3212592" y="25907"/>
                </a:lnTo>
                <a:lnTo>
                  <a:pt x="3212592" y="51815"/>
                </a:lnTo>
                <a:lnTo>
                  <a:pt x="3238500" y="51815"/>
                </a:lnTo>
                <a:lnTo>
                  <a:pt x="3238500" y="25907"/>
                </a:lnTo>
                <a:close/>
              </a:path>
              <a:path w="4205605" h="78105">
                <a:moveTo>
                  <a:pt x="3290316" y="25907"/>
                </a:moveTo>
                <a:lnTo>
                  <a:pt x="3264407" y="25907"/>
                </a:lnTo>
                <a:lnTo>
                  <a:pt x="3264407" y="51815"/>
                </a:lnTo>
                <a:lnTo>
                  <a:pt x="3290316" y="51815"/>
                </a:lnTo>
                <a:lnTo>
                  <a:pt x="3290316" y="25907"/>
                </a:lnTo>
                <a:close/>
              </a:path>
              <a:path w="4205605" h="78105">
                <a:moveTo>
                  <a:pt x="3342131" y="25907"/>
                </a:moveTo>
                <a:lnTo>
                  <a:pt x="3316224" y="25907"/>
                </a:lnTo>
                <a:lnTo>
                  <a:pt x="3316224" y="51815"/>
                </a:lnTo>
                <a:lnTo>
                  <a:pt x="3342131" y="51815"/>
                </a:lnTo>
                <a:lnTo>
                  <a:pt x="3342131" y="25907"/>
                </a:lnTo>
                <a:close/>
              </a:path>
              <a:path w="4205605" h="78105">
                <a:moveTo>
                  <a:pt x="3393948" y="25907"/>
                </a:moveTo>
                <a:lnTo>
                  <a:pt x="3368039" y="25907"/>
                </a:lnTo>
                <a:lnTo>
                  <a:pt x="3368039" y="51815"/>
                </a:lnTo>
                <a:lnTo>
                  <a:pt x="3393948" y="51815"/>
                </a:lnTo>
                <a:lnTo>
                  <a:pt x="3393948" y="25907"/>
                </a:lnTo>
                <a:close/>
              </a:path>
              <a:path w="4205605" h="78105">
                <a:moveTo>
                  <a:pt x="3445763" y="25907"/>
                </a:moveTo>
                <a:lnTo>
                  <a:pt x="3419855" y="25907"/>
                </a:lnTo>
                <a:lnTo>
                  <a:pt x="3419855" y="51815"/>
                </a:lnTo>
                <a:lnTo>
                  <a:pt x="3445763" y="51815"/>
                </a:lnTo>
                <a:lnTo>
                  <a:pt x="3445763" y="25907"/>
                </a:lnTo>
                <a:close/>
              </a:path>
              <a:path w="4205605" h="78105">
                <a:moveTo>
                  <a:pt x="3497579" y="25907"/>
                </a:moveTo>
                <a:lnTo>
                  <a:pt x="3471672" y="25907"/>
                </a:lnTo>
                <a:lnTo>
                  <a:pt x="3471672" y="51815"/>
                </a:lnTo>
                <a:lnTo>
                  <a:pt x="3497579" y="51815"/>
                </a:lnTo>
                <a:lnTo>
                  <a:pt x="3497579" y="25907"/>
                </a:lnTo>
                <a:close/>
              </a:path>
              <a:path w="4205605" h="78105">
                <a:moveTo>
                  <a:pt x="3549396" y="25907"/>
                </a:moveTo>
                <a:lnTo>
                  <a:pt x="3523487" y="25907"/>
                </a:lnTo>
                <a:lnTo>
                  <a:pt x="3523487" y="51815"/>
                </a:lnTo>
                <a:lnTo>
                  <a:pt x="3549396" y="51815"/>
                </a:lnTo>
                <a:lnTo>
                  <a:pt x="3549396" y="25907"/>
                </a:lnTo>
                <a:close/>
              </a:path>
              <a:path w="4205605" h="78105">
                <a:moveTo>
                  <a:pt x="3601211" y="25907"/>
                </a:moveTo>
                <a:lnTo>
                  <a:pt x="3575304" y="25907"/>
                </a:lnTo>
                <a:lnTo>
                  <a:pt x="3575304" y="51815"/>
                </a:lnTo>
                <a:lnTo>
                  <a:pt x="3601211" y="51815"/>
                </a:lnTo>
                <a:lnTo>
                  <a:pt x="3601211" y="25907"/>
                </a:lnTo>
                <a:close/>
              </a:path>
              <a:path w="4205605" h="78105">
                <a:moveTo>
                  <a:pt x="3653028" y="25907"/>
                </a:moveTo>
                <a:lnTo>
                  <a:pt x="3627120" y="25907"/>
                </a:lnTo>
                <a:lnTo>
                  <a:pt x="3627120" y="51815"/>
                </a:lnTo>
                <a:lnTo>
                  <a:pt x="3653028" y="51815"/>
                </a:lnTo>
                <a:lnTo>
                  <a:pt x="3653028" y="25907"/>
                </a:lnTo>
                <a:close/>
              </a:path>
              <a:path w="4205605" h="78105">
                <a:moveTo>
                  <a:pt x="3704844" y="25907"/>
                </a:moveTo>
                <a:lnTo>
                  <a:pt x="3678935" y="25907"/>
                </a:lnTo>
                <a:lnTo>
                  <a:pt x="3678935" y="51815"/>
                </a:lnTo>
                <a:lnTo>
                  <a:pt x="3704844" y="51815"/>
                </a:lnTo>
                <a:lnTo>
                  <a:pt x="3704844" y="25907"/>
                </a:lnTo>
                <a:close/>
              </a:path>
              <a:path w="4205605" h="78105">
                <a:moveTo>
                  <a:pt x="3756659" y="25907"/>
                </a:moveTo>
                <a:lnTo>
                  <a:pt x="3730752" y="25907"/>
                </a:lnTo>
                <a:lnTo>
                  <a:pt x="3730752" y="51815"/>
                </a:lnTo>
                <a:lnTo>
                  <a:pt x="3756659" y="51815"/>
                </a:lnTo>
                <a:lnTo>
                  <a:pt x="3756659" y="25907"/>
                </a:lnTo>
                <a:close/>
              </a:path>
              <a:path w="4205605" h="78105">
                <a:moveTo>
                  <a:pt x="3808476" y="25907"/>
                </a:moveTo>
                <a:lnTo>
                  <a:pt x="3782568" y="25907"/>
                </a:lnTo>
                <a:lnTo>
                  <a:pt x="3782568" y="51815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4205605" h="78105">
                <a:moveTo>
                  <a:pt x="3860292" y="25907"/>
                </a:moveTo>
                <a:lnTo>
                  <a:pt x="3834383" y="25907"/>
                </a:lnTo>
                <a:lnTo>
                  <a:pt x="3834383" y="51815"/>
                </a:lnTo>
                <a:lnTo>
                  <a:pt x="3860292" y="51815"/>
                </a:lnTo>
                <a:lnTo>
                  <a:pt x="3860292" y="25907"/>
                </a:lnTo>
                <a:close/>
              </a:path>
              <a:path w="4205605" h="78105">
                <a:moveTo>
                  <a:pt x="3912107" y="25907"/>
                </a:moveTo>
                <a:lnTo>
                  <a:pt x="3886200" y="25907"/>
                </a:lnTo>
                <a:lnTo>
                  <a:pt x="3886200" y="51815"/>
                </a:lnTo>
                <a:lnTo>
                  <a:pt x="3912107" y="51815"/>
                </a:lnTo>
                <a:lnTo>
                  <a:pt x="3912107" y="25907"/>
                </a:lnTo>
                <a:close/>
              </a:path>
              <a:path w="4205605" h="78105">
                <a:moveTo>
                  <a:pt x="3963924" y="25907"/>
                </a:moveTo>
                <a:lnTo>
                  <a:pt x="3938016" y="25907"/>
                </a:lnTo>
                <a:lnTo>
                  <a:pt x="3938016" y="51815"/>
                </a:lnTo>
                <a:lnTo>
                  <a:pt x="3963924" y="51815"/>
                </a:lnTo>
                <a:lnTo>
                  <a:pt x="3963924" y="25907"/>
                </a:lnTo>
                <a:close/>
              </a:path>
              <a:path w="4205605" h="78105">
                <a:moveTo>
                  <a:pt x="4015739" y="25907"/>
                </a:moveTo>
                <a:lnTo>
                  <a:pt x="3989831" y="25907"/>
                </a:lnTo>
                <a:lnTo>
                  <a:pt x="3989831" y="51815"/>
                </a:lnTo>
                <a:lnTo>
                  <a:pt x="4015739" y="51815"/>
                </a:lnTo>
                <a:lnTo>
                  <a:pt x="4015739" y="25907"/>
                </a:lnTo>
                <a:close/>
              </a:path>
              <a:path w="4205605" h="78105">
                <a:moveTo>
                  <a:pt x="4067555" y="25907"/>
                </a:moveTo>
                <a:lnTo>
                  <a:pt x="4041648" y="25907"/>
                </a:lnTo>
                <a:lnTo>
                  <a:pt x="4041648" y="51815"/>
                </a:lnTo>
                <a:lnTo>
                  <a:pt x="4067555" y="51815"/>
                </a:lnTo>
                <a:lnTo>
                  <a:pt x="4067555" y="25907"/>
                </a:lnTo>
                <a:close/>
              </a:path>
              <a:path w="4205605" h="78105">
                <a:moveTo>
                  <a:pt x="4119372" y="25907"/>
                </a:moveTo>
                <a:lnTo>
                  <a:pt x="4093463" y="25907"/>
                </a:lnTo>
                <a:lnTo>
                  <a:pt x="4093463" y="51815"/>
                </a:lnTo>
                <a:lnTo>
                  <a:pt x="4119372" y="51815"/>
                </a:lnTo>
                <a:lnTo>
                  <a:pt x="4119372" y="25907"/>
                </a:lnTo>
                <a:close/>
              </a:path>
              <a:path w="4205605" h="78105">
                <a:moveTo>
                  <a:pt x="4166616" y="0"/>
                </a:moveTo>
                <a:lnTo>
                  <a:pt x="4151489" y="3053"/>
                </a:lnTo>
                <a:lnTo>
                  <a:pt x="4139136" y="11382"/>
                </a:lnTo>
                <a:lnTo>
                  <a:pt x="4130807" y="23735"/>
                </a:lnTo>
                <a:lnTo>
                  <a:pt x="4127754" y="38862"/>
                </a:lnTo>
                <a:lnTo>
                  <a:pt x="4130807" y="53988"/>
                </a:lnTo>
                <a:lnTo>
                  <a:pt x="4139136" y="66341"/>
                </a:lnTo>
                <a:lnTo>
                  <a:pt x="4151489" y="74670"/>
                </a:lnTo>
                <a:lnTo>
                  <a:pt x="4166616" y="77724"/>
                </a:lnTo>
                <a:lnTo>
                  <a:pt x="4181742" y="74670"/>
                </a:lnTo>
                <a:lnTo>
                  <a:pt x="4194095" y="66341"/>
                </a:lnTo>
                <a:lnTo>
                  <a:pt x="4202424" y="53988"/>
                </a:lnTo>
                <a:lnTo>
                  <a:pt x="4202862" y="51815"/>
                </a:lnTo>
                <a:lnTo>
                  <a:pt x="4145279" y="51815"/>
                </a:lnTo>
                <a:lnTo>
                  <a:pt x="4145279" y="25907"/>
                </a:lnTo>
                <a:lnTo>
                  <a:pt x="4202862" y="25907"/>
                </a:lnTo>
                <a:lnTo>
                  <a:pt x="4202424" y="23735"/>
                </a:lnTo>
                <a:lnTo>
                  <a:pt x="4194095" y="11382"/>
                </a:lnTo>
                <a:lnTo>
                  <a:pt x="4181742" y="3053"/>
                </a:lnTo>
                <a:lnTo>
                  <a:pt x="4166616" y="0"/>
                </a:lnTo>
                <a:close/>
              </a:path>
              <a:path w="4205605" h="78105">
                <a:moveTo>
                  <a:pt x="4166616" y="25907"/>
                </a:moveTo>
                <a:lnTo>
                  <a:pt x="4145279" y="25907"/>
                </a:lnTo>
                <a:lnTo>
                  <a:pt x="4145279" y="51815"/>
                </a:lnTo>
                <a:lnTo>
                  <a:pt x="4166616" y="51815"/>
                </a:lnTo>
                <a:lnTo>
                  <a:pt x="4166616" y="25907"/>
                </a:lnTo>
                <a:close/>
              </a:path>
              <a:path w="4205605" h="78105">
                <a:moveTo>
                  <a:pt x="4202862" y="25907"/>
                </a:moveTo>
                <a:lnTo>
                  <a:pt x="4166616" y="25907"/>
                </a:lnTo>
                <a:lnTo>
                  <a:pt x="4166616" y="51815"/>
                </a:lnTo>
                <a:lnTo>
                  <a:pt x="4202862" y="51815"/>
                </a:lnTo>
                <a:lnTo>
                  <a:pt x="4205478" y="38862"/>
                </a:lnTo>
                <a:lnTo>
                  <a:pt x="4202862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6071" y="1001395"/>
            <a:ext cx="412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Redundant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Array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of Independent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5563" y="2512567"/>
            <a:ext cx="8147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Mirroring,</a:t>
            </a:r>
            <a:r>
              <a:rPr sz="2400" b="1" i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Penyalinan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kelebih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buah </a:t>
            </a:r>
            <a:r>
              <a:rPr sz="2400" i="1" spc="-8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harddisk</a:t>
            </a:r>
            <a:endParaRPr sz="2400">
              <a:latin typeface="Verdana"/>
              <a:cs typeface="Verdana"/>
            </a:endParaRPr>
          </a:p>
          <a:p>
            <a:pPr marL="354965" marR="64135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Stripping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, pemecahan data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beberapa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8173" y="1796039"/>
            <a:ext cx="1835422" cy="22036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0</a:t>
            </a:r>
          </a:p>
        </p:txBody>
      </p:sp>
      <p:sp>
        <p:nvSpPr>
          <p:cNvPr id="5" name="object 5"/>
          <p:cNvSpPr/>
          <p:nvPr/>
        </p:nvSpPr>
        <p:spPr>
          <a:xfrm>
            <a:off x="5944361" y="1376172"/>
            <a:ext cx="3047365" cy="78105"/>
          </a:xfrm>
          <a:custGeom>
            <a:avLst/>
            <a:gdLst/>
            <a:ahLst/>
            <a:cxnLst/>
            <a:rect l="l" t="t" r="r" b="b"/>
            <a:pathLst>
              <a:path w="3047365" h="78105">
                <a:moveTo>
                  <a:pt x="0" y="18287"/>
                </a:moveTo>
                <a:lnTo>
                  <a:pt x="0" y="44195"/>
                </a:lnTo>
                <a:lnTo>
                  <a:pt x="25908" y="44323"/>
                </a:lnTo>
                <a:lnTo>
                  <a:pt x="25908" y="18414"/>
                </a:lnTo>
                <a:lnTo>
                  <a:pt x="0" y="18287"/>
                </a:lnTo>
                <a:close/>
              </a:path>
              <a:path w="3047365" h="78105">
                <a:moveTo>
                  <a:pt x="51815" y="18414"/>
                </a:moveTo>
                <a:lnTo>
                  <a:pt x="51815" y="44323"/>
                </a:lnTo>
                <a:lnTo>
                  <a:pt x="77724" y="44450"/>
                </a:lnTo>
                <a:lnTo>
                  <a:pt x="77724" y="18541"/>
                </a:lnTo>
                <a:lnTo>
                  <a:pt x="51815" y="18414"/>
                </a:lnTo>
                <a:close/>
              </a:path>
              <a:path w="3047365" h="78105">
                <a:moveTo>
                  <a:pt x="103632" y="18541"/>
                </a:moveTo>
                <a:lnTo>
                  <a:pt x="103632" y="44450"/>
                </a:lnTo>
                <a:lnTo>
                  <a:pt x="129539" y="44576"/>
                </a:lnTo>
                <a:lnTo>
                  <a:pt x="129539" y="18668"/>
                </a:lnTo>
                <a:lnTo>
                  <a:pt x="103632" y="18541"/>
                </a:lnTo>
                <a:close/>
              </a:path>
              <a:path w="3047365" h="78105">
                <a:moveTo>
                  <a:pt x="155448" y="18668"/>
                </a:moveTo>
                <a:lnTo>
                  <a:pt x="155448" y="44576"/>
                </a:lnTo>
                <a:lnTo>
                  <a:pt x="181355" y="44703"/>
                </a:lnTo>
                <a:lnTo>
                  <a:pt x="181355" y="18795"/>
                </a:lnTo>
                <a:lnTo>
                  <a:pt x="155448" y="18668"/>
                </a:lnTo>
                <a:close/>
              </a:path>
              <a:path w="3047365" h="78105">
                <a:moveTo>
                  <a:pt x="207263" y="18795"/>
                </a:moveTo>
                <a:lnTo>
                  <a:pt x="207263" y="44703"/>
                </a:lnTo>
                <a:lnTo>
                  <a:pt x="233172" y="44830"/>
                </a:lnTo>
                <a:lnTo>
                  <a:pt x="233172" y="18923"/>
                </a:lnTo>
                <a:lnTo>
                  <a:pt x="207263" y="18795"/>
                </a:lnTo>
                <a:close/>
              </a:path>
              <a:path w="3047365" h="78105">
                <a:moveTo>
                  <a:pt x="259079" y="18923"/>
                </a:moveTo>
                <a:lnTo>
                  <a:pt x="259079" y="44830"/>
                </a:lnTo>
                <a:lnTo>
                  <a:pt x="284988" y="44957"/>
                </a:lnTo>
                <a:lnTo>
                  <a:pt x="284988" y="19050"/>
                </a:lnTo>
                <a:lnTo>
                  <a:pt x="259079" y="18923"/>
                </a:lnTo>
                <a:close/>
              </a:path>
              <a:path w="3047365" h="78105">
                <a:moveTo>
                  <a:pt x="310896" y="19050"/>
                </a:moveTo>
                <a:lnTo>
                  <a:pt x="310896" y="44957"/>
                </a:lnTo>
                <a:lnTo>
                  <a:pt x="336803" y="45085"/>
                </a:lnTo>
                <a:lnTo>
                  <a:pt x="336803" y="19176"/>
                </a:lnTo>
                <a:lnTo>
                  <a:pt x="310896" y="19050"/>
                </a:lnTo>
                <a:close/>
              </a:path>
              <a:path w="3047365" h="78105">
                <a:moveTo>
                  <a:pt x="362712" y="19176"/>
                </a:moveTo>
                <a:lnTo>
                  <a:pt x="362712" y="45085"/>
                </a:lnTo>
                <a:lnTo>
                  <a:pt x="388620" y="45212"/>
                </a:lnTo>
                <a:lnTo>
                  <a:pt x="388620" y="19303"/>
                </a:lnTo>
                <a:lnTo>
                  <a:pt x="362712" y="19176"/>
                </a:lnTo>
                <a:close/>
              </a:path>
              <a:path w="3047365" h="78105">
                <a:moveTo>
                  <a:pt x="414527" y="19303"/>
                </a:moveTo>
                <a:lnTo>
                  <a:pt x="414527" y="45212"/>
                </a:lnTo>
                <a:lnTo>
                  <a:pt x="440436" y="45338"/>
                </a:lnTo>
                <a:lnTo>
                  <a:pt x="440436" y="19430"/>
                </a:lnTo>
                <a:lnTo>
                  <a:pt x="414527" y="19303"/>
                </a:lnTo>
                <a:close/>
              </a:path>
              <a:path w="3047365" h="78105">
                <a:moveTo>
                  <a:pt x="466343" y="19430"/>
                </a:moveTo>
                <a:lnTo>
                  <a:pt x="466343" y="45338"/>
                </a:lnTo>
                <a:lnTo>
                  <a:pt x="492251" y="45465"/>
                </a:lnTo>
                <a:lnTo>
                  <a:pt x="492251" y="19557"/>
                </a:lnTo>
                <a:lnTo>
                  <a:pt x="466343" y="19430"/>
                </a:lnTo>
                <a:close/>
              </a:path>
              <a:path w="3047365" h="78105">
                <a:moveTo>
                  <a:pt x="518160" y="19557"/>
                </a:moveTo>
                <a:lnTo>
                  <a:pt x="518160" y="45465"/>
                </a:lnTo>
                <a:lnTo>
                  <a:pt x="544067" y="45592"/>
                </a:lnTo>
                <a:lnTo>
                  <a:pt x="544067" y="19685"/>
                </a:lnTo>
                <a:lnTo>
                  <a:pt x="518160" y="19557"/>
                </a:lnTo>
                <a:close/>
              </a:path>
              <a:path w="3047365" h="78105">
                <a:moveTo>
                  <a:pt x="569976" y="19685"/>
                </a:moveTo>
                <a:lnTo>
                  <a:pt x="569976" y="45592"/>
                </a:lnTo>
                <a:lnTo>
                  <a:pt x="595884" y="45719"/>
                </a:lnTo>
                <a:lnTo>
                  <a:pt x="595884" y="19812"/>
                </a:lnTo>
                <a:lnTo>
                  <a:pt x="569976" y="19685"/>
                </a:lnTo>
                <a:close/>
              </a:path>
              <a:path w="3047365" h="78105">
                <a:moveTo>
                  <a:pt x="621791" y="19812"/>
                </a:moveTo>
                <a:lnTo>
                  <a:pt x="621791" y="45719"/>
                </a:lnTo>
                <a:lnTo>
                  <a:pt x="647699" y="45847"/>
                </a:lnTo>
                <a:lnTo>
                  <a:pt x="647699" y="19938"/>
                </a:lnTo>
                <a:lnTo>
                  <a:pt x="621791" y="19812"/>
                </a:lnTo>
                <a:close/>
              </a:path>
              <a:path w="3047365" h="78105">
                <a:moveTo>
                  <a:pt x="673608" y="19938"/>
                </a:moveTo>
                <a:lnTo>
                  <a:pt x="673608" y="45847"/>
                </a:lnTo>
                <a:lnTo>
                  <a:pt x="699515" y="45974"/>
                </a:lnTo>
                <a:lnTo>
                  <a:pt x="699515" y="20065"/>
                </a:lnTo>
                <a:lnTo>
                  <a:pt x="673608" y="19938"/>
                </a:lnTo>
                <a:close/>
              </a:path>
              <a:path w="3047365" h="78105">
                <a:moveTo>
                  <a:pt x="725423" y="20065"/>
                </a:moveTo>
                <a:lnTo>
                  <a:pt x="725423" y="45974"/>
                </a:lnTo>
                <a:lnTo>
                  <a:pt x="751332" y="46100"/>
                </a:lnTo>
                <a:lnTo>
                  <a:pt x="751332" y="20192"/>
                </a:lnTo>
                <a:lnTo>
                  <a:pt x="725423" y="20065"/>
                </a:lnTo>
                <a:close/>
              </a:path>
              <a:path w="3047365" h="78105">
                <a:moveTo>
                  <a:pt x="777239" y="20192"/>
                </a:moveTo>
                <a:lnTo>
                  <a:pt x="777239" y="46100"/>
                </a:lnTo>
                <a:lnTo>
                  <a:pt x="803147" y="46227"/>
                </a:lnTo>
                <a:lnTo>
                  <a:pt x="803147" y="20319"/>
                </a:lnTo>
                <a:lnTo>
                  <a:pt x="777239" y="20192"/>
                </a:lnTo>
                <a:close/>
              </a:path>
              <a:path w="3047365" h="78105">
                <a:moveTo>
                  <a:pt x="854963" y="20447"/>
                </a:moveTo>
                <a:lnTo>
                  <a:pt x="829056" y="20447"/>
                </a:lnTo>
                <a:lnTo>
                  <a:pt x="829056" y="46354"/>
                </a:lnTo>
                <a:lnTo>
                  <a:pt x="854963" y="46354"/>
                </a:lnTo>
                <a:lnTo>
                  <a:pt x="854963" y="20447"/>
                </a:lnTo>
                <a:close/>
              </a:path>
              <a:path w="3047365" h="78105">
                <a:moveTo>
                  <a:pt x="906780" y="20574"/>
                </a:moveTo>
                <a:lnTo>
                  <a:pt x="880871" y="20574"/>
                </a:lnTo>
                <a:lnTo>
                  <a:pt x="880871" y="46481"/>
                </a:lnTo>
                <a:lnTo>
                  <a:pt x="906780" y="46481"/>
                </a:lnTo>
                <a:lnTo>
                  <a:pt x="906780" y="20574"/>
                </a:lnTo>
                <a:close/>
              </a:path>
              <a:path w="3047365" h="78105">
                <a:moveTo>
                  <a:pt x="958595" y="20700"/>
                </a:moveTo>
                <a:lnTo>
                  <a:pt x="932688" y="20700"/>
                </a:lnTo>
                <a:lnTo>
                  <a:pt x="932688" y="46608"/>
                </a:lnTo>
                <a:lnTo>
                  <a:pt x="958595" y="46608"/>
                </a:lnTo>
                <a:lnTo>
                  <a:pt x="958595" y="20700"/>
                </a:lnTo>
                <a:close/>
              </a:path>
              <a:path w="3047365" h="78105">
                <a:moveTo>
                  <a:pt x="1010412" y="20827"/>
                </a:moveTo>
                <a:lnTo>
                  <a:pt x="984504" y="20827"/>
                </a:lnTo>
                <a:lnTo>
                  <a:pt x="984504" y="46736"/>
                </a:lnTo>
                <a:lnTo>
                  <a:pt x="1010412" y="46736"/>
                </a:lnTo>
                <a:lnTo>
                  <a:pt x="1010412" y="20827"/>
                </a:lnTo>
                <a:close/>
              </a:path>
              <a:path w="3047365" h="78105">
                <a:moveTo>
                  <a:pt x="1062228" y="20954"/>
                </a:moveTo>
                <a:lnTo>
                  <a:pt x="1036319" y="20954"/>
                </a:lnTo>
                <a:lnTo>
                  <a:pt x="1036319" y="46862"/>
                </a:lnTo>
                <a:lnTo>
                  <a:pt x="1062228" y="46862"/>
                </a:lnTo>
                <a:lnTo>
                  <a:pt x="1062228" y="20954"/>
                </a:lnTo>
                <a:close/>
              </a:path>
              <a:path w="3047365" h="78105">
                <a:moveTo>
                  <a:pt x="1114043" y="21081"/>
                </a:moveTo>
                <a:lnTo>
                  <a:pt x="1088136" y="21081"/>
                </a:lnTo>
                <a:lnTo>
                  <a:pt x="1088136" y="46989"/>
                </a:lnTo>
                <a:lnTo>
                  <a:pt x="1114043" y="46989"/>
                </a:lnTo>
                <a:lnTo>
                  <a:pt x="1114043" y="21081"/>
                </a:lnTo>
                <a:close/>
              </a:path>
              <a:path w="3047365" h="78105">
                <a:moveTo>
                  <a:pt x="1165860" y="21208"/>
                </a:moveTo>
                <a:lnTo>
                  <a:pt x="1139952" y="21208"/>
                </a:lnTo>
                <a:lnTo>
                  <a:pt x="1139952" y="47116"/>
                </a:lnTo>
                <a:lnTo>
                  <a:pt x="1165860" y="47116"/>
                </a:lnTo>
                <a:lnTo>
                  <a:pt x="1165860" y="21208"/>
                </a:lnTo>
                <a:close/>
              </a:path>
              <a:path w="3047365" h="78105">
                <a:moveTo>
                  <a:pt x="1217676" y="21336"/>
                </a:moveTo>
                <a:lnTo>
                  <a:pt x="1191767" y="21336"/>
                </a:lnTo>
                <a:lnTo>
                  <a:pt x="1191767" y="47243"/>
                </a:lnTo>
                <a:lnTo>
                  <a:pt x="1217676" y="47243"/>
                </a:lnTo>
                <a:lnTo>
                  <a:pt x="1217676" y="21336"/>
                </a:lnTo>
                <a:close/>
              </a:path>
              <a:path w="3047365" h="78105">
                <a:moveTo>
                  <a:pt x="1269491" y="21462"/>
                </a:moveTo>
                <a:lnTo>
                  <a:pt x="1243584" y="21462"/>
                </a:lnTo>
                <a:lnTo>
                  <a:pt x="1243584" y="47370"/>
                </a:lnTo>
                <a:lnTo>
                  <a:pt x="1269491" y="47370"/>
                </a:lnTo>
                <a:lnTo>
                  <a:pt x="1269491" y="21462"/>
                </a:lnTo>
                <a:close/>
              </a:path>
              <a:path w="3047365" h="78105">
                <a:moveTo>
                  <a:pt x="1321308" y="21589"/>
                </a:moveTo>
                <a:lnTo>
                  <a:pt x="1295399" y="21589"/>
                </a:lnTo>
                <a:lnTo>
                  <a:pt x="1295399" y="47498"/>
                </a:lnTo>
                <a:lnTo>
                  <a:pt x="1321308" y="47498"/>
                </a:lnTo>
                <a:lnTo>
                  <a:pt x="1321308" y="21589"/>
                </a:lnTo>
                <a:close/>
              </a:path>
              <a:path w="3047365" h="78105">
                <a:moveTo>
                  <a:pt x="1373123" y="21716"/>
                </a:moveTo>
                <a:lnTo>
                  <a:pt x="1347215" y="21716"/>
                </a:lnTo>
                <a:lnTo>
                  <a:pt x="1347215" y="47625"/>
                </a:lnTo>
                <a:lnTo>
                  <a:pt x="1373123" y="47625"/>
                </a:lnTo>
                <a:lnTo>
                  <a:pt x="1373123" y="21716"/>
                </a:lnTo>
                <a:close/>
              </a:path>
              <a:path w="3047365" h="78105">
                <a:moveTo>
                  <a:pt x="1424939" y="21843"/>
                </a:moveTo>
                <a:lnTo>
                  <a:pt x="1399032" y="21843"/>
                </a:lnTo>
                <a:lnTo>
                  <a:pt x="1399032" y="47751"/>
                </a:lnTo>
                <a:lnTo>
                  <a:pt x="1424939" y="47751"/>
                </a:lnTo>
                <a:lnTo>
                  <a:pt x="1424939" y="21843"/>
                </a:lnTo>
                <a:close/>
              </a:path>
              <a:path w="3047365" h="78105">
                <a:moveTo>
                  <a:pt x="1476756" y="21970"/>
                </a:moveTo>
                <a:lnTo>
                  <a:pt x="1450847" y="21970"/>
                </a:lnTo>
                <a:lnTo>
                  <a:pt x="1450847" y="47878"/>
                </a:lnTo>
                <a:lnTo>
                  <a:pt x="1476756" y="47878"/>
                </a:lnTo>
                <a:lnTo>
                  <a:pt x="1476756" y="21970"/>
                </a:lnTo>
                <a:close/>
              </a:path>
              <a:path w="3047365" h="78105">
                <a:moveTo>
                  <a:pt x="1528571" y="22098"/>
                </a:moveTo>
                <a:lnTo>
                  <a:pt x="1502664" y="22098"/>
                </a:lnTo>
                <a:lnTo>
                  <a:pt x="1502664" y="48005"/>
                </a:lnTo>
                <a:lnTo>
                  <a:pt x="1528571" y="48005"/>
                </a:lnTo>
                <a:lnTo>
                  <a:pt x="1528571" y="22098"/>
                </a:lnTo>
                <a:close/>
              </a:path>
              <a:path w="3047365" h="78105">
                <a:moveTo>
                  <a:pt x="1554480" y="22225"/>
                </a:moveTo>
                <a:lnTo>
                  <a:pt x="1554480" y="48132"/>
                </a:lnTo>
                <a:lnTo>
                  <a:pt x="1580388" y="48260"/>
                </a:lnTo>
                <a:lnTo>
                  <a:pt x="1580388" y="22351"/>
                </a:lnTo>
                <a:lnTo>
                  <a:pt x="1554480" y="22225"/>
                </a:lnTo>
                <a:close/>
              </a:path>
              <a:path w="3047365" h="78105">
                <a:moveTo>
                  <a:pt x="1606295" y="22351"/>
                </a:moveTo>
                <a:lnTo>
                  <a:pt x="1606295" y="48260"/>
                </a:lnTo>
                <a:lnTo>
                  <a:pt x="1632204" y="48387"/>
                </a:lnTo>
                <a:lnTo>
                  <a:pt x="1632204" y="22478"/>
                </a:lnTo>
                <a:lnTo>
                  <a:pt x="1606295" y="22351"/>
                </a:lnTo>
                <a:close/>
              </a:path>
              <a:path w="3047365" h="78105">
                <a:moveTo>
                  <a:pt x="1658112" y="22478"/>
                </a:moveTo>
                <a:lnTo>
                  <a:pt x="1658112" y="48387"/>
                </a:lnTo>
                <a:lnTo>
                  <a:pt x="1684019" y="48513"/>
                </a:lnTo>
                <a:lnTo>
                  <a:pt x="1684019" y="22605"/>
                </a:lnTo>
                <a:lnTo>
                  <a:pt x="1658112" y="22478"/>
                </a:lnTo>
                <a:close/>
              </a:path>
              <a:path w="3047365" h="78105">
                <a:moveTo>
                  <a:pt x="1709928" y="22605"/>
                </a:moveTo>
                <a:lnTo>
                  <a:pt x="1709928" y="48513"/>
                </a:lnTo>
                <a:lnTo>
                  <a:pt x="1735836" y="48640"/>
                </a:lnTo>
                <a:lnTo>
                  <a:pt x="1735836" y="22732"/>
                </a:lnTo>
                <a:lnTo>
                  <a:pt x="1709928" y="22605"/>
                </a:lnTo>
                <a:close/>
              </a:path>
              <a:path w="3047365" h="78105">
                <a:moveTo>
                  <a:pt x="1761743" y="22732"/>
                </a:moveTo>
                <a:lnTo>
                  <a:pt x="1761743" y="48640"/>
                </a:lnTo>
                <a:lnTo>
                  <a:pt x="1787652" y="48767"/>
                </a:lnTo>
                <a:lnTo>
                  <a:pt x="1787652" y="22860"/>
                </a:lnTo>
                <a:lnTo>
                  <a:pt x="1761743" y="22732"/>
                </a:lnTo>
                <a:close/>
              </a:path>
              <a:path w="3047365" h="78105">
                <a:moveTo>
                  <a:pt x="1813560" y="22860"/>
                </a:moveTo>
                <a:lnTo>
                  <a:pt x="1813560" y="48767"/>
                </a:lnTo>
                <a:lnTo>
                  <a:pt x="1839467" y="48894"/>
                </a:lnTo>
                <a:lnTo>
                  <a:pt x="1839467" y="22987"/>
                </a:lnTo>
                <a:lnTo>
                  <a:pt x="1813560" y="22860"/>
                </a:lnTo>
                <a:close/>
              </a:path>
              <a:path w="3047365" h="78105">
                <a:moveTo>
                  <a:pt x="1865376" y="22987"/>
                </a:moveTo>
                <a:lnTo>
                  <a:pt x="1865376" y="48894"/>
                </a:lnTo>
                <a:lnTo>
                  <a:pt x="1891284" y="49022"/>
                </a:lnTo>
                <a:lnTo>
                  <a:pt x="1891284" y="23113"/>
                </a:lnTo>
                <a:lnTo>
                  <a:pt x="1865376" y="22987"/>
                </a:lnTo>
                <a:close/>
              </a:path>
              <a:path w="3047365" h="78105">
                <a:moveTo>
                  <a:pt x="1917191" y="23113"/>
                </a:moveTo>
                <a:lnTo>
                  <a:pt x="1917191" y="49022"/>
                </a:lnTo>
                <a:lnTo>
                  <a:pt x="1943099" y="49149"/>
                </a:lnTo>
                <a:lnTo>
                  <a:pt x="1943099" y="23240"/>
                </a:lnTo>
                <a:lnTo>
                  <a:pt x="1917191" y="23113"/>
                </a:lnTo>
                <a:close/>
              </a:path>
              <a:path w="3047365" h="78105">
                <a:moveTo>
                  <a:pt x="1969008" y="23240"/>
                </a:moveTo>
                <a:lnTo>
                  <a:pt x="1969008" y="49149"/>
                </a:lnTo>
                <a:lnTo>
                  <a:pt x="1994915" y="49275"/>
                </a:lnTo>
                <a:lnTo>
                  <a:pt x="1994915" y="23367"/>
                </a:lnTo>
                <a:lnTo>
                  <a:pt x="1969008" y="23240"/>
                </a:lnTo>
                <a:close/>
              </a:path>
              <a:path w="3047365" h="78105">
                <a:moveTo>
                  <a:pt x="2020823" y="23367"/>
                </a:moveTo>
                <a:lnTo>
                  <a:pt x="2020823" y="49275"/>
                </a:lnTo>
                <a:lnTo>
                  <a:pt x="2046732" y="49402"/>
                </a:lnTo>
                <a:lnTo>
                  <a:pt x="2046732" y="23494"/>
                </a:lnTo>
                <a:lnTo>
                  <a:pt x="2020823" y="23367"/>
                </a:lnTo>
                <a:close/>
              </a:path>
              <a:path w="3047365" h="78105">
                <a:moveTo>
                  <a:pt x="2072639" y="23494"/>
                </a:moveTo>
                <a:lnTo>
                  <a:pt x="2072639" y="49402"/>
                </a:lnTo>
                <a:lnTo>
                  <a:pt x="2098547" y="49529"/>
                </a:lnTo>
                <a:lnTo>
                  <a:pt x="2098547" y="23622"/>
                </a:lnTo>
                <a:lnTo>
                  <a:pt x="2072639" y="23494"/>
                </a:lnTo>
                <a:close/>
              </a:path>
              <a:path w="3047365" h="78105">
                <a:moveTo>
                  <a:pt x="2124456" y="23622"/>
                </a:moveTo>
                <a:lnTo>
                  <a:pt x="2124456" y="49529"/>
                </a:lnTo>
                <a:lnTo>
                  <a:pt x="2150364" y="49656"/>
                </a:lnTo>
                <a:lnTo>
                  <a:pt x="2150364" y="23749"/>
                </a:lnTo>
                <a:lnTo>
                  <a:pt x="2124456" y="23622"/>
                </a:lnTo>
                <a:close/>
              </a:path>
              <a:path w="3047365" h="78105">
                <a:moveTo>
                  <a:pt x="2176271" y="23749"/>
                </a:moveTo>
                <a:lnTo>
                  <a:pt x="2176271" y="49656"/>
                </a:lnTo>
                <a:lnTo>
                  <a:pt x="2202180" y="49783"/>
                </a:lnTo>
                <a:lnTo>
                  <a:pt x="2202180" y="23875"/>
                </a:lnTo>
                <a:lnTo>
                  <a:pt x="2176271" y="23749"/>
                </a:lnTo>
                <a:close/>
              </a:path>
              <a:path w="3047365" h="78105">
                <a:moveTo>
                  <a:pt x="2228088" y="23875"/>
                </a:moveTo>
                <a:lnTo>
                  <a:pt x="2228088" y="49783"/>
                </a:lnTo>
                <a:lnTo>
                  <a:pt x="2253995" y="49911"/>
                </a:lnTo>
                <a:lnTo>
                  <a:pt x="2253995" y="24002"/>
                </a:lnTo>
                <a:lnTo>
                  <a:pt x="2228088" y="23875"/>
                </a:lnTo>
                <a:close/>
              </a:path>
              <a:path w="3047365" h="78105">
                <a:moveTo>
                  <a:pt x="2279904" y="24002"/>
                </a:moveTo>
                <a:lnTo>
                  <a:pt x="2279904" y="49911"/>
                </a:lnTo>
                <a:lnTo>
                  <a:pt x="2305812" y="50037"/>
                </a:lnTo>
                <a:lnTo>
                  <a:pt x="2305812" y="24129"/>
                </a:lnTo>
                <a:lnTo>
                  <a:pt x="2279904" y="24002"/>
                </a:lnTo>
                <a:close/>
              </a:path>
              <a:path w="3047365" h="78105">
                <a:moveTo>
                  <a:pt x="2331719" y="24129"/>
                </a:moveTo>
                <a:lnTo>
                  <a:pt x="2331719" y="50037"/>
                </a:lnTo>
                <a:lnTo>
                  <a:pt x="2357628" y="50164"/>
                </a:lnTo>
                <a:lnTo>
                  <a:pt x="2357628" y="24256"/>
                </a:lnTo>
                <a:lnTo>
                  <a:pt x="2331719" y="24129"/>
                </a:lnTo>
                <a:close/>
              </a:path>
              <a:path w="3047365" h="78105">
                <a:moveTo>
                  <a:pt x="2409443" y="24383"/>
                </a:moveTo>
                <a:lnTo>
                  <a:pt x="2383536" y="24383"/>
                </a:lnTo>
                <a:lnTo>
                  <a:pt x="2383536" y="50291"/>
                </a:lnTo>
                <a:lnTo>
                  <a:pt x="2409443" y="50291"/>
                </a:lnTo>
                <a:lnTo>
                  <a:pt x="2409443" y="24383"/>
                </a:lnTo>
                <a:close/>
              </a:path>
              <a:path w="3047365" h="78105">
                <a:moveTo>
                  <a:pt x="2461260" y="24511"/>
                </a:moveTo>
                <a:lnTo>
                  <a:pt x="2435352" y="24511"/>
                </a:lnTo>
                <a:lnTo>
                  <a:pt x="2435352" y="50418"/>
                </a:lnTo>
                <a:lnTo>
                  <a:pt x="2461260" y="50418"/>
                </a:lnTo>
                <a:lnTo>
                  <a:pt x="2461260" y="24511"/>
                </a:lnTo>
                <a:close/>
              </a:path>
              <a:path w="3047365" h="78105">
                <a:moveTo>
                  <a:pt x="2513076" y="24637"/>
                </a:moveTo>
                <a:lnTo>
                  <a:pt x="2487167" y="24637"/>
                </a:lnTo>
                <a:lnTo>
                  <a:pt x="2487167" y="50545"/>
                </a:lnTo>
                <a:lnTo>
                  <a:pt x="2513076" y="50545"/>
                </a:lnTo>
                <a:lnTo>
                  <a:pt x="2513076" y="24637"/>
                </a:lnTo>
                <a:close/>
              </a:path>
              <a:path w="3047365" h="78105">
                <a:moveTo>
                  <a:pt x="2564891" y="24764"/>
                </a:moveTo>
                <a:lnTo>
                  <a:pt x="2538984" y="24764"/>
                </a:lnTo>
                <a:lnTo>
                  <a:pt x="2538984" y="50673"/>
                </a:lnTo>
                <a:lnTo>
                  <a:pt x="2564891" y="50673"/>
                </a:lnTo>
                <a:lnTo>
                  <a:pt x="2564891" y="24764"/>
                </a:lnTo>
                <a:close/>
              </a:path>
              <a:path w="3047365" h="78105">
                <a:moveTo>
                  <a:pt x="2616708" y="24891"/>
                </a:moveTo>
                <a:lnTo>
                  <a:pt x="2590799" y="24891"/>
                </a:lnTo>
                <a:lnTo>
                  <a:pt x="2590799" y="50800"/>
                </a:lnTo>
                <a:lnTo>
                  <a:pt x="2616708" y="50800"/>
                </a:lnTo>
                <a:lnTo>
                  <a:pt x="2616708" y="24891"/>
                </a:lnTo>
                <a:close/>
              </a:path>
              <a:path w="3047365" h="78105">
                <a:moveTo>
                  <a:pt x="2668523" y="25018"/>
                </a:moveTo>
                <a:lnTo>
                  <a:pt x="2642616" y="25018"/>
                </a:lnTo>
                <a:lnTo>
                  <a:pt x="2642616" y="50926"/>
                </a:lnTo>
                <a:lnTo>
                  <a:pt x="2668523" y="50926"/>
                </a:lnTo>
                <a:lnTo>
                  <a:pt x="2668523" y="25018"/>
                </a:lnTo>
                <a:close/>
              </a:path>
              <a:path w="3047365" h="78105">
                <a:moveTo>
                  <a:pt x="2720340" y="25145"/>
                </a:moveTo>
                <a:lnTo>
                  <a:pt x="2694432" y="25145"/>
                </a:lnTo>
                <a:lnTo>
                  <a:pt x="2694432" y="51053"/>
                </a:lnTo>
                <a:lnTo>
                  <a:pt x="2720340" y="51053"/>
                </a:lnTo>
                <a:lnTo>
                  <a:pt x="2720340" y="25145"/>
                </a:lnTo>
                <a:close/>
              </a:path>
              <a:path w="3047365" h="78105">
                <a:moveTo>
                  <a:pt x="2772156" y="25273"/>
                </a:moveTo>
                <a:lnTo>
                  <a:pt x="2746247" y="25273"/>
                </a:lnTo>
                <a:lnTo>
                  <a:pt x="2746247" y="51180"/>
                </a:lnTo>
                <a:lnTo>
                  <a:pt x="2772156" y="51180"/>
                </a:lnTo>
                <a:lnTo>
                  <a:pt x="2772156" y="25273"/>
                </a:lnTo>
                <a:close/>
              </a:path>
              <a:path w="3047365" h="78105">
                <a:moveTo>
                  <a:pt x="2823971" y="25400"/>
                </a:moveTo>
                <a:lnTo>
                  <a:pt x="2798064" y="25400"/>
                </a:lnTo>
                <a:lnTo>
                  <a:pt x="2798064" y="51307"/>
                </a:lnTo>
                <a:lnTo>
                  <a:pt x="2823971" y="51307"/>
                </a:lnTo>
                <a:lnTo>
                  <a:pt x="2823971" y="25400"/>
                </a:lnTo>
                <a:close/>
              </a:path>
              <a:path w="3047365" h="78105">
                <a:moveTo>
                  <a:pt x="2875788" y="25526"/>
                </a:moveTo>
                <a:lnTo>
                  <a:pt x="2849880" y="25526"/>
                </a:lnTo>
                <a:lnTo>
                  <a:pt x="2849880" y="51435"/>
                </a:lnTo>
                <a:lnTo>
                  <a:pt x="2875788" y="51435"/>
                </a:lnTo>
                <a:lnTo>
                  <a:pt x="2875788" y="25526"/>
                </a:lnTo>
                <a:close/>
              </a:path>
              <a:path w="3047365" h="78105">
                <a:moveTo>
                  <a:pt x="2927604" y="25653"/>
                </a:moveTo>
                <a:lnTo>
                  <a:pt x="2901695" y="25653"/>
                </a:lnTo>
                <a:lnTo>
                  <a:pt x="2901695" y="51562"/>
                </a:lnTo>
                <a:lnTo>
                  <a:pt x="2927604" y="51562"/>
                </a:lnTo>
                <a:lnTo>
                  <a:pt x="2927604" y="25653"/>
                </a:lnTo>
                <a:close/>
              </a:path>
              <a:path w="3047365" h="78105">
                <a:moveTo>
                  <a:pt x="3008503" y="0"/>
                </a:moveTo>
                <a:lnTo>
                  <a:pt x="2993356" y="3034"/>
                </a:lnTo>
                <a:lnTo>
                  <a:pt x="2980959" y="11318"/>
                </a:lnTo>
                <a:lnTo>
                  <a:pt x="2972587" y="23627"/>
                </a:lnTo>
                <a:lnTo>
                  <a:pt x="2969514" y="38735"/>
                </a:lnTo>
                <a:lnTo>
                  <a:pt x="2972548" y="53881"/>
                </a:lnTo>
                <a:lnTo>
                  <a:pt x="2980832" y="66278"/>
                </a:lnTo>
                <a:lnTo>
                  <a:pt x="2993141" y="74650"/>
                </a:lnTo>
                <a:lnTo>
                  <a:pt x="3008248" y="77724"/>
                </a:lnTo>
                <a:lnTo>
                  <a:pt x="3023395" y="74689"/>
                </a:lnTo>
                <a:lnTo>
                  <a:pt x="3035792" y="66405"/>
                </a:lnTo>
                <a:lnTo>
                  <a:pt x="3044164" y="54096"/>
                </a:lnTo>
                <a:lnTo>
                  <a:pt x="3044628" y="51815"/>
                </a:lnTo>
                <a:lnTo>
                  <a:pt x="3005328" y="51815"/>
                </a:lnTo>
                <a:lnTo>
                  <a:pt x="2979419" y="51688"/>
                </a:lnTo>
                <a:lnTo>
                  <a:pt x="2979419" y="25780"/>
                </a:lnTo>
                <a:lnTo>
                  <a:pt x="3044592" y="25780"/>
                </a:lnTo>
                <a:lnTo>
                  <a:pt x="3044203" y="23842"/>
                </a:lnTo>
                <a:lnTo>
                  <a:pt x="3035919" y="11445"/>
                </a:lnTo>
                <a:lnTo>
                  <a:pt x="3023610" y="3073"/>
                </a:lnTo>
                <a:lnTo>
                  <a:pt x="3008503" y="0"/>
                </a:lnTo>
                <a:close/>
              </a:path>
              <a:path w="3047365" h="78105">
                <a:moveTo>
                  <a:pt x="3008376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08376" y="51815"/>
                </a:lnTo>
                <a:lnTo>
                  <a:pt x="3008376" y="25907"/>
                </a:lnTo>
                <a:close/>
              </a:path>
              <a:path w="3047365" h="78105">
                <a:moveTo>
                  <a:pt x="3044617" y="25907"/>
                </a:moveTo>
                <a:lnTo>
                  <a:pt x="3008376" y="25907"/>
                </a:lnTo>
                <a:lnTo>
                  <a:pt x="3008376" y="51815"/>
                </a:lnTo>
                <a:lnTo>
                  <a:pt x="3044628" y="51815"/>
                </a:lnTo>
                <a:lnTo>
                  <a:pt x="3047238" y="38988"/>
                </a:lnTo>
                <a:lnTo>
                  <a:pt x="3044617" y="25907"/>
                </a:lnTo>
                <a:close/>
              </a:path>
              <a:path w="3047365" h="78105">
                <a:moveTo>
                  <a:pt x="2972149" y="25780"/>
                </a:moveTo>
                <a:lnTo>
                  <a:pt x="2953512" y="25780"/>
                </a:lnTo>
                <a:lnTo>
                  <a:pt x="2953512" y="51688"/>
                </a:lnTo>
                <a:lnTo>
                  <a:pt x="2972108" y="51688"/>
                </a:lnTo>
                <a:lnTo>
                  <a:pt x="2969514" y="38735"/>
                </a:lnTo>
                <a:lnTo>
                  <a:pt x="2972149" y="25780"/>
                </a:lnTo>
                <a:close/>
              </a:path>
              <a:path w="3047365" h="78105">
                <a:moveTo>
                  <a:pt x="3044592" y="25780"/>
                </a:moveTo>
                <a:lnTo>
                  <a:pt x="2979419" y="25780"/>
                </a:lnTo>
                <a:lnTo>
                  <a:pt x="2979419" y="51688"/>
                </a:lnTo>
                <a:lnTo>
                  <a:pt x="3005328" y="51688"/>
                </a:lnTo>
                <a:lnTo>
                  <a:pt x="3005328" y="25907"/>
                </a:lnTo>
                <a:lnTo>
                  <a:pt x="3044617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02248" y="1016889"/>
            <a:ext cx="319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Level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0 (Disk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Stripping)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455" y="4447413"/>
            <a:ext cx="69634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Sistemnya adalah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menggabungkan kapasitas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 beberapa harddisk.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logika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hanya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terlihat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hanya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satu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harddisk.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141" y="1932660"/>
            <a:ext cx="2534716" cy="181462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0</a:t>
            </a:r>
          </a:p>
        </p:txBody>
      </p:sp>
      <p:sp>
        <p:nvSpPr>
          <p:cNvPr id="4" name="object 4"/>
          <p:cNvSpPr/>
          <p:nvPr/>
        </p:nvSpPr>
        <p:spPr>
          <a:xfrm>
            <a:off x="5077205" y="1376172"/>
            <a:ext cx="3914775" cy="78105"/>
          </a:xfrm>
          <a:custGeom>
            <a:avLst/>
            <a:gdLst/>
            <a:ahLst/>
            <a:cxnLst/>
            <a:rect l="l" t="t" r="r" b="b"/>
            <a:pathLst>
              <a:path w="3914775" h="78105">
                <a:moveTo>
                  <a:pt x="25908" y="28955"/>
                </a:moveTo>
                <a:lnTo>
                  <a:pt x="0" y="28955"/>
                </a:lnTo>
                <a:lnTo>
                  <a:pt x="0" y="54863"/>
                </a:lnTo>
                <a:lnTo>
                  <a:pt x="25908" y="54863"/>
                </a:lnTo>
                <a:lnTo>
                  <a:pt x="25908" y="28955"/>
                </a:lnTo>
                <a:close/>
              </a:path>
              <a:path w="3914775" h="78105">
                <a:moveTo>
                  <a:pt x="77724" y="28955"/>
                </a:moveTo>
                <a:lnTo>
                  <a:pt x="51816" y="28955"/>
                </a:lnTo>
                <a:lnTo>
                  <a:pt x="51816" y="54863"/>
                </a:lnTo>
                <a:lnTo>
                  <a:pt x="77724" y="54863"/>
                </a:lnTo>
                <a:lnTo>
                  <a:pt x="77724" y="28955"/>
                </a:lnTo>
                <a:close/>
              </a:path>
              <a:path w="3914775" h="78105">
                <a:moveTo>
                  <a:pt x="129540" y="28828"/>
                </a:moveTo>
                <a:lnTo>
                  <a:pt x="103632" y="28828"/>
                </a:lnTo>
                <a:lnTo>
                  <a:pt x="103632" y="54737"/>
                </a:lnTo>
                <a:lnTo>
                  <a:pt x="129540" y="54737"/>
                </a:lnTo>
                <a:lnTo>
                  <a:pt x="129540" y="28828"/>
                </a:lnTo>
                <a:close/>
              </a:path>
              <a:path w="3914775" h="78105">
                <a:moveTo>
                  <a:pt x="181356" y="28828"/>
                </a:moveTo>
                <a:lnTo>
                  <a:pt x="155448" y="28828"/>
                </a:lnTo>
                <a:lnTo>
                  <a:pt x="155448" y="54737"/>
                </a:lnTo>
                <a:lnTo>
                  <a:pt x="181356" y="54737"/>
                </a:lnTo>
                <a:lnTo>
                  <a:pt x="181356" y="28828"/>
                </a:lnTo>
                <a:close/>
              </a:path>
              <a:path w="3914775" h="78105">
                <a:moveTo>
                  <a:pt x="233172" y="28828"/>
                </a:moveTo>
                <a:lnTo>
                  <a:pt x="207264" y="28828"/>
                </a:lnTo>
                <a:lnTo>
                  <a:pt x="207264" y="54737"/>
                </a:lnTo>
                <a:lnTo>
                  <a:pt x="233172" y="54737"/>
                </a:lnTo>
                <a:lnTo>
                  <a:pt x="233172" y="28828"/>
                </a:lnTo>
                <a:close/>
              </a:path>
              <a:path w="3914775" h="78105">
                <a:moveTo>
                  <a:pt x="284988" y="28701"/>
                </a:moveTo>
                <a:lnTo>
                  <a:pt x="259080" y="28701"/>
                </a:lnTo>
                <a:lnTo>
                  <a:pt x="259080" y="54610"/>
                </a:lnTo>
                <a:lnTo>
                  <a:pt x="284988" y="54610"/>
                </a:lnTo>
                <a:lnTo>
                  <a:pt x="284988" y="28701"/>
                </a:lnTo>
                <a:close/>
              </a:path>
              <a:path w="3914775" h="78105">
                <a:moveTo>
                  <a:pt x="336804" y="28701"/>
                </a:moveTo>
                <a:lnTo>
                  <a:pt x="310896" y="28701"/>
                </a:lnTo>
                <a:lnTo>
                  <a:pt x="310896" y="54610"/>
                </a:lnTo>
                <a:lnTo>
                  <a:pt x="336804" y="54610"/>
                </a:lnTo>
                <a:lnTo>
                  <a:pt x="336804" y="28701"/>
                </a:lnTo>
                <a:close/>
              </a:path>
              <a:path w="3914775" h="78105">
                <a:moveTo>
                  <a:pt x="388620" y="28701"/>
                </a:moveTo>
                <a:lnTo>
                  <a:pt x="362712" y="28701"/>
                </a:lnTo>
                <a:lnTo>
                  <a:pt x="362712" y="54610"/>
                </a:lnTo>
                <a:lnTo>
                  <a:pt x="388620" y="54610"/>
                </a:lnTo>
                <a:lnTo>
                  <a:pt x="388620" y="28701"/>
                </a:lnTo>
                <a:close/>
              </a:path>
              <a:path w="3914775" h="78105">
                <a:moveTo>
                  <a:pt x="440436" y="28575"/>
                </a:moveTo>
                <a:lnTo>
                  <a:pt x="414528" y="28575"/>
                </a:lnTo>
                <a:lnTo>
                  <a:pt x="414528" y="54482"/>
                </a:lnTo>
                <a:lnTo>
                  <a:pt x="440436" y="54482"/>
                </a:lnTo>
                <a:lnTo>
                  <a:pt x="440436" y="28575"/>
                </a:lnTo>
                <a:close/>
              </a:path>
              <a:path w="3914775" h="78105">
                <a:moveTo>
                  <a:pt x="492252" y="28575"/>
                </a:moveTo>
                <a:lnTo>
                  <a:pt x="466344" y="28575"/>
                </a:lnTo>
                <a:lnTo>
                  <a:pt x="466344" y="54482"/>
                </a:lnTo>
                <a:lnTo>
                  <a:pt x="492252" y="54482"/>
                </a:lnTo>
                <a:lnTo>
                  <a:pt x="492252" y="28575"/>
                </a:lnTo>
                <a:close/>
              </a:path>
              <a:path w="3914775" h="78105">
                <a:moveTo>
                  <a:pt x="544068" y="28575"/>
                </a:moveTo>
                <a:lnTo>
                  <a:pt x="518160" y="28575"/>
                </a:lnTo>
                <a:lnTo>
                  <a:pt x="518160" y="54482"/>
                </a:lnTo>
                <a:lnTo>
                  <a:pt x="544068" y="54482"/>
                </a:lnTo>
                <a:lnTo>
                  <a:pt x="544068" y="28575"/>
                </a:lnTo>
                <a:close/>
              </a:path>
              <a:path w="3914775" h="78105">
                <a:moveTo>
                  <a:pt x="595884" y="28448"/>
                </a:moveTo>
                <a:lnTo>
                  <a:pt x="569976" y="28448"/>
                </a:lnTo>
                <a:lnTo>
                  <a:pt x="569976" y="54355"/>
                </a:lnTo>
                <a:lnTo>
                  <a:pt x="595884" y="54355"/>
                </a:lnTo>
                <a:lnTo>
                  <a:pt x="595884" y="28448"/>
                </a:lnTo>
                <a:close/>
              </a:path>
              <a:path w="3914775" h="78105">
                <a:moveTo>
                  <a:pt x="647700" y="28448"/>
                </a:moveTo>
                <a:lnTo>
                  <a:pt x="621792" y="28448"/>
                </a:lnTo>
                <a:lnTo>
                  <a:pt x="621792" y="54355"/>
                </a:lnTo>
                <a:lnTo>
                  <a:pt x="647700" y="54355"/>
                </a:lnTo>
                <a:lnTo>
                  <a:pt x="647700" y="28448"/>
                </a:lnTo>
                <a:close/>
              </a:path>
              <a:path w="3914775" h="78105">
                <a:moveTo>
                  <a:pt x="699516" y="28448"/>
                </a:moveTo>
                <a:lnTo>
                  <a:pt x="673608" y="28448"/>
                </a:lnTo>
                <a:lnTo>
                  <a:pt x="673608" y="54355"/>
                </a:lnTo>
                <a:lnTo>
                  <a:pt x="699516" y="54355"/>
                </a:lnTo>
                <a:lnTo>
                  <a:pt x="699516" y="28448"/>
                </a:lnTo>
                <a:close/>
              </a:path>
              <a:path w="3914775" h="78105">
                <a:moveTo>
                  <a:pt x="751332" y="28320"/>
                </a:moveTo>
                <a:lnTo>
                  <a:pt x="725424" y="28448"/>
                </a:lnTo>
                <a:lnTo>
                  <a:pt x="725424" y="54355"/>
                </a:lnTo>
                <a:lnTo>
                  <a:pt x="751332" y="54228"/>
                </a:lnTo>
                <a:lnTo>
                  <a:pt x="751332" y="28320"/>
                </a:lnTo>
                <a:close/>
              </a:path>
              <a:path w="3914775" h="78105">
                <a:moveTo>
                  <a:pt x="803148" y="28320"/>
                </a:moveTo>
                <a:lnTo>
                  <a:pt x="777240" y="28320"/>
                </a:lnTo>
                <a:lnTo>
                  <a:pt x="777240" y="54228"/>
                </a:lnTo>
                <a:lnTo>
                  <a:pt x="803148" y="54228"/>
                </a:lnTo>
                <a:lnTo>
                  <a:pt x="803148" y="28320"/>
                </a:lnTo>
                <a:close/>
              </a:path>
              <a:path w="3914775" h="78105">
                <a:moveTo>
                  <a:pt x="854964" y="28320"/>
                </a:moveTo>
                <a:lnTo>
                  <a:pt x="829056" y="28320"/>
                </a:lnTo>
                <a:lnTo>
                  <a:pt x="829056" y="54228"/>
                </a:lnTo>
                <a:lnTo>
                  <a:pt x="854964" y="54228"/>
                </a:lnTo>
                <a:lnTo>
                  <a:pt x="854964" y="28320"/>
                </a:lnTo>
                <a:close/>
              </a:path>
              <a:path w="3914775" h="78105">
                <a:moveTo>
                  <a:pt x="906780" y="28193"/>
                </a:moveTo>
                <a:lnTo>
                  <a:pt x="880872" y="28320"/>
                </a:lnTo>
                <a:lnTo>
                  <a:pt x="880872" y="54228"/>
                </a:lnTo>
                <a:lnTo>
                  <a:pt x="906780" y="54101"/>
                </a:lnTo>
                <a:lnTo>
                  <a:pt x="906780" y="28193"/>
                </a:lnTo>
                <a:close/>
              </a:path>
              <a:path w="3914775" h="78105">
                <a:moveTo>
                  <a:pt x="958596" y="28193"/>
                </a:moveTo>
                <a:lnTo>
                  <a:pt x="932688" y="28193"/>
                </a:lnTo>
                <a:lnTo>
                  <a:pt x="932688" y="54101"/>
                </a:lnTo>
                <a:lnTo>
                  <a:pt x="958596" y="54101"/>
                </a:lnTo>
                <a:lnTo>
                  <a:pt x="958596" y="28193"/>
                </a:lnTo>
                <a:close/>
              </a:path>
              <a:path w="3914775" h="78105">
                <a:moveTo>
                  <a:pt x="1010412" y="28193"/>
                </a:moveTo>
                <a:lnTo>
                  <a:pt x="984504" y="28193"/>
                </a:lnTo>
                <a:lnTo>
                  <a:pt x="984504" y="54101"/>
                </a:lnTo>
                <a:lnTo>
                  <a:pt x="1010412" y="54101"/>
                </a:lnTo>
                <a:lnTo>
                  <a:pt x="1010412" y="28193"/>
                </a:lnTo>
                <a:close/>
              </a:path>
              <a:path w="3914775" h="78105">
                <a:moveTo>
                  <a:pt x="1062228" y="28066"/>
                </a:moveTo>
                <a:lnTo>
                  <a:pt x="1036320" y="28193"/>
                </a:lnTo>
                <a:lnTo>
                  <a:pt x="1036320" y="54101"/>
                </a:lnTo>
                <a:lnTo>
                  <a:pt x="1062228" y="53975"/>
                </a:lnTo>
                <a:lnTo>
                  <a:pt x="1062228" y="28066"/>
                </a:lnTo>
                <a:close/>
              </a:path>
              <a:path w="3914775" h="78105">
                <a:moveTo>
                  <a:pt x="1114044" y="28066"/>
                </a:moveTo>
                <a:lnTo>
                  <a:pt x="1088136" y="28066"/>
                </a:lnTo>
                <a:lnTo>
                  <a:pt x="1088136" y="53975"/>
                </a:lnTo>
                <a:lnTo>
                  <a:pt x="1114044" y="53975"/>
                </a:lnTo>
                <a:lnTo>
                  <a:pt x="1114044" y="28066"/>
                </a:lnTo>
                <a:close/>
              </a:path>
              <a:path w="3914775" h="78105">
                <a:moveTo>
                  <a:pt x="1165860" y="28066"/>
                </a:moveTo>
                <a:lnTo>
                  <a:pt x="1139952" y="28066"/>
                </a:lnTo>
                <a:lnTo>
                  <a:pt x="1139952" y="53975"/>
                </a:lnTo>
                <a:lnTo>
                  <a:pt x="1165860" y="53975"/>
                </a:lnTo>
                <a:lnTo>
                  <a:pt x="1165860" y="28066"/>
                </a:lnTo>
                <a:close/>
              </a:path>
              <a:path w="3914775" h="78105">
                <a:moveTo>
                  <a:pt x="1217676" y="27939"/>
                </a:moveTo>
                <a:lnTo>
                  <a:pt x="1191768" y="28066"/>
                </a:lnTo>
                <a:lnTo>
                  <a:pt x="1191768" y="53975"/>
                </a:lnTo>
                <a:lnTo>
                  <a:pt x="1217676" y="53848"/>
                </a:lnTo>
                <a:lnTo>
                  <a:pt x="1217676" y="27939"/>
                </a:lnTo>
                <a:close/>
              </a:path>
              <a:path w="3914775" h="78105">
                <a:moveTo>
                  <a:pt x="1269492" y="27939"/>
                </a:moveTo>
                <a:lnTo>
                  <a:pt x="1243584" y="27939"/>
                </a:lnTo>
                <a:lnTo>
                  <a:pt x="1243584" y="53848"/>
                </a:lnTo>
                <a:lnTo>
                  <a:pt x="1269492" y="53848"/>
                </a:lnTo>
                <a:lnTo>
                  <a:pt x="1269492" y="27939"/>
                </a:lnTo>
                <a:close/>
              </a:path>
              <a:path w="3914775" h="78105">
                <a:moveTo>
                  <a:pt x="1321308" y="27939"/>
                </a:moveTo>
                <a:lnTo>
                  <a:pt x="1295400" y="27939"/>
                </a:lnTo>
                <a:lnTo>
                  <a:pt x="1295400" y="53848"/>
                </a:lnTo>
                <a:lnTo>
                  <a:pt x="1321308" y="53848"/>
                </a:lnTo>
                <a:lnTo>
                  <a:pt x="1321308" y="27939"/>
                </a:lnTo>
                <a:close/>
              </a:path>
              <a:path w="3914775" h="78105">
                <a:moveTo>
                  <a:pt x="1373124" y="27812"/>
                </a:moveTo>
                <a:lnTo>
                  <a:pt x="1347216" y="27939"/>
                </a:lnTo>
                <a:lnTo>
                  <a:pt x="1347216" y="53848"/>
                </a:lnTo>
                <a:lnTo>
                  <a:pt x="1373124" y="53720"/>
                </a:lnTo>
                <a:lnTo>
                  <a:pt x="1373124" y="27812"/>
                </a:lnTo>
                <a:close/>
              </a:path>
              <a:path w="3914775" h="78105">
                <a:moveTo>
                  <a:pt x="1424940" y="27812"/>
                </a:moveTo>
                <a:lnTo>
                  <a:pt x="1399032" y="27812"/>
                </a:lnTo>
                <a:lnTo>
                  <a:pt x="1399032" y="53720"/>
                </a:lnTo>
                <a:lnTo>
                  <a:pt x="1424940" y="53720"/>
                </a:lnTo>
                <a:lnTo>
                  <a:pt x="1424940" y="27812"/>
                </a:lnTo>
                <a:close/>
              </a:path>
              <a:path w="3914775" h="78105">
                <a:moveTo>
                  <a:pt x="1476755" y="27812"/>
                </a:moveTo>
                <a:lnTo>
                  <a:pt x="1450848" y="27812"/>
                </a:lnTo>
                <a:lnTo>
                  <a:pt x="1450848" y="53720"/>
                </a:lnTo>
                <a:lnTo>
                  <a:pt x="1476755" y="53720"/>
                </a:lnTo>
                <a:lnTo>
                  <a:pt x="1476755" y="27812"/>
                </a:lnTo>
                <a:close/>
              </a:path>
              <a:path w="3914775" h="78105">
                <a:moveTo>
                  <a:pt x="1528572" y="27812"/>
                </a:moveTo>
                <a:lnTo>
                  <a:pt x="1502664" y="27812"/>
                </a:lnTo>
                <a:lnTo>
                  <a:pt x="1502664" y="53720"/>
                </a:lnTo>
                <a:lnTo>
                  <a:pt x="1528572" y="53720"/>
                </a:lnTo>
                <a:lnTo>
                  <a:pt x="1528572" y="27812"/>
                </a:lnTo>
                <a:close/>
              </a:path>
              <a:path w="3914775" h="78105">
                <a:moveTo>
                  <a:pt x="1580388" y="27686"/>
                </a:moveTo>
                <a:lnTo>
                  <a:pt x="1554479" y="27686"/>
                </a:lnTo>
                <a:lnTo>
                  <a:pt x="1554479" y="53593"/>
                </a:lnTo>
                <a:lnTo>
                  <a:pt x="1580388" y="53593"/>
                </a:lnTo>
                <a:lnTo>
                  <a:pt x="1580388" y="27686"/>
                </a:lnTo>
                <a:close/>
              </a:path>
              <a:path w="3914775" h="78105">
                <a:moveTo>
                  <a:pt x="1632203" y="27686"/>
                </a:moveTo>
                <a:lnTo>
                  <a:pt x="1606296" y="27686"/>
                </a:lnTo>
                <a:lnTo>
                  <a:pt x="1606296" y="53593"/>
                </a:lnTo>
                <a:lnTo>
                  <a:pt x="1632203" y="53593"/>
                </a:lnTo>
                <a:lnTo>
                  <a:pt x="1632203" y="27686"/>
                </a:lnTo>
                <a:close/>
              </a:path>
              <a:path w="3914775" h="78105">
                <a:moveTo>
                  <a:pt x="1684020" y="27686"/>
                </a:moveTo>
                <a:lnTo>
                  <a:pt x="1658112" y="27686"/>
                </a:lnTo>
                <a:lnTo>
                  <a:pt x="1658112" y="53593"/>
                </a:lnTo>
                <a:lnTo>
                  <a:pt x="1684020" y="53593"/>
                </a:lnTo>
                <a:lnTo>
                  <a:pt x="1684020" y="27686"/>
                </a:lnTo>
                <a:close/>
              </a:path>
              <a:path w="3914775" h="78105">
                <a:moveTo>
                  <a:pt x="1735836" y="27558"/>
                </a:moveTo>
                <a:lnTo>
                  <a:pt x="1709927" y="27558"/>
                </a:lnTo>
                <a:lnTo>
                  <a:pt x="1709927" y="53466"/>
                </a:lnTo>
                <a:lnTo>
                  <a:pt x="1735836" y="53466"/>
                </a:lnTo>
                <a:lnTo>
                  <a:pt x="1735836" y="27558"/>
                </a:lnTo>
                <a:close/>
              </a:path>
              <a:path w="3914775" h="78105">
                <a:moveTo>
                  <a:pt x="1787652" y="27558"/>
                </a:moveTo>
                <a:lnTo>
                  <a:pt x="1761744" y="27558"/>
                </a:lnTo>
                <a:lnTo>
                  <a:pt x="1761744" y="53466"/>
                </a:lnTo>
                <a:lnTo>
                  <a:pt x="1787652" y="53466"/>
                </a:lnTo>
                <a:lnTo>
                  <a:pt x="1787652" y="27558"/>
                </a:lnTo>
                <a:close/>
              </a:path>
              <a:path w="3914775" h="78105">
                <a:moveTo>
                  <a:pt x="1839468" y="27558"/>
                </a:moveTo>
                <a:lnTo>
                  <a:pt x="1813560" y="27558"/>
                </a:lnTo>
                <a:lnTo>
                  <a:pt x="1813560" y="53466"/>
                </a:lnTo>
                <a:lnTo>
                  <a:pt x="1839468" y="53466"/>
                </a:lnTo>
                <a:lnTo>
                  <a:pt x="1839468" y="27558"/>
                </a:lnTo>
                <a:close/>
              </a:path>
              <a:path w="3914775" h="78105">
                <a:moveTo>
                  <a:pt x="1891284" y="27431"/>
                </a:moveTo>
                <a:lnTo>
                  <a:pt x="1865376" y="27431"/>
                </a:lnTo>
                <a:lnTo>
                  <a:pt x="1865376" y="53339"/>
                </a:lnTo>
                <a:lnTo>
                  <a:pt x="1891284" y="53339"/>
                </a:lnTo>
                <a:lnTo>
                  <a:pt x="1891284" y="27431"/>
                </a:lnTo>
                <a:close/>
              </a:path>
              <a:path w="3914775" h="78105">
                <a:moveTo>
                  <a:pt x="1943100" y="27431"/>
                </a:moveTo>
                <a:lnTo>
                  <a:pt x="1917192" y="27431"/>
                </a:lnTo>
                <a:lnTo>
                  <a:pt x="1917192" y="53339"/>
                </a:lnTo>
                <a:lnTo>
                  <a:pt x="1943100" y="53339"/>
                </a:lnTo>
                <a:lnTo>
                  <a:pt x="1943100" y="27431"/>
                </a:lnTo>
                <a:close/>
              </a:path>
              <a:path w="3914775" h="78105">
                <a:moveTo>
                  <a:pt x="1994916" y="27431"/>
                </a:moveTo>
                <a:lnTo>
                  <a:pt x="1969008" y="27431"/>
                </a:lnTo>
                <a:lnTo>
                  <a:pt x="1969008" y="53339"/>
                </a:lnTo>
                <a:lnTo>
                  <a:pt x="1994916" y="53339"/>
                </a:lnTo>
                <a:lnTo>
                  <a:pt x="1994916" y="27431"/>
                </a:lnTo>
                <a:close/>
              </a:path>
              <a:path w="3914775" h="78105">
                <a:moveTo>
                  <a:pt x="2046732" y="27304"/>
                </a:moveTo>
                <a:lnTo>
                  <a:pt x="2020824" y="27304"/>
                </a:lnTo>
                <a:lnTo>
                  <a:pt x="2020824" y="53212"/>
                </a:lnTo>
                <a:lnTo>
                  <a:pt x="2046732" y="53212"/>
                </a:lnTo>
                <a:lnTo>
                  <a:pt x="2046732" y="27304"/>
                </a:lnTo>
                <a:close/>
              </a:path>
              <a:path w="3914775" h="78105">
                <a:moveTo>
                  <a:pt x="2098548" y="27304"/>
                </a:moveTo>
                <a:lnTo>
                  <a:pt x="2072640" y="27304"/>
                </a:lnTo>
                <a:lnTo>
                  <a:pt x="2072640" y="53212"/>
                </a:lnTo>
                <a:lnTo>
                  <a:pt x="2098548" y="53212"/>
                </a:lnTo>
                <a:lnTo>
                  <a:pt x="2098548" y="27304"/>
                </a:lnTo>
                <a:close/>
              </a:path>
              <a:path w="3914775" h="78105">
                <a:moveTo>
                  <a:pt x="2150364" y="27304"/>
                </a:moveTo>
                <a:lnTo>
                  <a:pt x="2124455" y="27304"/>
                </a:lnTo>
                <a:lnTo>
                  <a:pt x="2124455" y="53212"/>
                </a:lnTo>
                <a:lnTo>
                  <a:pt x="2150364" y="53212"/>
                </a:lnTo>
                <a:lnTo>
                  <a:pt x="2150364" y="27304"/>
                </a:lnTo>
                <a:close/>
              </a:path>
              <a:path w="3914775" h="78105">
                <a:moveTo>
                  <a:pt x="2202179" y="27177"/>
                </a:moveTo>
                <a:lnTo>
                  <a:pt x="2176272" y="27304"/>
                </a:lnTo>
                <a:lnTo>
                  <a:pt x="2176272" y="53212"/>
                </a:lnTo>
                <a:lnTo>
                  <a:pt x="2202179" y="53086"/>
                </a:lnTo>
                <a:lnTo>
                  <a:pt x="2202179" y="27177"/>
                </a:lnTo>
                <a:close/>
              </a:path>
              <a:path w="3914775" h="78105">
                <a:moveTo>
                  <a:pt x="2253996" y="27177"/>
                </a:moveTo>
                <a:lnTo>
                  <a:pt x="2228088" y="27177"/>
                </a:lnTo>
                <a:lnTo>
                  <a:pt x="2228088" y="53086"/>
                </a:lnTo>
                <a:lnTo>
                  <a:pt x="2253996" y="53086"/>
                </a:lnTo>
                <a:lnTo>
                  <a:pt x="2253996" y="27177"/>
                </a:lnTo>
                <a:close/>
              </a:path>
              <a:path w="3914775" h="78105">
                <a:moveTo>
                  <a:pt x="2305812" y="27177"/>
                </a:moveTo>
                <a:lnTo>
                  <a:pt x="2279904" y="27177"/>
                </a:lnTo>
                <a:lnTo>
                  <a:pt x="2279904" y="53086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3914775" h="78105">
                <a:moveTo>
                  <a:pt x="2357628" y="27050"/>
                </a:moveTo>
                <a:lnTo>
                  <a:pt x="2331720" y="27177"/>
                </a:lnTo>
                <a:lnTo>
                  <a:pt x="2331720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3914775" h="78105">
                <a:moveTo>
                  <a:pt x="2409444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4" y="52958"/>
                </a:lnTo>
                <a:lnTo>
                  <a:pt x="2409444" y="27050"/>
                </a:lnTo>
                <a:close/>
              </a:path>
              <a:path w="3914775" h="78105">
                <a:moveTo>
                  <a:pt x="2461260" y="27050"/>
                </a:moveTo>
                <a:lnTo>
                  <a:pt x="2435352" y="27050"/>
                </a:lnTo>
                <a:lnTo>
                  <a:pt x="2435352" y="52958"/>
                </a:lnTo>
                <a:lnTo>
                  <a:pt x="2461260" y="52958"/>
                </a:lnTo>
                <a:lnTo>
                  <a:pt x="2461260" y="27050"/>
                </a:lnTo>
                <a:close/>
              </a:path>
              <a:path w="3914775" h="78105">
                <a:moveTo>
                  <a:pt x="2513076" y="26924"/>
                </a:moveTo>
                <a:lnTo>
                  <a:pt x="2487168" y="27050"/>
                </a:lnTo>
                <a:lnTo>
                  <a:pt x="2487168" y="52958"/>
                </a:lnTo>
                <a:lnTo>
                  <a:pt x="2513076" y="52831"/>
                </a:lnTo>
                <a:lnTo>
                  <a:pt x="2513076" y="26924"/>
                </a:lnTo>
                <a:close/>
              </a:path>
              <a:path w="3914775" h="78105">
                <a:moveTo>
                  <a:pt x="2564892" y="26924"/>
                </a:moveTo>
                <a:lnTo>
                  <a:pt x="2538984" y="26924"/>
                </a:lnTo>
                <a:lnTo>
                  <a:pt x="2538984" y="52831"/>
                </a:lnTo>
                <a:lnTo>
                  <a:pt x="2564892" y="52831"/>
                </a:lnTo>
                <a:lnTo>
                  <a:pt x="2564892" y="26924"/>
                </a:lnTo>
                <a:close/>
              </a:path>
              <a:path w="3914775" h="78105">
                <a:moveTo>
                  <a:pt x="2616708" y="26924"/>
                </a:moveTo>
                <a:lnTo>
                  <a:pt x="2590800" y="26924"/>
                </a:lnTo>
                <a:lnTo>
                  <a:pt x="2590800" y="52831"/>
                </a:lnTo>
                <a:lnTo>
                  <a:pt x="2616708" y="52831"/>
                </a:lnTo>
                <a:lnTo>
                  <a:pt x="2616708" y="26924"/>
                </a:lnTo>
                <a:close/>
              </a:path>
              <a:path w="3914775" h="78105">
                <a:moveTo>
                  <a:pt x="2668524" y="26797"/>
                </a:moveTo>
                <a:lnTo>
                  <a:pt x="2642616" y="26924"/>
                </a:lnTo>
                <a:lnTo>
                  <a:pt x="2642616" y="52831"/>
                </a:lnTo>
                <a:lnTo>
                  <a:pt x="2668524" y="52704"/>
                </a:lnTo>
                <a:lnTo>
                  <a:pt x="2668524" y="26797"/>
                </a:lnTo>
                <a:close/>
              </a:path>
              <a:path w="3914775" h="78105">
                <a:moveTo>
                  <a:pt x="2720340" y="26797"/>
                </a:moveTo>
                <a:lnTo>
                  <a:pt x="2694432" y="26797"/>
                </a:lnTo>
                <a:lnTo>
                  <a:pt x="2694432" y="52704"/>
                </a:lnTo>
                <a:lnTo>
                  <a:pt x="2720340" y="52704"/>
                </a:lnTo>
                <a:lnTo>
                  <a:pt x="2720340" y="26797"/>
                </a:lnTo>
                <a:close/>
              </a:path>
              <a:path w="3914775" h="78105">
                <a:moveTo>
                  <a:pt x="2772155" y="26797"/>
                </a:moveTo>
                <a:lnTo>
                  <a:pt x="2746248" y="26797"/>
                </a:lnTo>
                <a:lnTo>
                  <a:pt x="2746248" y="52704"/>
                </a:lnTo>
                <a:lnTo>
                  <a:pt x="2772155" y="52704"/>
                </a:lnTo>
                <a:lnTo>
                  <a:pt x="2772155" y="26797"/>
                </a:lnTo>
                <a:close/>
              </a:path>
              <a:path w="3914775" h="78105">
                <a:moveTo>
                  <a:pt x="2823972" y="26797"/>
                </a:moveTo>
                <a:lnTo>
                  <a:pt x="2798064" y="26797"/>
                </a:lnTo>
                <a:lnTo>
                  <a:pt x="2798064" y="52704"/>
                </a:lnTo>
                <a:lnTo>
                  <a:pt x="2823972" y="52704"/>
                </a:lnTo>
                <a:lnTo>
                  <a:pt x="2823972" y="26797"/>
                </a:lnTo>
                <a:close/>
              </a:path>
              <a:path w="3914775" h="78105">
                <a:moveTo>
                  <a:pt x="2875788" y="26669"/>
                </a:moveTo>
                <a:lnTo>
                  <a:pt x="2849879" y="26669"/>
                </a:lnTo>
                <a:lnTo>
                  <a:pt x="2849879" y="52577"/>
                </a:lnTo>
                <a:lnTo>
                  <a:pt x="2875788" y="52577"/>
                </a:lnTo>
                <a:lnTo>
                  <a:pt x="2875788" y="26669"/>
                </a:lnTo>
                <a:close/>
              </a:path>
              <a:path w="3914775" h="78105">
                <a:moveTo>
                  <a:pt x="2927604" y="26669"/>
                </a:moveTo>
                <a:lnTo>
                  <a:pt x="2901696" y="26669"/>
                </a:lnTo>
                <a:lnTo>
                  <a:pt x="2901696" y="52577"/>
                </a:lnTo>
                <a:lnTo>
                  <a:pt x="2927604" y="52577"/>
                </a:lnTo>
                <a:lnTo>
                  <a:pt x="2927604" y="26669"/>
                </a:lnTo>
                <a:close/>
              </a:path>
              <a:path w="3914775" h="78105">
                <a:moveTo>
                  <a:pt x="2979420" y="26669"/>
                </a:moveTo>
                <a:lnTo>
                  <a:pt x="2953512" y="26669"/>
                </a:lnTo>
                <a:lnTo>
                  <a:pt x="2953512" y="52577"/>
                </a:lnTo>
                <a:lnTo>
                  <a:pt x="2979420" y="52577"/>
                </a:lnTo>
                <a:lnTo>
                  <a:pt x="2979420" y="26669"/>
                </a:lnTo>
                <a:close/>
              </a:path>
              <a:path w="3914775" h="78105">
                <a:moveTo>
                  <a:pt x="3031236" y="26542"/>
                </a:moveTo>
                <a:lnTo>
                  <a:pt x="3005328" y="26542"/>
                </a:lnTo>
                <a:lnTo>
                  <a:pt x="3005328" y="52450"/>
                </a:lnTo>
                <a:lnTo>
                  <a:pt x="3031236" y="52450"/>
                </a:lnTo>
                <a:lnTo>
                  <a:pt x="3031236" y="26542"/>
                </a:lnTo>
                <a:close/>
              </a:path>
              <a:path w="3914775" h="78105">
                <a:moveTo>
                  <a:pt x="3083052" y="26542"/>
                </a:moveTo>
                <a:lnTo>
                  <a:pt x="3057144" y="26542"/>
                </a:lnTo>
                <a:lnTo>
                  <a:pt x="3057144" y="52450"/>
                </a:lnTo>
                <a:lnTo>
                  <a:pt x="3083052" y="52450"/>
                </a:lnTo>
                <a:lnTo>
                  <a:pt x="3083052" y="26542"/>
                </a:lnTo>
                <a:close/>
              </a:path>
              <a:path w="3914775" h="78105">
                <a:moveTo>
                  <a:pt x="3134868" y="26542"/>
                </a:moveTo>
                <a:lnTo>
                  <a:pt x="3108960" y="26542"/>
                </a:lnTo>
                <a:lnTo>
                  <a:pt x="3108960" y="52450"/>
                </a:lnTo>
                <a:lnTo>
                  <a:pt x="3134868" y="52450"/>
                </a:lnTo>
                <a:lnTo>
                  <a:pt x="3134868" y="26542"/>
                </a:lnTo>
                <a:close/>
              </a:path>
              <a:path w="3914775" h="78105">
                <a:moveTo>
                  <a:pt x="3186684" y="26415"/>
                </a:moveTo>
                <a:lnTo>
                  <a:pt x="3160776" y="26415"/>
                </a:lnTo>
                <a:lnTo>
                  <a:pt x="3160776" y="52324"/>
                </a:lnTo>
                <a:lnTo>
                  <a:pt x="3186684" y="52324"/>
                </a:lnTo>
                <a:lnTo>
                  <a:pt x="3186684" y="26415"/>
                </a:lnTo>
                <a:close/>
              </a:path>
              <a:path w="3914775" h="78105">
                <a:moveTo>
                  <a:pt x="3238500" y="26415"/>
                </a:moveTo>
                <a:lnTo>
                  <a:pt x="3212592" y="26415"/>
                </a:lnTo>
                <a:lnTo>
                  <a:pt x="3212592" y="52324"/>
                </a:lnTo>
                <a:lnTo>
                  <a:pt x="3238500" y="52324"/>
                </a:lnTo>
                <a:lnTo>
                  <a:pt x="3238500" y="26415"/>
                </a:lnTo>
                <a:close/>
              </a:path>
              <a:path w="3914775" h="78105">
                <a:moveTo>
                  <a:pt x="3290316" y="26415"/>
                </a:moveTo>
                <a:lnTo>
                  <a:pt x="3264408" y="26415"/>
                </a:lnTo>
                <a:lnTo>
                  <a:pt x="3264408" y="52324"/>
                </a:lnTo>
                <a:lnTo>
                  <a:pt x="3290316" y="52324"/>
                </a:lnTo>
                <a:lnTo>
                  <a:pt x="3290316" y="26415"/>
                </a:lnTo>
                <a:close/>
              </a:path>
              <a:path w="3914775" h="78105">
                <a:moveTo>
                  <a:pt x="3342132" y="26288"/>
                </a:moveTo>
                <a:lnTo>
                  <a:pt x="3316224" y="26288"/>
                </a:lnTo>
                <a:lnTo>
                  <a:pt x="3316224" y="52197"/>
                </a:lnTo>
                <a:lnTo>
                  <a:pt x="3342132" y="52197"/>
                </a:lnTo>
                <a:lnTo>
                  <a:pt x="3342132" y="26288"/>
                </a:lnTo>
                <a:close/>
              </a:path>
              <a:path w="3914775" h="78105">
                <a:moveTo>
                  <a:pt x="3393948" y="26288"/>
                </a:moveTo>
                <a:lnTo>
                  <a:pt x="3368040" y="26288"/>
                </a:lnTo>
                <a:lnTo>
                  <a:pt x="3368040" y="52197"/>
                </a:lnTo>
                <a:lnTo>
                  <a:pt x="3393948" y="52197"/>
                </a:lnTo>
                <a:lnTo>
                  <a:pt x="3393948" y="26288"/>
                </a:lnTo>
                <a:close/>
              </a:path>
              <a:path w="3914775" h="78105">
                <a:moveTo>
                  <a:pt x="3445764" y="26288"/>
                </a:moveTo>
                <a:lnTo>
                  <a:pt x="3419855" y="26288"/>
                </a:lnTo>
                <a:lnTo>
                  <a:pt x="3419855" y="52197"/>
                </a:lnTo>
                <a:lnTo>
                  <a:pt x="3445764" y="52197"/>
                </a:lnTo>
                <a:lnTo>
                  <a:pt x="3445764" y="26288"/>
                </a:lnTo>
                <a:close/>
              </a:path>
              <a:path w="3914775" h="78105">
                <a:moveTo>
                  <a:pt x="3497579" y="26162"/>
                </a:moveTo>
                <a:lnTo>
                  <a:pt x="3471672" y="26288"/>
                </a:lnTo>
                <a:lnTo>
                  <a:pt x="3471672" y="52197"/>
                </a:lnTo>
                <a:lnTo>
                  <a:pt x="3497579" y="52069"/>
                </a:lnTo>
                <a:lnTo>
                  <a:pt x="3497579" y="26162"/>
                </a:lnTo>
                <a:close/>
              </a:path>
              <a:path w="3914775" h="78105">
                <a:moveTo>
                  <a:pt x="3549396" y="26162"/>
                </a:moveTo>
                <a:lnTo>
                  <a:pt x="3523488" y="26162"/>
                </a:lnTo>
                <a:lnTo>
                  <a:pt x="3523488" y="52069"/>
                </a:lnTo>
                <a:lnTo>
                  <a:pt x="3549396" y="52069"/>
                </a:lnTo>
                <a:lnTo>
                  <a:pt x="3549396" y="26162"/>
                </a:lnTo>
                <a:close/>
              </a:path>
              <a:path w="3914775" h="78105">
                <a:moveTo>
                  <a:pt x="3601212" y="26162"/>
                </a:moveTo>
                <a:lnTo>
                  <a:pt x="3575304" y="26162"/>
                </a:lnTo>
                <a:lnTo>
                  <a:pt x="3575304" y="52069"/>
                </a:lnTo>
                <a:lnTo>
                  <a:pt x="3601212" y="52069"/>
                </a:lnTo>
                <a:lnTo>
                  <a:pt x="3601212" y="26162"/>
                </a:lnTo>
                <a:close/>
              </a:path>
              <a:path w="3914775" h="78105">
                <a:moveTo>
                  <a:pt x="3653028" y="26035"/>
                </a:moveTo>
                <a:lnTo>
                  <a:pt x="3627120" y="26162"/>
                </a:lnTo>
                <a:lnTo>
                  <a:pt x="3627120" y="52069"/>
                </a:lnTo>
                <a:lnTo>
                  <a:pt x="3653028" y="51942"/>
                </a:lnTo>
                <a:lnTo>
                  <a:pt x="3653028" y="26035"/>
                </a:lnTo>
                <a:close/>
              </a:path>
              <a:path w="3914775" h="78105">
                <a:moveTo>
                  <a:pt x="3704844" y="26035"/>
                </a:moveTo>
                <a:lnTo>
                  <a:pt x="3678936" y="26035"/>
                </a:lnTo>
                <a:lnTo>
                  <a:pt x="3678936" y="51942"/>
                </a:lnTo>
                <a:lnTo>
                  <a:pt x="3704844" y="51942"/>
                </a:lnTo>
                <a:lnTo>
                  <a:pt x="3704844" y="26035"/>
                </a:lnTo>
                <a:close/>
              </a:path>
              <a:path w="3914775" h="78105">
                <a:moveTo>
                  <a:pt x="3756660" y="26035"/>
                </a:moveTo>
                <a:lnTo>
                  <a:pt x="3730752" y="26035"/>
                </a:lnTo>
                <a:lnTo>
                  <a:pt x="3730752" y="51942"/>
                </a:lnTo>
                <a:lnTo>
                  <a:pt x="3756660" y="51942"/>
                </a:lnTo>
                <a:lnTo>
                  <a:pt x="3756660" y="26035"/>
                </a:lnTo>
                <a:close/>
              </a:path>
              <a:path w="3914775" h="78105">
                <a:moveTo>
                  <a:pt x="3808476" y="25907"/>
                </a:moveTo>
                <a:lnTo>
                  <a:pt x="3782568" y="26035"/>
                </a:lnTo>
                <a:lnTo>
                  <a:pt x="3782568" y="51942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3914775" h="78105">
                <a:moveTo>
                  <a:pt x="3875532" y="0"/>
                </a:moveTo>
                <a:lnTo>
                  <a:pt x="3860405" y="3053"/>
                </a:lnTo>
                <a:lnTo>
                  <a:pt x="3848052" y="11382"/>
                </a:lnTo>
                <a:lnTo>
                  <a:pt x="3839723" y="23735"/>
                </a:lnTo>
                <a:lnTo>
                  <a:pt x="3836670" y="38862"/>
                </a:lnTo>
                <a:lnTo>
                  <a:pt x="3839723" y="53988"/>
                </a:lnTo>
                <a:lnTo>
                  <a:pt x="3848052" y="66341"/>
                </a:lnTo>
                <a:lnTo>
                  <a:pt x="3860405" y="74670"/>
                </a:lnTo>
                <a:lnTo>
                  <a:pt x="3875532" y="77724"/>
                </a:lnTo>
                <a:lnTo>
                  <a:pt x="3890658" y="74670"/>
                </a:lnTo>
                <a:lnTo>
                  <a:pt x="3903011" y="66341"/>
                </a:lnTo>
                <a:lnTo>
                  <a:pt x="3911340" y="53988"/>
                </a:lnTo>
                <a:lnTo>
                  <a:pt x="3911778" y="51815"/>
                </a:lnTo>
                <a:lnTo>
                  <a:pt x="3860292" y="51815"/>
                </a:lnTo>
                <a:lnTo>
                  <a:pt x="3860292" y="25907"/>
                </a:lnTo>
                <a:lnTo>
                  <a:pt x="3911778" y="25907"/>
                </a:lnTo>
                <a:lnTo>
                  <a:pt x="3911340" y="23735"/>
                </a:lnTo>
                <a:lnTo>
                  <a:pt x="3903011" y="11382"/>
                </a:lnTo>
                <a:lnTo>
                  <a:pt x="3890658" y="3053"/>
                </a:lnTo>
                <a:lnTo>
                  <a:pt x="3875532" y="0"/>
                </a:lnTo>
                <a:close/>
              </a:path>
              <a:path w="3914775" h="78105">
                <a:moveTo>
                  <a:pt x="3839285" y="25907"/>
                </a:moveTo>
                <a:lnTo>
                  <a:pt x="3834384" y="25907"/>
                </a:lnTo>
                <a:lnTo>
                  <a:pt x="3834384" y="51815"/>
                </a:lnTo>
                <a:lnTo>
                  <a:pt x="3839285" y="51815"/>
                </a:lnTo>
                <a:lnTo>
                  <a:pt x="3836670" y="38862"/>
                </a:lnTo>
                <a:lnTo>
                  <a:pt x="3839285" y="25907"/>
                </a:lnTo>
                <a:close/>
              </a:path>
              <a:path w="3914775" h="78105">
                <a:moveTo>
                  <a:pt x="3911778" y="25907"/>
                </a:moveTo>
                <a:lnTo>
                  <a:pt x="3860292" y="25907"/>
                </a:lnTo>
                <a:lnTo>
                  <a:pt x="3860292" y="51815"/>
                </a:lnTo>
                <a:lnTo>
                  <a:pt x="3911778" y="51815"/>
                </a:lnTo>
                <a:lnTo>
                  <a:pt x="3914394" y="38862"/>
                </a:lnTo>
                <a:lnTo>
                  <a:pt x="391177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7064" y="998601"/>
            <a:ext cx="4053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Contoh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Level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0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(Disk</a:t>
            </a:r>
            <a:r>
              <a:rPr sz="1800" b="1" i="1" spc="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Stripping)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9641" rIns="0" bIns="0" rtlCol="0">
            <a:spAutoFit/>
          </a:bodyPr>
          <a:lstStyle/>
          <a:p>
            <a:pPr marL="291465" marR="508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Verdana"/>
                <a:cs typeface="Verdana"/>
              </a:rPr>
              <a:t>Kita akan membeli </a:t>
            </a:r>
            <a:r>
              <a:rPr sz="2400" b="0" spc="-5" dirty="0">
                <a:latin typeface="Verdana"/>
                <a:cs typeface="Verdana"/>
              </a:rPr>
              <a:t>hardisk </a:t>
            </a:r>
            <a:r>
              <a:rPr sz="2400" b="0" dirty="0">
                <a:latin typeface="Verdana"/>
                <a:cs typeface="Verdana"/>
              </a:rPr>
              <a:t>5 </a:t>
            </a:r>
            <a:r>
              <a:rPr sz="2400" b="0" spc="-5" dirty="0">
                <a:latin typeface="Verdana"/>
                <a:cs typeface="Verdana"/>
              </a:rPr>
              <a:t>TB </a:t>
            </a:r>
            <a:r>
              <a:rPr sz="2400" b="0" dirty="0">
                <a:latin typeface="Verdana"/>
                <a:cs typeface="Verdana"/>
              </a:rPr>
              <a:t>seharga </a:t>
            </a:r>
            <a:r>
              <a:rPr sz="2200" spc="-10" dirty="0">
                <a:solidFill>
                  <a:srgbClr val="33CC33"/>
                </a:solidFill>
                <a:latin typeface="Verdana"/>
                <a:cs typeface="Verdana"/>
              </a:rPr>
              <a:t>Rp. </a:t>
            </a:r>
            <a:r>
              <a:rPr sz="2200" spc="-5" dirty="0">
                <a:solidFill>
                  <a:srgbClr val="33CC33"/>
                </a:solidFill>
                <a:latin typeface="Verdana"/>
                <a:cs typeface="Verdana"/>
              </a:rPr>
              <a:t>5.000.000 </a:t>
            </a:r>
            <a:r>
              <a:rPr sz="2200" spc="-74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Kita bisa menggunakan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metode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RAID 0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dengan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membentuk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harddisk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ukuran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5 </a:t>
            </a:r>
            <a:r>
              <a:rPr sz="2400" b="0" spc="-5" dirty="0">
                <a:latin typeface="Verdana"/>
                <a:cs typeface="Verdana"/>
              </a:rPr>
              <a:t>TB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dari</a:t>
            </a:r>
            <a:r>
              <a:rPr sz="2400" b="0" spc="2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5 unit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hardisk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beukuran</a:t>
            </a:r>
            <a:r>
              <a:rPr sz="2400" b="0" spc="2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masing-masing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1</a:t>
            </a:r>
            <a:r>
              <a:rPr sz="2400" b="0" spc="-5" dirty="0">
                <a:latin typeface="Verdana"/>
                <a:cs typeface="Verdana"/>
              </a:rPr>
              <a:t> TB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(yang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harganya 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3CC33"/>
                </a:solidFill>
                <a:latin typeface="Verdana"/>
                <a:cs typeface="Verdana"/>
              </a:rPr>
              <a:t>@Rp.800.000</a:t>
            </a:r>
            <a:r>
              <a:rPr sz="2400" b="0" spc="-5" dirty="0">
                <a:latin typeface="Verdana"/>
                <a:cs typeface="Verdana"/>
              </a:rPr>
              <a:t>),</a:t>
            </a:r>
            <a:r>
              <a:rPr sz="2400" b="0" spc="5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sehingga </a:t>
            </a:r>
            <a:r>
              <a:rPr sz="2400" b="0" dirty="0">
                <a:latin typeface="Verdana"/>
                <a:cs typeface="Verdana"/>
              </a:rPr>
              <a:t>total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biaya yang diperlukan </a:t>
            </a:r>
            <a:r>
              <a:rPr sz="2400" b="0" dirty="0">
                <a:latin typeface="Verdana"/>
                <a:cs typeface="Verdana"/>
              </a:rPr>
              <a:t> adalah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CC33"/>
                </a:solidFill>
                <a:latin typeface="Verdana"/>
                <a:cs typeface="Verdana"/>
              </a:rPr>
              <a:t>Rp. 4.000.000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1" y="6094476"/>
            <a:ext cx="9144000" cy="762000"/>
            <a:chOff x="761" y="6094476"/>
            <a:chExt cx="9144000" cy="762000"/>
          </a:xfrm>
        </p:grpSpPr>
        <p:sp>
          <p:nvSpPr>
            <p:cNvPr id="11" name="object 11"/>
            <p:cNvSpPr/>
            <p:nvPr/>
          </p:nvSpPr>
          <p:spPr>
            <a:xfrm>
              <a:off x="761" y="6630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799" y="62484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763" y="6248400"/>
              <a:ext cx="304800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23375" y="609447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1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199" y="6400800"/>
              <a:ext cx="153924" cy="1539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83584" y="157353"/>
            <a:ext cx="476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Tipe</a:t>
            </a:r>
            <a:r>
              <a:rPr spc="10" dirty="0"/>
              <a:t> </a:t>
            </a:r>
            <a:r>
              <a:rPr spc="-5" dirty="0"/>
              <a:t>Penyimpanan</a:t>
            </a:r>
            <a:r>
              <a:rPr spc="15" dirty="0"/>
              <a:t> </a:t>
            </a:r>
            <a:r>
              <a:rPr spc="-10" dirty="0"/>
              <a:t>Data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33400" y="2592323"/>
            <a:ext cx="2438400" cy="2247900"/>
            <a:chOff x="533400" y="2592323"/>
            <a:chExt cx="2438400" cy="224790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2592323"/>
              <a:ext cx="2438400" cy="2247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2761" y="2743961"/>
              <a:ext cx="1935480" cy="1911350"/>
            </a:xfrm>
            <a:custGeom>
              <a:avLst/>
              <a:gdLst/>
              <a:ahLst/>
              <a:cxnLst/>
              <a:rect l="l" t="t" r="r" b="b"/>
              <a:pathLst>
                <a:path w="1935480" h="1911350">
                  <a:moveTo>
                    <a:pt x="0" y="955548"/>
                  </a:moveTo>
                  <a:lnTo>
                    <a:pt x="1184" y="907860"/>
                  </a:lnTo>
                  <a:lnTo>
                    <a:pt x="4700" y="860778"/>
                  </a:lnTo>
                  <a:lnTo>
                    <a:pt x="10492" y="814355"/>
                  </a:lnTo>
                  <a:lnTo>
                    <a:pt x="18506" y="768646"/>
                  </a:lnTo>
                  <a:lnTo>
                    <a:pt x="28684" y="723707"/>
                  </a:lnTo>
                  <a:lnTo>
                    <a:pt x="40973" y="679591"/>
                  </a:lnTo>
                  <a:lnTo>
                    <a:pt x="55316" y="636354"/>
                  </a:lnTo>
                  <a:lnTo>
                    <a:pt x="71658" y="594050"/>
                  </a:lnTo>
                  <a:lnTo>
                    <a:pt x="89944" y="552734"/>
                  </a:lnTo>
                  <a:lnTo>
                    <a:pt x="110118" y="512461"/>
                  </a:lnTo>
                  <a:lnTo>
                    <a:pt x="132125" y="473286"/>
                  </a:lnTo>
                  <a:lnTo>
                    <a:pt x="155909" y="435264"/>
                  </a:lnTo>
                  <a:lnTo>
                    <a:pt x="181415" y="398448"/>
                  </a:lnTo>
                  <a:lnTo>
                    <a:pt x="208587" y="362895"/>
                  </a:lnTo>
                  <a:lnTo>
                    <a:pt x="237370" y="328658"/>
                  </a:lnTo>
                  <a:lnTo>
                    <a:pt x="267709" y="295793"/>
                  </a:lnTo>
                  <a:lnTo>
                    <a:pt x="299548" y="264354"/>
                  </a:lnTo>
                  <a:lnTo>
                    <a:pt x="332831" y="234396"/>
                  </a:lnTo>
                  <a:lnTo>
                    <a:pt x="367504" y="205974"/>
                  </a:lnTo>
                  <a:lnTo>
                    <a:pt x="403511" y="179143"/>
                  </a:lnTo>
                  <a:lnTo>
                    <a:pt x="440795" y="153957"/>
                  </a:lnTo>
                  <a:lnTo>
                    <a:pt x="479303" y="130471"/>
                  </a:lnTo>
                  <a:lnTo>
                    <a:pt x="518978" y="108740"/>
                  </a:lnTo>
                  <a:lnTo>
                    <a:pt x="559765" y="88819"/>
                  </a:lnTo>
                  <a:lnTo>
                    <a:pt x="601609" y="70762"/>
                  </a:lnTo>
                  <a:lnTo>
                    <a:pt x="644454" y="54624"/>
                  </a:lnTo>
                  <a:lnTo>
                    <a:pt x="688244" y="40460"/>
                  </a:lnTo>
                  <a:lnTo>
                    <a:pt x="732924" y="28326"/>
                  </a:lnTo>
                  <a:lnTo>
                    <a:pt x="778440" y="18274"/>
                  </a:lnTo>
                  <a:lnTo>
                    <a:pt x="824734" y="10361"/>
                  </a:lnTo>
                  <a:lnTo>
                    <a:pt x="871753" y="4641"/>
                  </a:lnTo>
                  <a:lnTo>
                    <a:pt x="919440" y="1169"/>
                  </a:lnTo>
                  <a:lnTo>
                    <a:pt x="967739" y="0"/>
                  </a:lnTo>
                  <a:lnTo>
                    <a:pt x="1016035" y="1169"/>
                  </a:lnTo>
                  <a:lnTo>
                    <a:pt x="1063718" y="4641"/>
                  </a:lnTo>
                  <a:lnTo>
                    <a:pt x="1110733" y="10361"/>
                  </a:lnTo>
                  <a:lnTo>
                    <a:pt x="1157025" y="18274"/>
                  </a:lnTo>
                  <a:lnTo>
                    <a:pt x="1202538" y="28326"/>
                  </a:lnTo>
                  <a:lnTo>
                    <a:pt x="1247217" y="40460"/>
                  </a:lnTo>
                  <a:lnTo>
                    <a:pt x="1291005" y="54624"/>
                  </a:lnTo>
                  <a:lnTo>
                    <a:pt x="1333849" y="70762"/>
                  </a:lnTo>
                  <a:lnTo>
                    <a:pt x="1375692" y="88819"/>
                  </a:lnTo>
                  <a:lnTo>
                    <a:pt x="1416478" y="108740"/>
                  </a:lnTo>
                  <a:lnTo>
                    <a:pt x="1456153" y="130471"/>
                  </a:lnTo>
                  <a:lnTo>
                    <a:pt x="1494661" y="153957"/>
                  </a:lnTo>
                  <a:lnTo>
                    <a:pt x="1531946" y="179143"/>
                  </a:lnTo>
                  <a:lnTo>
                    <a:pt x="1567953" y="205974"/>
                  </a:lnTo>
                  <a:lnTo>
                    <a:pt x="1602627" y="234396"/>
                  </a:lnTo>
                  <a:lnTo>
                    <a:pt x="1635911" y="264354"/>
                  </a:lnTo>
                  <a:lnTo>
                    <a:pt x="1667751" y="295793"/>
                  </a:lnTo>
                  <a:lnTo>
                    <a:pt x="1698092" y="328658"/>
                  </a:lnTo>
                  <a:lnTo>
                    <a:pt x="1726876" y="362895"/>
                  </a:lnTo>
                  <a:lnTo>
                    <a:pt x="1754050" y="398448"/>
                  </a:lnTo>
                  <a:lnTo>
                    <a:pt x="1779557" y="435264"/>
                  </a:lnTo>
                  <a:lnTo>
                    <a:pt x="1803343" y="473286"/>
                  </a:lnTo>
                  <a:lnTo>
                    <a:pt x="1825351" y="512461"/>
                  </a:lnTo>
                  <a:lnTo>
                    <a:pt x="1845527" y="552734"/>
                  </a:lnTo>
                  <a:lnTo>
                    <a:pt x="1863814" y="594050"/>
                  </a:lnTo>
                  <a:lnTo>
                    <a:pt x="1880158" y="636354"/>
                  </a:lnTo>
                  <a:lnTo>
                    <a:pt x="1894502" y="679591"/>
                  </a:lnTo>
                  <a:lnTo>
                    <a:pt x="1906792" y="723707"/>
                  </a:lnTo>
                  <a:lnTo>
                    <a:pt x="1916971" y="768646"/>
                  </a:lnTo>
                  <a:lnTo>
                    <a:pt x="1924986" y="814355"/>
                  </a:lnTo>
                  <a:lnTo>
                    <a:pt x="1930779" y="860778"/>
                  </a:lnTo>
                  <a:lnTo>
                    <a:pt x="1934295" y="907860"/>
                  </a:lnTo>
                  <a:lnTo>
                    <a:pt x="1935480" y="955548"/>
                  </a:lnTo>
                  <a:lnTo>
                    <a:pt x="1934295" y="1003235"/>
                  </a:lnTo>
                  <a:lnTo>
                    <a:pt x="1930779" y="1050317"/>
                  </a:lnTo>
                  <a:lnTo>
                    <a:pt x="1924986" y="1096740"/>
                  </a:lnTo>
                  <a:lnTo>
                    <a:pt x="1916971" y="1142449"/>
                  </a:lnTo>
                  <a:lnTo>
                    <a:pt x="1906792" y="1187388"/>
                  </a:lnTo>
                  <a:lnTo>
                    <a:pt x="1894502" y="1231504"/>
                  </a:lnTo>
                  <a:lnTo>
                    <a:pt x="1880158" y="1274741"/>
                  </a:lnTo>
                  <a:lnTo>
                    <a:pt x="1863814" y="1317045"/>
                  </a:lnTo>
                  <a:lnTo>
                    <a:pt x="1845527" y="1358361"/>
                  </a:lnTo>
                  <a:lnTo>
                    <a:pt x="1825351" y="1398634"/>
                  </a:lnTo>
                  <a:lnTo>
                    <a:pt x="1803343" y="1437809"/>
                  </a:lnTo>
                  <a:lnTo>
                    <a:pt x="1779557" y="1475831"/>
                  </a:lnTo>
                  <a:lnTo>
                    <a:pt x="1754050" y="1512647"/>
                  </a:lnTo>
                  <a:lnTo>
                    <a:pt x="1726876" y="1548200"/>
                  </a:lnTo>
                  <a:lnTo>
                    <a:pt x="1698092" y="1582437"/>
                  </a:lnTo>
                  <a:lnTo>
                    <a:pt x="1667751" y="1615302"/>
                  </a:lnTo>
                  <a:lnTo>
                    <a:pt x="1635911" y="1646741"/>
                  </a:lnTo>
                  <a:lnTo>
                    <a:pt x="1602627" y="1676699"/>
                  </a:lnTo>
                  <a:lnTo>
                    <a:pt x="1567953" y="1705121"/>
                  </a:lnTo>
                  <a:lnTo>
                    <a:pt x="1531946" y="1731952"/>
                  </a:lnTo>
                  <a:lnTo>
                    <a:pt x="1494661" y="1757138"/>
                  </a:lnTo>
                  <a:lnTo>
                    <a:pt x="1456153" y="1780624"/>
                  </a:lnTo>
                  <a:lnTo>
                    <a:pt x="1416478" y="1802355"/>
                  </a:lnTo>
                  <a:lnTo>
                    <a:pt x="1375692" y="1822276"/>
                  </a:lnTo>
                  <a:lnTo>
                    <a:pt x="1333849" y="1840333"/>
                  </a:lnTo>
                  <a:lnTo>
                    <a:pt x="1291005" y="1856471"/>
                  </a:lnTo>
                  <a:lnTo>
                    <a:pt x="1247217" y="1870635"/>
                  </a:lnTo>
                  <a:lnTo>
                    <a:pt x="1202538" y="1882769"/>
                  </a:lnTo>
                  <a:lnTo>
                    <a:pt x="1157025" y="1892821"/>
                  </a:lnTo>
                  <a:lnTo>
                    <a:pt x="1110733" y="1900734"/>
                  </a:lnTo>
                  <a:lnTo>
                    <a:pt x="1063718" y="1906454"/>
                  </a:lnTo>
                  <a:lnTo>
                    <a:pt x="1016035" y="1909926"/>
                  </a:lnTo>
                  <a:lnTo>
                    <a:pt x="967739" y="1911095"/>
                  </a:lnTo>
                  <a:lnTo>
                    <a:pt x="919440" y="1909926"/>
                  </a:lnTo>
                  <a:lnTo>
                    <a:pt x="871753" y="1906454"/>
                  </a:lnTo>
                  <a:lnTo>
                    <a:pt x="824734" y="1900734"/>
                  </a:lnTo>
                  <a:lnTo>
                    <a:pt x="778440" y="1892821"/>
                  </a:lnTo>
                  <a:lnTo>
                    <a:pt x="732924" y="1882769"/>
                  </a:lnTo>
                  <a:lnTo>
                    <a:pt x="688244" y="1870635"/>
                  </a:lnTo>
                  <a:lnTo>
                    <a:pt x="644454" y="1856471"/>
                  </a:lnTo>
                  <a:lnTo>
                    <a:pt x="601609" y="1840333"/>
                  </a:lnTo>
                  <a:lnTo>
                    <a:pt x="559765" y="1822276"/>
                  </a:lnTo>
                  <a:lnTo>
                    <a:pt x="518978" y="1802355"/>
                  </a:lnTo>
                  <a:lnTo>
                    <a:pt x="479303" y="1780624"/>
                  </a:lnTo>
                  <a:lnTo>
                    <a:pt x="440795" y="1757138"/>
                  </a:lnTo>
                  <a:lnTo>
                    <a:pt x="403511" y="1731952"/>
                  </a:lnTo>
                  <a:lnTo>
                    <a:pt x="367504" y="1705121"/>
                  </a:lnTo>
                  <a:lnTo>
                    <a:pt x="332831" y="1676699"/>
                  </a:lnTo>
                  <a:lnTo>
                    <a:pt x="299548" y="1646741"/>
                  </a:lnTo>
                  <a:lnTo>
                    <a:pt x="267709" y="1615302"/>
                  </a:lnTo>
                  <a:lnTo>
                    <a:pt x="237370" y="1582437"/>
                  </a:lnTo>
                  <a:lnTo>
                    <a:pt x="208587" y="1548200"/>
                  </a:lnTo>
                  <a:lnTo>
                    <a:pt x="181415" y="1512647"/>
                  </a:lnTo>
                  <a:lnTo>
                    <a:pt x="155909" y="1475831"/>
                  </a:lnTo>
                  <a:lnTo>
                    <a:pt x="132125" y="1437809"/>
                  </a:lnTo>
                  <a:lnTo>
                    <a:pt x="110118" y="1398634"/>
                  </a:lnTo>
                  <a:lnTo>
                    <a:pt x="89944" y="1358361"/>
                  </a:lnTo>
                  <a:lnTo>
                    <a:pt x="71658" y="1317045"/>
                  </a:lnTo>
                  <a:lnTo>
                    <a:pt x="55316" y="1274741"/>
                  </a:lnTo>
                  <a:lnTo>
                    <a:pt x="40973" y="1231504"/>
                  </a:lnTo>
                  <a:lnTo>
                    <a:pt x="28684" y="1187388"/>
                  </a:lnTo>
                  <a:lnTo>
                    <a:pt x="18506" y="1142449"/>
                  </a:lnTo>
                  <a:lnTo>
                    <a:pt x="10492" y="1096740"/>
                  </a:lnTo>
                  <a:lnTo>
                    <a:pt x="4700" y="1050317"/>
                  </a:lnTo>
                  <a:lnTo>
                    <a:pt x="1184" y="1003235"/>
                  </a:lnTo>
                  <a:lnTo>
                    <a:pt x="0" y="9555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41933" y="3406520"/>
            <a:ext cx="151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impanan  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19271" y="1389888"/>
            <a:ext cx="3543300" cy="539750"/>
            <a:chOff x="3319271" y="1389888"/>
            <a:chExt cx="3543300" cy="53975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8321" y="1408938"/>
              <a:ext cx="3505200" cy="5013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38321" y="1408938"/>
              <a:ext cx="3505200" cy="501650"/>
            </a:xfrm>
            <a:custGeom>
              <a:avLst/>
              <a:gdLst/>
              <a:ahLst/>
              <a:cxnLst/>
              <a:rect l="l" t="t" r="r" b="b"/>
              <a:pathLst>
                <a:path w="3505200" h="501650">
                  <a:moveTo>
                    <a:pt x="0" y="250698"/>
                  </a:moveTo>
                  <a:lnTo>
                    <a:pt x="4039" y="205641"/>
                  </a:lnTo>
                  <a:lnTo>
                    <a:pt x="15687" y="163232"/>
                  </a:lnTo>
                  <a:lnTo>
                    <a:pt x="34233" y="124177"/>
                  </a:lnTo>
                  <a:lnTo>
                    <a:pt x="58969" y="89187"/>
                  </a:lnTo>
                  <a:lnTo>
                    <a:pt x="89187" y="58969"/>
                  </a:lnTo>
                  <a:lnTo>
                    <a:pt x="124177" y="34233"/>
                  </a:lnTo>
                  <a:lnTo>
                    <a:pt x="163232" y="15687"/>
                  </a:lnTo>
                  <a:lnTo>
                    <a:pt x="205641" y="4039"/>
                  </a:lnTo>
                  <a:lnTo>
                    <a:pt x="250698" y="0"/>
                  </a:lnTo>
                  <a:lnTo>
                    <a:pt x="3254502" y="0"/>
                  </a:lnTo>
                  <a:lnTo>
                    <a:pt x="3299558" y="4039"/>
                  </a:lnTo>
                  <a:lnTo>
                    <a:pt x="3341967" y="15687"/>
                  </a:lnTo>
                  <a:lnTo>
                    <a:pt x="3381022" y="34233"/>
                  </a:lnTo>
                  <a:lnTo>
                    <a:pt x="3416012" y="58969"/>
                  </a:lnTo>
                  <a:lnTo>
                    <a:pt x="3446230" y="89187"/>
                  </a:lnTo>
                  <a:lnTo>
                    <a:pt x="3470966" y="124177"/>
                  </a:lnTo>
                  <a:lnTo>
                    <a:pt x="3489512" y="163232"/>
                  </a:lnTo>
                  <a:lnTo>
                    <a:pt x="3501160" y="205641"/>
                  </a:lnTo>
                  <a:lnTo>
                    <a:pt x="3505200" y="250698"/>
                  </a:lnTo>
                  <a:lnTo>
                    <a:pt x="3501160" y="295754"/>
                  </a:lnTo>
                  <a:lnTo>
                    <a:pt x="3489512" y="338163"/>
                  </a:lnTo>
                  <a:lnTo>
                    <a:pt x="3470966" y="377218"/>
                  </a:lnTo>
                  <a:lnTo>
                    <a:pt x="3446230" y="412208"/>
                  </a:lnTo>
                  <a:lnTo>
                    <a:pt x="3416012" y="442426"/>
                  </a:lnTo>
                  <a:lnTo>
                    <a:pt x="3381022" y="467162"/>
                  </a:lnTo>
                  <a:lnTo>
                    <a:pt x="3341967" y="485708"/>
                  </a:lnTo>
                  <a:lnTo>
                    <a:pt x="3299558" y="497356"/>
                  </a:lnTo>
                  <a:lnTo>
                    <a:pt x="3254502" y="501396"/>
                  </a:lnTo>
                  <a:lnTo>
                    <a:pt x="250698" y="501396"/>
                  </a:lnTo>
                  <a:lnTo>
                    <a:pt x="205641" y="497356"/>
                  </a:lnTo>
                  <a:lnTo>
                    <a:pt x="163232" y="485708"/>
                  </a:lnTo>
                  <a:lnTo>
                    <a:pt x="124177" y="467162"/>
                  </a:lnTo>
                  <a:lnTo>
                    <a:pt x="89187" y="442426"/>
                  </a:lnTo>
                  <a:lnTo>
                    <a:pt x="58969" y="412208"/>
                  </a:lnTo>
                  <a:lnTo>
                    <a:pt x="34233" y="377218"/>
                  </a:lnTo>
                  <a:lnTo>
                    <a:pt x="15687" y="338163"/>
                  </a:lnTo>
                  <a:lnTo>
                    <a:pt x="4039" y="295754"/>
                  </a:lnTo>
                  <a:lnTo>
                    <a:pt x="0" y="250698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33976" y="1503426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Dis</a:t>
            </a:r>
            <a:r>
              <a:rPr sz="1800" b="1" spc="-15" dirty="0">
                <a:latin typeface="Arial"/>
                <a:cs typeface="Arial"/>
              </a:rPr>
              <a:t>k</a:t>
            </a:r>
            <a:r>
              <a:rPr sz="1800" b="1" spc="-5" dirty="0">
                <a:latin typeface="Arial"/>
                <a:cs typeface="Arial"/>
              </a:rPr>
              <a:t>ette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33488" y="1336547"/>
            <a:ext cx="767080" cy="669290"/>
            <a:chOff x="7333488" y="1336547"/>
            <a:chExt cx="767080" cy="669290"/>
          </a:xfrm>
        </p:grpSpPr>
        <p:sp>
          <p:nvSpPr>
            <p:cNvPr id="27" name="object 27"/>
            <p:cNvSpPr/>
            <p:nvPr/>
          </p:nvSpPr>
          <p:spPr>
            <a:xfrm>
              <a:off x="7344156" y="135178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8060" y="1341119"/>
              <a:ext cx="755904" cy="65379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38060" y="1341119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7"/>
                  </a:lnTo>
                  <a:lnTo>
                    <a:pt x="566801" y="653795"/>
                  </a:lnTo>
                  <a:lnTo>
                    <a:pt x="189103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2256" y="1380743"/>
              <a:ext cx="664464" cy="5745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82256" y="1380743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3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3"/>
                  </a:lnTo>
                  <a:lnTo>
                    <a:pt x="498475" y="574547"/>
                  </a:lnTo>
                  <a:lnTo>
                    <a:pt x="165989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37144" y="14662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3176" y="2161032"/>
            <a:ext cx="3549650" cy="538480"/>
            <a:chOff x="3313176" y="2161032"/>
            <a:chExt cx="3549650" cy="538480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32226" y="2180082"/>
              <a:ext cx="3511296" cy="4998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32226" y="2180082"/>
              <a:ext cx="3511550" cy="500380"/>
            </a:xfrm>
            <a:custGeom>
              <a:avLst/>
              <a:gdLst/>
              <a:ahLst/>
              <a:cxnLst/>
              <a:rect l="l" t="t" r="r" b="b"/>
              <a:pathLst>
                <a:path w="3511550" h="500380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61359" y="0"/>
                  </a:lnTo>
                  <a:lnTo>
                    <a:pt x="3306289" y="4026"/>
                  </a:lnTo>
                  <a:lnTo>
                    <a:pt x="3348576" y="15635"/>
                  </a:lnTo>
                  <a:lnTo>
                    <a:pt x="3387513" y="34120"/>
                  </a:lnTo>
                  <a:lnTo>
                    <a:pt x="3422396" y="58777"/>
                  </a:lnTo>
                  <a:lnTo>
                    <a:pt x="3452518" y="88900"/>
                  </a:lnTo>
                  <a:lnTo>
                    <a:pt x="3477175" y="123782"/>
                  </a:lnTo>
                  <a:lnTo>
                    <a:pt x="3495660" y="162719"/>
                  </a:lnTo>
                  <a:lnTo>
                    <a:pt x="3507269" y="205006"/>
                  </a:lnTo>
                  <a:lnTo>
                    <a:pt x="3511296" y="249935"/>
                  </a:lnTo>
                  <a:lnTo>
                    <a:pt x="3507269" y="294865"/>
                  </a:lnTo>
                  <a:lnTo>
                    <a:pt x="3495660" y="337152"/>
                  </a:lnTo>
                  <a:lnTo>
                    <a:pt x="3477175" y="376089"/>
                  </a:lnTo>
                  <a:lnTo>
                    <a:pt x="3452518" y="410971"/>
                  </a:lnTo>
                  <a:lnTo>
                    <a:pt x="3422396" y="441094"/>
                  </a:lnTo>
                  <a:lnTo>
                    <a:pt x="3387513" y="465751"/>
                  </a:lnTo>
                  <a:lnTo>
                    <a:pt x="3348576" y="484236"/>
                  </a:lnTo>
                  <a:lnTo>
                    <a:pt x="3306289" y="495845"/>
                  </a:lnTo>
                  <a:lnTo>
                    <a:pt x="3261359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099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07585" y="2273300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Magnetic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327392" y="2098548"/>
            <a:ext cx="767080" cy="669290"/>
            <a:chOff x="7327392" y="2098548"/>
            <a:chExt cx="767080" cy="669290"/>
          </a:xfrm>
        </p:grpSpPr>
        <p:sp>
          <p:nvSpPr>
            <p:cNvPr id="38" name="object 38"/>
            <p:cNvSpPr/>
            <p:nvPr/>
          </p:nvSpPr>
          <p:spPr>
            <a:xfrm>
              <a:off x="7338060" y="211378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3" y="0"/>
                  </a:lnTo>
                  <a:lnTo>
                    <a:pt x="0" y="326898"/>
                  </a:lnTo>
                  <a:lnTo>
                    <a:pt x="189103" y="653796"/>
                  </a:lnTo>
                  <a:lnTo>
                    <a:pt x="566801" y="653796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1964" y="2103120"/>
              <a:ext cx="755903" cy="6537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331964" y="210312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76160" y="2142744"/>
              <a:ext cx="664464" cy="5745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376160" y="2142744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3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3"/>
                  </a:lnTo>
                  <a:lnTo>
                    <a:pt x="498475" y="574547"/>
                  </a:lnTo>
                  <a:lnTo>
                    <a:pt x="165989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30794" y="2206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81171" y="2997707"/>
            <a:ext cx="3581400" cy="538480"/>
            <a:chOff x="3281171" y="2997707"/>
            <a:chExt cx="3581400" cy="538480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00221" y="3016757"/>
              <a:ext cx="3543300" cy="49987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00221" y="3016757"/>
              <a:ext cx="3543300" cy="500380"/>
            </a:xfrm>
            <a:custGeom>
              <a:avLst/>
              <a:gdLst/>
              <a:ahLst/>
              <a:cxnLst/>
              <a:rect l="l" t="t" r="r" b="b"/>
              <a:pathLst>
                <a:path w="3543300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93363" y="0"/>
                  </a:lnTo>
                  <a:lnTo>
                    <a:pt x="3338293" y="4026"/>
                  </a:lnTo>
                  <a:lnTo>
                    <a:pt x="3380580" y="15635"/>
                  </a:lnTo>
                  <a:lnTo>
                    <a:pt x="3419517" y="34120"/>
                  </a:lnTo>
                  <a:lnTo>
                    <a:pt x="3454400" y="58777"/>
                  </a:lnTo>
                  <a:lnTo>
                    <a:pt x="3484522" y="88900"/>
                  </a:lnTo>
                  <a:lnTo>
                    <a:pt x="3509179" y="123782"/>
                  </a:lnTo>
                  <a:lnTo>
                    <a:pt x="3527664" y="162719"/>
                  </a:lnTo>
                  <a:lnTo>
                    <a:pt x="3539273" y="205006"/>
                  </a:lnTo>
                  <a:lnTo>
                    <a:pt x="3543300" y="249936"/>
                  </a:lnTo>
                  <a:lnTo>
                    <a:pt x="3539273" y="294865"/>
                  </a:lnTo>
                  <a:lnTo>
                    <a:pt x="3527664" y="337152"/>
                  </a:lnTo>
                  <a:lnTo>
                    <a:pt x="3509179" y="376089"/>
                  </a:lnTo>
                  <a:lnTo>
                    <a:pt x="3484522" y="410971"/>
                  </a:lnTo>
                  <a:lnTo>
                    <a:pt x="3454400" y="441094"/>
                  </a:lnTo>
                  <a:lnTo>
                    <a:pt x="3419517" y="465751"/>
                  </a:lnTo>
                  <a:lnTo>
                    <a:pt x="3380580" y="484236"/>
                  </a:lnTo>
                  <a:lnTo>
                    <a:pt x="3338293" y="495845"/>
                  </a:lnTo>
                  <a:lnTo>
                    <a:pt x="3293363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099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40071" y="311022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rdisk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295388" y="2956560"/>
            <a:ext cx="767080" cy="670560"/>
            <a:chOff x="7295388" y="2956560"/>
            <a:chExt cx="767080" cy="670560"/>
          </a:xfrm>
        </p:grpSpPr>
        <p:sp>
          <p:nvSpPr>
            <p:cNvPr id="49" name="object 49"/>
            <p:cNvSpPr/>
            <p:nvPr/>
          </p:nvSpPr>
          <p:spPr>
            <a:xfrm>
              <a:off x="7306056" y="297332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9960" y="2961132"/>
              <a:ext cx="755904" cy="6537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99960" y="296113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7"/>
                  </a:lnTo>
                  <a:lnTo>
                    <a:pt x="566801" y="653795"/>
                  </a:lnTo>
                  <a:lnTo>
                    <a:pt x="189103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44156" y="3000756"/>
              <a:ext cx="664464" cy="57454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344156" y="3000756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99044" y="30651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307079" y="3732276"/>
            <a:ext cx="3556000" cy="538480"/>
            <a:chOff x="3307079" y="3732276"/>
            <a:chExt cx="3556000" cy="538480"/>
          </a:xfrm>
        </p:grpSpPr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26129" y="3751326"/>
              <a:ext cx="3517392" cy="49987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26129" y="3751326"/>
              <a:ext cx="3517900" cy="500380"/>
            </a:xfrm>
            <a:custGeom>
              <a:avLst/>
              <a:gdLst/>
              <a:ahLst/>
              <a:cxnLst/>
              <a:rect l="l" t="t" r="r" b="b"/>
              <a:pathLst>
                <a:path w="3517900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67455" y="0"/>
                  </a:lnTo>
                  <a:lnTo>
                    <a:pt x="3312385" y="4026"/>
                  </a:lnTo>
                  <a:lnTo>
                    <a:pt x="3354672" y="15635"/>
                  </a:lnTo>
                  <a:lnTo>
                    <a:pt x="3393609" y="34120"/>
                  </a:lnTo>
                  <a:lnTo>
                    <a:pt x="3428492" y="58777"/>
                  </a:lnTo>
                  <a:lnTo>
                    <a:pt x="3458614" y="88900"/>
                  </a:lnTo>
                  <a:lnTo>
                    <a:pt x="3483271" y="123782"/>
                  </a:lnTo>
                  <a:lnTo>
                    <a:pt x="3501756" y="162719"/>
                  </a:lnTo>
                  <a:lnTo>
                    <a:pt x="3513365" y="205006"/>
                  </a:lnTo>
                  <a:lnTo>
                    <a:pt x="3517392" y="249936"/>
                  </a:lnTo>
                  <a:lnTo>
                    <a:pt x="3513365" y="294865"/>
                  </a:lnTo>
                  <a:lnTo>
                    <a:pt x="3501756" y="337152"/>
                  </a:lnTo>
                  <a:lnTo>
                    <a:pt x="3483271" y="376089"/>
                  </a:lnTo>
                  <a:lnTo>
                    <a:pt x="3458614" y="410972"/>
                  </a:lnTo>
                  <a:lnTo>
                    <a:pt x="3428492" y="441094"/>
                  </a:lnTo>
                  <a:lnTo>
                    <a:pt x="3393609" y="465751"/>
                  </a:lnTo>
                  <a:lnTo>
                    <a:pt x="3354672" y="484236"/>
                  </a:lnTo>
                  <a:lnTo>
                    <a:pt x="3312385" y="495845"/>
                  </a:lnTo>
                  <a:lnTo>
                    <a:pt x="3267455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412360" y="3845432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Optical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295388" y="3718559"/>
            <a:ext cx="767080" cy="670560"/>
            <a:chOff x="7295388" y="3718559"/>
            <a:chExt cx="767080" cy="670560"/>
          </a:xfrm>
        </p:grpSpPr>
        <p:sp>
          <p:nvSpPr>
            <p:cNvPr id="60" name="object 60"/>
            <p:cNvSpPr/>
            <p:nvPr/>
          </p:nvSpPr>
          <p:spPr>
            <a:xfrm>
              <a:off x="7306056" y="373532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9960" y="3723131"/>
              <a:ext cx="755904" cy="65379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299960" y="3723131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8"/>
                  </a:lnTo>
                  <a:lnTo>
                    <a:pt x="566801" y="653796"/>
                  </a:lnTo>
                  <a:lnTo>
                    <a:pt x="189103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44156" y="3762755"/>
              <a:ext cx="664464" cy="5745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344156" y="3762755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24318" y="38497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307079" y="4536947"/>
            <a:ext cx="3556000" cy="538480"/>
            <a:chOff x="3307079" y="4536947"/>
            <a:chExt cx="3556000" cy="538480"/>
          </a:xfrm>
        </p:grpSpPr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26129" y="4555997"/>
              <a:ext cx="3517392" cy="49987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326129" y="4555997"/>
              <a:ext cx="3517900" cy="500380"/>
            </a:xfrm>
            <a:custGeom>
              <a:avLst/>
              <a:gdLst/>
              <a:ahLst/>
              <a:cxnLst/>
              <a:rect l="l" t="t" r="r" b="b"/>
              <a:pathLst>
                <a:path w="3517900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67455" y="0"/>
                  </a:lnTo>
                  <a:lnTo>
                    <a:pt x="3312385" y="4026"/>
                  </a:lnTo>
                  <a:lnTo>
                    <a:pt x="3354672" y="15635"/>
                  </a:lnTo>
                  <a:lnTo>
                    <a:pt x="3393609" y="34120"/>
                  </a:lnTo>
                  <a:lnTo>
                    <a:pt x="3428492" y="58777"/>
                  </a:lnTo>
                  <a:lnTo>
                    <a:pt x="3458614" y="88900"/>
                  </a:lnTo>
                  <a:lnTo>
                    <a:pt x="3483271" y="123782"/>
                  </a:lnTo>
                  <a:lnTo>
                    <a:pt x="3501756" y="162719"/>
                  </a:lnTo>
                  <a:lnTo>
                    <a:pt x="3513365" y="205006"/>
                  </a:lnTo>
                  <a:lnTo>
                    <a:pt x="3517392" y="249935"/>
                  </a:lnTo>
                  <a:lnTo>
                    <a:pt x="3513365" y="294865"/>
                  </a:lnTo>
                  <a:lnTo>
                    <a:pt x="3501756" y="337152"/>
                  </a:lnTo>
                  <a:lnTo>
                    <a:pt x="3483271" y="376089"/>
                  </a:lnTo>
                  <a:lnTo>
                    <a:pt x="3458614" y="410972"/>
                  </a:lnTo>
                  <a:lnTo>
                    <a:pt x="3428492" y="441094"/>
                  </a:lnTo>
                  <a:lnTo>
                    <a:pt x="3393609" y="465751"/>
                  </a:lnTo>
                  <a:lnTo>
                    <a:pt x="3354672" y="484236"/>
                  </a:lnTo>
                  <a:lnTo>
                    <a:pt x="3312385" y="495845"/>
                  </a:lnTo>
                  <a:lnTo>
                    <a:pt x="3267455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459604" y="4650485"/>
            <a:ext cx="125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Flash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Drive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295388" y="4482084"/>
            <a:ext cx="767080" cy="670560"/>
            <a:chOff x="7295388" y="4482084"/>
            <a:chExt cx="767080" cy="670560"/>
          </a:xfrm>
        </p:grpSpPr>
        <p:sp>
          <p:nvSpPr>
            <p:cNvPr id="71" name="object 71"/>
            <p:cNvSpPr/>
            <p:nvPr/>
          </p:nvSpPr>
          <p:spPr>
            <a:xfrm>
              <a:off x="7306056" y="449884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9960" y="4486656"/>
              <a:ext cx="755904" cy="65379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299960" y="448665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8"/>
                  </a:lnTo>
                  <a:lnTo>
                    <a:pt x="566801" y="653796"/>
                  </a:lnTo>
                  <a:lnTo>
                    <a:pt x="189103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44156" y="4526280"/>
              <a:ext cx="664464" cy="57454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344156" y="452628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624318" y="461297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307079" y="5334000"/>
            <a:ext cx="3556000" cy="538480"/>
            <a:chOff x="3307079" y="5334000"/>
            <a:chExt cx="3556000" cy="538480"/>
          </a:xfrm>
        </p:grpSpPr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26129" y="5353050"/>
              <a:ext cx="3517392" cy="49987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326129" y="5353050"/>
              <a:ext cx="3517900" cy="500380"/>
            </a:xfrm>
            <a:custGeom>
              <a:avLst/>
              <a:gdLst/>
              <a:ahLst/>
              <a:cxnLst/>
              <a:rect l="l" t="t" r="r" b="b"/>
              <a:pathLst>
                <a:path w="3517900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267455" y="0"/>
                  </a:lnTo>
                  <a:lnTo>
                    <a:pt x="3312385" y="4026"/>
                  </a:lnTo>
                  <a:lnTo>
                    <a:pt x="3354672" y="15635"/>
                  </a:lnTo>
                  <a:lnTo>
                    <a:pt x="3393609" y="34120"/>
                  </a:lnTo>
                  <a:lnTo>
                    <a:pt x="3428492" y="58777"/>
                  </a:lnTo>
                  <a:lnTo>
                    <a:pt x="3458614" y="88900"/>
                  </a:lnTo>
                  <a:lnTo>
                    <a:pt x="3483271" y="123782"/>
                  </a:lnTo>
                  <a:lnTo>
                    <a:pt x="3501756" y="162719"/>
                  </a:lnTo>
                  <a:lnTo>
                    <a:pt x="3513365" y="205006"/>
                  </a:lnTo>
                  <a:lnTo>
                    <a:pt x="3517392" y="249936"/>
                  </a:lnTo>
                  <a:lnTo>
                    <a:pt x="3513365" y="294862"/>
                  </a:lnTo>
                  <a:lnTo>
                    <a:pt x="3501756" y="337146"/>
                  </a:lnTo>
                  <a:lnTo>
                    <a:pt x="3483271" y="376083"/>
                  </a:lnTo>
                  <a:lnTo>
                    <a:pt x="3458614" y="410966"/>
                  </a:lnTo>
                  <a:lnTo>
                    <a:pt x="3428492" y="441090"/>
                  </a:lnTo>
                  <a:lnTo>
                    <a:pt x="3393609" y="465748"/>
                  </a:lnTo>
                  <a:lnTo>
                    <a:pt x="3354672" y="484235"/>
                  </a:lnTo>
                  <a:lnTo>
                    <a:pt x="3312385" y="495845"/>
                  </a:lnTo>
                  <a:lnTo>
                    <a:pt x="3267455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5"/>
                  </a:lnTo>
                  <a:lnTo>
                    <a:pt x="123782" y="465748"/>
                  </a:lnTo>
                  <a:lnTo>
                    <a:pt x="88900" y="441090"/>
                  </a:lnTo>
                  <a:lnTo>
                    <a:pt x="58777" y="410966"/>
                  </a:lnTo>
                  <a:lnTo>
                    <a:pt x="34120" y="376083"/>
                  </a:lnTo>
                  <a:lnTo>
                    <a:pt x="15635" y="337146"/>
                  </a:lnTo>
                  <a:lnTo>
                    <a:pt x="4026" y="294862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166996" y="5447791"/>
            <a:ext cx="183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Solid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Drive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95388" y="5279135"/>
            <a:ext cx="767080" cy="670560"/>
            <a:chOff x="7295388" y="5279135"/>
            <a:chExt cx="767080" cy="670560"/>
          </a:xfrm>
        </p:grpSpPr>
        <p:sp>
          <p:nvSpPr>
            <p:cNvPr id="82" name="object 82"/>
            <p:cNvSpPr/>
            <p:nvPr/>
          </p:nvSpPr>
          <p:spPr>
            <a:xfrm>
              <a:off x="7306056" y="5295899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9960" y="5283707"/>
              <a:ext cx="755904" cy="65379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299960" y="528370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7"/>
                  </a:lnTo>
                  <a:lnTo>
                    <a:pt x="566801" y="653795"/>
                  </a:lnTo>
                  <a:lnTo>
                    <a:pt x="189103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44156" y="5323331"/>
              <a:ext cx="664464" cy="5745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344156" y="5323331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623809" y="54106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714503"/>
            <a:ext cx="9144000" cy="5142230"/>
            <a:chOff x="761" y="1714503"/>
            <a:chExt cx="9144000" cy="5142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8035" y="1714503"/>
              <a:ext cx="92709" cy="3924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44390" y="1727453"/>
              <a:ext cx="0" cy="3863340"/>
            </a:xfrm>
            <a:custGeom>
              <a:avLst/>
              <a:gdLst/>
              <a:ahLst/>
              <a:cxnLst/>
              <a:rect l="l" t="t" r="r" b="b"/>
              <a:pathLst>
                <a:path h="3863340">
                  <a:moveTo>
                    <a:pt x="0" y="0"/>
                  </a:moveTo>
                  <a:lnTo>
                    <a:pt x="0" y="3862730"/>
                  </a:lnTo>
                </a:path>
              </a:pathLst>
            </a:custGeom>
            <a:ln w="25908">
              <a:solidFill>
                <a:srgbClr val="2C2CB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0</a:t>
            </a:r>
          </a:p>
        </p:txBody>
      </p:sp>
      <p:sp>
        <p:nvSpPr>
          <p:cNvPr id="7" name="object 7"/>
          <p:cNvSpPr/>
          <p:nvPr/>
        </p:nvSpPr>
        <p:spPr>
          <a:xfrm>
            <a:off x="2524505" y="1434083"/>
            <a:ext cx="4323080" cy="78105"/>
          </a:xfrm>
          <a:custGeom>
            <a:avLst/>
            <a:gdLst/>
            <a:ahLst/>
            <a:cxnLst/>
            <a:rect l="l" t="t" r="r" b="b"/>
            <a:pathLst>
              <a:path w="4323080" h="78105">
                <a:moveTo>
                  <a:pt x="25907" y="30479"/>
                </a:moveTo>
                <a:lnTo>
                  <a:pt x="0" y="30479"/>
                </a:lnTo>
                <a:lnTo>
                  <a:pt x="0" y="56387"/>
                </a:lnTo>
                <a:lnTo>
                  <a:pt x="25907" y="56387"/>
                </a:lnTo>
                <a:lnTo>
                  <a:pt x="25907" y="30479"/>
                </a:lnTo>
                <a:close/>
              </a:path>
              <a:path w="4323080" h="78105">
                <a:moveTo>
                  <a:pt x="77724" y="30352"/>
                </a:moveTo>
                <a:lnTo>
                  <a:pt x="51816" y="30479"/>
                </a:lnTo>
                <a:lnTo>
                  <a:pt x="51816" y="56387"/>
                </a:lnTo>
                <a:lnTo>
                  <a:pt x="77724" y="56261"/>
                </a:lnTo>
                <a:lnTo>
                  <a:pt x="77724" y="30352"/>
                </a:lnTo>
                <a:close/>
              </a:path>
              <a:path w="4323080" h="78105">
                <a:moveTo>
                  <a:pt x="129539" y="30352"/>
                </a:moveTo>
                <a:lnTo>
                  <a:pt x="103631" y="30352"/>
                </a:lnTo>
                <a:lnTo>
                  <a:pt x="103631" y="56261"/>
                </a:lnTo>
                <a:lnTo>
                  <a:pt x="129539" y="56261"/>
                </a:lnTo>
                <a:lnTo>
                  <a:pt x="129539" y="30352"/>
                </a:lnTo>
                <a:close/>
              </a:path>
              <a:path w="4323080" h="78105">
                <a:moveTo>
                  <a:pt x="181356" y="30225"/>
                </a:moveTo>
                <a:lnTo>
                  <a:pt x="155448" y="30352"/>
                </a:lnTo>
                <a:lnTo>
                  <a:pt x="155448" y="56261"/>
                </a:lnTo>
                <a:lnTo>
                  <a:pt x="181356" y="56133"/>
                </a:lnTo>
                <a:lnTo>
                  <a:pt x="181356" y="30225"/>
                </a:lnTo>
                <a:close/>
              </a:path>
              <a:path w="4323080" h="78105">
                <a:moveTo>
                  <a:pt x="233171" y="30225"/>
                </a:moveTo>
                <a:lnTo>
                  <a:pt x="207263" y="30225"/>
                </a:lnTo>
                <a:lnTo>
                  <a:pt x="207263" y="56133"/>
                </a:lnTo>
                <a:lnTo>
                  <a:pt x="233171" y="56133"/>
                </a:lnTo>
                <a:lnTo>
                  <a:pt x="233171" y="30225"/>
                </a:lnTo>
                <a:close/>
              </a:path>
              <a:path w="4323080" h="78105">
                <a:moveTo>
                  <a:pt x="284988" y="30225"/>
                </a:moveTo>
                <a:lnTo>
                  <a:pt x="259080" y="30225"/>
                </a:lnTo>
                <a:lnTo>
                  <a:pt x="259080" y="56133"/>
                </a:lnTo>
                <a:lnTo>
                  <a:pt x="284988" y="56133"/>
                </a:lnTo>
                <a:lnTo>
                  <a:pt x="284988" y="30225"/>
                </a:lnTo>
                <a:close/>
              </a:path>
              <a:path w="4323080" h="78105">
                <a:moveTo>
                  <a:pt x="336804" y="30099"/>
                </a:moveTo>
                <a:lnTo>
                  <a:pt x="310895" y="30099"/>
                </a:lnTo>
                <a:lnTo>
                  <a:pt x="310895" y="56006"/>
                </a:lnTo>
                <a:lnTo>
                  <a:pt x="336804" y="56006"/>
                </a:lnTo>
                <a:lnTo>
                  <a:pt x="336804" y="30099"/>
                </a:lnTo>
                <a:close/>
              </a:path>
              <a:path w="4323080" h="78105">
                <a:moveTo>
                  <a:pt x="388619" y="30099"/>
                </a:moveTo>
                <a:lnTo>
                  <a:pt x="362712" y="30099"/>
                </a:lnTo>
                <a:lnTo>
                  <a:pt x="362712" y="56006"/>
                </a:lnTo>
                <a:lnTo>
                  <a:pt x="388619" y="56006"/>
                </a:lnTo>
                <a:lnTo>
                  <a:pt x="388619" y="30099"/>
                </a:lnTo>
                <a:close/>
              </a:path>
              <a:path w="4323080" h="78105">
                <a:moveTo>
                  <a:pt x="440436" y="29971"/>
                </a:moveTo>
                <a:lnTo>
                  <a:pt x="414527" y="30099"/>
                </a:lnTo>
                <a:lnTo>
                  <a:pt x="414527" y="56006"/>
                </a:lnTo>
                <a:lnTo>
                  <a:pt x="440436" y="55879"/>
                </a:lnTo>
                <a:lnTo>
                  <a:pt x="440436" y="29971"/>
                </a:lnTo>
                <a:close/>
              </a:path>
              <a:path w="4323080" h="78105">
                <a:moveTo>
                  <a:pt x="492251" y="29971"/>
                </a:moveTo>
                <a:lnTo>
                  <a:pt x="466344" y="29971"/>
                </a:lnTo>
                <a:lnTo>
                  <a:pt x="466344" y="55879"/>
                </a:lnTo>
                <a:lnTo>
                  <a:pt x="492251" y="55879"/>
                </a:lnTo>
                <a:lnTo>
                  <a:pt x="492251" y="29971"/>
                </a:lnTo>
                <a:close/>
              </a:path>
              <a:path w="4323080" h="78105">
                <a:moveTo>
                  <a:pt x="544068" y="29844"/>
                </a:moveTo>
                <a:lnTo>
                  <a:pt x="518160" y="29971"/>
                </a:lnTo>
                <a:lnTo>
                  <a:pt x="518160" y="55879"/>
                </a:lnTo>
                <a:lnTo>
                  <a:pt x="544068" y="55752"/>
                </a:lnTo>
                <a:lnTo>
                  <a:pt x="544068" y="29844"/>
                </a:lnTo>
                <a:close/>
              </a:path>
              <a:path w="4323080" h="78105">
                <a:moveTo>
                  <a:pt x="595883" y="29844"/>
                </a:moveTo>
                <a:lnTo>
                  <a:pt x="569976" y="29844"/>
                </a:lnTo>
                <a:lnTo>
                  <a:pt x="569976" y="55752"/>
                </a:lnTo>
                <a:lnTo>
                  <a:pt x="595883" y="55752"/>
                </a:lnTo>
                <a:lnTo>
                  <a:pt x="595883" y="29844"/>
                </a:lnTo>
                <a:close/>
              </a:path>
              <a:path w="4323080" h="78105">
                <a:moveTo>
                  <a:pt x="647700" y="29844"/>
                </a:moveTo>
                <a:lnTo>
                  <a:pt x="621792" y="29844"/>
                </a:lnTo>
                <a:lnTo>
                  <a:pt x="621792" y="55752"/>
                </a:lnTo>
                <a:lnTo>
                  <a:pt x="647700" y="55752"/>
                </a:lnTo>
                <a:lnTo>
                  <a:pt x="647700" y="29844"/>
                </a:lnTo>
                <a:close/>
              </a:path>
              <a:path w="4323080" h="78105">
                <a:moveTo>
                  <a:pt x="699516" y="29717"/>
                </a:moveTo>
                <a:lnTo>
                  <a:pt x="673607" y="29717"/>
                </a:lnTo>
                <a:lnTo>
                  <a:pt x="673607" y="55625"/>
                </a:lnTo>
                <a:lnTo>
                  <a:pt x="699516" y="55625"/>
                </a:lnTo>
                <a:lnTo>
                  <a:pt x="699516" y="29717"/>
                </a:lnTo>
                <a:close/>
              </a:path>
              <a:path w="4323080" h="78105">
                <a:moveTo>
                  <a:pt x="751332" y="29717"/>
                </a:moveTo>
                <a:lnTo>
                  <a:pt x="725424" y="29717"/>
                </a:lnTo>
                <a:lnTo>
                  <a:pt x="725424" y="55625"/>
                </a:lnTo>
                <a:lnTo>
                  <a:pt x="751332" y="55625"/>
                </a:lnTo>
                <a:lnTo>
                  <a:pt x="751332" y="29717"/>
                </a:lnTo>
                <a:close/>
              </a:path>
              <a:path w="4323080" h="78105">
                <a:moveTo>
                  <a:pt x="803147" y="29590"/>
                </a:moveTo>
                <a:lnTo>
                  <a:pt x="777240" y="29590"/>
                </a:lnTo>
                <a:lnTo>
                  <a:pt x="777240" y="55499"/>
                </a:lnTo>
                <a:lnTo>
                  <a:pt x="803147" y="55499"/>
                </a:lnTo>
                <a:lnTo>
                  <a:pt x="803147" y="29590"/>
                </a:lnTo>
                <a:close/>
              </a:path>
              <a:path w="4323080" h="78105">
                <a:moveTo>
                  <a:pt x="854964" y="29590"/>
                </a:moveTo>
                <a:lnTo>
                  <a:pt x="829056" y="29590"/>
                </a:lnTo>
                <a:lnTo>
                  <a:pt x="829056" y="55499"/>
                </a:lnTo>
                <a:lnTo>
                  <a:pt x="854964" y="55499"/>
                </a:lnTo>
                <a:lnTo>
                  <a:pt x="854964" y="29590"/>
                </a:lnTo>
                <a:close/>
              </a:path>
              <a:path w="4323080" h="78105">
                <a:moveTo>
                  <a:pt x="906780" y="29463"/>
                </a:moveTo>
                <a:lnTo>
                  <a:pt x="880871" y="29590"/>
                </a:lnTo>
                <a:lnTo>
                  <a:pt x="880871" y="55499"/>
                </a:lnTo>
                <a:lnTo>
                  <a:pt x="906780" y="55371"/>
                </a:lnTo>
                <a:lnTo>
                  <a:pt x="906780" y="29463"/>
                </a:lnTo>
                <a:close/>
              </a:path>
              <a:path w="4323080" h="78105">
                <a:moveTo>
                  <a:pt x="958595" y="29463"/>
                </a:moveTo>
                <a:lnTo>
                  <a:pt x="932688" y="29463"/>
                </a:lnTo>
                <a:lnTo>
                  <a:pt x="932688" y="55371"/>
                </a:lnTo>
                <a:lnTo>
                  <a:pt x="958595" y="55371"/>
                </a:lnTo>
                <a:lnTo>
                  <a:pt x="958595" y="29463"/>
                </a:lnTo>
                <a:close/>
              </a:path>
              <a:path w="4323080" h="78105">
                <a:moveTo>
                  <a:pt x="1010411" y="29463"/>
                </a:moveTo>
                <a:lnTo>
                  <a:pt x="984504" y="29463"/>
                </a:lnTo>
                <a:lnTo>
                  <a:pt x="984504" y="55371"/>
                </a:lnTo>
                <a:lnTo>
                  <a:pt x="1010411" y="55371"/>
                </a:lnTo>
                <a:lnTo>
                  <a:pt x="1010411" y="29463"/>
                </a:lnTo>
                <a:close/>
              </a:path>
              <a:path w="4323080" h="78105">
                <a:moveTo>
                  <a:pt x="1062228" y="29337"/>
                </a:moveTo>
                <a:lnTo>
                  <a:pt x="1036319" y="29337"/>
                </a:lnTo>
                <a:lnTo>
                  <a:pt x="1036319" y="55244"/>
                </a:lnTo>
                <a:lnTo>
                  <a:pt x="1062228" y="55244"/>
                </a:lnTo>
                <a:lnTo>
                  <a:pt x="1062228" y="29337"/>
                </a:lnTo>
                <a:close/>
              </a:path>
              <a:path w="4323080" h="78105">
                <a:moveTo>
                  <a:pt x="1114044" y="29337"/>
                </a:moveTo>
                <a:lnTo>
                  <a:pt x="1088135" y="29337"/>
                </a:lnTo>
                <a:lnTo>
                  <a:pt x="1088135" y="55244"/>
                </a:lnTo>
                <a:lnTo>
                  <a:pt x="1114044" y="55244"/>
                </a:lnTo>
                <a:lnTo>
                  <a:pt x="1114044" y="29337"/>
                </a:lnTo>
                <a:close/>
              </a:path>
              <a:path w="4323080" h="78105">
                <a:moveTo>
                  <a:pt x="1165859" y="29210"/>
                </a:moveTo>
                <a:lnTo>
                  <a:pt x="1139952" y="29210"/>
                </a:lnTo>
                <a:lnTo>
                  <a:pt x="1139952" y="55117"/>
                </a:lnTo>
                <a:lnTo>
                  <a:pt x="1165859" y="55117"/>
                </a:lnTo>
                <a:lnTo>
                  <a:pt x="1165859" y="29210"/>
                </a:lnTo>
                <a:close/>
              </a:path>
              <a:path w="4323080" h="78105">
                <a:moveTo>
                  <a:pt x="1217676" y="29210"/>
                </a:moveTo>
                <a:lnTo>
                  <a:pt x="1191768" y="29210"/>
                </a:lnTo>
                <a:lnTo>
                  <a:pt x="1191768" y="55117"/>
                </a:lnTo>
                <a:lnTo>
                  <a:pt x="1217676" y="55117"/>
                </a:lnTo>
                <a:lnTo>
                  <a:pt x="1217676" y="29210"/>
                </a:lnTo>
                <a:close/>
              </a:path>
              <a:path w="4323080" h="78105">
                <a:moveTo>
                  <a:pt x="1269492" y="29082"/>
                </a:moveTo>
                <a:lnTo>
                  <a:pt x="1243583" y="29210"/>
                </a:lnTo>
                <a:lnTo>
                  <a:pt x="1243583" y="55117"/>
                </a:lnTo>
                <a:lnTo>
                  <a:pt x="1269492" y="54990"/>
                </a:lnTo>
                <a:lnTo>
                  <a:pt x="1269492" y="29082"/>
                </a:lnTo>
                <a:close/>
              </a:path>
              <a:path w="4323080" h="78105">
                <a:moveTo>
                  <a:pt x="1321308" y="29082"/>
                </a:moveTo>
                <a:lnTo>
                  <a:pt x="1295399" y="29082"/>
                </a:lnTo>
                <a:lnTo>
                  <a:pt x="1295399" y="54990"/>
                </a:lnTo>
                <a:lnTo>
                  <a:pt x="1321308" y="54990"/>
                </a:lnTo>
                <a:lnTo>
                  <a:pt x="1321308" y="29082"/>
                </a:lnTo>
                <a:close/>
              </a:path>
              <a:path w="4323080" h="78105">
                <a:moveTo>
                  <a:pt x="1373123" y="28955"/>
                </a:moveTo>
                <a:lnTo>
                  <a:pt x="1347216" y="29082"/>
                </a:lnTo>
                <a:lnTo>
                  <a:pt x="1347216" y="54990"/>
                </a:lnTo>
                <a:lnTo>
                  <a:pt x="1373123" y="54863"/>
                </a:lnTo>
                <a:lnTo>
                  <a:pt x="1373123" y="28955"/>
                </a:lnTo>
                <a:close/>
              </a:path>
              <a:path w="4323080" h="78105">
                <a:moveTo>
                  <a:pt x="1424940" y="28955"/>
                </a:moveTo>
                <a:lnTo>
                  <a:pt x="1399032" y="28955"/>
                </a:lnTo>
                <a:lnTo>
                  <a:pt x="1399032" y="54863"/>
                </a:lnTo>
                <a:lnTo>
                  <a:pt x="1424940" y="54863"/>
                </a:lnTo>
                <a:lnTo>
                  <a:pt x="1424940" y="28955"/>
                </a:lnTo>
                <a:close/>
              </a:path>
              <a:path w="4323080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4323080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4323080" h="78105">
                <a:moveTo>
                  <a:pt x="1580388" y="28828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737"/>
                </a:lnTo>
                <a:lnTo>
                  <a:pt x="1580388" y="28828"/>
                </a:lnTo>
                <a:close/>
              </a:path>
              <a:path w="4323080" h="78105">
                <a:moveTo>
                  <a:pt x="1632204" y="28701"/>
                </a:moveTo>
                <a:lnTo>
                  <a:pt x="1606295" y="28828"/>
                </a:lnTo>
                <a:lnTo>
                  <a:pt x="1606295" y="54737"/>
                </a:lnTo>
                <a:lnTo>
                  <a:pt x="1632204" y="54610"/>
                </a:lnTo>
                <a:lnTo>
                  <a:pt x="1632204" y="28701"/>
                </a:lnTo>
                <a:close/>
              </a:path>
              <a:path w="4323080" h="78105">
                <a:moveTo>
                  <a:pt x="1684020" y="28701"/>
                </a:moveTo>
                <a:lnTo>
                  <a:pt x="1658111" y="28701"/>
                </a:lnTo>
                <a:lnTo>
                  <a:pt x="1658111" y="54610"/>
                </a:lnTo>
                <a:lnTo>
                  <a:pt x="1684020" y="54610"/>
                </a:lnTo>
                <a:lnTo>
                  <a:pt x="1684020" y="28701"/>
                </a:lnTo>
                <a:close/>
              </a:path>
              <a:path w="4323080" h="78105">
                <a:moveTo>
                  <a:pt x="1735835" y="28575"/>
                </a:moveTo>
                <a:lnTo>
                  <a:pt x="1709928" y="28701"/>
                </a:lnTo>
                <a:lnTo>
                  <a:pt x="1709928" y="54610"/>
                </a:lnTo>
                <a:lnTo>
                  <a:pt x="1735835" y="54482"/>
                </a:lnTo>
                <a:lnTo>
                  <a:pt x="1735835" y="28575"/>
                </a:lnTo>
                <a:close/>
              </a:path>
              <a:path w="4323080" h="78105">
                <a:moveTo>
                  <a:pt x="1787652" y="28575"/>
                </a:moveTo>
                <a:lnTo>
                  <a:pt x="1761744" y="28575"/>
                </a:lnTo>
                <a:lnTo>
                  <a:pt x="1761744" y="54482"/>
                </a:lnTo>
                <a:lnTo>
                  <a:pt x="1787652" y="54482"/>
                </a:lnTo>
                <a:lnTo>
                  <a:pt x="1787652" y="28575"/>
                </a:lnTo>
                <a:close/>
              </a:path>
              <a:path w="4323080" h="78105">
                <a:moveTo>
                  <a:pt x="1839468" y="28575"/>
                </a:moveTo>
                <a:lnTo>
                  <a:pt x="1813559" y="28575"/>
                </a:lnTo>
                <a:lnTo>
                  <a:pt x="1813559" y="54482"/>
                </a:lnTo>
                <a:lnTo>
                  <a:pt x="1839468" y="54482"/>
                </a:lnTo>
                <a:lnTo>
                  <a:pt x="1839468" y="28575"/>
                </a:lnTo>
                <a:close/>
              </a:path>
              <a:path w="4323080" h="78105">
                <a:moveTo>
                  <a:pt x="1891283" y="28448"/>
                </a:moveTo>
                <a:lnTo>
                  <a:pt x="1865376" y="28448"/>
                </a:lnTo>
                <a:lnTo>
                  <a:pt x="1865376" y="54355"/>
                </a:lnTo>
                <a:lnTo>
                  <a:pt x="1891283" y="54355"/>
                </a:lnTo>
                <a:lnTo>
                  <a:pt x="1891283" y="28448"/>
                </a:lnTo>
                <a:close/>
              </a:path>
              <a:path w="4323080" h="78105">
                <a:moveTo>
                  <a:pt x="1943099" y="28448"/>
                </a:moveTo>
                <a:lnTo>
                  <a:pt x="1917192" y="28448"/>
                </a:lnTo>
                <a:lnTo>
                  <a:pt x="1917192" y="54355"/>
                </a:lnTo>
                <a:lnTo>
                  <a:pt x="1943099" y="54355"/>
                </a:lnTo>
                <a:lnTo>
                  <a:pt x="1943099" y="28448"/>
                </a:lnTo>
                <a:close/>
              </a:path>
              <a:path w="4323080" h="78105">
                <a:moveTo>
                  <a:pt x="1994916" y="28320"/>
                </a:moveTo>
                <a:lnTo>
                  <a:pt x="1969008" y="28320"/>
                </a:lnTo>
                <a:lnTo>
                  <a:pt x="1969008" y="54228"/>
                </a:lnTo>
                <a:lnTo>
                  <a:pt x="1994916" y="54228"/>
                </a:lnTo>
                <a:lnTo>
                  <a:pt x="1994916" y="28320"/>
                </a:lnTo>
                <a:close/>
              </a:path>
              <a:path w="4323080" h="78105">
                <a:moveTo>
                  <a:pt x="2046732" y="28320"/>
                </a:moveTo>
                <a:lnTo>
                  <a:pt x="2020823" y="28320"/>
                </a:lnTo>
                <a:lnTo>
                  <a:pt x="2020823" y="54228"/>
                </a:lnTo>
                <a:lnTo>
                  <a:pt x="2046732" y="54228"/>
                </a:lnTo>
                <a:lnTo>
                  <a:pt x="2046732" y="28320"/>
                </a:lnTo>
                <a:close/>
              </a:path>
              <a:path w="4323080" h="78105">
                <a:moveTo>
                  <a:pt x="2098547" y="28193"/>
                </a:moveTo>
                <a:lnTo>
                  <a:pt x="2072640" y="28320"/>
                </a:lnTo>
                <a:lnTo>
                  <a:pt x="2072640" y="54228"/>
                </a:lnTo>
                <a:lnTo>
                  <a:pt x="2098547" y="54101"/>
                </a:lnTo>
                <a:lnTo>
                  <a:pt x="2098547" y="28193"/>
                </a:lnTo>
                <a:close/>
              </a:path>
              <a:path w="4323080" h="78105">
                <a:moveTo>
                  <a:pt x="2150364" y="28193"/>
                </a:moveTo>
                <a:lnTo>
                  <a:pt x="2124456" y="28193"/>
                </a:lnTo>
                <a:lnTo>
                  <a:pt x="2124456" y="54101"/>
                </a:lnTo>
                <a:lnTo>
                  <a:pt x="2150364" y="54101"/>
                </a:lnTo>
                <a:lnTo>
                  <a:pt x="2150364" y="28193"/>
                </a:lnTo>
                <a:close/>
              </a:path>
              <a:path w="4323080" h="78105">
                <a:moveTo>
                  <a:pt x="2202180" y="28066"/>
                </a:moveTo>
                <a:lnTo>
                  <a:pt x="2176272" y="28193"/>
                </a:lnTo>
                <a:lnTo>
                  <a:pt x="2176272" y="54101"/>
                </a:lnTo>
                <a:lnTo>
                  <a:pt x="2202180" y="53975"/>
                </a:lnTo>
                <a:lnTo>
                  <a:pt x="2202180" y="28066"/>
                </a:lnTo>
                <a:close/>
              </a:path>
              <a:path w="4323080" h="78105">
                <a:moveTo>
                  <a:pt x="2253996" y="28066"/>
                </a:moveTo>
                <a:lnTo>
                  <a:pt x="2228088" y="28066"/>
                </a:lnTo>
                <a:lnTo>
                  <a:pt x="2228088" y="53975"/>
                </a:lnTo>
                <a:lnTo>
                  <a:pt x="2253996" y="53975"/>
                </a:lnTo>
                <a:lnTo>
                  <a:pt x="2253996" y="28066"/>
                </a:lnTo>
                <a:close/>
              </a:path>
              <a:path w="4323080" h="78105">
                <a:moveTo>
                  <a:pt x="2305811" y="28066"/>
                </a:moveTo>
                <a:lnTo>
                  <a:pt x="2279904" y="28066"/>
                </a:lnTo>
                <a:lnTo>
                  <a:pt x="2279904" y="53975"/>
                </a:lnTo>
                <a:lnTo>
                  <a:pt x="2305811" y="53975"/>
                </a:lnTo>
                <a:lnTo>
                  <a:pt x="2305811" y="28066"/>
                </a:lnTo>
                <a:close/>
              </a:path>
              <a:path w="4323080" h="78105">
                <a:moveTo>
                  <a:pt x="2357628" y="27939"/>
                </a:moveTo>
                <a:lnTo>
                  <a:pt x="2331720" y="27939"/>
                </a:lnTo>
                <a:lnTo>
                  <a:pt x="2331720" y="53848"/>
                </a:lnTo>
                <a:lnTo>
                  <a:pt x="2357628" y="53848"/>
                </a:lnTo>
                <a:lnTo>
                  <a:pt x="2357628" y="27939"/>
                </a:lnTo>
                <a:close/>
              </a:path>
              <a:path w="4323080" h="78105">
                <a:moveTo>
                  <a:pt x="2409444" y="27939"/>
                </a:moveTo>
                <a:lnTo>
                  <a:pt x="2383535" y="27939"/>
                </a:lnTo>
                <a:lnTo>
                  <a:pt x="2383535" y="53848"/>
                </a:lnTo>
                <a:lnTo>
                  <a:pt x="2409444" y="53848"/>
                </a:lnTo>
                <a:lnTo>
                  <a:pt x="2409444" y="27939"/>
                </a:lnTo>
                <a:close/>
              </a:path>
              <a:path w="4323080" h="78105">
                <a:moveTo>
                  <a:pt x="2461260" y="27812"/>
                </a:moveTo>
                <a:lnTo>
                  <a:pt x="2435352" y="27939"/>
                </a:lnTo>
                <a:lnTo>
                  <a:pt x="2435352" y="53848"/>
                </a:lnTo>
                <a:lnTo>
                  <a:pt x="2461260" y="53720"/>
                </a:lnTo>
                <a:lnTo>
                  <a:pt x="2461260" y="27812"/>
                </a:lnTo>
                <a:close/>
              </a:path>
              <a:path w="4323080" h="78105">
                <a:moveTo>
                  <a:pt x="2513076" y="27812"/>
                </a:moveTo>
                <a:lnTo>
                  <a:pt x="2487168" y="27812"/>
                </a:lnTo>
                <a:lnTo>
                  <a:pt x="2487168" y="53720"/>
                </a:lnTo>
                <a:lnTo>
                  <a:pt x="2513076" y="53720"/>
                </a:lnTo>
                <a:lnTo>
                  <a:pt x="2513076" y="27812"/>
                </a:lnTo>
                <a:close/>
              </a:path>
              <a:path w="4323080" h="78105">
                <a:moveTo>
                  <a:pt x="2564892" y="27686"/>
                </a:moveTo>
                <a:lnTo>
                  <a:pt x="2538984" y="27812"/>
                </a:lnTo>
                <a:lnTo>
                  <a:pt x="2538984" y="53720"/>
                </a:lnTo>
                <a:lnTo>
                  <a:pt x="2564892" y="53593"/>
                </a:lnTo>
                <a:lnTo>
                  <a:pt x="2564892" y="27686"/>
                </a:lnTo>
                <a:close/>
              </a:path>
              <a:path w="4323080" h="78105">
                <a:moveTo>
                  <a:pt x="2616708" y="27686"/>
                </a:moveTo>
                <a:lnTo>
                  <a:pt x="2590799" y="27686"/>
                </a:lnTo>
                <a:lnTo>
                  <a:pt x="2590799" y="53593"/>
                </a:lnTo>
                <a:lnTo>
                  <a:pt x="2616708" y="53593"/>
                </a:lnTo>
                <a:lnTo>
                  <a:pt x="2616708" y="27686"/>
                </a:lnTo>
                <a:close/>
              </a:path>
              <a:path w="4323080" h="78105">
                <a:moveTo>
                  <a:pt x="2668523" y="27686"/>
                </a:moveTo>
                <a:lnTo>
                  <a:pt x="2642616" y="27686"/>
                </a:lnTo>
                <a:lnTo>
                  <a:pt x="2642616" y="53593"/>
                </a:lnTo>
                <a:lnTo>
                  <a:pt x="2668523" y="53593"/>
                </a:lnTo>
                <a:lnTo>
                  <a:pt x="2668523" y="27686"/>
                </a:lnTo>
                <a:close/>
              </a:path>
              <a:path w="4323080" h="78105">
                <a:moveTo>
                  <a:pt x="2720340" y="27558"/>
                </a:moveTo>
                <a:lnTo>
                  <a:pt x="2694432" y="27558"/>
                </a:lnTo>
                <a:lnTo>
                  <a:pt x="2694432" y="53466"/>
                </a:lnTo>
                <a:lnTo>
                  <a:pt x="2720340" y="53466"/>
                </a:lnTo>
                <a:lnTo>
                  <a:pt x="2720340" y="27558"/>
                </a:lnTo>
                <a:close/>
              </a:path>
              <a:path w="4323080" h="78105">
                <a:moveTo>
                  <a:pt x="2772156" y="27558"/>
                </a:moveTo>
                <a:lnTo>
                  <a:pt x="2746247" y="27558"/>
                </a:lnTo>
                <a:lnTo>
                  <a:pt x="2746247" y="53466"/>
                </a:lnTo>
                <a:lnTo>
                  <a:pt x="2772156" y="53466"/>
                </a:lnTo>
                <a:lnTo>
                  <a:pt x="2772156" y="27558"/>
                </a:lnTo>
                <a:close/>
              </a:path>
              <a:path w="4323080" h="78105">
                <a:moveTo>
                  <a:pt x="2823972" y="27431"/>
                </a:moveTo>
                <a:lnTo>
                  <a:pt x="2798064" y="27431"/>
                </a:lnTo>
                <a:lnTo>
                  <a:pt x="2798064" y="53339"/>
                </a:lnTo>
                <a:lnTo>
                  <a:pt x="2823972" y="53339"/>
                </a:lnTo>
                <a:lnTo>
                  <a:pt x="2823972" y="27431"/>
                </a:lnTo>
                <a:close/>
              </a:path>
              <a:path w="4323080" h="78105">
                <a:moveTo>
                  <a:pt x="2875788" y="27431"/>
                </a:moveTo>
                <a:lnTo>
                  <a:pt x="2849880" y="27431"/>
                </a:lnTo>
                <a:lnTo>
                  <a:pt x="2849880" y="53339"/>
                </a:lnTo>
                <a:lnTo>
                  <a:pt x="2875788" y="53339"/>
                </a:lnTo>
                <a:lnTo>
                  <a:pt x="2875788" y="27431"/>
                </a:lnTo>
                <a:close/>
              </a:path>
              <a:path w="4323080" h="78105">
                <a:moveTo>
                  <a:pt x="2927604" y="27304"/>
                </a:moveTo>
                <a:lnTo>
                  <a:pt x="2901696" y="27431"/>
                </a:lnTo>
                <a:lnTo>
                  <a:pt x="2901696" y="53339"/>
                </a:lnTo>
                <a:lnTo>
                  <a:pt x="2927604" y="53212"/>
                </a:lnTo>
                <a:lnTo>
                  <a:pt x="2927604" y="27304"/>
                </a:lnTo>
                <a:close/>
              </a:path>
              <a:path w="4323080" h="78105">
                <a:moveTo>
                  <a:pt x="2979420" y="27304"/>
                </a:moveTo>
                <a:lnTo>
                  <a:pt x="2953511" y="27304"/>
                </a:lnTo>
                <a:lnTo>
                  <a:pt x="2953511" y="53212"/>
                </a:lnTo>
                <a:lnTo>
                  <a:pt x="2979420" y="53212"/>
                </a:lnTo>
                <a:lnTo>
                  <a:pt x="2979420" y="27304"/>
                </a:lnTo>
                <a:close/>
              </a:path>
              <a:path w="4323080" h="78105">
                <a:moveTo>
                  <a:pt x="3031235" y="27304"/>
                </a:moveTo>
                <a:lnTo>
                  <a:pt x="3005328" y="27304"/>
                </a:lnTo>
                <a:lnTo>
                  <a:pt x="3005328" y="53212"/>
                </a:lnTo>
                <a:lnTo>
                  <a:pt x="3031235" y="53212"/>
                </a:lnTo>
                <a:lnTo>
                  <a:pt x="3031235" y="27304"/>
                </a:lnTo>
                <a:close/>
              </a:path>
              <a:path w="4323080" h="78105">
                <a:moveTo>
                  <a:pt x="3083052" y="27177"/>
                </a:moveTo>
                <a:lnTo>
                  <a:pt x="3057144" y="27177"/>
                </a:lnTo>
                <a:lnTo>
                  <a:pt x="3057144" y="53086"/>
                </a:lnTo>
                <a:lnTo>
                  <a:pt x="3083052" y="53086"/>
                </a:lnTo>
                <a:lnTo>
                  <a:pt x="3083052" y="27177"/>
                </a:lnTo>
                <a:close/>
              </a:path>
              <a:path w="4323080" h="78105">
                <a:moveTo>
                  <a:pt x="3134868" y="27177"/>
                </a:moveTo>
                <a:lnTo>
                  <a:pt x="3108960" y="27177"/>
                </a:lnTo>
                <a:lnTo>
                  <a:pt x="3108960" y="53086"/>
                </a:lnTo>
                <a:lnTo>
                  <a:pt x="3134868" y="53086"/>
                </a:lnTo>
                <a:lnTo>
                  <a:pt x="3134868" y="27177"/>
                </a:lnTo>
                <a:close/>
              </a:path>
              <a:path w="4323080" h="78105">
                <a:moveTo>
                  <a:pt x="3186684" y="27050"/>
                </a:moveTo>
                <a:lnTo>
                  <a:pt x="3160776" y="27050"/>
                </a:lnTo>
                <a:lnTo>
                  <a:pt x="3160776" y="52958"/>
                </a:lnTo>
                <a:lnTo>
                  <a:pt x="3186684" y="52958"/>
                </a:lnTo>
                <a:lnTo>
                  <a:pt x="3186684" y="27050"/>
                </a:lnTo>
                <a:close/>
              </a:path>
              <a:path w="4323080" h="78105">
                <a:moveTo>
                  <a:pt x="3238499" y="27050"/>
                </a:moveTo>
                <a:lnTo>
                  <a:pt x="3212592" y="27050"/>
                </a:lnTo>
                <a:lnTo>
                  <a:pt x="3212592" y="52958"/>
                </a:lnTo>
                <a:lnTo>
                  <a:pt x="3238499" y="52958"/>
                </a:lnTo>
                <a:lnTo>
                  <a:pt x="3238499" y="27050"/>
                </a:lnTo>
                <a:close/>
              </a:path>
              <a:path w="4323080" h="78105">
                <a:moveTo>
                  <a:pt x="3290316" y="26924"/>
                </a:moveTo>
                <a:lnTo>
                  <a:pt x="3264407" y="27050"/>
                </a:lnTo>
                <a:lnTo>
                  <a:pt x="3264407" y="52958"/>
                </a:lnTo>
                <a:lnTo>
                  <a:pt x="3290316" y="52831"/>
                </a:lnTo>
                <a:lnTo>
                  <a:pt x="3290316" y="26924"/>
                </a:lnTo>
                <a:close/>
              </a:path>
              <a:path w="4323080" h="78105">
                <a:moveTo>
                  <a:pt x="3342131" y="26924"/>
                </a:moveTo>
                <a:lnTo>
                  <a:pt x="3316224" y="26924"/>
                </a:lnTo>
                <a:lnTo>
                  <a:pt x="3316224" y="52831"/>
                </a:lnTo>
                <a:lnTo>
                  <a:pt x="3342131" y="52831"/>
                </a:lnTo>
                <a:lnTo>
                  <a:pt x="3342131" y="26924"/>
                </a:lnTo>
                <a:close/>
              </a:path>
              <a:path w="4323080" h="78105">
                <a:moveTo>
                  <a:pt x="3393948" y="26796"/>
                </a:moveTo>
                <a:lnTo>
                  <a:pt x="3368040" y="26924"/>
                </a:lnTo>
                <a:lnTo>
                  <a:pt x="3368040" y="52831"/>
                </a:lnTo>
                <a:lnTo>
                  <a:pt x="3393948" y="52704"/>
                </a:lnTo>
                <a:lnTo>
                  <a:pt x="3393948" y="26796"/>
                </a:lnTo>
                <a:close/>
              </a:path>
              <a:path w="4323080" h="78105">
                <a:moveTo>
                  <a:pt x="3445764" y="26796"/>
                </a:moveTo>
                <a:lnTo>
                  <a:pt x="3419855" y="26796"/>
                </a:lnTo>
                <a:lnTo>
                  <a:pt x="3419855" y="52704"/>
                </a:lnTo>
                <a:lnTo>
                  <a:pt x="3445764" y="52704"/>
                </a:lnTo>
                <a:lnTo>
                  <a:pt x="3445764" y="26796"/>
                </a:lnTo>
                <a:close/>
              </a:path>
              <a:path w="4323080" h="78105">
                <a:moveTo>
                  <a:pt x="3497579" y="26796"/>
                </a:moveTo>
                <a:lnTo>
                  <a:pt x="3471672" y="26796"/>
                </a:lnTo>
                <a:lnTo>
                  <a:pt x="3471672" y="52704"/>
                </a:lnTo>
                <a:lnTo>
                  <a:pt x="3497579" y="52704"/>
                </a:lnTo>
                <a:lnTo>
                  <a:pt x="3497579" y="26796"/>
                </a:lnTo>
                <a:close/>
              </a:path>
              <a:path w="4323080" h="78105">
                <a:moveTo>
                  <a:pt x="3549396" y="26669"/>
                </a:moveTo>
                <a:lnTo>
                  <a:pt x="3523488" y="26669"/>
                </a:lnTo>
                <a:lnTo>
                  <a:pt x="3523488" y="52577"/>
                </a:lnTo>
                <a:lnTo>
                  <a:pt x="3549396" y="52577"/>
                </a:lnTo>
                <a:lnTo>
                  <a:pt x="3549396" y="26669"/>
                </a:lnTo>
                <a:close/>
              </a:path>
              <a:path w="4323080" h="78105">
                <a:moveTo>
                  <a:pt x="3601211" y="26669"/>
                </a:moveTo>
                <a:lnTo>
                  <a:pt x="3575304" y="26669"/>
                </a:lnTo>
                <a:lnTo>
                  <a:pt x="3575304" y="52577"/>
                </a:lnTo>
                <a:lnTo>
                  <a:pt x="3601211" y="52577"/>
                </a:lnTo>
                <a:lnTo>
                  <a:pt x="3601211" y="26669"/>
                </a:lnTo>
                <a:close/>
              </a:path>
              <a:path w="4323080" h="78105">
                <a:moveTo>
                  <a:pt x="3653028" y="26542"/>
                </a:moveTo>
                <a:lnTo>
                  <a:pt x="3627120" y="26669"/>
                </a:lnTo>
                <a:lnTo>
                  <a:pt x="3627120" y="52577"/>
                </a:lnTo>
                <a:lnTo>
                  <a:pt x="3653028" y="52450"/>
                </a:lnTo>
                <a:lnTo>
                  <a:pt x="3653028" y="26542"/>
                </a:lnTo>
                <a:close/>
              </a:path>
              <a:path w="4323080" h="78105">
                <a:moveTo>
                  <a:pt x="3704844" y="26542"/>
                </a:moveTo>
                <a:lnTo>
                  <a:pt x="3678935" y="26542"/>
                </a:lnTo>
                <a:lnTo>
                  <a:pt x="3678935" y="52450"/>
                </a:lnTo>
                <a:lnTo>
                  <a:pt x="3704844" y="52450"/>
                </a:lnTo>
                <a:lnTo>
                  <a:pt x="3704844" y="26542"/>
                </a:lnTo>
                <a:close/>
              </a:path>
              <a:path w="4323080" h="78105">
                <a:moveTo>
                  <a:pt x="3756659" y="26415"/>
                </a:moveTo>
                <a:lnTo>
                  <a:pt x="3730752" y="26542"/>
                </a:lnTo>
                <a:lnTo>
                  <a:pt x="3730752" y="52450"/>
                </a:lnTo>
                <a:lnTo>
                  <a:pt x="3756659" y="52324"/>
                </a:lnTo>
                <a:lnTo>
                  <a:pt x="3756659" y="26415"/>
                </a:lnTo>
                <a:close/>
              </a:path>
              <a:path w="4323080" h="78105">
                <a:moveTo>
                  <a:pt x="3808476" y="26415"/>
                </a:moveTo>
                <a:lnTo>
                  <a:pt x="3782568" y="26415"/>
                </a:lnTo>
                <a:lnTo>
                  <a:pt x="3782568" y="52324"/>
                </a:lnTo>
                <a:lnTo>
                  <a:pt x="3808476" y="52324"/>
                </a:lnTo>
                <a:lnTo>
                  <a:pt x="3808476" y="26415"/>
                </a:lnTo>
                <a:close/>
              </a:path>
              <a:path w="4323080" h="78105">
                <a:moveTo>
                  <a:pt x="3860292" y="26415"/>
                </a:moveTo>
                <a:lnTo>
                  <a:pt x="3834383" y="26415"/>
                </a:lnTo>
                <a:lnTo>
                  <a:pt x="3834383" y="52324"/>
                </a:lnTo>
                <a:lnTo>
                  <a:pt x="3860292" y="52324"/>
                </a:lnTo>
                <a:lnTo>
                  <a:pt x="3860292" y="26415"/>
                </a:lnTo>
                <a:close/>
              </a:path>
              <a:path w="4323080" h="78105">
                <a:moveTo>
                  <a:pt x="3912107" y="26288"/>
                </a:moveTo>
                <a:lnTo>
                  <a:pt x="3886200" y="26288"/>
                </a:lnTo>
                <a:lnTo>
                  <a:pt x="3886200" y="52196"/>
                </a:lnTo>
                <a:lnTo>
                  <a:pt x="3912107" y="52196"/>
                </a:lnTo>
                <a:lnTo>
                  <a:pt x="3912107" y="26288"/>
                </a:lnTo>
                <a:close/>
              </a:path>
              <a:path w="4323080" h="78105">
                <a:moveTo>
                  <a:pt x="3963924" y="26288"/>
                </a:moveTo>
                <a:lnTo>
                  <a:pt x="3938016" y="26288"/>
                </a:lnTo>
                <a:lnTo>
                  <a:pt x="3938016" y="52196"/>
                </a:lnTo>
                <a:lnTo>
                  <a:pt x="3963924" y="52196"/>
                </a:lnTo>
                <a:lnTo>
                  <a:pt x="3963924" y="26288"/>
                </a:lnTo>
                <a:close/>
              </a:path>
              <a:path w="4323080" h="78105">
                <a:moveTo>
                  <a:pt x="4015740" y="26162"/>
                </a:moveTo>
                <a:lnTo>
                  <a:pt x="3989832" y="26162"/>
                </a:lnTo>
                <a:lnTo>
                  <a:pt x="3989832" y="52069"/>
                </a:lnTo>
                <a:lnTo>
                  <a:pt x="4015740" y="52069"/>
                </a:lnTo>
                <a:lnTo>
                  <a:pt x="4015740" y="26162"/>
                </a:lnTo>
                <a:close/>
              </a:path>
              <a:path w="4323080" h="78105">
                <a:moveTo>
                  <a:pt x="4067555" y="26162"/>
                </a:moveTo>
                <a:lnTo>
                  <a:pt x="4041648" y="26162"/>
                </a:lnTo>
                <a:lnTo>
                  <a:pt x="4041648" y="52069"/>
                </a:lnTo>
                <a:lnTo>
                  <a:pt x="4067555" y="52069"/>
                </a:lnTo>
                <a:lnTo>
                  <a:pt x="4067555" y="26162"/>
                </a:lnTo>
                <a:close/>
              </a:path>
              <a:path w="4323080" h="78105">
                <a:moveTo>
                  <a:pt x="4119372" y="26035"/>
                </a:moveTo>
                <a:lnTo>
                  <a:pt x="4093464" y="26162"/>
                </a:lnTo>
                <a:lnTo>
                  <a:pt x="4093464" y="52069"/>
                </a:lnTo>
                <a:lnTo>
                  <a:pt x="4119372" y="51942"/>
                </a:lnTo>
                <a:lnTo>
                  <a:pt x="4119372" y="26035"/>
                </a:lnTo>
                <a:close/>
              </a:path>
              <a:path w="4323080" h="78105">
                <a:moveTo>
                  <a:pt x="4171188" y="26035"/>
                </a:moveTo>
                <a:lnTo>
                  <a:pt x="4145279" y="26035"/>
                </a:lnTo>
                <a:lnTo>
                  <a:pt x="4145279" y="51942"/>
                </a:lnTo>
                <a:lnTo>
                  <a:pt x="4171188" y="51942"/>
                </a:lnTo>
                <a:lnTo>
                  <a:pt x="4171188" y="26035"/>
                </a:lnTo>
                <a:close/>
              </a:path>
              <a:path w="4323080" h="78105">
                <a:moveTo>
                  <a:pt x="4223004" y="26035"/>
                </a:moveTo>
                <a:lnTo>
                  <a:pt x="4197096" y="26035"/>
                </a:lnTo>
                <a:lnTo>
                  <a:pt x="4197096" y="51942"/>
                </a:lnTo>
                <a:lnTo>
                  <a:pt x="4223004" y="51942"/>
                </a:lnTo>
                <a:lnTo>
                  <a:pt x="4223004" y="26035"/>
                </a:lnTo>
                <a:close/>
              </a:path>
              <a:path w="4323080" h="78105">
                <a:moveTo>
                  <a:pt x="4283964" y="0"/>
                </a:moveTo>
                <a:lnTo>
                  <a:pt x="4268837" y="3053"/>
                </a:lnTo>
                <a:lnTo>
                  <a:pt x="4256484" y="11382"/>
                </a:lnTo>
                <a:lnTo>
                  <a:pt x="4248155" y="23735"/>
                </a:lnTo>
                <a:lnTo>
                  <a:pt x="4245102" y="38862"/>
                </a:lnTo>
                <a:lnTo>
                  <a:pt x="4248155" y="53988"/>
                </a:lnTo>
                <a:lnTo>
                  <a:pt x="4256484" y="66341"/>
                </a:lnTo>
                <a:lnTo>
                  <a:pt x="4268837" y="74670"/>
                </a:lnTo>
                <a:lnTo>
                  <a:pt x="4283964" y="77724"/>
                </a:lnTo>
                <a:lnTo>
                  <a:pt x="4299090" y="74670"/>
                </a:lnTo>
                <a:lnTo>
                  <a:pt x="4311443" y="66341"/>
                </a:lnTo>
                <a:lnTo>
                  <a:pt x="4319772" y="53988"/>
                </a:lnTo>
                <a:lnTo>
                  <a:pt x="4320210" y="51815"/>
                </a:lnTo>
                <a:lnTo>
                  <a:pt x="4248912" y="51815"/>
                </a:lnTo>
                <a:lnTo>
                  <a:pt x="4248912" y="25907"/>
                </a:lnTo>
                <a:lnTo>
                  <a:pt x="4320210" y="25907"/>
                </a:lnTo>
                <a:lnTo>
                  <a:pt x="4319772" y="23735"/>
                </a:lnTo>
                <a:lnTo>
                  <a:pt x="4311443" y="11382"/>
                </a:lnTo>
                <a:lnTo>
                  <a:pt x="4299090" y="3053"/>
                </a:lnTo>
                <a:lnTo>
                  <a:pt x="4283964" y="0"/>
                </a:lnTo>
                <a:close/>
              </a:path>
              <a:path w="4323080" h="78105">
                <a:moveTo>
                  <a:pt x="4274820" y="25907"/>
                </a:moveTo>
                <a:lnTo>
                  <a:pt x="4248912" y="25907"/>
                </a:lnTo>
                <a:lnTo>
                  <a:pt x="4248912" y="51815"/>
                </a:lnTo>
                <a:lnTo>
                  <a:pt x="4274820" y="51815"/>
                </a:lnTo>
                <a:lnTo>
                  <a:pt x="4274820" y="25907"/>
                </a:lnTo>
                <a:close/>
              </a:path>
              <a:path w="4323080" h="78105">
                <a:moveTo>
                  <a:pt x="4320210" y="25907"/>
                </a:moveTo>
                <a:lnTo>
                  <a:pt x="4274820" y="25907"/>
                </a:lnTo>
                <a:lnTo>
                  <a:pt x="4274820" y="51815"/>
                </a:lnTo>
                <a:lnTo>
                  <a:pt x="4320210" y="51815"/>
                </a:lnTo>
                <a:lnTo>
                  <a:pt x="4322826" y="38862"/>
                </a:lnTo>
                <a:lnTo>
                  <a:pt x="4320210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8748" y="1068451"/>
            <a:ext cx="443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Kelebihan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dan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Kekurangan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 RAID Level 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29916" y="1937130"/>
            <a:ext cx="17233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16165D"/>
                </a:solidFill>
                <a:latin typeface="Verdana"/>
                <a:cs typeface="Verdana"/>
              </a:rPr>
              <a:t>Kelebihan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406" y="2668346"/>
            <a:ext cx="3972560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069" algn="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Akses beberapa blok bisa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dilakukan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 paralel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yang ditulis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terbagi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menjadi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fragmen-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fragmen, sehingga data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bisa diakses lebih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cepat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RAID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0</a:t>
            </a:r>
            <a:endParaRPr sz="2400">
              <a:latin typeface="Verdana"/>
              <a:cs typeface="Verdana"/>
            </a:endParaRPr>
          </a:p>
          <a:p>
            <a:pPr marR="5080" algn="ctr">
              <a:lnSpc>
                <a:spcPts val="2835"/>
              </a:lnSpc>
            </a:pPr>
            <a:r>
              <a:rPr sz="2400" dirty="0">
                <a:solidFill>
                  <a:srgbClr val="16165D"/>
                </a:solidFill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3846" y="1938909"/>
            <a:ext cx="208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Kekurangan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3846" y="2670428"/>
            <a:ext cx="3799840" cy="258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Apabila</a:t>
            </a:r>
            <a:r>
              <a:rPr sz="2400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salah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satu 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harddisk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 fails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dalam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RAID</a:t>
            </a:r>
            <a:r>
              <a:rPr sz="24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0,</a:t>
            </a:r>
            <a:r>
              <a:rPr sz="2400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maka</a:t>
            </a:r>
            <a:r>
              <a:rPr sz="24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400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akan </a:t>
            </a:r>
            <a:r>
              <a:rPr sz="2400" i="1" spc="-8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hilang tanpa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ada 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penggantinya dan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data 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tidak akan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bisa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dibaca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 sama</a:t>
            </a:r>
            <a:r>
              <a:rPr sz="2400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sekali</a:t>
            </a:r>
            <a:r>
              <a:rPr sz="2400" i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5944361" y="1376172"/>
            <a:ext cx="3047365" cy="78105"/>
          </a:xfrm>
          <a:custGeom>
            <a:avLst/>
            <a:gdLst/>
            <a:ahLst/>
            <a:cxnLst/>
            <a:rect l="l" t="t" r="r" b="b"/>
            <a:pathLst>
              <a:path w="3047365" h="78105">
                <a:moveTo>
                  <a:pt x="0" y="18287"/>
                </a:moveTo>
                <a:lnTo>
                  <a:pt x="0" y="44195"/>
                </a:lnTo>
                <a:lnTo>
                  <a:pt x="25908" y="44323"/>
                </a:lnTo>
                <a:lnTo>
                  <a:pt x="25908" y="18414"/>
                </a:lnTo>
                <a:lnTo>
                  <a:pt x="0" y="18287"/>
                </a:lnTo>
                <a:close/>
              </a:path>
              <a:path w="3047365" h="78105">
                <a:moveTo>
                  <a:pt x="51815" y="18414"/>
                </a:moveTo>
                <a:lnTo>
                  <a:pt x="51815" y="44323"/>
                </a:lnTo>
                <a:lnTo>
                  <a:pt x="77724" y="44450"/>
                </a:lnTo>
                <a:lnTo>
                  <a:pt x="77724" y="18541"/>
                </a:lnTo>
                <a:lnTo>
                  <a:pt x="51815" y="18414"/>
                </a:lnTo>
                <a:close/>
              </a:path>
              <a:path w="3047365" h="78105">
                <a:moveTo>
                  <a:pt x="103632" y="18541"/>
                </a:moveTo>
                <a:lnTo>
                  <a:pt x="103632" y="44450"/>
                </a:lnTo>
                <a:lnTo>
                  <a:pt x="129539" y="44576"/>
                </a:lnTo>
                <a:lnTo>
                  <a:pt x="129539" y="18668"/>
                </a:lnTo>
                <a:lnTo>
                  <a:pt x="103632" y="18541"/>
                </a:lnTo>
                <a:close/>
              </a:path>
              <a:path w="3047365" h="78105">
                <a:moveTo>
                  <a:pt x="155448" y="18668"/>
                </a:moveTo>
                <a:lnTo>
                  <a:pt x="155448" y="44576"/>
                </a:lnTo>
                <a:lnTo>
                  <a:pt x="181355" y="44703"/>
                </a:lnTo>
                <a:lnTo>
                  <a:pt x="181355" y="18795"/>
                </a:lnTo>
                <a:lnTo>
                  <a:pt x="155448" y="18668"/>
                </a:lnTo>
                <a:close/>
              </a:path>
              <a:path w="3047365" h="78105">
                <a:moveTo>
                  <a:pt x="207263" y="18795"/>
                </a:moveTo>
                <a:lnTo>
                  <a:pt x="207263" y="44703"/>
                </a:lnTo>
                <a:lnTo>
                  <a:pt x="233172" y="44830"/>
                </a:lnTo>
                <a:lnTo>
                  <a:pt x="233172" y="18923"/>
                </a:lnTo>
                <a:lnTo>
                  <a:pt x="207263" y="18795"/>
                </a:lnTo>
                <a:close/>
              </a:path>
              <a:path w="3047365" h="78105">
                <a:moveTo>
                  <a:pt x="259079" y="18923"/>
                </a:moveTo>
                <a:lnTo>
                  <a:pt x="259079" y="44830"/>
                </a:lnTo>
                <a:lnTo>
                  <a:pt x="284988" y="44957"/>
                </a:lnTo>
                <a:lnTo>
                  <a:pt x="284988" y="19050"/>
                </a:lnTo>
                <a:lnTo>
                  <a:pt x="259079" y="18923"/>
                </a:lnTo>
                <a:close/>
              </a:path>
              <a:path w="3047365" h="78105">
                <a:moveTo>
                  <a:pt x="310896" y="19050"/>
                </a:moveTo>
                <a:lnTo>
                  <a:pt x="310896" y="44957"/>
                </a:lnTo>
                <a:lnTo>
                  <a:pt x="336803" y="45085"/>
                </a:lnTo>
                <a:lnTo>
                  <a:pt x="336803" y="19176"/>
                </a:lnTo>
                <a:lnTo>
                  <a:pt x="310896" y="19050"/>
                </a:lnTo>
                <a:close/>
              </a:path>
              <a:path w="3047365" h="78105">
                <a:moveTo>
                  <a:pt x="362712" y="19176"/>
                </a:moveTo>
                <a:lnTo>
                  <a:pt x="362712" y="45085"/>
                </a:lnTo>
                <a:lnTo>
                  <a:pt x="388620" y="45212"/>
                </a:lnTo>
                <a:lnTo>
                  <a:pt x="388620" y="19303"/>
                </a:lnTo>
                <a:lnTo>
                  <a:pt x="362712" y="19176"/>
                </a:lnTo>
                <a:close/>
              </a:path>
              <a:path w="3047365" h="78105">
                <a:moveTo>
                  <a:pt x="414527" y="19303"/>
                </a:moveTo>
                <a:lnTo>
                  <a:pt x="414527" y="45212"/>
                </a:lnTo>
                <a:lnTo>
                  <a:pt x="440436" y="45338"/>
                </a:lnTo>
                <a:lnTo>
                  <a:pt x="440436" y="19430"/>
                </a:lnTo>
                <a:lnTo>
                  <a:pt x="414527" y="19303"/>
                </a:lnTo>
                <a:close/>
              </a:path>
              <a:path w="3047365" h="78105">
                <a:moveTo>
                  <a:pt x="466343" y="19430"/>
                </a:moveTo>
                <a:lnTo>
                  <a:pt x="466343" y="45338"/>
                </a:lnTo>
                <a:lnTo>
                  <a:pt x="492251" y="45465"/>
                </a:lnTo>
                <a:lnTo>
                  <a:pt x="492251" y="19557"/>
                </a:lnTo>
                <a:lnTo>
                  <a:pt x="466343" y="19430"/>
                </a:lnTo>
                <a:close/>
              </a:path>
              <a:path w="3047365" h="78105">
                <a:moveTo>
                  <a:pt x="518160" y="19557"/>
                </a:moveTo>
                <a:lnTo>
                  <a:pt x="518160" y="45465"/>
                </a:lnTo>
                <a:lnTo>
                  <a:pt x="544067" y="45592"/>
                </a:lnTo>
                <a:lnTo>
                  <a:pt x="544067" y="19685"/>
                </a:lnTo>
                <a:lnTo>
                  <a:pt x="518160" y="19557"/>
                </a:lnTo>
                <a:close/>
              </a:path>
              <a:path w="3047365" h="78105">
                <a:moveTo>
                  <a:pt x="569976" y="19685"/>
                </a:moveTo>
                <a:lnTo>
                  <a:pt x="569976" y="45592"/>
                </a:lnTo>
                <a:lnTo>
                  <a:pt x="595884" y="45719"/>
                </a:lnTo>
                <a:lnTo>
                  <a:pt x="595884" y="19812"/>
                </a:lnTo>
                <a:lnTo>
                  <a:pt x="569976" y="19685"/>
                </a:lnTo>
                <a:close/>
              </a:path>
              <a:path w="3047365" h="78105">
                <a:moveTo>
                  <a:pt x="621791" y="19812"/>
                </a:moveTo>
                <a:lnTo>
                  <a:pt x="621791" y="45719"/>
                </a:lnTo>
                <a:lnTo>
                  <a:pt x="647699" y="45847"/>
                </a:lnTo>
                <a:lnTo>
                  <a:pt x="647699" y="19938"/>
                </a:lnTo>
                <a:lnTo>
                  <a:pt x="621791" y="19812"/>
                </a:lnTo>
                <a:close/>
              </a:path>
              <a:path w="3047365" h="78105">
                <a:moveTo>
                  <a:pt x="673608" y="19938"/>
                </a:moveTo>
                <a:lnTo>
                  <a:pt x="673608" y="45847"/>
                </a:lnTo>
                <a:lnTo>
                  <a:pt x="699515" y="45974"/>
                </a:lnTo>
                <a:lnTo>
                  <a:pt x="699515" y="20065"/>
                </a:lnTo>
                <a:lnTo>
                  <a:pt x="673608" y="19938"/>
                </a:lnTo>
                <a:close/>
              </a:path>
              <a:path w="3047365" h="78105">
                <a:moveTo>
                  <a:pt x="725423" y="20065"/>
                </a:moveTo>
                <a:lnTo>
                  <a:pt x="725423" y="45974"/>
                </a:lnTo>
                <a:lnTo>
                  <a:pt x="751332" y="46100"/>
                </a:lnTo>
                <a:lnTo>
                  <a:pt x="751332" y="20192"/>
                </a:lnTo>
                <a:lnTo>
                  <a:pt x="725423" y="20065"/>
                </a:lnTo>
                <a:close/>
              </a:path>
              <a:path w="3047365" h="78105">
                <a:moveTo>
                  <a:pt x="777239" y="20192"/>
                </a:moveTo>
                <a:lnTo>
                  <a:pt x="777239" y="46100"/>
                </a:lnTo>
                <a:lnTo>
                  <a:pt x="803147" y="46227"/>
                </a:lnTo>
                <a:lnTo>
                  <a:pt x="803147" y="20319"/>
                </a:lnTo>
                <a:lnTo>
                  <a:pt x="777239" y="20192"/>
                </a:lnTo>
                <a:close/>
              </a:path>
              <a:path w="3047365" h="78105">
                <a:moveTo>
                  <a:pt x="854963" y="20447"/>
                </a:moveTo>
                <a:lnTo>
                  <a:pt x="829056" y="20447"/>
                </a:lnTo>
                <a:lnTo>
                  <a:pt x="829056" y="46354"/>
                </a:lnTo>
                <a:lnTo>
                  <a:pt x="854963" y="46354"/>
                </a:lnTo>
                <a:lnTo>
                  <a:pt x="854963" y="20447"/>
                </a:lnTo>
                <a:close/>
              </a:path>
              <a:path w="3047365" h="78105">
                <a:moveTo>
                  <a:pt x="906780" y="20574"/>
                </a:moveTo>
                <a:lnTo>
                  <a:pt x="880871" y="20574"/>
                </a:lnTo>
                <a:lnTo>
                  <a:pt x="880871" y="46481"/>
                </a:lnTo>
                <a:lnTo>
                  <a:pt x="906780" y="46481"/>
                </a:lnTo>
                <a:lnTo>
                  <a:pt x="906780" y="20574"/>
                </a:lnTo>
                <a:close/>
              </a:path>
              <a:path w="3047365" h="78105">
                <a:moveTo>
                  <a:pt x="958595" y="20700"/>
                </a:moveTo>
                <a:lnTo>
                  <a:pt x="932688" y="20700"/>
                </a:lnTo>
                <a:lnTo>
                  <a:pt x="932688" y="46608"/>
                </a:lnTo>
                <a:lnTo>
                  <a:pt x="958595" y="46608"/>
                </a:lnTo>
                <a:lnTo>
                  <a:pt x="958595" y="20700"/>
                </a:lnTo>
                <a:close/>
              </a:path>
              <a:path w="3047365" h="78105">
                <a:moveTo>
                  <a:pt x="1010412" y="20827"/>
                </a:moveTo>
                <a:lnTo>
                  <a:pt x="984504" y="20827"/>
                </a:lnTo>
                <a:lnTo>
                  <a:pt x="984504" y="46736"/>
                </a:lnTo>
                <a:lnTo>
                  <a:pt x="1010412" y="46736"/>
                </a:lnTo>
                <a:lnTo>
                  <a:pt x="1010412" y="20827"/>
                </a:lnTo>
                <a:close/>
              </a:path>
              <a:path w="3047365" h="78105">
                <a:moveTo>
                  <a:pt x="1062228" y="20954"/>
                </a:moveTo>
                <a:lnTo>
                  <a:pt x="1036319" y="20954"/>
                </a:lnTo>
                <a:lnTo>
                  <a:pt x="1036319" y="46862"/>
                </a:lnTo>
                <a:lnTo>
                  <a:pt x="1062228" y="46862"/>
                </a:lnTo>
                <a:lnTo>
                  <a:pt x="1062228" y="20954"/>
                </a:lnTo>
                <a:close/>
              </a:path>
              <a:path w="3047365" h="78105">
                <a:moveTo>
                  <a:pt x="1114043" y="21081"/>
                </a:moveTo>
                <a:lnTo>
                  <a:pt x="1088136" y="21081"/>
                </a:lnTo>
                <a:lnTo>
                  <a:pt x="1088136" y="46989"/>
                </a:lnTo>
                <a:lnTo>
                  <a:pt x="1114043" y="46989"/>
                </a:lnTo>
                <a:lnTo>
                  <a:pt x="1114043" y="21081"/>
                </a:lnTo>
                <a:close/>
              </a:path>
              <a:path w="3047365" h="78105">
                <a:moveTo>
                  <a:pt x="1165860" y="21208"/>
                </a:moveTo>
                <a:lnTo>
                  <a:pt x="1139952" y="21208"/>
                </a:lnTo>
                <a:lnTo>
                  <a:pt x="1139952" y="47116"/>
                </a:lnTo>
                <a:lnTo>
                  <a:pt x="1165860" y="47116"/>
                </a:lnTo>
                <a:lnTo>
                  <a:pt x="1165860" y="21208"/>
                </a:lnTo>
                <a:close/>
              </a:path>
              <a:path w="3047365" h="78105">
                <a:moveTo>
                  <a:pt x="1217676" y="21336"/>
                </a:moveTo>
                <a:lnTo>
                  <a:pt x="1191767" y="21336"/>
                </a:lnTo>
                <a:lnTo>
                  <a:pt x="1191767" y="47243"/>
                </a:lnTo>
                <a:lnTo>
                  <a:pt x="1217676" y="47243"/>
                </a:lnTo>
                <a:lnTo>
                  <a:pt x="1217676" y="21336"/>
                </a:lnTo>
                <a:close/>
              </a:path>
              <a:path w="3047365" h="78105">
                <a:moveTo>
                  <a:pt x="1269491" y="21462"/>
                </a:moveTo>
                <a:lnTo>
                  <a:pt x="1243584" y="21462"/>
                </a:lnTo>
                <a:lnTo>
                  <a:pt x="1243584" y="47370"/>
                </a:lnTo>
                <a:lnTo>
                  <a:pt x="1269491" y="47370"/>
                </a:lnTo>
                <a:lnTo>
                  <a:pt x="1269491" y="21462"/>
                </a:lnTo>
                <a:close/>
              </a:path>
              <a:path w="3047365" h="78105">
                <a:moveTo>
                  <a:pt x="1321308" y="21589"/>
                </a:moveTo>
                <a:lnTo>
                  <a:pt x="1295399" y="21589"/>
                </a:lnTo>
                <a:lnTo>
                  <a:pt x="1295399" y="47498"/>
                </a:lnTo>
                <a:lnTo>
                  <a:pt x="1321308" y="47498"/>
                </a:lnTo>
                <a:lnTo>
                  <a:pt x="1321308" y="21589"/>
                </a:lnTo>
                <a:close/>
              </a:path>
              <a:path w="3047365" h="78105">
                <a:moveTo>
                  <a:pt x="1373123" y="21716"/>
                </a:moveTo>
                <a:lnTo>
                  <a:pt x="1347215" y="21716"/>
                </a:lnTo>
                <a:lnTo>
                  <a:pt x="1347215" y="47625"/>
                </a:lnTo>
                <a:lnTo>
                  <a:pt x="1373123" y="47625"/>
                </a:lnTo>
                <a:lnTo>
                  <a:pt x="1373123" y="21716"/>
                </a:lnTo>
                <a:close/>
              </a:path>
              <a:path w="3047365" h="78105">
                <a:moveTo>
                  <a:pt x="1424939" y="21843"/>
                </a:moveTo>
                <a:lnTo>
                  <a:pt x="1399032" y="21843"/>
                </a:lnTo>
                <a:lnTo>
                  <a:pt x="1399032" y="47751"/>
                </a:lnTo>
                <a:lnTo>
                  <a:pt x="1424939" y="47751"/>
                </a:lnTo>
                <a:lnTo>
                  <a:pt x="1424939" y="21843"/>
                </a:lnTo>
                <a:close/>
              </a:path>
              <a:path w="3047365" h="78105">
                <a:moveTo>
                  <a:pt x="1476756" y="21970"/>
                </a:moveTo>
                <a:lnTo>
                  <a:pt x="1450847" y="21970"/>
                </a:lnTo>
                <a:lnTo>
                  <a:pt x="1450847" y="47878"/>
                </a:lnTo>
                <a:lnTo>
                  <a:pt x="1476756" y="47878"/>
                </a:lnTo>
                <a:lnTo>
                  <a:pt x="1476756" y="21970"/>
                </a:lnTo>
                <a:close/>
              </a:path>
              <a:path w="3047365" h="78105">
                <a:moveTo>
                  <a:pt x="1528571" y="22098"/>
                </a:moveTo>
                <a:lnTo>
                  <a:pt x="1502664" y="22098"/>
                </a:lnTo>
                <a:lnTo>
                  <a:pt x="1502664" y="48005"/>
                </a:lnTo>
                <a:lnTo>
                  <a:pt x="1528571" y="48005"/>
                </a:lnTo>
                <a:lnTo>
                  <a:pt x="1528571" y="22098"/>
                </a:lnTo>
                <a:close/>
              </a:path>
              <a:path w="3047365" h="78105">
                <a:moveTo>
                  <a:pt x="1554480" y="22225"/>
                </a:moveTo>
                <a:lnTo>
                  <a:pt x="1554480" y="48132"/>
                </a:lnTo>
                <a:lnTo>
                  <a:pt x="1580388" y="48260"/>
                </a:lnTo>
                <a:lnTo>
                  <a:pt x="1580388" y="22351"/>
                </a:lnTo>
                <a:lnTo>
                  <a:pt x="1554480" y="22225"/>
                </a:lnTo>
                <a:close/>
              </a:path>
              <a:path w="3047365" h="78105">
                <a:moveTo>
                  <a:pt x="1606295" y="22351"/>
                </a:moveTo>
                <a:lnTo>
                  <a:pt x="1606295" y="48260"/>
                </a:lnTo>
                <a:lnTo>
                  <a:pt x="1632204" y="48387"/>
                </a:lnTo>
                <a:lnTo>
                  <a:pt x="1632204" y="22478"/>
                </a:lnTo>
                <a:lnTo>
                  <a:pt x="1606295" y="22351"/>
                </a:lnTo>
                <a:close/>
              </a:path>
              <a:path w="3047365" h="78105">
                <a:moveTo>
                  <a:pt x="1658112" y="22478"/>
                </a:moveTo>
                <a:lnTo>
                  <a:pt x="1658112" y="48387"/>
                </a:lnTo>
                <a:lnTo>
                  <a:pt x="1684019" y="48513"/>
                </a:lnTo>
                <a:lnTo>
                  <a:pt x="1684019" y="22605"/>
                </a:lnTo>
                <a:lnTo>
                  <a:pt x="1658112" y="22478"/>
                </a:lnTo>
                <a:close/>
              </a:path>
              <a:path w="3047365" h="78105">
                <a:moveTo>
                  <a:pt x="1709928" y="22605"/>
                </a:moveTo>
                <a:lnTo>
                  <a:pt x="1709928" y="48513"/>
                </a:lnTo>
                <a:lnTo>
                  <a:pt x="1735836" y="48640"/>
                </a:lnTo>
                <a:lnTo>
                  <a:pt x="1735836" y="22732"/>
                </a:lnTo>
                <a:lnTo>
                  <a:pt x="1709928" y="22605"/>
                </a:lnTo>
                <a:close/>
              </a:path>
              <a:path w="3047365" h="78105">
                <a:moveTo>
                  <a:pt x="1761743" y="22732"/>
                </a:moveTo>
                <a:lnTo>
                  <a:pt x="1761743" y="48640"/>
                </a:lnTo>
                <a:lnTo>
                  <a:pt x="1787652" y="48767"/>
                </a:lnTo>
                <a:lnTo>
                  <a:pt x="1787652" y="22860"/>
                </a:lnTo>
                <a:lnTo>
                  <a:pt x="1761743" y="22732"/>
                </a:lnTo>
                <a:close/>
              </a:path>
              <a:path w="3047365" h="78105">
                <a:moveTo>
                  <a:pt x="1813560" y="22860"/>
                </a:moveTo>
                <a:lnTo>
                  <a:pt x="1813560" y="48767"/>
                </a:lnTo>
                <a:lnTo>
                  <a:pt x="1839467" y="48894"/>
                </a:lnTo>
                <a:lnTo>
                  <a:pt x="1839467" y="22987"/>
                </a:lnTo>
                <a:lnTo>
                  <a:pt x="1813560" y="22860"/>
                </a:lnTo>
                <a:close/>
              </a:path>
              <a:path w="3047365" h="78105">
                <a:moveTo>
                  <a:pt x="1865376" y="22987"/>
                </a:moveTo>
                <a:lnTo>
                  <a:pt x="1865376" y="48894"/>
                </a:lnTo>
                <a:lnTo>
                  <a:pt x="1891284" y="49022"/>
                </a:lnTo>
                <a:lnTo>
                  <a:pt x="1891284" y="23113"/>
                </a:lnTo>
                <a:lnTo>
                  <a:pt x="1865376" y="22987"/>
                </a:lnTo>
                <a:close/>
              </a:path>
              <a:path w="3047365" h="78105">
                <a:moveTo>
                  <a:pt x="1917191" y="23113"/>
                </a:moveTo>
                <a:lnTo>
                  <a:pt x="1917191" y="49022"/>
                </a:lnTo>
                <a:lnTo>
                  <a:pt x="1943099" y="49149"/>
                </a:lnTo>
                <a:lnTo>
                  <a:pt x="1943099" y="23240"/>
                </a:lnTo>
                <a:lnTo>
                  <a:pt x="1917191" y="23113"/>
                </a:lnTo>
                <a:close/>
              </a:path>
              <a:path w="3047365" h="78105">
                <a:moveTo>
                  <a:pt x="1969008" y="23240"/>
                </a:moveTo>
                <a:lnTo>
                  <a:pt x="1969008" y="49149"/>
                </a:lnTo>
                <a:lnTo>
                  <a:pt x="1994915" y="49275"/>
                </a:lnTo>
                <a:lnTo>
                  <a:pt x="1994915" y="23367"/>
                </a:lnTo>
                <a:lnTo>
                  <a:pt x="1969008" y="23240"/>
                </a:lnTo>
                <a:close/>
              </a:path>
              <a:path w="3047365" h="78105">
                <a:moveTo>
                  <a:pt x="2020823" y="23367"/>
                </a:moveTo>
                <a:lnTo>
                  <a:pt x="2020823" y="49275"/>
                </a:lnTo>
                <a:lnTo>
                  <a:pt x="2046732" y="49402"/>
                </a:lnTo>
                <a:lnTo>
                  <a:pt x="2046732" y="23494"/>
                </a:lnTo>
                <a:lnTo>
                  <a:pt x="2020823" y="23367"/>
                </a:lnTo>
                <a:close/>
              </a:path>
              <a:path w="3047365" h="78105">
                <a:moveTo>
                  <a:pt x="2072639" y="23494"/>
                </a:moveTo>
                <a:lnTo>
                  <a:pt x="2072639" y="49402"/>
                </a:lnTo>
                <a:lnTo>
                  <a:pt x="2098547" y="49529"/>
                </a:lnTo>
                <a:lnTo>
                  <a:pt x="2098547" y="23622"/>
                </a:lnTo>
                <a:lnTo>
                  <a:pt x="2072639" y="23494"/>
                </a:lnTo>
                <a:close/>
              </a:path>
              <a:path w="3047365" h="78105">
                <a:moveTo>
                  <a:pt x="2124456" y="23622"/>
                </a:moveTo>
                <a:lnTo>
                  <a:pt x="2124456" y="49529"/>
                </a:lnTo>
                <a:lnTo>
                  <a:pt x="2150364" y="49656"/>
                </a:lnTo>
                <a:lnTo>
                  <a:pt x="2150364" y="23749"/>
                </a:lnTo>
                <a:lnTo>
                  <a:pt x="2124456" y="23622"/>
                </a:lnTo>
                <a:close/>
              </a:path>
              <a:path w="3047365" h="78105">
                <a:moveTo>
                  <a:pt x="2176271" y="23749"/>
                </a:moveTo>
                <a:lnTo>
                  <a:pt x="2176271" y="49656"/>
                </a:lnTo>
                <a:lnTo>
                  <a:pt x="2202180" y="49783"/>
                </a:lnTo>
                <a:lnTo>
                  <a:pt x="2202180" y="23875"/>
                </a:lnTo>
                <a:lnTo>
                  <a:pt x="2176271" y="23749"/>
                </a:lnTo>
                <a:close/>
              </a:path>
              <a:path w="3047365" h="78105">
                <a:moveTo>
                  <a:pt x="2228088" y="23875"/>
                </a:moveTo>
                <a:lnTo>
                  <a:pt x="2228088" y="49783"/>
                </a:lnTo>
                <a:lnTo>
                  <a:pt x="2253995" y="49911"/>
                </a:lnTo>
                <a:lnTo>
                  <a:pt x="2253995" y="24002"/>
                </a:lnTo>
                <a:lnTo>
                  <a:pt x="2228088" y="23875"/>
                </a:lnTo>
                <a:close/>
              </a:path>
              <a:path w="3047365" h="78105">
                <a:moveTo>
                  <a:pt x="2279904" y="24002"/>
                </a:moveTo>
                <a:lnTo>
                  <a:pt x="2279904" y="49911"/>
                </a:lnTo>
                <a:lnTo>
                  <a:pt x="2305812" y="50037"/>
                </a:lnTo>
                <a:lnTo>
                  <a:pt x="2305812" y="24129"/>
                </a:lnTo>
                <a:lnTo>
                  <a:pt x="2279904" y="24002"/>
                </a:lnTo>
                <a:close/>
              </a:path>
              <a:path w="3047365" h="78105">
                <a:moveTo>
                  <a:pt x="2331719" y="24129"/>
                </a:moveTo>
                <a:lnTo>
                  <a:pt x="2331719" y="50037"/>
                </a:lnTo>
                <a:lnTo>
                  <a:pt x="2357628" y="50164"/>
                </a:lnTo>
                <a:lnTo>
                  <a:pt x="2357628" y="24256"/>
                </a:lnTo>
                <a:lnTo>
                  <a:pt x="2331719" y="24129"/>
                </a:lnTo>
                <a:close/>
              </a:path>
              <a:path w="3047365" h="78105">
                <a:moveTo>
                  <a:pt x="2409443" y="24383"/>
                </a:moveTo>
                <a:lnTo>
                  <a:pt x="2383536" y="24383"/>
                </a:lnTo>
                <a:lnTo>
                  <a:pt x="2383536" y="50291"/>
                </a:lnTo>
                <a:lnTo>
                  <a:pt x="2409443" y="50291"/>
                </a:lnTo>
                <a:lnTo>
                  <a:pt x="2409443" y="24383"/>
                </a:lnTo>
                <a:close/>
              </a:path>
              <a:path w="3047365" h="78105">
                <a:moveTo>
                  <a:pt x="2461260" y="24511"/>
                </a:moveTo>
                <a:lnTo>
                  <a:pt x="2435352" y="24511"/>
                </a:lnTo>
                <a:lnTo>
                  <a:pt x="2435352" y="50418"/>
                </a:lnTo>
                <a:lnTo>
                  <a:pt x="2461260" y="50418"/>
                </a:lnTo>
                <a:lnTo>
                  <a:pt x="2461260" y="24511"/>
                </a:lnTo>
                <a:close/>
              </a:path>
              <a:path w="3047365" h="78105">
                <a:moveTo>
                  <a:pt x="2513076" y="24637"/>
                </a:moveTo>
                <a:lnTo>
                  <a:pt x="2487167" y="24637"/>
                </a:lnTo>
                <a:lnTo>
                  <a:pt x="2487167" y="50545"/>
                </a:lnTo>
                <a:lnTo>
                  <a:pt x="2513076" y="50545"/>
                </a:lnTo>
                <a:lnTo>
                  <a:pt x="2513076" y="24637"/>
                </a:lnTo>
                <a:close/>
              </a:path>
              <a:path w="3047365" h="78105">
                <a:moveTo>
                  <a:pt x="2564891" y="24764"/>
                </a:moveTo>
                <a:lnTo>
                  <a:pt x="2538984" y="24764"/>
                </a:lnTo>
                <a:lnTo>
                  <a:pt x="2538984" y="50673"/>
                </a:lnTo>
                <a:lnTo>
                  <a:pt x="2564891" y="50673"/>
                </a:lnTo>
                <a:lnTo>
                  <a:pt x="2564891" y="24764"/>
                </a:lnTo>
                <a:close/>
              </a:path>
              <a:path w="3047365" h="78105">
                <a:moveTo>
                  <a:pt x="2616708" y="24891"/>
                </a:moveTo>
                <a:lnTo>
                  <a:pt x="2590799" y="24891"/>
                </a:lnTo>
                <a:lnTo>
                  <a:pt x="2590799" y="50800"/>
                </a:lnTo>
                <a:lnTo>
                  <a:pt x="2616708" y="50800"/>
                </a:lnTo>
                <a:lnTo>
                  <a:pt x="2616708" y="24891"/>
                </a:lnTo>
                <a:close/>
              </a:path>
              <a:path w="3047365" h="78105">
                <a:moveTo>
                  <a:pt x="2668523" y="25018"/>
                </a:moveTo>
                <a:lnTo>
                  <a:pt x="2642616" y="25018"/>
                </a:lnTo>
                <a:lnTo>
                  <a:pt x="2642616" y="50926"/>
                </a:lnTo>
                <a:lnTo>
                  <a:pt x="2668523" y="50926"/>
                </a:lnTo>
                <a:lnTo>
                  <a:pt x="2668523" y="25018"/>
                </a:lnTo>
                <a:close/>
              </a:path>
              <a:path w="3047365" h="78105">
                <a:moveTo>
                  <a:pt x="2720340" y="25145"/>
                </a:moveTo>
                <a:lnTo>
                  <a:pt x="2694432" y="25145"/>
                </a:lnTo>
                <a:lnTo>
                  <a:pt x="2694432" y="51053"/>
                </a:lnTo>
                <a:lnTo>
                  <a:pt x="2720340" y="51053"/>
                </a:lnTo>
                <a:lnTo>
                  <a:pt x="2720340" y="25145"/>
                </a:lnTo>
                <a:close/>
              </a:path>
              <a:path w="3047365" h="78105">
                <a:moveTo>
                  <a:pt x="2772156" y="25273"/>
                </a:moveTo>
                <a:lnTo>
                  <a:pt x="2746247" y="25273"/>
                </a:lnTo>
                <a:lnTo>
                  <a:pt x="2746247" y="51180"/>
                </a:lnTo>
                <a:lnTo>
                  <a:pt x="2772156" y="51180"/>
                </a:lnTo>
                <a:lnTo>
                  <a:pt x="2772156" y="25273"/>
                </a:lnTo>
                <a:close/>
              </a:path>
              <a:path w="3047365" h="78105">
                <a:moveTo>
                  <a:pt x="2823971" y="25400"/>
                </a:moveTo>
                <a:lnTo>
                  <a:pt x="2798064" y="25400"/>
                </a:lnTo>
                <a:lnTo>
                  <a:pt x="2798064" y="51307"/>
                </a:lnTo>
                <a:lnTo>
                  <a:pt x="2823971" y="51307"/>
                </a:lnTo>
                <a:lnTo>
                  <a:pt x="2823971" y="25400"/>
                </a:lnTo>
                <a:close/>
              </a:path>
              <a:path w="3047365" h="78105">
                <a:moveTo>
                  <a:pt x="2875788" y="25526"/>
                </a:moveTo>
                <a:lnTo>
                  <a:pt x="2849880" y="25526"/>
                </a:lnTo>
                <a:lnTo>
                  <a:pt x="2849880" y="51435"/>
                </a:lnTo>
                <a:lnTo>
                  <a:pt x="2875788" y="51435"/>
                </a:lnTo>
                <a:lnTo>
                  <a:pt x="2875788" y="25526"/>
                </a:lnTo>
                <a:close/>
              </a:path>
              <a:path w="3047365" h="78105">
                <a:moveTo>
                  <a:pt x="2927604" y="25653"/>
                </a:moveTo>
                <a:lnTo>
                  <a:pt x="2901695" y="25653"/>
                </a:lnTo>
                <a:lnTo>
                  <a:pt x="2901695" y="51562"/>
                </a:lnTo>
                <a:lnTo>
                  <a:pt x="2927604" y="51562"/>
                </a:lnTo>
                <a:lnTo>
                  <a:pt x="2927604" y="25653"/>
                </a:lnTo>
                <a:close/>
              </a:path>
              <a:path w="3047365" h="78105">
                <a:moveTo>
                  <a:pt x="3008503" y="0"/>
                </a:moveTo>
                <a:lnTo>
                  <a:pt x="2993356" y="3034"/>
                </a:lnTo>
                <a:lnTo>
                  <a:pt x="2980959" y="11318"/>
                </a:lnTo>
                <a:lnTo>
                  <a:pt x="2972587" y="23627"/>
                </a:lnTo>
                <a:lnTo>
                  <a:pt x="2969514" y="38735"/>
                </a:lnTo>
                <a:lnTo>
                  <a:pt x="2972548" y="53881"/>
                </a:lnTo>
                <a:lnTo>
                  <a:pt x="2980832" y="66278"/>
                </a:lnTo>
                <a:lnTo>
                  <a:pt x="2993141" y="74650"/>
                </a:lnTo>
                <a:lnTo>
                  <a:pt x="3008248" y="77724"/>
                </a:lnTo>
                <a:lnTo>
                  <a:pt x="3023395" y="74689"/>
                </a:lnTo>
                <a:lnTo>
                  <a:pt x="3035792" y="66405"/>
                </a:lnTo>
                <a:lnTo>
                  <a:pt x="3044164" y="54096"/>
                </a:lnTo>
                <a:lnTo>
                  <a:pt x="3044628" y="51815"/>
                </a:lnTo>
                <a:lnTo>
                  <a:pt x="3005328" y="51815"/>
                </a:lnTo>
                <a:lnTo>
                  <a:pt x="2979419" y="51688"/>
                </a:lnTo>
                <a:lnTo>
                  <a:pt x="2979419" y="25780"/>
                </a:lnTo>
                <a:lnTo>
                  <a:pt x="3044592" y="25780"/>
                </a:lnTo>
                <a:lnTo>
                  <a:pt x="3044203" y="23842"/>
                </a:lnTo>
                <a:lnTo>
                  <a:pt x="3035919" y="11445"/>
                </a:lnTo>
                <a:lnTo>
                  <a:pt x="3023610" y="3073"/>
                </a:lnTo>
                <a:lnTo>
                  <a:pt x="3008503" y="0"/>
                </a:lnTo>
                <a:close/>
              </a:path>
              <a:path w="3047365" h="78105">
                <a:moveTo>
                  <a:pt x="3008376" y="25907"/>
                </a:moveTo>
                <a:lnTo>
                  <a:pt x="3005328" y="25907"/>
                </a:lnTo>
                <a:lnTo>
                  <a:pt x="3005328" y="51815"/>
                </a:lnTo>
                <a:lnTo>
                  <a:pt x="3008376" y="51815"/>
                </a:lnTo>
                <a:lnTo>
                  <a:pt x="3008376" y="25907"/>
                </a:lnTo>
                <a:close/>
              </a:path>
              <a:path w="3047365" h="78105">
                <a:moveTo>
                  <a:pt x="3044617" y="25907"/>
                </a:moveTo>
                <a:lnTo>
                  <a:pt x="3008376" y="25907"/>
                </a:lnTo>
                <a:lnTo>
                  <a:pt x="3008376" y="51815"/>
                </a:lnTo>
                <a:lnTo>
                  <a:pt x="3044628" y="51815"/>
                </a:lnTo>
                <a:lnTo>
                  <a:pt x="3047238" y="38988"/>
                </a:lnTo>
                <a:lnTo>
                  <a:pt x="3044617" y="25907"/>
                </a:lnTo>
                <a:close/>
              </a:path>
              <a:path w="3047365" h="78105">
                <a:moveTo>
                  <a:pt x="2972149" y="25780"/>
                </a:moveTo>
                <a:lnTo>
                  <a:pt x="2953512" y="25780"/>
                </a:lnTo>
                <a:lnTo>
                  <a:pt x="2953512" y="51688"/>
                </a:lnTo>
                <a:lnTo>
                  <a:pt x="2972108" y="51688"/>
                </a:lnTo>
                <a:lnTo>
                  <a:pt x="2969514" y="38735"/>
                </a:lnTo>
                <a:lnTo>
                  <a:pt x="2972149" y="25780"/>
                </a:lnTo>
                <a:close/>
              </a:path>
              <a:path w="3047365" h="78105">
                <a:moveTo>
                  <a:pt x="3044592" y="25780"/>
                </a:moveTo>
                <a:lnTo>
                  <a:pt x="2979419" y="25780"/>
                </a:lnTo>
                <a:lnTo>
                  <a:pt x="2979419" y="51688"/>
                </a:lnTo>
                <a:lnTo>
                  <a:pt x="3005328" y="51688"/>
                </a:lnTo>
                <a:lnTo>
                  <a:pt x="3005328" y="25907"/>
                </a:lnTo>
                <a:lnTo>
                  <a:pt x="3044617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1361" y="1016889"/>
            <a:ext cx="265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Level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1</a:t>
            </a:r>
            <a:r>
              <a:rPr sz="1800" b="1" i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(mirroring)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763" y="4368749"/>
            <a:ext cx="752855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Meningkatkan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kinerja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hard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disk,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tapi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jumlah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dibutuhkan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dua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kali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lipat.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Memiliki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back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up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tiap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perbaikan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rusak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dengan cepat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dilakukan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908303"/>
            <a:ext cx="3313176" cy="35021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1795" y="1872295"/>
            <a:ext cx="1168450" cy="17320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5077205" y="1376172"/>
            <a:ext cx="3914775" cy="78105"/>
          </a:xfrm>
          <a:custGeom>
            <a:avLst/>
            <a:gdLst/>
            <a:ahLst/>
            <a:cxnLst/>
            <a:rect l="l" t="t" r="r" b="b"/>
            <a:pathLst>
              <a:path w="3914775" h="78105">
                <a:moveTo>
                  <a:pt x="25908" y="28955"/>
                </a:moveTo>
                <a:lnTo>
                  <a:pt x="0" y="28955"/>
                </a:lnTo>
                <a:lnTo>
                  <a:pt x="0" y="54863"/>
                </a:lnTo>
                <a:lnTo>
                  <a:pt x="25908" y="54863"/>
                </a:lnTo>
                <a:lnTo>
                  <a:pt x="25908" y="28955"/>
                </a:lnTo>
                <a:close/>
              </a:path>
              <a:path w="3914775" h="78105">
                <a:moveTo>
                  <a:pt x="77724" y="28955"/>
                </a:moveTo>
                <a:lnTo>
                  <a:pt x="51816" y="28955"/>
                </a:lnTo>
                <a:lnTo>
                  <a:pt x="51816" y="54863"/>
                </a:lnTo>
                <a:lnTo>
                  <a:pt x="77724" y="54863"/>
                </a:lnTo>
                <a:lnTo>
                  <a:pt x="77724" y="28955"/>
                </a:lnTo>
                <a:close/>
              </a:path>
              <a:path w="3914775" h="78105">
                <a:moveTo>
                  <a:pt x="129540" y="28828"/>
                </a:moveTo>
                <a:lnTo>
                  <a:pt x="103632" y="28828"/>
                </a:lnTo>
                <a:lnTo>
                  <a:pt x="103632" y="54737"/>
                </a:lnTo>
                <a:lnTo>
                  <a:pt x="129540" y="54737"/>
                </a:lnTo>
                <a:lnTo>
                  <a:pt x="129540" y="28828"/>
                </a:lnTo>
                <a:close/>
              </a:path>
              <a:path w="3914775" h="78105">
                <a:moveTo>
                  <a:pt x="181356" y="28828"/>
                </a:moveTo>
                <a:lnTo>
                  <a:pt x="155448" y="28828"/>
                </a:lnTo>
                <a:lnTo>
                  <a:pt x="155448" y="54737"/>
                </a:lnTo>
                <a:lnTo>
                  <a:pt x="181356" y="54737"/>
                </a:lnTo>
                <a:lnTo>
                  <a:pt x="181356" y="28828"/>
                </a:lnTo>
                <a:close/>
              </a:path>
              <a:path w="3914775" h="78105">
                <a:moveTo>
                  <a:pt x="233172" y="28828"/>
                </a:moveTo>
                <a:lnTo>
                  <a:pt x="207264" y="28828"/>
                </a:lnTo>
                <a:lnTo>
                  <a:pt x="207264" y="54737"/>
                </a:lnTo>
                <a:lnTo>
                  <a:pt x="233172" y="54737"/>
                </a:lnTo>
                <a:lnTo>
                  <a:pt x="233172" y="28828"/>
                </a:lnTo>
                <a:close/>
              </a:path>
              <a:path w="3914775" h="78105">
                <a:moveTo>
                  <a:pt x="284988" y="28701"/>
                </a:moveTo>
                <a:lnTo>
                  <a:pt x="259080" y="28701"/>
                </a:lnTo>
                <a:lnTo>
                  <a:pt x="259080" y="54610"/>
                </a:lnTo>
                <a:lnTo>
                  <a:pt x="284988" y="54610"/>
                </a:lnTo>
                <a:lnTo>
                  <a:pt x="284988" y="28701"/>
                </a:lnTo>
                <a:close/>
              </a:path>
              <a:path w="3914775" h="78105">
                <a:moveTo>
                  <a:pt x="336804" y="28701"/>
                </a:moveTo>
                <a:lnTo>
                  <a:pt x="310896" y="28701"/>
                </a:lnTo>
                <a:lnTo>
                  <a:pt x="310896" y="54610"/>
                </a:lnTo>
                <a:lnTo>
                  <a:pt x="336804" y="54610"/>
                </a:lnTo>
                <a:lnTo>
                  <a:pt x="336804" y="28701"/>
                </a:lnTo>
                <a:close/>
              </a:path>
              <a:path w="3914775" h="78105">
                <a:moveTo>
                  <a:pt x="388620" y="28701"/>
                </a:moveTo>
                <a:lnTo>
                  <a:pt x="362712" y="28701"/>
                </a:lnTo>
                <a:lnTo>
                  <a:pt x="362712" y="54610"/>
                </a:lnTo>
                <a:lnTo>
                  <a:pt x="388620" y="54610"/>
                </a:lnTo>
                <a:lnTo>
                  <a:pt x="388620" y="28701"/>
                </a:lnTo>
                <a:close/>
              </a:path>
              <a:path w="3914775" h="78105">
                <a:moveTo>
                  <a:pt x="440436" y="28575"/>
                </a:moveTo>
                <a:lnTo>
                  <a:pt x="414528" y="28575"/>
                </a:lnTo>
                <a:lnTo>
                  <a:pt x="414528" y="54482"/>
                </a:lnTo>
                <a:lnTo>
                  <a:pt x="440436" y="54482"/>
                </a:lnTo>
                <a:lnTo>
                  <a:pt x="440436" y="28575"/>
                </a:lnTo>
                <a:close/>
              </a:path>
              <a:path w="3914775" h="78105">
                <a:moveTo>
                  <a:pt x="492252" y="28575"/>
                </a:moveTo>
                <a:lnTo>
                  <a:pt x="466344" y="28575"/>
                </a:lnTo>
                <a:lnTo>
                  <a:pt x="466344" y="54482"/>
                </a:lnTo>
                <a:lnTo>
                  <a:pt x="492252" y="54482"/>
                </a:lnTo>
                <a:lnTo>
                  <a:pt x="492252" y="28575"/>
                </a:lnTo>
                <a:close/>
              </a:path>
              <a:path w="3914775" h="78105">
                <a:moveTo>
                  <a:pt x="544068" y="28575"/>
                </a:moveTo>
                <a:lnTo>
                  <a:pt x="518160" y="28575"/>
                </a:lnTo>
                <a:lnTo>
                  <a:pt x="518160" y="54482"/>
                </a:lnTo>
                <a:lnTo>
                  <a:pt x="544068" y="54482"/>
                </a:lnTo>
                <a:lnTo>
                  <a:pt x="544068" y="28575"/>
                </a:lnTo>
                <a:close/>
              </a:path>
              <a:path w="3914775" h="78105">
                <a:moveTo>
                  <a:pt x="595884" y="28448"/>
                </a:moveTo>
                <a:lnTo>
                  <a:pt x="569976" y="28448"/>
                </a:lnTo>
                <a:lnTo>
                  <a:pt x="569976" y="54355"/>
                </a:lnTo>
                <a:lnTo>
                  <a:pt x="595884" y="54355"/>
                </a:lnTo>
                <a:lnTo>
                  <a:pt x="595884" y="28448"/>
                </a:lnTo>
                <a:close/>
              </a:path>
              <a:path w="3914775" h="78105">
                <a:moveTo>
                  <a:pt x="647700" y="28448"/>
                </a:moveTo>
                <a:lnTo>
                  <a:pt x="621792" y="28448"/>
                </a:lnTo>
                <a:lnTo>
                  <a:pt x="621792" y="54355"/>
                </a:lnTo>
                <a:lnTo>
                  <a:pt x="647700" y="54355"/>
                </a:lnTo>
                <a:lnTo>
                  <a:pt x="647700" y="28448"/>
                </a:lnTo>
                <a:close/>
              </a:path>
              <a:path w="3914775" h="78105">
                <a:moveTo>
                  <a:pt x="699516" y="28448"/>
                </a:moveTo>
                <a:lnTo>
                  <a:pt x="673608" y="28448"/>
                </a:lnTo>
                <a:lnTo>
                  <a:pt x="673608" y="54355"/>
                </a:lnTo>
                <a:lnTo>
                  <a:pt x="699516" y="54355"/>
                </a:lnTo>
                <a:lnTo>
                  <a:pt x="699516" y="28448"/>
                </a:lnTo>
                <a:close/>
              </a:path>
              <a:path w="3914775" h="78105">
                <a:moveTo>
                  <a:pt x="751332" y="28320"/>
                </a:moveTo>
                <a:lnTo>
                  <a:pt x="725424" y="28448"/>
                </a:lnTo>
                <a:lnTo>
                  <a:pt x="725424" y="54355"/>
                </a:lnTo>
                <a:lnTo>
                  <a:pt x="751332" y="54228"/>
                </a:lnTo>
                <a:lnTo>
                  <a:pt x="751332" y="28320"/>
                </a:lnTo>
                <a:close/>
              </a:path>
              <a:path w="3914775" h="78105">
                <a:moveTo>
                  <a:pt x="803148" y="28320"/>
                </a:moveTo>
                <a:lnTo>
                  <a:pt x="777240" y="28320"/>
                </a:lnTo>
                <a:lnTo>
                  <a:pt x="777240" y="54228"/>
                </a:lnTo>
                <a:lnTo>
                  <a:pt x="803148" y="54228"/>
                </a:lnTo>
                <a:lnTo>
                  <a:pt x="803148" y="28320"/>
                </a:lnTo>
                <a:close/>
              </a:path>
              <a:path w="3914775" h="78105">
                <a:moveTo>
                  <a:pt x="854964" y="28320"/>
                </a:moveTo>
                <a:lnTo>
                  <a:pt x="829056" y="28320"/>
                </a:lnTo>
                <a:lnTo>
                  <a:pt x="829056" y="54228"/>
                </a:lnTo>
                <a:lnTo>
                  <a:pt x="854964" y="54228"/>
                </a:lnTo>
                <a:lnTo>
                  <a:pt x="854964" y="28320"/>
                </a:lnTo>
                <a:close/>
              </a:path>
              <a:path w="3914775" h="78105">
                <a:moveTo>
                  <a:pt x="906780" y="28193"/>
                </a:moveTo>
                <a:lnTo>
                  <a:pt x="880872" y="28320"/>
                </a:lnTo>
                <a:lnTo>
                  <a:pt x="880872" y="54228"/>
                </a:lnTo>
                <a:lnTo>
                  <a:pt x="906780" y="54101"/>
                </a:lnTo>
                <a:lnTo>
                  <a:pt x="906780" y="28193"/>
                </a:lnTo>
                <a:close/>
              </a:path>
              <a:path w="3914775" h="78105">
                <a:moveTo>
                  <a:pt x="958596" y="28193"/>
                </a:moveTo>
                <a:lnTo>
                  <a:pt x="932688" y="28193"/>
                </a:lnTo>
                <a:lnTo>
                  <a:pt x="932688" y="54101"/>
                </a:lnTo>
                <a:lnTo>
                  <a:pt x="958596" y="54101"/>
                </a:lnTo>
                <a:lnTo>
                  <a:pt x="958596" y="28193"/>
                </a:lnTo>
                <a:close/>
              </a:path>
              <a:path w="3914775" h="78105">
                <a:moveTo>
                  <a:pt x="1010412" y="28193"/>
                </a:moveTo>
                <a:lnTo>
                  <a:pt x="984504" y="28193"/>
                </a:lnTo>
                <a:lnTo>
                  <a:pt x="984504" y="54101"/>
                </a:lnTo>
                <a:lnTo>
                  <a:pt x="1010412" y="54101"/>
                </a:lnTo>
                <a:lnTo>
                  <a:pt x="1010412" y="28193"/>
                </a:lnTo>
                <a:close/>
              </a:path>
              <a:path w="3914775" h="78105">
                <a:moveTo>
                  <a:pt x="1062228" y="28066"/>
                </a:moveTo>
                <a:lnTo>
                  <a:pt x="1036320" y="28193"/>
                </a:lnTo>
                <a:lnTo>
                  <a:pt x="1036320" y="54101"/>
                </a:lnTo>
                <a:lnTo>
                  <a:pt x="1062228" y="53975"/>
                </a:lnTo>
                <a:lnTo>
                  <a:pt x="1062228" y="28066"/>
                </a:lnTo>
                <a:close/>
              </a:path>
              <a:path w="3914775" h="78105">
                <a:moveTo>
                  <a:pt x="1114044" y="28066"/>
                </a:moveTo>
                <a:lnTo>
                  <a:pt x="1088136" y="28066"/>
                </a:lnTo>
                <a:lnTo>
                  <a:pt x="1088136" y="53975"/>
                </a:lnTo>
                <a:lnTo>
                  <a:pt x="1114044" y="53975"/>
                </a:lnTo>
                <a:lnTo>
                  <a:pt x="1114044" y="28066"/>
                </a:lnTo>
                <a:close/>
              </a:path>
              <a:path w="3914775" h="78105">
                <a:moveTo>
                  <a:pt x="1165860" y="28066"/>
                </a:moveTo>
                <a:lnTo>
                  <a:pt x="1139952" y="28066"/>
                </a:lnTo>
                <a:lnTo>
                  <a:pt x="1139952" y="53975"/>
                </a:lnTo>
                <a:lnTo>
                  <a:pt x="1165860" y="53975"/>
                </a:lnTo>
                <a:lnTo>
                  <a:pt x="1165860" y="28066"/>
                </a:lnTo>
                <a:close/>
              </a:path>
              <a:path w="3914775" h="78105">
                <a:moveTo>
                  <a:pt x="1217676" y="27939"/>
                </a:moveTo>
                <a:lnTo>
                  <a:pt x="1191768" y="28066"/>
                </a:lnTo>
                <a:lnTo>
                  <a:pt x="1191768" y="53975"/>
                </a:lnTo>
                <a:lnTo>
                  <a:pt x="1217676" y="53848"/>
                </a:lnTo>
                <a:lnTo>
                  <a:pt x="1217676" y="27939"/>
                </a:lnTo>
                <a:close/>
              </a:path>
              <a:path w="3914775" h="78105">
                <a:moveTo>
                  <a:pt x="1269492" y="27939"/>
                </a:moveTo>
                <a:lnTo>
                  <a:pt x="1243584" y="27939"/>
                </a:lnTo>
                <a:lnTo>
                  <a:pt x="1243584" y="53848"/>
                </a:lnTo>
                <a:lnTo>
                  <a:pt x="1269492" y="53848"/>
                </a:lnTo>
                <a:lnTo>
                  <a:pt x="1269492" y="27939"/>
                </a:lnTo>
                <a:close/>
              </a:path>
              <a:path w="3914775" h="78105">
                <a:moveTo>
                  <a:pt x="1321308" y="27939"/>
                </a:moveTo>
                <a:lnTo>
                  <a:pt x="1295400" y="27939"/>
                </a:lnTo>
                <a:lnTo>
                  <a:pt x="1295400" y="53848"/>
                </a:lnTo>
                <a:lnTo>
                  <a:pt x="1321308" y="53848"/>
                </a:lnTo>
                <a:lnTo>
                  <a:pt x="1321308" y="27939"/>
                </a:lnTo>
                <a:close/>
              </a:path>
              <a:path w="3914775" h="78105">
                <a:moveTo>
                  <a:pt x="1373124" y="27812"/>
                </a:moveTo>
                <a:lnTo>
                  <a:pt x="1347216" y="27939"/>
                </a:lnTo>
                <a:lnTo>
                  <a:pt x="1347216" y="53848"/>
                </a:lnTo>
                <a:lnTo>
                  <a:pt x="1373124" y="53720"/>
                </a:lnTo>
                <a:lnTo>
                  <a:pt x="1373124" y="27812"/>
                </a:lnTo>
                <a:close/>
              </a:path>
              <a:path w="3914775" h="78105">
                <a:moveTo>
                  <a:pt x="1424940" y="27812"/>
                </a:moveTo>
                <a:lnTo>
                  <a:pt x="1399032" y="27812"/>
                </a:lnTo>
                <a:lnTo>
                  <a:pt x="1399032" y="53720"/>
                </a:lnTo>
                <a:lnTo>
                  <a:pt x="1424940" y="53720"/>
                </a:lnTo>
                <a:lnTo>
                  <a:pt x="1424940" y="27812"/>
                </a:lnTo>
                <a:close/>
              </a:path>
              <a:path w="3914775" h="78105">
                <a:moveTo>
                  <a:pt x="1476755" y="27812"/>
                </a:moveTo>
                <a:lnTo>
                  <a:pt x="1450848" y="27812"/>
                </a:lnTo>
                <a:lnTo>
                  <a:pt x="1450848" y="53720"/>
                </a:lnTo>
                <a:lnTo>
                  <a:pt x="1476755" y="53720"/>
                </a:lnTo>
                <a:lnTo>
                  <a:pt x="1476755" y="27812"/>
                </a:lnTo>
                <a:close/>
              </a:path>
              <a:path w="3914775" h="78105">
                <a:moveTo>
                  <a:pt x="1528572" y="27812"/>
                </a:moveTo>
                <a:lnTo>
                  <a:pt x="1502664" y="27812"/>
                </a:lnTo>
                <a:lnTo>
                  <a:pt x="1502664" y="53720"/>
                </a:lnTo>
                <a:lnTo>
                  <a:pt x="1528572" y="53720"/>
                </a:lnTo>
                <a:lnTo>
                  <a:pt x="1528572" y="27812"/>
                </a:lnTo>
                <a:close/>
              </a:path>
              <a:path w="3914775" h="78105">
                <a:moveTo>
                  <a:pt x="1580388" y="27686"/>
                </a:moveTo>
                <a:lnTo>
                  <a:pt x="1554479" y="27686"/>
                </a:lnTo>
                <a:lnTo>
                  <a:pt x="1554479" y="53593"/>
                </a:lnTo>
                <a:lnTo>
                  <a:pt x="1580388" y="53593"/>
                </a:lnTo>
                <a:lnTo>
                  <a:pt x="1580388" y="27686"/>
                </a:lnTo>
                <a:close/>
              </a:path>
              <a:path w="3914775" h="78105">
                <a:moveTo>
                  <a:pt x="1632203" y="27686"/>
                </a:moveTo>
                <a:lnTo>
                  <a:pt x="1606296" y="27686"/>
                </a:lnTo>
                <a:lnTo>
                  <a:pt x="1606296" y="53593"/>
                </a:lnTo>
                <a:lnTo>
                  <a:pt x="1632203" y="53593"/>
                </a:lnTo>
                <a:lnTo>
                  <a:pt x="1632203" y="27686"/>
                </a:lnTo>
                <a:close/>
              </a:path>
              <a:path w="3914775" h="78105">
                <a:moveTo>
                  <a:pt x="1684020" y="27686"/>
                </a:moveTo>
                <a:lnTo>
                  <a:pt x="1658112" y="27686"/>
                </a:lnTo>
                <a:lnTo>
                  <a:pt x="1658112" y="53593"/>
                </a:lnTo>
                <a:lnTo>
                  <a:pt x="1684020" y="53593"/>
                </a:lnTo>
                <a:lnTo>
                  <a:pt x="1684020" y="27686"/>
                </a:lnTo>
                <a:close/>
              </a:path>
              <a:path w="3914775" h="78105">
                <a:moveTo>
                  <a:pt x="1735836" y="27558"/>
                </a:moveTo>
                <a:lnTo>
                  <a:pt x="1709927" y="27558"/>
                </a:lnTo>
                <a:lnTo>
                  <a:pt x="1709927" y="53466"/>
                </a:lnTo>
                <a:lnTo>
                  <a:pt x="1735836" y="53466"/>
                </a:lnTo>
                <a:lnTo>
                  <a:pt x="1735836" y="27558"/>
                </a:lnTo>
                <a:close/>
              </a:path>
              <a:path w="3914775" h="78105">
                <a:moveTo>
                  <a:pt x="1787652" y="27558"/>
                </a:moveTo>
                <a:lnTo>
                  <a:pt x="1761744" y="27558"/>
                </a:lnTo>
                <a:lnTo>
                  <a:pt x="1761744" y="53466"/>
                </a:lnTo>
                <a:lnTo>
                  <a:pt x="1787652" y="53466"/>
                </a:lnTo>
                <a:lnTo>
                  <a:pt x="1787652" y="27558"/>
                </a:lnTo>
                <a:close/>
              </a:path>
              <a:path w="3914775" h="78105">
                <a:moveTo>
                  <a:pt x="1839468" y="27558"/>
                </a:moveTo>
                <a:lnTo>
                  <a:pt x="1813560" y="27558"/>
                </a:lnTo>
                <a:lnTo>
                  <a:pt x="1813560" y="53466"/>
                </a:lnTo>
                <a:lnTo>
                  <a:pt x="1839468" y="53466"/>
                </a:lnTo>
                <a:lnTo>
                  <a:pt x="1839468" y="27558"/>
                </a:lnTo>
                <a:close/>
              </a:path>
              <a:path w="3914775" h="78105">
                <a:moveTo>
                  <a:pt x="1891284" y="27431"/>
                </a:moveTo>
                <a:lnTo>
                  <a:pt x="1865376" y="27431"/>
                </a:lnTo>
                <a:lnTo>
                  <a:pt x="1865376" y="53339"/>
                </a:lnTo>
                <a:lnTo>
                  <a:pt x="1891284" y="53339"/>
                </a:lnTo>
                <a:lnTo>
                  <a:pt x="1891284" y="27431"/>
                </a:lnTo>
                <a:close/>
              </a:path>
              <a:path w="3914775" h="78105">
                <a:moveTo>
                  <a:pt x="1943100" y="27431"/>
                </a:moveTo>
                <a:lnTo>
                  <a:pt x="1917192" y="27431"/>
                </a:lnTo>
                <a:lnTo>
                  <a:pt x="1917192" y="53339"/>
                </a:lnTo>
                <a:lnTo>
                  <a:pt x="1943100" y="53339"/>
                </a:lnTo>
                <a:lnTo>
                  <a:pt x="1943100" y="27431"/>
                </a:lnTo>
                <a:close/>
              </a:path>
              <a:path w="3914775" h="78105">
                <a:moveTo>
                  <a:pt x="1994916" y="27431"/>
                </a:moveTo>
                <a:lnTo>
                  <a:pt x="1969008" y="27431"/>
                </a:lnTo>
                <a:lnTo>
                  <a:pt x="1969008" y="53339"/>
                </a:lnTo>
                <a:lnTo>
                  <a:pt x="1994916" y="53339"/>
                </a:lnTo>
                <a:lnTo>
                  <a:pt x="1994916" y="27431"/>
                </a:lnTo>
                <a:close/>
              </a:path>
              <a:path w="3914775" h="78105">
                <a:moveTo>
                  <a:pt x="2046732" y="27304"/>
                </a:moveTo>
                <a:lnTo>
                  <a:pt x="2020824" y="27304"/>
                </a:lnTo>
                <a:lnTo>
                  <a:pt x="2020824" y="53212"/>
                </a:lnTo>
                <a:lnTo>
                  <a:pt x="2046732" y="53212"/>
                </a:lnTo>
                <a:lnTo>
                  <a:pt x="2046732" y="27304"/>
                </a:lnTo>
                <a:close/>
              </a:path>
              <a:path w="3914775" h="78105">
                <a:moveTo>
                  <a:pt x="2098548" y="27304"/>
                </a:moveTo>
                <a:lnTo>
                  <a:pt x="2072640" y="27304"/>
                </a:lnTo>
                <a:lnTo>
                  <a:pt x="2072640" y="53212"/>
                </a:lnTo>
                <a:lnTo>
                  <a:pt x="2098548" y="53212"/>
                </a:lnTo>
                <a:lnTo>
                  <a:pt x="2098548" y="27304"/>
                </a:lnTo>
                <a:close/>
              </a:path>
              <a:path w="3914775" h="78105">
                <a:moveTo>
                  <a:pt x="2150364" y="27304"/>
                </a:moveTo>
                <a:lnTo>
                  <a:pt x="2124455" y="27304"/>
                </a:lnTo>
                <a:lnTo>
                  <a:pt x="2124455" y="53212"/>
                </a:lnTo>
                <a:lnTo>
                  <a:pt x="2150364" y="53212"/>
                </a:lnTo>
                <a:lnTo>
                  <a:pt x="2150364" y="27304"/>
                </a:lnTo>
                <a:close/>
              </a:path>
              <a:path w="3914775" h="78105">
                <a:moveTo>
                  <a:pt x="2202179" y="27177"/>
                </a:moveTo>
                <a:lnTo>
                  <a:pt x="2176272" y="27304"/>
                </a:lnTo>
                <a:lnTo>
                  <a:pt x="2176272" y="53212"/>
                </a:lnTo>
                <a:lnTo>
                  <a:pt x="2202179" y="53086"/>
                </a:lnTo>
                <a:lnTo>
                  <a:pt x="2202179" y="27177"/>
                </a:lnTo>
                <a:close/>
              </a:path>
              <a:path w="3914775" h="78105">
                <a:moveTo>
                  <a:pt x="2253996" y="27177"/>
                </a:moveTo>
                <a:lnTo>
                  <a:pt x="2228088" y="27177"/>
                </a:lnTo>
                <a:lnTo>
                  <a:pt x="2228088" y="53086"/>
                </a:lnTo>
                <a:lnTo>
                  <a:pt x="2253996" y="53086"/>
                </a:lnTo>
                <a:lnTo>
                  <a:pt x="2253996" y="27177"/>
                </a:lnTo>
                <a:close/>
              </a:path>
              <a:path w="3914775" h="78105">
                <a:moveTo>
                  <a:pt x="2305812" y="27177"/>
                </a:moveTo>
                <a:lnTo>
                  <a:pt x="2279904" y="27177"/>
                </a:lnTo>
                <a:lnTo>
                  <a:pt x="2279904" y="53086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3914775" h="78105">
                <a:moveTo>
                  <a:pt x="2357628" y="27050"/>
                </a:moveTo>
                <a:lnTo>
                  <a:pt x="2331720" y="27177"/>
                </a:lnTo>
                <a:lnTo>
                  <a:pt x="2331720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3914775" h="78105">
                <a:moveTo>
                  <a:pt x="2409444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4" y="52958"/>
                </a:lnTo>
                <a:lnTo>
                  <a:pt x="2409444" y="27050"/>
                </a:lnTo>
                <a:close/>
              </a:path>
              <a:path w="3914775" h="78105">
                <a:moveTo>
                  <a:pt x="2461260" y="27050"/>
                </a:moveTo>
                <a:lnTo>
                  <a:pt x="2435352" y="27050"/>
                </a:lnTo>
                <a:lnTo>
                  <a:pt x="2435352" y="52958"/>
                </a:lnTo>
                <a:lnTo>
                  <a:pt x="2461260" y="52958"/>
                </a:lnTo>
                <a:lnTo>
                  <a:pt x="2461260" y="27050"/>
                </a:lnTo>
                <a:close/>
              </a:path>
              <a:path w="3914775" h="78105">
                <a:moveTo>
                  <a:pt x="2513076" y="26924"/>
                </a:moveTo>
                <a:lnTo>
                  <a:pt x="2487168" y="27050"/>
                </a:lnTo>
                <a:lnTo>
                  <a:pt x="2487168" y="52958"/>
                </a:lnTo>
                <a:lnTo>
                  <a:pt x="2513076" y="52831"/>
                </a:lnTo>
                <a:lnTo>
                  <a:pt x="2513076" y="26924"/>
                </a:lnTo>
                <a:close/>
              </a:path>
              <a:path w="3914775" h="78105">
                <a:moveTo>
                  <a:pt x="2564892" y="26924"/>
                </a:moveTo>
                <a:lnTo>
                  <a:pt x="2538984" y="26924"/>
                </a:lnTo>
                <a:lnTo>
                  <a:pt x="2538984" y="52831"/>
                </a:lnTo>
                <a:lnTo>
                  <a:pt x="2564892" y="52831"/>
                </a:lnTo>
                <a:lnTo>
                  <a:pt x="2564892" y="26924"/>
                </a:lnTo>
                <a:close/>
              </a:path>
              <a:path w="3914775" h="78105">
                <a:moveTo>
                  <a:pt x="2616708" y="26924"/>
                </a:moveTo>
                <a:lnTo>
                  <a:pt x="2590800" y="26924"/>
                </a:lnTo>
                <a:lnTo>
                  <a:pt x="2590800" y="52831"/>
                </a:lnTo>
                <a:lnTo>
                  <a:pt x="2616708" y="52831"/>
                </a:lnTo>
                <a:lnTo>
                  <a:pt x="2616708" y="26924"/>
                </a:lnTo>
                <a:close/>
              </a:path>
              <a:path w="3914775" h="78105">
                <a:moveTo>
                  <a:pt x="2668524" y="26797"/>
                </a:moveTo>
                <a:lnTo>
                  <a:pt x="2642616" y="26924"/>
                </a:lnTo>
                <a:lnTo>
                  <a:pt x="2642616" y="52831"/>
                </a:lnTo>
                <a:lnTo>
                  <a:pt x="2668524" y="52704"/>
                </a:lnTo>
                <a:lnTo>
                  <a:pt x="2668524" y="26797"/>
                </a:lnTo>
                <a:close/>
              </a:path>
              <a:path w="3914775" h="78105">
                <a:moveTo>
                  <a:pt x="2720340" y="26797"/>
                </a:moveTo>
                <a:lnTo>
                  <a:pt x="2694432" y="26797"/>
                </a:lnTo>
                <a:lnTo>
                  <a:pt x="2694432" y="52704"/>
                </a:lnTo>
                <a:lnTo>
                  <a:pt x="2720340" y="52704"/>
                </a:lnTo>
                <a:lnTo>
                  <a:pt x="2720340" y="26797"/>
                </a:lnTo>
                <a:close/>
              </a:path>
              <a:path w="3914775" h="78105">
                <a:moveTo>
                  <a:pt x="2772155" y="26797"/>
                </a:moveTo>
                <a:lnTo>
                  <a:pt x="2746248" y="26797"/>
                </a:lnTo>
                <a:lnTo>
                  <a:pt x="2746248" y="52704"/>
                </a:lnTo>
                <a:lnTo>
                  <a:pt x="2772155" y="52704"/>
                </a:lnTo>
                <a:lnTo>
                  <a:pt x="2772155" y="26797"/>
                </a:lnTo>
                <a:close/>
              </a:path>
              <a:path w="3914775" h="78105">
                <a:moveTo>
                  <a:pt x="2823972" y="26797"/>
                </a:moveTo>
                <a:lnTo>
                  <a:pt x="2798064" y="26797"/>
                </a:lnTo>
                <a:lnTo>
                  <a:pt x="2798064" y="52704"/>
                </a:lnTo>
                <a:lnTo>
                  <a:pt x="2823972" y="52704"/>
                </a:lnTo>
                <a:lnTo>
                  <a:pt x="2823972" y="26797"/>
                </a:lnTo>
                <a:close/>
              </a:path>
              <a:path w="3914775" h="78105">
                <a:moveTo>
                  <a:pt x="2875788" y="26669"/>
                </a:moveTo>
                <a:lnTo>
                  <a:pt x="2849879" y="26669"/>
                </a:lnTo>
                <a:lnTo>
                  <a:pt x="2849879" y="52577"/>
                </a:lnTo>
                <a:lnTo>
                  <a:pt x="2875788" y="52577"/>
                </a:lnTo>
                <a:lnTo>
                  <a:pt x="2875788" y="26669"/>
                </a:lnTo>
                <a:close/>
              </a:path>
              <a:path w="3914775" h="78105">
                <a:moveTo>
                  <a:pt x="2927604" y="26669"/>
                </a:moveTo>
                <a:lnTo>
                  <a:pt x="2901696" y="26669"/>
                </a:lnTo>
                <a:lnTo>
                  <a:pt x="2901696" y="52577"/>
                </a:lnTo>
                <a:lnTo>
                  <a:pt x="2927604" y="52577"/>
                </a:lnTo>
                <a:lnTo>
                  <a:pt x="2927604" y="26669"/>
                </a:lnTo>
                <a:close/>
              </a:path>
              <a:path w="3914775" h="78105">
                <a:moveTo>
                  <a:pt x="2979420" y="26669"/>
                </a:moveTo>
                <a:lnTo>
                  <a:pt x="2953512" y="26669"/>
                </a:lnTo>
                <a:lnTo>
                  <a:pt x="2953512" y="52577"/>
                </a:lnTo>
                <a:lnTo>
                  <a:pt x="2979420" y="52577"/>
                </a:lnTo>
                <a:lnTo>
                  <a:pt x="2979420" y="26669"/>
                </a:lnTo>
                <a:close/>
              </a:path>
              <a:path w="3914775" h="78105">
                <a:moveTo>
                  <a:pt x="3031236" y="26542"/>
                </a:moveTo>
                <a:lnTo>
                  <a:pt x="3005328" y="26542"/>
                </a:lnTo>
                <a:lnTo>
                  <a:pt x="3005328" y="52450"/>
                </a:lnTo>
                <a:lnTo>
                  <a:pt x="3031236" y="52450"/>
                </a:lnTo>
                <a:lnTo>
                  <a:pt x="3031236" y="26542"/>
                </a:lnTo>
                <a:close/>
              </a:path>
              <a:path w="3914775" h="78105">
                <a:moveTo>
                  <a:pt x="3083052" y="26542"/>
                </a:moveTo>
                <a:lnTo>
                  <a:pt x="3057144" y="26542"/>
                </a:lnTo>
                <a:lnTo>
                  <a:pt x="3057144" y="52450"/>
                </a:lnTo>
                <a:lnTo>
                  <a:pt x="3083052" y="52450"/>
                </a:lnTo>
                <a:lnTo>
                  <a:pt x="3083052" y="26542"/>
                </a:lnTo>
                <a:close/>
              </a:path>
              <a:path w="3914775" h="78105">
                <a:moveTo>
                  <a:pt x="3134868" y="26542"/>
                </a:moveTo>
                <a:lnTo>
                  <a:pt x="3108960" y="26542"/>
                </a:lnTo>
                <a:lnTo>
                  <a:pt x="3108960" y="52450"/>
                </a:lnTo>
                <a:lnTo>
                  <a:pt x="3134868" y="52450"/>
                </a:lnTo>
                <a:lnTo>
                  <a:pt x="3134868" y="26542"/>
                </a:lnTo>
                <a:close/>
              </a:path>
              <a:path w="3914775" h="78105">
                <a:moveTo>
                  <a:pt x="3186684" y="26415"/>
                </a:moveTo>
                <a:lnTo>
                  <a:pt x="3160776" y="26415"/>
                </a:lnTo>
                <a:lnTo>
                  <a:pt x="3160776" y="52324"/>
                </a:lnTo>
                <a:lnTo>
                  <a:pt x="3186684" y="52324"/>
                </a:lnTo>
                <a:lnTo>
                  <a:pt x="3186684" y="26415"/>
                </a:lnTo>
                <a:close/>
              </a:path>
              <a:path w="3914775" h="78105">
                <a:moveTo>
                  <a:pt x="3238500" y="26415"/>
                </a:moveTo>
                <a:lnTo>
                  <a:pt x="3212592" y="26415"/>
                </a:lnTo>
                <a:lnTo>
                  <a:pt x="3212592" y="52324"/>
                </a:lnTo>
                <a:lnTo>
                  <a:pt x="3238500" y="52324"/>
                </a:lnTo>
                <a:lnTo>
                  <a:pt x="3238500" y="26415"/>
                </a:lnTo>
                <a:close/>
              </a:path>
              <a:path w="3914775" h="78105">
                <a:moveTo>
                  <a:pt x="3290316" y="26415"/>
                </a:moveTo>
                <a:lnTo>
                  <a:pt x="3264408" y="26415"/>
                </a:lnTo>
                <a:lnTo>
                  <a:pt x="3264408" y="52324"/>
                </a:lnTo>
                <a:lnTo>
                  <a:pt x="3290316" y="52324"/>
                </a:lnTo>
                <a:lnTo>
                  <a:pt x="3290316" y="26415"/>
                </a:lnTo>
                <a:close/>
              </a:path>
              <a:path w="3914775" h="78105">
                <a:moveTo>
                  <a:pt x="3342132" y="26288"/>
                </a:moveTo>
                <a:lnTo>
                  <a:pt x="3316224" y="26288"/>
                </a:lnTo>
                <a:lnTo>
                  <a:pt x="3316224" y="52197"/>
                </a:lnTo>
                <a:lnTo>
                  <a:pt x="3342132" y="52197"/>
                </a:lnTo>
                <a:lnTo>
                  <a:pt x="3342132" y="26288"/>
                </a:lnTo>
                <a:close/>
              </a:path>
              <a:path w="3914775" h="78105">
                <a:moveTo>
                  <a:pt x="3393948" y="26288"/>
                </a:moveTo>
                <a:lnTo>
                  <a:pt x="3368040" y="26288"/>
                </a:lnTo>
                <a:lnTo>
                  <a:pt x="3368040" y="52197"/>
                </a:lnTo>
                <a:lnTo>
                  <a:pt x="3393948" y="52197"/>
                </a:lnTo>
                <a:lnTo>
                  <a:pt x="3393948" y="26288"/>
                </a:lnTo>
                <a:close/>
              </a:path>
              <a:path w="3914775" h="78105">
                <a:moveTo>
                  <a:pt x="3445764" y="26288"/>
                </a:moveTo>
                <a:lnTo>
                  <a:pt x="3419855" y="26288"/>
                </a:lnTo>
                <a:lnTo>
                  <a:pt x="3419855" y="52197"/>
                </a:lnTo>
                <a:lnTo>
                  <a:pt x="3445764" y="52197"/>
                </a:lnTo>
                <a:lnTo>
                  <a:pt x="3445764" y="26288"/>
                </a:lnTo>
                <a:close/>
              </a:path>
              <a:path w="3914775" h="78105">
                <a:moveTo>
                  <a:pt x="3497579" y="26162"/>
                </a:moveTo>
                <a:lnTo>
                  <a:pt x="3471672" y="26288"/>
                </a:lnTo>
                <a:lnTo>
                  <a:pt x="3471672" y="52197"/>
                </a:lnTo>
                <a:lnTo>
                  <a:pt x="3497579" y="52069"/>
                </a:lnTo>
                <a:lnTo>
                  <a:pt x="3497579" y="26162"/>
                </a:lnTo>
                <a:close/>
              </a:path>
              <a:path w="3914775" h="78105">
                <a:moveTo>
                  <a:pt x="3549396" y="26162"/>
                </a:moveTo>
                <a:lnTo>
                  <a:pt x="3523488" y="26162"/>
                </a:lnTo>
                <a:lnTo>
                  <a:pt x="3523488" y="52069"/>
                </a:lnTo>
                <a:lnTo>
                  <a:pt x="3549396" y="52069"/>
                </a:lnTo>
                <a:lnTo>
                  <a:pt x="3549396" y="26162"/>
                </a:lnTo>
                <a:close/>
              </a:path>
              <a:path w="3914775" h="78105">
                <a:moveTo>
                  <a:pt x="3601212" y="26162"/>
                </a:moveTo>
                <a:lnTo>
                  <a:pt x="3575304" y="26162"/>
                </a:lnTo>
                <a:lnTo>
                  <a:pt x="3575304" y="52069"/>
                </a:lnTo>
                <a:lnTo>
                  <a:pt x="3601212" y="52069"/>
                </a:lnTo>
                <a:lnTo>
                  <a:pt x="3601212" y="26162"/>
                </a:lnTo>
                <a:close/>
              </a:path>
              <a:path w="3914775" h="78105">
                <a:moveTo>
                  <a:pt x="3653028" y="26035"/>
                </a:moveTo>
                <a:lnTo>
                  <a:pt x="3627120" y="26162"/>
                </a:lnTo>
                <a:lnTo>
                  <a:pt x="3627120" y="52069"/>
                </a:lnTo>
                <a:lnTo>
                  <a:pt x="3653028" y="51942"/>
                </a:lnTo>
                <a:lnTo>
                  <a:pt x="3653028" y="26035"/>
                </a:lnTo>
                <a:close/>
              </a:path>
              <a:path w="3914775" h="78105">
                <a:moveTo>
                  <a:pt x="3704844" y="26035"/>
                </a:moveTo>
                <a:lnTo>
                  <a:pt x="3678936" y="26035"/>
                </a:lnTo>
                <a:lnTo>
                  <a:pt x="3678936" y="51942"/>
                </a:lnTo>
                <a:lnTo>
                  <a:pt x="3704844" y="51942"/>
                </a:lnTo>
                <a:lnTo>
                  <a:pt x="3704844" y="26035"/>
                </a:lnTo>
                <a:close/>
              </a:path>
              <a:path w="3914775" h="78105">
                <a:moveTo>
                  <a:pt x="3756660" y="26035"/>
                </a:moveTo>
                <a:lnTo>
                  <a:pt x="3730752" y="26035"/>
                </a:lnTo>
                <a:lnTo>
                  <a:pt x="3730752" y="51942"/>
                </a:lnTo>
                <a:lnTo>
                  <a:pt x="3756660" y="51942"/>
                </a:lnTo>
                <a:lnTo>
                  <a:pt x="3756660" y="26035"/>
                </a:lnTo>
                <a:close/>
              </a:path>
              <a:path w="3914775" h="78105">
                <a:moveTo>
                  <a:pt x="3808476" y="25907"/>
                </a:moveTo>
                <a:lnTo>
                  <a:pt x="3782568" y="26035"/>
                </a:lnTo>
                <a:lnTo>
                  <a:pt x="3782568" y="51942"/>
                </a:lnTo>
                <a:lnTo>
                  <a:pt x="3808476" y="51815"/>
                </a:lnTo>
                <a:lnTo>
                  <a:pt x="3808476" y="25907"/>
                </a:lnTo>
                <a:close/>
              </a:path>
              <a:path w="3914775" h="78105">
                <a:moveTo>
                  <a:pt x="3875532" y="0"/>
                </a:moveTo>
                <a:lnTo>
                  <a:pt x="3860405" y="3053"/>
                </a:lnTo>
                <a:lnTo>
                  <a:pt x="3848052" y="11382"/>
                </a:lnTo>
                <a:lnTo>
                  <a:pt x="3839723" y="23735"/>
                </a:lnTo>
                <a:lnTo>
                  <a:pt x="3836670" y="38862"/>
                </a:lnTo>
                <a:lnTo>
                  <a:pt x="3839723" y="53988"/>
                </a:lnTo>
                <a:lnTo>
                  <a:pt x="3848052" y="66341"/>
                </a:lnTo>
                <a:lnTo>
                  <a:pt x="3860405" y="74670"/>
                </a:lnTo>
                <a:lnTo>
                  <a:pt x="3875532" y="77724"/>
                </a:lnTo>
                <a:lnTo>
                  <a:pt x="3890658" y="74670"/>
                </a:lnTo>
                <a:lnTo>
                  <a:pt x="3903011" y="66341"/>
                </a:lnTo>
                <a:lnTo>
                  <a:pt x="3911340" y="53988"/>
                </a:lnTo>
                <a:lnTo>
                  <a:pt x="3911778" y="51815"/>
                </a:lnTo>
                <a:lnTo>
                  <a:pt x="3860292" y="51815"/>
                </a:lnTo>
                <a:lnTo>
                  <a:pt x="3860292" y="25907"/>
                </a:lnTo>
                <a:lnTo>
                  <a:pt x="3911778" y="25907"/>
                </a:lnTo>
                <a:lnTo>
                  <a:pt x="3911340" y="23735"/>
                </a:lnTo>
                <a:lnTo>
                  <a:pt x="3903011" y="11382"/>
                </a:lnTo>
                <a:lnTo>
                  <a:pt x="3890658" y="3053"/>
                </a:lnTo>
                <a:lnTo>
                  <a:pt x="3875532" y="0"/>
                </a:lnTo>
                <a:close/>
              </a:path>
              <a:path w="3914775" h="78105">
                <a:moveTo>
                  <a:pt x="3839285" y="25907"/>
                </a:moveTo>
                <a:lnTo>
                  <a:pt x="3834384" y="25907"/>
                </a:lnTo>
                <a:lnTo>
                  <a:pt x="3834384" y="51815"/>
                </a:lnTo>
                <a:lnTo>
                  <a:pt x="3839285" y="51815"/>
                </a:lnTo>
                <a:lnTo>
                  <a:pt x="3836670" y="38862"/>
                </a:lnTo>
                <a:lnTo>
                  <a:pt x="3839285" y="25907"/>
                </a:lnTo>
                <a:close/>
              </a:path>
              <a:path w="3914775" h="78105">
                <a:moveTo>
                  <a:pt x="3911778" y="25907"/>
                </a:moveTo>
                <a:lnTo>
                  <a:pt x="3860292" y="25907"/>
                </a:lnTo>
                <a:lnTo>
                  <a:pt x="3860292" y="51815"/>
                </a:lnTo>
                <a:lnTo>
                  <a:pt x="3911778" y="51815"/>
                </a:lnTo>
                <a:lnTo>
                  <a:pt x="3914394" y="38862"/>
                </a:lnTo>
                <a:lnTo>
                  <a:pt x="391177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1129" y="998601"/>
            <a:ext cx="3507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Contoh</a:t>
            </a:r>
            <a:r>
              <a:rPr sz="1800" b="1" i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 Level 1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(Mirroring)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9641" rIns="0" bIns="0" rtlCol="0">
            <a:spAutoFit/>
          </a:bodyPr>
          <a:lstStyle/>
          <a:p>
            <a:pPr marL="291465" marR="508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Verdana"/>
                <a:cs typeface="Verdana"/>
              </a:rPr>
              <a:t>Sebuah server memiliki 2 unit harddisk </a:t>
            </a:r>
            <a:r>
              <a:rPr sz="2400" b="0" spc="-5" dirty="0">
                <a:latin typeface="Verdana"/>
                <a:cs typeface="Verdana"/>
              </a:rPr>
              <a:t>masing-masing </a:t>
            </a:r>
            <a:r>
              <a:rPr sz="2400" b="0" spc="-83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berkapasitas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80 </a:t>
            </a:r>
            <a:r>
              <a:rPr sz="2400" b="0" spc="-5" dirty="0">
                <a:latin typeface="Verdana"/>
                <a:cs typeface="Verdana"/>
              </a:rPr>
              <a:t>GB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dan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dikonfigurasi</a:t>
            </a:r>
            <a:r>
              <a:rPr sz="2400" b="0" spc="4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RAID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Level 1.</a:t>
            </a:r>
            <a:endParaRPr sz="2400">
              <a:latin typeface="Verdana"/>
              <a:cs typeface="Verdana"/>
            </a:endParaRPr>
          </a:p>
          <a:p>
            <a:pPr marL="291465" marR="33655">
              <a:lnSpc>
                <a:spcPct val="100000"/>
              </a:lnSpc>
            </a:pPr>
            <a:r>
              <a:rPr sz="2400" b="0" dirty="0">
                <a:latin typeface="Verdana"/>
                <a:cs typeface="Verdana"/>
              </a:rPr>
              <a:t>Setelah </a:t>
            </a:r>
            <a:r>
              <a:rPr sz="2400" b="0" spc="-5" dirty="0">
                <a:latin typeface="Verdana"/>
                <a:cs typeface="Verdana"/>
              </a:rPr>
              <a:t>beberapa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tahun,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salah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satu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hard </a:t>
            </a:r>
            <a:r>
              <a:rPr sz="2400" b="0" spc="-5" dirty="0">
                <a:latin typeface="Verdana"/>
                <a:cs typeface="Verdana"/>
              </a:rPr>
              <a:t>disknya </a:t>
            </a:r>
            <a:r>
              <a:rPr sz="2400" b="0" dirty="0">
                <a:latin typeface="Verdana"/>
                <a:cs typeface="Verdana"/>
              </a:rPr>
              <a:t> mengalami</a:t>
            </a:r>
            <a:r>
              <a:rPr sz="2400" b="0" spc="-5" dirty="0">
                <a:latin typeface="Verdana"/>
                <a:cs typeface="Verdana"/>
              </a:rPr>
              <a:t> kerusakan.</a:t>
            </a:r>
            <a:r>
              <a:rPr sz="2400" b="0" spc="2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Namun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data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pada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harddisk 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lainnya</a:t>
            </a:r>
            <a:r>
              <a:rPr sz="2400" b="0" dirty="0">
                <a:latin typeface="Verdana"/>
                <a:cs typeface="Verdana"/>
              </a:rPr>
              <a:t> masih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dapat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dibaca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sehingga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data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masih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dapat </a:t>
            </a:r>
            <a:r>
              <a:rPr sz="2400" b="0" spc="-82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diselamatkan,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selama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bukan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semua harddisk</a:t>
            </a:r>
            <a:r>
              <a:rPr sz="2400" b="0" spc="2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yang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mengalami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kerusakan</a:t>
            </a:r>
            <a:r>
              <a:rPr sz="2400" b="0" spc="2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fisik</a:t>
            </a:r>
            <a:r>
              <a:rPr sz="2400" b="0" spc="2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secara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bersamaan.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7114667" y="1376172"/>
            <a:ext cx="1877060" cy="78105"/>
          </a:xfrm>
          <a:custGeom>
            <a:avLst/>
            <a:gdLst/>
            <a:ahLst/>
            <a:cxnLst/>
            <a:rect l="l" t="t" r="r" b="b"/>
            <a:pathLst>
              <a:path w="1877059" h="78105">
                <a:moveTo>
                  <a:pt x="253" y="7619"/>
                </a:moveTo>
                <a:lnTo>
                  <a:pt x="0" y="33527"/>
                </a:lnTo>
                <a:lnTo>
                  <a:pt x="25907" y="33781"/>
                </a:lnTo>
                <a:lnTo>
                  <a:pt x="26161" y="7874"/>
                </a:lnTo>
                <a:lnTo>
                  <a:pt x="253" y="7619"/>
                </a:lnTo>
                <a:close/>
              </a:path>
              <a:path w="1877059" h="78105">
                <a:moveTo>
                  <a:pt x="52069" y="8127"/>
                </a:moveTo>
                <a:lnTo>
                  <a:pt x="51815" y="34036"/>
                </a:lnTo>
                <a:lnTo>
                  <a:pt x="77724" y="34289"/>
                </a:lnTo>
                <a:lnTo>
                  <a:pt x="77977" y="8381"/>
                </a:lnTo>
                <a:lnTo>
                  <a:pt x="52069" y="8127"/>
                </a:lnTo>
                <a:close/>
              </a:path>
              <a:path w="1877059" h="78105">
                <a:moveTo>
                  <a:pt x="103885" y="8636"/>
                </a:moveTo>
                <a:lnTo>
                  <a:pt x="103631" y="34543"/>
                </a:lnTo>
                <a:lnTo>
                  <a:pt x="129539" y="34798"/>
                </a:lnTo>
                <a:lnTo>
                  <a:pt x="129793" y="8889"/>
                </a:lnTo>
                <a:lnTo>
                  <a:pt x="103885" y="8636"/>
                </a:lnTo>
                <a:close/>
              </a:path>
              <a:path w="1877059" h="78105">
                <a:moveTo>
                  <a:pt x="155701" y="9143"/>
                </a:moveTo>
                <a:lnTo>
                  <a:pt x="155448" y="35051"/>
                </a:lnTo>
                <a:lnTo>
                  <a:pt x="181355" y="35305"/>
                </a:lnTo>
                <a:lnTo>
                  <a:pt x="181609" y="9398"/>
                </a:lnTo>
                <a:lnTo>
                  <a:pt x="155701" y="9143"/>
                </a:lnTo>
                <a:close/>
              </a:path>
              <a:path w="1877059" h="78105">
                <a:moveTo>
                  <a:pt x="207517" y="9651"/>
                </a:moveTo>
                <a:lnTo>
                  <a:pt x="207263" y="35560"/>
                </a:lnTo>
                <a:lnTo>
                  <a:pt x="233172" y="35813"/>
                </a:lnTo>
                <a:lnTo>
                  <a:pt x="233425" y="9905"/>
                </a:lnTo>
                <a:lnTo>
                  <a:pt x="207517" y="9651"/>
                </a:lnTo>
                <a:close/>
              </a:path>
              <a:path w="1877059" h="78105">
                <a:moveTo>
                  <a:pt x="259333" y="10160"/>
                </a:moveTo>
                <a:lnTo>
                  <a:pt x="259079" y="36067"/>
                </a:lnTo>
                <a:lnTo>
                  <a:pt x="284987" y="36322"/>
                </a:lnTo>
                <a:lnTo>
                  <a:pt x="285241" y="10413"/>
                </a:lnTo>
                <a:lnTo>
                  <a:pt x="259333" y="10160"/>
                </a:lnTo>
                <a:close/>
              </a:path>
              <a:path w="1877059" h="78105">
                <a:moveTo>
                  <a:pt x="311150" y="10667"/>
                </a:moveTo>
                <a:lnTo>
                  <a:pt x="310896" y="36575"/>
                </a:lnTo>
                <a:lnTo>
                  <a:pt x="336803" y="36829"/>
                </a:lnTo>
                <a:lnTo>
                  <a:pt x="337057" y="10922"/>
                </a:lnTo>
                <a:lnTo>
                  <a:pt x="311150" y="10667"/>
                </a:lnTo>
                <a:close/>
              </a:path>
              <a:path w="1877059" h="78105">
                <a:moveTo>
                  <a:pt x="362965" y="11175"/>
                </a:moveTo>
                <a:lnTo>
                  <a:pt x="362711" y="37083"/>
                </a:lnTo>
                <a:lnTo>
                  <a:pt x="388619" y="37337"/>
                </a:lnTo>
                <a:lnTo>
                  <a:pt x="388874" y="11429"/>
                </a:lnTo>
                <a:lnTo>
                  <a:pt x="362965" y="11175"/>
                </a:lnTo>
                <a:close/>
              </a:path>
              <a:path w="1877059" h="78105">
                <a:moveTo>
                  <a:pt x="414781" y="11683"/>
                </a:moveTo>
                <a:lnTo>
                  <a:pt x="414527" y="37591"/>
                </a:lnTo>
                <a:lnTo>
                  <a:pt x="440435" y="37845"/>
                </a:lnTo>
                <a:lnTo>
                  <a:pt x="440689" y="12064"/>
                </a:lnTo>
                <a:lnTo>
                  <a:pt x="414781" y="11683"/>
                </a:lnTo>
                <a:close/>
              </a:path>
              <a:path w="1877059" h="78105">
                <a:moveTo>
                  <a:pt x="466598" y="12318"/>
                </a:moveTo>
                <a:lnTo>
                  <a:pt x="466343" y="38226"/>
                </a:lnTo>
                <a:lnTo>
                  <a:pt x="492251" y="38480"/>
                </a:lnTo>
                <a:lnTo>
                  <a:pt x="492505" y="12573"/>
                </a:lnTo>
                <a:lnTo>
                  <a:pt x="466598" y="12318"/>
                </a:lnTo>
                <a:close/>
              </a:path>
              <a:path w="1877059" h="78105">
                <a:moveTo>
                  <a:pt x="518413" y="12826"/>
                </a:moveTo>
                <a:lnTo>
                  <a:pt x="518159" y="38735"/>
                </a:lnTo>
                <a:lnTo>
                  <a:pt x="544067" y="38988"/>
                </a:lnTo>
                <a:lnTo>
                  <a:pt x="544322" y="13080"/>
                </a:lnTo>
                <a:lnTo>
                  <a:pt x="518413" y="12826"/>
                </a:lnTo>
                <a:close/>
              </a:path>
              <a:path w="1877059" h="78105">
                <a:moveTo>
                  <a:pt x="570229" y="13335"/>
                </a:moveTo>
                <a:lnTo>
                  <a:pt x="569976" y="39242"/>
                </a:lnTo>
                <a:lnTo>
                  <a:pt x="595883" y="39497"/>
                </a:lnTo>
                <a:lnTo>
                  <a:pt x="596137" y="13588"/>
                </a:lnTo>
                <a:lnTo>
                  <a:pt x="570229" y="13335"/>
                </a:lnTo>
                <a:close/>
              </a:path>
              <a:path w="1877059" h="78105">
                <a:moveTo>
                  <a:pt x="622046" y="13842"/>
                </a:moveTo>
                <a:lnTo>
                  <a:pt x="621791" y="39750"/>
                </a:lnTo>
                <a:lnTo>
                  <a:pt x="647700" y="40004"/>
                </a:lnTo>
                <a:lnTo>
                  <a:pt x="647953" y="14097"/>
                </a:lnTo>
                <a:lnTo>
                  <a:pt x="622046" y="13842"/>
                </a:lnTo>
                <a:close/>
              </a:path>
              <a:path w="1877059" h="78105">
                <a:moveTo>
                  <a:pt x="673861" y="14350"/>
                </a:moveTo>
                <a:lnTo>
                  <a:pt x="673607" y="40258"/>
                </a:lnTo>
                <a:lnTo>
                  <a:pt x="699515" y="40512"/>
                </a:lnTo>
                <a:lnTo>
                  <a:pt x="699769" y="14604"/>
                </a:lnTo>
                <a:lnTo>
                  <a:pt x="673861" y="14350"/>
                </a:lnTo>
                <a:close/>
              </a:path>
              <a:path w="1877059" h="78105">
                <a:moveTo>
                  <a:pt x="725677" y="14858"/>
                </a:moveTo>
                <a:lnTo>
                  <a:pt x="725424" y="40766"/>
                </a:lnTo>
                <a:lnTo>
                  <a:pt x="751331" y="41020"/>
                </a:lnTo>
                <a:lnTo>
                  <a:pt x="751585" y="15112"/>
                </a:lnTo>
                <a:lnTo>
                  <a:pt x="725677" y="14858"/>
                </a:lnTo>
                <a:close/>
              </a:path>
              <a:path w="1877059" h="78105">
                <a:moveTo>
                  <a:pt x="777493" y="15366"/>
                </a:moveTo>
                <a:lnTo>
                  <a:pt x="777239" y="41275"/>
                </a:lnTo>
                <a:lnTo>
                  <a:pt x="803148" y="41528"/>
                </a:lnTo>
                <a:lnTo>
                  <a:pt x="803401" y="15620"/>
                </a:lnTo>
                <a:lnTo>
                  <a:pt x="777493" y="15366"/>
                </a:lnTo>
                <a:close/>
              </a:path>
              <a:path w="1877059" h="78105">
                <a:moveTo>
                  <a:pt x="829309" y="15875"/>
                </a:moveTo>
                <a:lnTo>
                  <a:pt x="829055" y="41782"/>
                </a:lnTo>
                <a:lnTo>
                  <a:pt x="854963" y="42037"/>
                </a:lnTo>
                <a:lnTo>
                  <a:pt x="855217" y="16128"/>
                </a:lnTo>
                <a:lnTo>
                  <a:pt x="829309" y="15875"/>
                </a:lnTo>
                <a:close/>
              </a:path>
              <a:path w="1877059" h="78105">
                <a:moveTo>
                  <a:pt x="881126" y="16382"/>
                </a:moveTo>
                <a:lnTo>
                  <a:pt x="880872" y="42290"/>
                </a:lnTo>
                <a:lnTo>
                  <a:pt x="906779" y="42544"/>
                </a:lnTo>
                <a:lnTo>
                  <a:pt x="907033" y="16637"/>
                </a:lnTo>
                <a:lnTo>
                  <a:pt x="881126" y="16382"/>
                </a:lnTo>
                <a:close/>
              </a:path>
              <a:path w="1877059" h="78105">
                <a:moveTo>
                  <a:pt x="932941" y="16890"/>
                </a:moveTo>
                <a:lnTo>
                  <a:pt x="932687" y="42799"/>
                </a:lnTo>
                <a:lnTo>
                  <a:pt x="958596" y="43052"/>
                </a:lnTo>
                <a:lnTo>
                  <a:pt x="958850" y="17144"/>
                </a:lnTo>
                <a:lnTo>
                  <a:pt x="932941" y="16890"/>
                </a:lnTo>
                <a:close/>
              </a:path>
              <a:path w="1877059" h="78105">
                <a:moveTo>
                  <a:pt x="984757" y="17399"/>
                </a:moveTo>
                <a:lnTo>
                  <a:pt x="984503" y="43306"/>
                </a:lnTo>
                <a:lnTo>
                  <a:pt x="1010411" y="43561"/>
                </a:lnTo>
                <a:lnTo>
                  <a:pt x="1010665" y="17652"/>
                </a:lnTo>
                <a:lnTo>
                  <a:pt x="984757" y="17399"/>
                </a:lnTo>
                <a:close/>
              </a:path>
              <a:path w="1877059" h="78105">
                <a:moveTo>
                  <a:pt x="1036574" y="17906"/>
                </a:moveTo>
                <a:lnTo>
                  <a:pt x="1036319" y="43814"/>
                </a:lnTo>
                <a:lnTo>
                  <a:pt x="1062227" y="44068"/>
                </a:lnTo>
                <a:lnTo>
                  <a:pt x="1062481" y="18161"/>
                </a:lnTo>
                <a:lnTo>
                  <a:pt x="1036574" y="17906"/>
                </a:lnTo>
                <a:close/>
              </a:path>
              <a:path w="1877059" h="78105">
                <a:moveTo>
                  <a:pt x="1088389" y="18414"/>
                </a:moveTo>
                <a:lnTo>
                  <a:pt x="1088135" y="44323"/>
                </a:lnTo>
                <a:lnTo>
                  <a:pt x="1114043" y="44576"/>
                </a:lnTo>
                <a:lnTo>
                  <a:pt x="1114298" y="18668"/>
                </a:lnTo>
                <a:lnTo>
                  <a:pt x="1088389" y="18414"/>
                </a:lnTo>
                <a:close/>
              </a:path>
              <a:path w="1877059" h="78105">
                <a:moveTo>
                  <a:pt x="1140205" y="18923"/>
                </a:moveTo>
                <a:lnTo>
                  <a:pt x="1139952" y="44830"/>
                </a:lnTo>
                <a:lnTo>
                  <a:pt x="1165859" y="45085"/>
                </a:lnTo>
                <a:lnTo>
                  <a:pt x="1166113" y="19176"/>
                </a:lnTo>
                <a:lnTo>
                  <a:pt x="1140205" y="18923"/>
                </a:lnTo>
                <a:close/>
              </a:path>
              <a:path w="1877059" h="78105">
                <a:moveTo>
                  <a:pt x="1192022" y="19430"/>
                </a:moveTo>
                <a:lnTo>
                  <a:pt x="1191640" y="45338"/>
                </a:lnTo>
                <a:lnTo>
                  <a:pt x="1217549" y="45592"/>
                </a:lnTo>
                <a:lnTo>
                  <a:pt x="1217929" y="19685"/>
                </a:lnTo>
                <a:lnTo>
                  <a:pt x="1192022" y="19430"/>
                </a:lnTo>
                <a:close/>
              </a:path>
              <a:path w="1877059" h="78105">
                <a:moveTo>
                  <a:pt x="1243837" y="19938"/>
                </a:moveTo>
                <a:lnTo>
                  <a:pt x="1243456" y="45847"/>
                </a:lnTo>
                <a:lnTo>
                  <a:pt x="1269364" y="46100"/>
                </a:lnTo>
                <a:lnTo>
                  <a:pt x="1269618" y="20192"/>
                </a:lnTo>
                <a:lnTo>
                  <a:pt x="1243837" y="19938"/>
                </a:lnTo>
                <a:close/>
              </a:path>
              <a:path w="1877059" h="78105">
                <a:moveTo>
                  <a:pt x="1295527" y="20447"/>
                </a:moveTo>
                <a:lnTo>
                  <a:pt x="1295273" y="46354"/>
                </a:lnTo>
                <a:lnTo>
                  <a:pt x="1321180" y="46736"/>
                </a:lnTo>
                <a:lnTo>
                  <a:pt x="1321434" y="20827"/>
                </a:lnTo>
                <a:lnTo>
                  <a:pt x="1295527" y="20447"/>
                </a:lnTo>
                <a:close/>
              </a:path>
              <a:path w="1877059" h="78105">
                <a:moveTo>
                  <a:pt x="1347342" y="21081"/>
                </a:moveTo>
                <a:lnTo>
                  <a:pt x="1347088" y="46989"/>
                </a:lnTo>
                <a:lnTo>
                  <a:pt x="1372997" y="47243"/>
                </a:lnTo>
                <a:lnTo>
                  <a:pt x="1373251" y="21336"/>
                </a:lnTo>
                <a:lnTo>
                  <a:pt x="1347342" y="21081"/>
                </a:lnTo>
                <a:close/>
              </a:path>
              <a:path w="1877059" h="78105">
                <a:moveTo>
                  <a:pt x="1399158" y="21589"/>
                </a:moveTo>
                <a:lnTo>
                  <a:pt x="1398904" y="47498"/>
                </a:lnTo>
                <a:lnTo>
                  <a:pt x="1424812" y="47751"/>
                </a:lnTo>
                <a:lnTo>
                  <a:pt x="1425066" y="21843"/>
                </a:lnTo>
                <a:lnTo>
                  <a:pt x="1399158" y="21589"/>
                </a:lnTo>
                <a:close/>
              </a:path>
              <a:path w="1877059" h="78105">
                <a:moveTo>
                  <a:pt x="1450975" y="22098"/>
                </a:moveTo>
                <a:lnTo>
                  <a:pt x="1450721" y="48005"/>
                </a:lnTo>
                <a:lnTo>
                  <a:pt x="1476628" y="48260"/>
                </a:lnTo>
                <a:lnTo>
                  <a:pt x="1476882" y="22351"/>
                </a:lnTo>
                <a:lnTo>
                  <a:pt x="1450975" y="22098"/>
                </a:lnTo>
                <a:close/>
              </a:path>
              <a:path w="1877059" h="78105">
                <a:moveTo>
                  <a:pt x="1502790" y="22605"/>
                </a:moveTo>
                <a:lnTo>
                  <a:pt x="1502536" y="48513"/>
                </a:lnTo>
                <a:lnTo>
                  <a:pt x="1528444" y="48767"/>
                </a:lnTo>
                <a:lnTo>
                  <a:pt x="1528699" y="22860"/>
                </a:lnTo>
                <a:lnTo>
                  <a:pt x="1502790" y="22605"/>
                </a:lnTo>
                <a:close/>
              </a:path>
              <a:path w="1877059" h="78105">
                <a:moveTo>
                  <a:pt x="1554606" y="23113"/>
                </a:moveTo>
                <a:lnTo>
                  <a:pt x="1554352" y="49022"/>
                </a:lnTo>
                <a:lnTo>
                  <a:pt x="1580260" y="49275"/>
                </a:lnTo>
                <a:lnTo>
                  <a:pt x="1580514" y="23367"/>
                </a:lnTo>
                <a:lnTo>
                  <a:pt x="1554606" y="23113"/>
                </a:lnTo>
                <a:close/>
              </a:path>
              <a:path w="1877059" h="78105">
                <a:moveTo>
                  <a:pt x="1606423" y="23622"/>
                </a:moveTo>
                <a:lnTo>
                  <a:pt x="1606168" y="49529"/>
                </a:lnTo>
                <a:lnTo>
                  <a:pt x="1632077" y="49783"/>
                </a:lnTo>
                <a:lnTo>
                  <a:pt x="1632330" y="23875"/>
                </a:lnTo>
                <a:lnTo>
                  <a:pt x="1606423" y="23622"/>
                </a:lnTo>
                <a:close/>
              </a:path>
              <a:path w="1877059" h="78105">
                <a:moveTo>
                  <a:pt x="1658238" y="24129"/>
                </a:moveTo>
                <a:lnTo>
                  <a:pt x="1657984" y="50037"/>
                </a:lnTo>
                <a:lnTo>
                  <a:pt x="1683892" y="50291"/>
                </a:lnTo>
                <a:lnTo>
                  <a:pt x="1684147" y="24383"/>
                </a:lnTo>
                <a:lnTo>
                  <a:pt x="1658238" y="24129"/>
                </a:lnTo>
                <a:close/>
              </a:path>
              <a:path w="1877059" h="78105">
                <a:moveTo>
                  <a:pt x="1710054" y="24637"/>
                </a:moveTo>
                <a:lnTo>
                  <a:pt x="1709801" y="50545"/>
                </a:lnTo>
                <a:lnTo>
                  <a:pt x="1735708" y="50800"/>
                </a:lnTo>
                <a:lnTo>
                  <a:pt x="1735962" y="24891"/>
                </a:lnTo>
                <a:lnTo>
                  <a:pt x="1710054" y="24637"/>
                </a:lnTo>
                <a:close/>
              </a:path>
              <a:path w="1877059" h="78105">
                <a:moveTo>
                  <a:pt x="1761871" y="25145"/>
                </a:moveTo>
                <a:lnTo>
                  <a:pt x="1761616" y="51053"/>
                </a:lnTo>
                <a:lnTo>
                  <a:pt x="1787525" y="51307"/>
                </a:lnTo>
                <a:lnTo>
                  <a:pt x="1787778" y="25400"/>
                </a:lnTo>
                <a:lnTo>
                  <a:pt x="1761871" y="25145"/>
                </a:lnTo>
                <a:close/>
              </a:path>
              <a:path w="1877059" h="78105">
                <a:moveTo>
                  <a:pt x="1838452" y="0"/>
                </a:moveTo>
                <a:lnTo>
                  <a:pt x="1823301" y="2887"/>
                </a:lnTo>
                <a:lnTo>
                  <a:pt x="1810877" y="11096"/>
                </a:lnTo>
                <a:lnTo>
                  <a:pt x="1802429" y="23377"/>
                </a:lnTo>
                <a:lnTo>
                  <a:pt x="1799208" y="38480"/>
                </a:lnTo>
                <a:lnTo>
                  <a:pt x="1802096" y="53631"/>
                </a:lnTo>
                <a:lnTo>
                  <a:pt x="1810305" y="66055"/>
                </a:lnTo>
                <a:lnTo>
                  <a:pt x="1822586" y="74503"/>
                </a:lnTo>
                <a:lnTo>
                  <a:pt x="1837689" y="77724"/>
                </a:lnTo>
                <a:lnTo>
                  <a:pt x="1852840" y="74836"/>
                </a:lnTo>
                <a:lnTo>
                  <a:pt x="1865264" y="66627"/>
                </a:lnTo>
                <a:lnTo>
                  <a:pt x="1873712" y="54346"/>
                </a:lnTo>
                <a:lnTo>
                  <a:pt x="1874251" y="51815"/>
                </a:lnTo>
                <a:lnTo>
                  <a:pt x="1837943" y="51815"/>
                </a:lnTo>
                <a:lnTo>
                  <a:pt x="1813432" y="51562"/>
                </a:lnTo>
                <a:lnTo>
                  <a:pt x="1813686" y="25653"/>
                </a:lnTo>
                <a:lnTo>
                  <a:pt x="1874343" y="25653"/>
                </a:lnTo>
                <a:lnTo>
                  <a:pt x="1874045" y="24092"/>
                </a:lnTo>
                <a:lnTo>
                  <a:pt x="1865836" y="11668"/>
                </a:lnTo>
                <a:lnTo>
                  <a:pt x="1853555" y="3220"/>
                </a:lnTo>
                <a:lnTo>
                  <a:pt x="1838452" y="0"/>
                </a:lnTo>
                <a:close/>
              </a:path>
              <a:path w="1877059" h="78105">
                <a:moveTo>
                  <a:pt x="1813686" y="25653"/>
                </a:moveTo>
                <a:lnTo>
                  <a:pt x="1813432" y="51562"/>
                </a:lnTo>
                <a:lnTo>
                  <a:pt x="1837943" y="51815"/>
                </a:lnTo>
                <a:lnTo>
                  <a:pt x="1838198" y="25907"/>
                </a:lnTo>
                <a:lnTo>
                  <a:pt x="1813686" y="25653"/>
                </a:lnTo>
                <a:close/>
              </a:path>
              <a:path w="1877059" h="78105">
                <a:moveTo>
                  <a:pt x="1874343" y="25653"/>
                </a:moveTo>
                <a:lnTo>
                  <a:pt x="1813686" y="25653"/>
                </a:lnTo>
                <a:lnTo>
                  <a:pt x="1838198" y="25907"/>
                </a:lnTo>
                <a:lnTo>
                  <a:pt x="1837943" y="51815"/>
                </a:lnTo>
                <a:lnTo>
                  <a:pt x="1874251" y="51815"/>
                </a:lnTo>
                <a:lnTo>
                  <a:pt x="1876932" y="39242"/>
                </a:lnTo>
                <a:lnTo>
                  <a:pt x="1874343" y="2565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927" y="1054049"/>
            <a:ext cx="142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r>
              <a:rPr sz="1800" b="1" i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Level</a:t>
            </a:r>
            <a:r>
              <a:rPr sz="1800" b="1" i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119" y="4099686"/>
            <a:ext cx="764667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stripping,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namun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ditambahkan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tiga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harddisk</a:t>
            </a:r>
            <a:r>
              <a:rPr sz="2200" i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lagi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pariti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hamming,</a:t>
            </a:r>
            <a:r>
              <a:rPr sz="22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sehingga 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reliable.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Harddisk</a:t>
            </a:r>
            <a:r>
              <a:rPr sz="22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dibutuhkan </a:t>
            </a:r>
            <a:r>
              <a:rPr sz="2200" i="1" spc="-7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minimal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 5.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Ketiga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harddisk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terakhir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menyimpan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hamming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code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perhitungan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tiap </a:t>
            </a:r>
            <a:r>
              <a:rPr sz="2200" i="1" spc="-7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bit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di harddisk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lainnya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1156716"/>
            <a:ext cx="5288279" cy="27691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6756654" y="1376172"/>
            <a:ext cx="2235200" cy="78105"/>
          </a:xfrm>
          <a:custGeom>
            <a:avLst/>
            <a:gdLst/>
            <a:ahLst/>
            <a:cxnLst/>
            <a:rect l="l" t="t" r="r" b="b"/>
            <a:pathLst>
              <a:path w="2235200" h="78105">
                <a:moveTo>
                  <a:pt x="25907" y="33400"/>
                </a:moveTo>
                <a:lnTo>
                  <a:pt x="0" y="33527"/>
                </a:lnTo>
                <a:lnTo>
                  <a:pt x="0" y="59436"/>
                </a:lnTo>
                <a:lnTo>
                  <a:pt x="25907" y="59308"/>
                </a:lnTo>
                <a:lnTo>
                  <a:pt x="25907" y="33400"/>
                </a:lnTo>
                <a:close/>
              </a:path>
              <a:path w="2235200" h="78105">
                <a:moveTo>
                  <a:pt x="77724" y="33274"/>
                </a:moveTo>
                <a:lnTo>
                  <a:pt x="51816" y="33400"/>
                </a:lnTo>
                <a:lnTo>
                  <a:pt x="51816" y="59308"/>
                </a:lnTo>
                <a:lnTo>
                  <a:pt x="77724" y="59181"/>
                </a:lnTo>
                <a:lnTo>
                  <a:pt x="77724" y="33274"/>
                </a:lnTo>
                <a:close/>
              </a:path>
              <a:path w="2235200" h="78105">
                <a:moveTo>
                  <a:pt x="129540" y="33019"/>
                </a:moveTo>
                <a:lnTo>
                  <a:pt x="103631" y="33147"/>
                </a:lnTo>
                <a:lnTo>
                  <a:pt x="103631" y="59054"/>
                </a:lnTo>
                <a:lnTo>
                  <a:pt x="129540" y="58927"/>
                </a:lnTo>
                <a:lnTo>
                  <a:pt x="129540" y="33019"/>
                </a:lnTo>
                <a:close/>
              </a:path>
              <a:path w="2235200" h="78105">
                <a:moveTo>
                  <a:pt x="181355" y="32892"/>
                </a:moveTo>
                <a:lnTo>
                  <a:pt x="155448" y="33019"/>
                </a:lnTo>
                <a:lnTo>
                  <a:pt x="155448" y="58927"/>
                </a:lnTo>
                <a:lnTo>
                  <a:pt x="181355" y="58800"/>
                </a:lnTo>
                <a:lnTo>
                  <a:pt x="181355" y="32892"/>
                </a:lnTo>
                <a:close/>
              </a:path>
              <a:path w="2235200" h="78105">
                <a:moveTo>
                  <a:pt x="233172" y="32765"/>
                </a:moveTo>
                <a:lnTo>
                  <a:pt x="207264" y="32765"/>
                </a:lnTo>
                <a:lnTo>
                  <a:pt x="207264" y="58674"/>
                </a:lnTo>
                <a:lnTo>
                  <a:pt x="233172" y="58674"/>
                </a:lnTo>
                <a:lnTo>
                  <a:pt x="233172" y="32765"/>
                </a:lnTo>
                <a:close/>
              </a:path>
              <a:path w="2235200" h="78105">
                <a:moveTo>
                  <a:pt x="284988" y="32512"/>
                </a:moveTo>
                <a:lnTo>
                  <a:pt x="259079" y="32638"/>
                </a:lnTo>
                <a:lnTo>
                  <a:pt x="259079" y="58547"/>
                </a:lnTo>
                <a:lnTo>
                  <a:pt x="284988" y="58419"/>
                </a:lnTo>
                <a:lnTo>
                  <a:pt x="284988" y="32512"/>
                </a:lnTo>
                <a:close/>
              </a:path>
              <a:path w="2235200" h="78105">
                <a:moveTo>
                  <a:pt x="336803" y="32385"/>
                </a:moveTo>
                <a:lnTo>
                  <a:pt x="310896" y="32512"/>
                </a:lnTo>
                <a:lnTo>
                  <a:pt x="310896" y="58419"/>
                </a:lnTo>
                <a:lnTo>
                  <a:pt x="336803" y="58292"/>
                </a:lnTo>
                <a:lnTo>
                  <a:pt x="336803" y="32385"/>
                </a:lnTo>
                <a:close/>
              </a:path>
              <a:path w="2235200" h="78105">
                <a:moveTo>
                  <a:pt x="388620" y="32130"/>
                </a:moveTo>
                <a:lnTo>
                  <a:pt x="362712" y="32257"/>
                </a:lnTo>
                <a:lnTo>
                  <a:pt x="362712" y="58165"/>
                </a:lnTo>
                <a:lnTo>
                  <a:pt x="388620" y="58038"/>
                </a:lnTo>
                <a:lnTo>
                  <a:pt x="388620" y="32130"/>
                </a:lnTo>
                <a:close/>
              </a:path>
              <a:path w="2235200" h="78105">
                <a:moveTo>
                  <a:pt x="440436" y="32003"/>
                </a:moveTo>
                <a:lnTo>
                  <a:pt x="414527" y="32130"/>
                </a:lnTo>
                <a:lnTo>
                  <a:pt x="414527" y="58038"/>
                </a:lnTo>
                <a:lnTo>
                  <a:pt x="440436" y="57912"/>
                </a:lnTo>
                <a:lnTo>
                  <a:pt x="440436" y="32003"/>
                </a:lnTo>
                <a:close/>
              </a:path>
              <a:path w="2235200" h="78105">
                <a:moveTo>
                  <a:pt x="492251" y="31876"/>
                </a:moveTo>
                <a:lnTo>
                  <a:pt x="466344" y="31876"/>
                </a:lnTo>
                <a:lnTo>
                  <a:pt x="466344" y="57785"/>
                </a:lnTo>
                <a:lnTo>
                  <a:pt x="492251" y="57785"/>
                </a:lnTo>
                <a:lnTo>
                  <a:pt x="492251" y="31876"/>
                </a:lnTo>
                <a:close/>
              </a:path>
              <a:path w="2235200" h="78105">
                <a:moveTo>
                  <a:pt x="544068" y="31623"/>
                </a:moveTo>
                <a:lnTo>
                  <a:pt x="518160" y="31750"/>
                </a:lnTo>
                <a:lnTo>
                  <a:pt x="518160" y="57657"/>
                </a:lnTo>
                <a:lnTo>
                  <a:pt x="544068" y="57530"/>
                </a:lnTo>
                <a:lnTo>
                  <a:pt x="544068" y="31623"/>
                </a:lnTo>
                <a:close/>
              </a:path>
              <a:path w="2235200" h="78105">
                <a:moveTo>
                  <a:pt x="595884" y="31495"/>
                </a:moveTo>
                <a:lnTo>
                  <a:pt x="569976" y="31495"/>
                </a:lnTo>
                <a:lnTo>
                  <a:pt x="569976" y="57403"/>
                </a:lnTo>
                <a:lnTo>
                  <a:pt x="595884" y="57403"/>
                </a:lnTo>
                <a:lnTo>
                  <a:pt x="595884" y="31495"/>
                </a:lnTo>
                <a:close/>
              </a:path>
              <a:path w="2235200" h="78105">
                <a:moveTo>
                  <a:pt x="647700" y="31241"/>
                </a:moveTo>
                <a:lnTo>
                  <a:pt x="621792" y="31368"/>
                </a:lnTo>
                <a:lnTo>
                  <a:pt x="621792" y="57276"/>
                </a:lnTo>
                <a:lnTo>
                  <a:pt x="647700" y="57150"/>
                </a:lnTo>
                <a:lnTo>
                  <a:pt x="647700" y="31241"/>
                </a:lnTo>
                <a:close/>
              </a:path>
              <a:path w="2235200" h="78105">
                <a:moveTo>
                  <a:pt x="699516" y="31114"/>
                </a:moveTo>
                <a:lnTo>
                  <a:pt x="673607" y="31241"/>
                </a:lnTo>
                <a:lnTo>
                  <a:pt x="673607" y="57150"/>
                </a:lnTo>
                <a:lnTo>
                  <a:pt x="699516" y="57023"/>
                </a:lnTo>
                <a:lnTo>
                  <a:pt x="699516" y="31114"/>
                </a:lnTo>
                <a:close/>
              </a:path>
              <a:path w="2235200" h="78105">
                <a:moveTo>
                  <a:pt x="751331" y="30861"/>
                </a:moveTo>
                <a:lnTo>
                  <a:pt x="725424" y="30987"/>
                </a:lnTo>
                <a:lnTo>
                  <a:pt x="725424" y="56895"/>
                </a:lnTo>
                <a:lnTo>
                  <a:pt x="751331" y="56768"/>
                </a:lnTo>
                <a:lnTo>
                  <a:pt x="751331" y="30861"/>
                </a:lnTo>
                <a:close/>
              </a:path>
              <a:path w="2235200" h="78105">
                <a:moveTo>
                  <a:pt x="803148" y="30733"/>
                </a:moveTo>
                <a:lnTo>
                  <a:pt x="777240" y="30861"/>
                </a:lnTo>
                <a:lnTo>
                  <a:pt x="777240" y="56768"/>
                </a:lnTo>
                <a:lnTo>
                  <a:pt x="803148" y="56641"/>
                </a:lnTo>
                <a:lnTo>
                  <a:pt x="803148" y="30733"/>
                </a:lnTo>
                <a:close/>
              </a:path>
              <a:path w="2235200" h="78105">
                <a:moveTo>
                  <a:pt x="854964" y="30606"/>
                </a:moveTo>
                <a:lnTo>
                  <a:pt x="829055" y="30606"/>
                </a:lnTo>
                <a:lnTo>
                  <a:pt x="829055" y="56514"/>
                </a:lnTo>
                <a:lnTo>
                  <a:pt x="854964" y="56514"/>
                </a:lnTo>
                <a:lnTo>
                  <a:pt x="854964" y="30606"/>
                </a:lnTo>
                <a:close/>
              </a:path>
              <a:path w="2235200" h="78105">
                <a:moveTo>
                  <a:pt x="906779" y="30352"/>
                </a:moveTo>
                <a:lnTo>
                  <a:pt x="880872" y="30479"/>
                </a:lnTo>
                <a:lnTo>
                  <a:pt x="880872" y="56387"/>
                </a:lnTo>
                <a:lnTo>
                  <a:pt x="906779" y="56261"/>
                </a:lnTo>
                <a:lnTo>
                  <a:pt x="906779" y="30352"/>
                </a:lnTo>
                <a:close/>
              </a:path>
              <a:path w="2235200" h="78105">
                <a:moveTo>
                  <a:pt x="958596" y="30225"/>
                </a:moveTo>
                <a:lnTo>
                  <a:pt x="932688" y="30352"/>
                </a:lnTo>
                <a:lnTo>
                  <a:pt x="932688" y="56261"/>
                </a:lnTo>
                <a:lnTo>
                  <a:pt x="958596" y="56133"/>
                </a:lnTo>
                <a:lnTo>
                  <a:pt x="958596" y="30225"/>
                </a:lnTo>
                <a:close/>
              </a:path>
              <a:path w="2235200" h="78105">
                <a:moveTo>
                  <a:pt x="1010412" y="29972"/>
                </a:moveTo>
                <a:lnTo>
                  <a:pt x="984503" y="30099"/>
                </a:lnTo>
                <a:lnTo>
                  <a:pt x="984503" y="56006"/>
                </a:lnTo>
                <a:lnTo>
                  <a:pt x="1010412" y="55879"/>
                </a:lnTo>
                <a:lnTo>
                  <a:pt x="1010412" y="29972"/>
                </a:lnTo>
                <a:close/>
              </a:path>
              <a:path w="2235200" h="78105">
                <a:moveTo>
                  <a:pt x="1062227" y="29844"/>
                </a:moveTo>
                <a:lnTo>
                  <a:pt x="1036320" y="29972"/>
                </a:lnTo>
                <a:lnTo>
                  <a:pt x="1036320" y="55879"/>
                </a:lnTo>
                <a:lnTo>
                  <a:pt x="1062227" y="55752"/>
                </a:lnTo>
                <a:lnTo>
                  <a:pt x="1062227" y="29844"/>
                </a:lnTo>
                <a:close/>
              </a:path>
              <a:path w="2235200" h="78105">
                <a:moveTo>
                  <a:pt x="1114044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4" y="55625"/>
                </a:lnTo>
                <a:lnTo>
                  <a:pt x="1114044" y="29717"/>
                </a:lnTo>
                <a:close/>
              </a:path>
              <a:path w="2235200" h="78105">
                <a:moveTo>
                  <a:pt x="1165860" y="29463"/>
                </a:moveTo>
                <a:lnTo>
                  <a:pt x="1139952" y="29590"/>
                </a:lnTo>
                <a:lnTo>
                  <a:pt x="1139952" y="55499"/>
                </a:lnTo>
                <a:lnTo>
                  <a:pt x="1165860" y="55372"/>
                </a:lnTo>
                <a:lnTo>
                  <a:pt x="1165860" y="29463"/>
                </a:lnTo>
                <a:close/>
              </a:path>
              <a:path w="2235200" h="78105">
                <a:moveTo>
                  <a:pt x="1217676" y="29337"/>
                </a:moveTo>
                <a:lnTo>
                  <a:pt x="1191768" y="29337"/>
                </a:lnTo>
                <a:lnTo>
                  <a:pt x="1191768" y="55244"/>
                </a:lnTo>
                <a:lnTo>
                  <a:pt x="1217676" y="55244"/>
                </a:lnTo>
                <a:lnTo>
                  <a:pt x="1217676" y="29337"/>
                </a:lnTo>
                <a:close/>
              </a:path>
              <a:path w="2235200" h="78105">
                <a:moveTo>
                  <a:pt x="1269492" y="29082"/>
                </a:moveTo>
                <a:lnTo>
                  <a:pt x="1243584" y="29210"/>
                </a:lnTo>
                <a:lnTo>
                  <a:pt x="1243584" y="55117"/>
                </a:lnTo>
                <a:lnTo>
                  <a:pt x="1269492" y="54990"/>
                </a:lnTo>
                <a:lnTo>
                  <a:pt x="1269492" y="29082"/>
                </a:lnTo>
                <a:close/>
              </a:path>
              <a:path w="2235200" h="78105">
                <a:moveTo>
                  <a:pt x="1321307" y="28955"/>
                </a:moveTo>
                <a:lnTo>
                  <a:pt x="1295400" y="29082"/>
                </a:lnTo>
                <a:lnTo>
                  <a:pt x="1295400" y="54990"/>
                </a:lnTo>
                <a:lnTo>
                  <a:pt x="1321307" y="54863"/>
                </a:lnTo>
                <a:lnTo>
                  <a:pt x="1321307" y="28955"/>
                </a:lnTo>
                <a:close/>
              </a:path>
              <a:path w="2235200" h="78105">
                <a:moveTo>
                  <a:pt x="1373124" y="28701"/>
                </a:moveTo>
                <a:lnTo>
                  <a:pt x="1347216" y="28828"/>
                </a:lnTo>
                <a:lnTo>
                  <a:pt x="1347216" y="54737"/>
                </a:lnTo>
                <a:lnTo>
                  <a:pt x="1373124" y="54610"/>
                </a:lnTo>
                <a:lnTo>
                  <a:pt x="1373124" y="28701"/>
                </a:lnTo>
                <a:close/>
              </a:path>
              <a:path w="2235200" h="78105">
                <a:moveTo>
                  <a:pt x="1424940" y="28575"/>
                </a:moveTo>
                <a:lnTo>
                  <a:pt x="1399031" y="28701"/>
                </a:lnTo>
                <a:lnTo>
                  <a:pt x="1399031" y="54610"/>
                </a:lnTo>
                <a:lnTo>
                  <a:pt x="1424940" y="54482"/>
                </a:lnTo>
                <a:lnTo>
                  <a:pt x="1424940" y="28575"/>
                </a:lnTo>
                <a:close/>
              </a:path>
              <a:path w="2235200" h="78105">
                <a:moveTo>
                  <a:pt x="1476755" y="28448"/>
                </a:moveTo>
                <a:lnTo>
                  <a:pt x="1450848" y="28448"/>
                </a:lnTo>
                <a:lnTo>
                  <a:pt x="1450848" y="54355"/>
                </a:lnTo>
                <a:lnTo>
                  <a:pt x="1476755" y="54355"/>
                </a:lnTo>
                <a:lnTo>
                  <a:pt x="1476755" y="28448"/>
                </a:lnTo>
                <a:close/>
              </a:path>
              <a:path w="2235200" h="78105">
                <a:moveTo>
                  <a:pt x="1528572" y="28193"/>
                </a:moveTo>
                <a:lnTo>
                  <a:pt x="1502664" y="28320"/>
                </a:lnTo>
                <a:lnTo>
                  <a:pt x="1502664" y="54228"/>
                </a:lnTo>
                <a:lnTo>
                  <a:pt x="1528572" y="54101"/>
                </a:lnTo>
                <a:lnTo>
                  <a:pt x="1528572" y="28193"/>
                </a:lnTo>
                <a:close/>
              </a:path>
              <a:path w="2235200" h="78105">
                <a:moveTo>
                  <a:pt x="1580388" y="28066"/>
                </a:moveTo>
                <a:lnTo>
                  <a:pt x="1554479" y="28193"/>
                </a:lnTo>
                <a:lnTo>
                  <a:pt x="1554479" y="54101"/>
                </a:lnTo>
                <a:lnTo>
                  <a:pt x="1580388" y="53975"/>
                </a:lnTo>
                <a:lnTo>
                  <a:pt x="1580388" y="28066"/>
                </a:lnTo>
                <a:close/>
              </a:path>
              <a:path w="2235200" h="78105">
                <a:moveTo>
                  <a:pt x="1632203" y="27812"/>
                </a:moveTo>
                <a:lnTo>
                  <a:pt x="1606296" y="27939"/>
                </a:lnTo>
                <a:lnTo>
                  <a:pt x="1606296" y="53848"/>
                </a:lnTo>
                <a:lnTo>
                  <a:pt x="1632203" y="53720"/>
                </a:lnTo>
                <a:lnTo>
                  <a:pt x="1632203" y="27812"/>
                </a:lnTo>
                <a:close/>
              </a:path>
              <a:path w="2235200" h="78105">
                <a:moveTo>
                  <a:pt x="1684020" y="27686"/>
                </a:moveTo>
                <a:lnTo>
                  <a:pt x="1658112" y="27812"/>
                </a:lnTo>
                <a:lnTo>
                  <a:pt x="1658112" y="53720"/>
                </a:lnTo>
                <a:lnTo>
                  <a:pt x="1684020" y="53593"/>
                </a:lnTo>
                <a:lnTo>
                  <a:pt x="1684020" y="27686"/>
                </a:lnTo>
                <a:close/>
              </a:path>
              <a:path w="2235200" h="78105">
                <a:moveTo>
                  <a:pt x="1735836" y="27558"/>
                </a:moveTo>
                <a:lnTo>
                  <a:pt x="1709927" y="27558"/>
                </a:lnTo>
                <a:lnTo>
                  <a:pt x="1709927" y="53466"/>
                </a:lnTo>
                <a:lnTo>
                  <a:pt x="1735836" y="53466"/>
                </a:lnTo>
                <a:lnTo>
                  <a:pt x="1735836" y="27558"/>
                </a:lnTo>
                <a:close/>
              </a:path>
              <a:path w="2235200" h="78105">
                <a:moveTo>
                  <a:pt x="1787652" y="27304"/>
                </a:moveTo>
                <a:lnTo>
                  <a:pt x="1761744" y="27431"/>
                </a:lnTo>
                <a:lnTo>
                  <a:pt x="1761744" y="53339"/>
                </a:lnTo>
                <a:lnTo>
                  <a:pt x="1787652" y="53212"/>
                </a:lnTo>
                <a:lnTo>
                  <a:pt x="1787652" y="27304"/>
                </a:lnTo>
                <a:close/>
              </a:path>
              <a:path w="2235200" h="78105">
                <a:moveTo>
                  <a:pt x="1839468" y="27177"/>
                </a:moveTo>
                <a:lnTo>
                  <a:pt x="1813560" y="27177"/>
                </a:lnTo>
                <a:lnTo>
                  <a:pt x="1813560" y="53086"/>
                </a:lnTo>
                <a:lnTo>
                  <a:pt x="1839468" y="53086"/>
                </a:lnTo>
                <a:lnTo>
                  <a:pt x="1839468" y="27177"/>
                </a:lnTo>
                <a:close/>
              </a:path>
              <a:path w="2235200" h="78105">
                <a:moveTo>
                  <a:pt x="1891284" y="26924"/>
                </a:moveTo>
                <a:lnTo>
                  <a:pt x="1865376" y="27050"/>
                </a:lnTo>
                <a:lnTo>
                  <a:pt x="1865376" y="52958"/>
                </a:lnTo>
                <a:lnTo>
                  <a:pt x="1891284" y="52831"/>
                </a:lnTo>
                <a:lnTo>
                  <a:pt x="1891284" y="26924"/>
                </a:lnTo>
                <a:close/>
              </a:path>
              <a:path w="2235200" h="78105">
                <a:moveTo>
                  <a:pt x="1943100" y="26797"/>
                </a:moveTo>
                <a:lnTo>
                  <a:pt x="1917192" y="26924"/>
                </a:lnTo>
                <a:lnTo>
                  <a:pt x="1917192" y="52831"/>
                </a:lnTo>
                <a:lnTo>
                  <a:pt x="1943100" y="52704"/>
                </a:lnTo>
                <a:lnTo>
                  <a:pt x="1943100" y="26797"/>
                </a:lnTo>
                <a:close/>
              </a:path>
              <a:path w="2235200" h="78105">
                <a:moveTo>
                  <a:pt x="1994916" y="26542"/>
                </a:moveTo>
                <a:lnTo>
                  <a:pt x="1969007" y="26669"/>
                </a:lnTo>
                <a:lnTo>
                  <a:pt x="1969007" y="52577"/>
                </a:lnTo>
                <a:lnTo>
                  <a:pt x="1994916" y="52450"/>
                </a:lnTo>
                <a:lnTo>
                  <a:pt x="1994916" y="26542"/>
                </a:lnTo>
                <a:close/>
              </a:path>
              <a:path w="2235200" h="78105">
                <a:moveTo>
                  <a:pt x="2046731" y="26415"/>
                </a:moveTo>
                <a:lnTo>
                  <a:pt x="2020824" y="26542"/>
                </a:lnTo>
                <a:lnTo>
                  <a:pt x="2020824" y="52450"/>
                </a:lnTo>
                <a:lnTo>
                  <a:pt x="2046731" y="52324"/>
                </a:lnTo>
                <a:lnTo>
                  <a:pt x="2046731" y="26415"/>
                </a:lnTo>
                <a:close/>
              </a:path>
              <a:path w="2235200" h="78105">
                <a:moveTo>
                  <a:pt x="2098548" y="26288"/>
                </a:moveTo>
                <a:lnTo>
                  <a:pt x="2072640" y="26288"/>
                </a:lnTo>
                <a:lnTo>
                  <a:pt x="2072640" y="52197"/>
                </a:lnTo>
                <a:lnTo>
                  <a:pt x="2098548" y="52197"/>
                </a:lnTo>
                <a:lnTo>
                  <a:pt x="2098548" y="26288"/>
                </a:lnTo>
                <a:close/>
              </a:path>
              <a:path w="2235200" h="78105">
                <a:moveTo>
                  <a:pt x="2150364" y="26035"/>
                </a:moveTo>
                <a:lnTo>
                  <a:pt x="2124455" y="26162"/>
                </a:lnTo>
                <a:lnTo>
                  <a:pt x="2124455" y="52069"/>
                </a:lnTo>
                <a:lnTo>
                  <a:pt x="2150364" y="51942"/>
                </a:lnTo>
                <a:lnTo>
                  <a:pt x="2150364" y="26035"/>
                </a:lnTo>
                <a:close/>
              </a:path>
              <a:path w="2235200" h="78105">
                <a:moveTo>
                  <a:pt x="2195956" y="0"/>
                </a:moveTo>
                <a:lnTo>
                  <a:pt x="2180832" y="3127"/>
                </a:lnTo>
                <a:lnTo>
                  <a:pt x="2168493" y="11493"/>
                </a:lnTo>
                <a:lnTo>
                  <a:pt x="2160202" y="23860"/>
                </a:lnTo>
                <a:lnTo>
                  <a:pt x="2157222" y="38988"/>
                </a:lnTo>
                <a:lnTo>
                  <a:pt x="2160349" y="54113"/>
                </a:lnTo>
                <a:lnTo>
                  <a:pt x="2168715" y="66452"/>
                </a:lnTo>
                <a:lnTo>
                  <a:pt x="2181082" y="74743"/>
                </a:lnTo>
                <a:lnTo>
                  <a:pt x="2196211" y="77724"/>
                </a:lnTo>
                <a:lnTo>
                  <a:pt x="2211335" y="74596"/>
                </a:lnTo>
                <a:lnTo>
                  <a:pt x="2223674" y="66230"/>
                </a:lnTo>
                <a:lnTo>
                  <a:pt x="2231965" y="53863"/>
                </a:lnTo>
                <a:lnTo>
                  <a:pt x="2232343" y="51942"/>
                </a:lnTo>
                <a:lnTo>
                  <a:pt x="2176272" y="51942"/>
                </a:lnTo>
                <a:lnTo>
                  <a:pt x="2176272" y="26035"/>
                </a:lnTo>
                <a:lnTo>
                  <a:pt x="2232293" y="25907"/>
                </a:lnTo>
                <a:lnTo>
                  <a:pt x="2231818" y="23610"/>
                </a:lnTo>
                <a:lnTo>
                  <a:pt x="2223452" y="11271"/>
                </a:lnTo>
                <a:lnTo>
                  <a:pt x="2211085" y="2980"/>
                </a:lnTo>
                <a:lnTo>
                  <a:pt x="2195956" y="0"/>
                </a:lnTo>
                <a:close/>
              </a:path>
              <a:path w="2235200" h="78105">
                <a:moveTo>
                  <a:pt x="2196084" y="25907"/>
                </a:moveTo>
                <a:lnTo>
                  <a:pt x="2176272" y="26035"/>
                </a:lnTo>
                <a:lnTo>
                  <a:pt x="2176272" y="51942"/>
                </a:lnTo>
                <a:lnTo>
                  <a:pt x="2196084" y="51815"/>
                </a:lnTo>
                <a:lnTo>
                  <a:pt x="2196084" y="25907"/>
                </a:lnTo>
                <a:close/>
              </a:path>
              <a:path w="2235200" h="78105">
                <a:moveTo>
                  <a:pt x="2232293" y="25907"/>
                </a:moveTo>
                <a:lnTo>
                  <a:pt x="2196084" y="25907"/>
                </a:lnTo>
                <a:lnTo>
                  <a:pt x="2196084" y="51815"/>
                </a:lnTo>
                <a:lnTo>
                  <a:pt x="2176272" y="51942"/>
                </a:lnTo>
                <a:lnTo>
                  <a:pt x="2232343" y="51942"/>
                </a:lnTo>
                <a:lnTo>
                  <a:pt x="2234946" y="38735"/>
                </a:lnTo>
                <a:lnTo>
                  <a:pt x="2232293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39370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</a:t>
            </a:r>
            <a:r>
              <a:rPr spc="-15" dirty="0"/>
              <a:t> </a:t>
            </a:r>
            <a:r>
              <a:rPr spc="-5" dirty="0"/>
              <a:t>RAID</a:t>
            </a:r>
            <a:r>
              <a:rPr spc="-10" dirty="0"/>
              <a:t> </a:t>
            </a:r>
            <a:r>
              <a:rPr spc="-5" dirty="0"/>
              <a:t>Level</a:t>
            </a:r>
            <a:r>
              <a:rPr spc="-10" dirty="0"/>
              <a:t> </a:t>
            </a:r>
            <a:r>
              <a:rPr spc="-5" dirty="0"/>
              <a:t>2</a:t>
            </a:r>
          </a:p>
          <a:p>
            <a:pPr marL="374650">
              <a:lnSpc>
                <a:spcPct val="100000"/>
              </a:lnSpc>
            </a:pPr>
            <a:endParaRPr sz="2000"/>
          </a:p>
          <a:p>
            <a:pPr marL="374650">
              <a:lnSpc>
                <a:spcPct val="100000"/>
              </a:lnSpc>
            </a:pPr>
            <a:endParaRPr sz="2300"/>
          </a:p>
          <a:p>
            <a:pPr marL="387350" marR="5080">
              <a:lnSpc>
                <a:spcPct val="100000"/>
              </a:lnSpc>
              <a:spcBef>
                <a:spcPts val="5"/>
              </a:spcBef>
            </a:pPr>
            <a:r>
              <a:rPr sz="2400" b="0" dirty="0">
                <a:latin typeface="Verdana"/>
                <a:cs typeface="Verdana"/>
              </a:rPr>
              <a:t>Kita </a:t>
            </a:r>
            <a:r>
              <a:rPr sz="2400" b="0" spc="-5" dirty="0">
                <a:latin typeface="Verdana"/>
                <a:cs typeface="Verdana"/>
              </a:rPr>
              <a:t>memiliki</a:t>
            </a:r>
            <a:r>
              <a:rPr sz="2400" b="0" dirty="0">
                <a:latin typeface="Verdana"/>
                <a:cs typeface="Verdana"/>
              </a:rPr>
              <a:t> 5 </a:t>
            </a:r>
            <a:r>
              <a:rPr sz="2400" b="0" spc="-5" dirty="0">
                <a:latin typeface="Verdana"/>
                <a:cs typeface="Verdana"/>
              </a:rPr>
              <a:t>harddisk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(disk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A,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B,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C,</a:t>
            </a:r>
            <a:r>
              <a:rPr sz="2400" b="0" dirty="0">
                <a:latin typeface="Verdana"/>
                <a:cs typeface="Verdana"/>
              </a:rPr>
              <a:t> D,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E)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dengan </a:t>
            </a:r>
            <a:r>
              <a:rPr sz="2400" b="0" dirty="0">
                <a:latin typeface="Verdana"/>
                <a:cs typeface="Verdana"/>
              </a:rPr>
              <a:t> ukuran yang sama @40 </a:t>
            </a:r>
            <a:r>
              <a:rPr sz="2400" b="0" spc="-5" dirty="0">
                <a:latin typeface="Verdana"/>
                <a:cs typeface="Verdana"/>
              </a:rPr>
              <a:t>GB. </a:t>
            </a:r>
            <a:r>
              <a:rPr sz="2400" b="0" dirty="0">
                <a:latin typeface="Verdana"/>
                <a:cs typeface="Verdana"/>
              </a:rPr>
              <a:t>Maka kapasitas yang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didapat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adalah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2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x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40GB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=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80</a:t>
            </a:r>
            <a:r>
              <a:rPr sz="2400" b="0" spc="-5" dirty="0">
                <a:latin typeface="Verdana"/>
                <a:cs typeface="Verdana"/>
              </a:rPr>
              <a:t> GB (dari</a:t>
            </a:r>
            <a:r>
              <a:rPr sz="2400" b="0" dirty="0">
                <a:latin typeface="Verdana"/>
                <a:cs typeface="Verdana"/>
              </a:rPr>
              <a:t> hardisk</a:t>
            </a:r>
            <a:r>
              <a:rPr sz="2400" b="0" spc="2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A</a:t>
            </a:r>
            <a:r>
              <a:rPr sz="2400" b="0" spc="-5" dirty="0">
                <a:latin typeface="Verdana"/>
                <a:cs typeface="Verdana"/>
              </a:rPr>
              <a:t> dan </a:t>
            </a:r>
            <a:r>
              <a:rPr sz="2400" b="0" dirty="0">
                <a:latin typeface="Verdana"/>
                <a:cs typeface="Verdana"/>
              </a:rPr>
              <a:t> B).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Sedangkan </a:t>
            </a:r>
            <a:r>
              <a:rPr sz="2400" b="0" spc="-5" dirty="0">
                <a:latin typeface="Verdana"/>
                <a:cs typeface="Verdana"/>
              </a:rPr>
              <a:t>harddisk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C,</a:t>
            </a:r>
            <a:r>
              <a:rPr sz="2400" b="0" dirty="0">
                <a:latin typeface="Verdana"/>
                <a:cs typeface="Verdana"/>
              </a:rPr>
              <a:t> D, </a:t>
            </a:r>
            <a:r>
              <a:rPr sz="2400" b="0" spc="-5" dirty="0">
                <a:latin typeface="Verdana"/>
                <a:cs typeface="Verdana"/>
              </a:rPr>
              <a:t>dan </a:t>
            </a:r>
            <a:r>
              <a:rPr sz="2400" b="0" dirty="0">
                <a:latin typeface="Verdana"/>
                <a:cs typeface="Verdana"/>
              </a:rPr>
              <a:t>E </a:t>
            </a:r>
            <a:r>
              <a:rPr sz="2400" b="0" spc="-5" dirty="0">
                <a:latin typeface="Verdana"/>
                <a:cs typeface="Verdana"/>
              </a:rPr>
              <a:t>tidak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digunakan </a:t>
            </a:r>
            <a:r>
              <a:rPr sz="2400" b="0" dirty="0">
                <a:latin typeface="Verdana"/>
                <a:cs typeface="Verdana"/>
              </a:rPr>
              <a:t> untuk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penyimpanan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data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tetapi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hanya</a:t>
            </a:r>
            <a:r>
              <a:rPr sz="2400" b="0" spc="-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untuk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menyimpan </a:t>
            </a:r>
            <a:r>
              <a:rPr sz="2400" b="0" spc="-10" dirty="0">
                <a:latin typeface="Verdana"/>
                <a:cs typeface="Verdana"/>
              </a:rPr>
              <a:t>informasi</a:t>
            </a:r>
            <a:r>
              <a:rPr sz="2400" b="0" spc="3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pariti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hamming </a:t>
            </a:r>
            <a:r>
              <a:rPr sz="2400" b="0" spc="-5" dirty="0">
                <a:latin typeface="Verdana"/>
                <a:cs typeface="Verdana"/>
              </a:rPr>
              <a:t>dari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dua </a:t>
            </a:r>
            <a:r>
              <a:rPr sz="2400" b="0" spc="-5" dirty="0">
                <a:latin typeface="Verdana"/>
                <a:cs typeface="Verdana"/>
              </a:rPr>
              <a:t>harddisk </a:t>
            </a:r>
            <a:r>
              <a:rPr sz="2400" b="0" spc="-83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lainnya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(A </a:t>
            </a:r>
            <a:r>
              <a:rPr sz="2400" b="0" dirty="0">
                <a:latin typeface="Verdana"/>
                <a:cs typeface="Verdana"/>
              </a:rPr>
              <a:t>dab B).</a:t>
            </a:r>
            <a:r>
              <a:rPr sz="2400" b="0" spc="-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Ketika </a:t>
            </a:r>
            <a:r>
              <a:rPr sz="2400" b="0" spc="-5" dirty="0">
                <a:latin typeface="Verdana"/>
                <a:cs typeface="Verdana"/>
              </a:rPr>
              <a:t>terjadi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kerusakan</a:t>
            </a:r>
            <a:r>
              <a:rPr sz="2400" b="0" spc="2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fisik</a:t>
            </a:r>
            <a:r>
              <a:rPr sz="2400" b="0" spc="1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pada 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salah satu</a:t>
            </a:r>
            <a:r>
              <a:rPr sz="2400" b="0" spc="10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harddisk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dirty="0">
                <a:latin typeface="Verdana"/>
                <a:cs typeface="Verdana"/>
              </a:rPr>
              <a:t>utama </a:t>
            </a:r>
            <a:r>
              <a:rPr sz="2400" b="0" spc="-5" dirty="0">
                <a:latin typeface="Verdana"/>
                <a:cs typeface="Verdana"/>
              </a:rPr>
              <a:t>(A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atau</a:t>
            </a:r>
            <a:r>
              <a:rPr sz="2400" b="0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B)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maka data</a:t>
            </a:r>
            <a:r>
              <a:rPr sz="2400" b="0" dirty="0">
                <a:latin typeface="Verdana"/>
                <a:cs typeface="Verdana"/>
              </a:rPr>
              <a:t> tetap 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akan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dapat</a:t>
            </a:r>
            <a:r>
              <a:rPr sz="2400" b="0" spc="5" dirty="0">
                <a:latin typeface="Verdana"/>
                <a:cs typeface="Verdana"/>
              </a:rPr>
              <a:t> </a:t>
            </a:r>
            <a:r>
              <a:rPr sz="2400" b="0" spc="-5" dirty="0">
                <a:latin typeface="Verdana"/>
                <a:cs typeface="Verdana"/>
              </a:rPr>
              <a:t>dibaca.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0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25" dirty="0"/>
              <a:t> </a:t>
            </a:r>
            <a:r>
              <a:rPr spc="-10" dirty="0"/>
              <a:t>LEVEL </a:t>
            </a:r>
            <a:r>
              <a:rPr spc="-5" dirty="0"/>
              <a:t>3</a:t>
            </a:r>
          </a:p>
        </p:txBody>
      </p:sp>
      <p:sp>
        <p:nvSpPr>
          <p:cNvPr id="4" name="object 4"/>
          <p:cNvSpPr/>
          <p:nvPr/>
        </p:nvSpPr>
        <p:spPr>
          <a:xfrm>
            <a:off x="7114667" y="1376172"/>
            <a:ext cx="1877060" cy="78105"/>
          </a:xfrm>
          <a:custGeom>
            <a:avLst/>
            <a:gdLst/>
            <a:ahLst/>
            <a:cxnLst/>
            <a:rect l="l" t="t" r="r" b="b"/>
            <a:pathLst>
              <a:path w="1877059" h="78105">
                <a:moveTo>
                  <a:pt x="253" y="7619"/>
                </a:moveTo>
                <a:lnTo>
                  <a:pt x="0" y="33527"/>
                </a:lnTo>
                <a:lnTo>
                  <a:pt x="25907" y="33781"/>
                </a:lnTo>
                <a:lnTo>
                  <a:pt x="26161" y="7874"/>
                </a:lnTo>
                <a:lnTo>
                  <a:pt x="253" y="7619"/>
                </a:lnTo>
                <a:close/>
              </a:path>
              <a:path w="1877059" h="78105">
                <a:moveTo>
                  <a:pt x="52069" y="8127"/>
                </a:moveTo>
                <a:lnTo>
                  <a:pt x="51815" y="34036"/>
                </a:lnTo>
                <a:lnTo>
                  <a:pt x="77724" y="34289"/>
                </a:lnTo>
                <a:lnTo>
                  <a:pt x="77977" y="8381"/>
                </a:lnTo>
                <a:lnTo>
                  <a:pt x="52069" y="8127"/>
                </a:lnTo>
                <a:close/>
              </a:path>
              <a:path w="1877059" h="78105">
                <a:moveTo>
                  <a:pt x="103885" y="8636"/>
                </a:moveTo>
                <a:lnTo>
                  <a:pt x="103631" y="34543"/>
                </a:lnTo>
                <a:lnTo>
                  <a:pt x="129539" y="34798"/>
                </a:lnTo>
                <a:lnTo>
                  <a:pt x="129793" y="8889"/>
                </a:lnTo>
                <a:lnTo>
                  <a:pt x="103885" y="8636"/>
                </a:lnTo>
                <a:close/>
              </a:path>
              <a:path w="1877059" h="78105">
                <a:moveTo>
                  <a:pt x="155701" y="9143"/>
                </a:moveTo>
                <a:lnTo>
                  <a:pt x="155448" y="35051"/>
                </a:lnTo>
                <a:lnTo>
                  <a:pt x="181355" y="35305"/>
                </a:lnTo>
                <a:lnTo>
                  <a:pt x="181609" y="9398"/>
                </a:lnTo>
                <a:lnTo>
                  <a:pt x="155701" y="9143"/>
                </a:lnTo>
                <a:close/>
              </a:path>
              <a:path w="1877059" h="78105">
                <a:moveTo>
                  <a:pt x="207517" y="9651"/>
                </a:moveTo>
                <a:lnTo>
                  <a:pt x="207263" y="35560"/>
                </a:lnTo>
                <a:lnTo>
                  <a:pt x="233172" y="35813"/>
                </a:lnTo>
                <a:lnTo>
                  <a:pt x="233425" y="9905"/>
                </a:lnTo>
                <a:lnTo>
                  <a:pt x="207517" y="9651"/>
                </a:lnTo>
                <a:close/>
              </a:path>
              <a:path w="1877059" h="78105">
                <a:moveTo>
                  <a:pt x="259333" y="10160"/>
                </a:moveTo>
                <a:lnTo>
                  <a:pt x="259079" y="36067"/>
                </a:lnTo>
                <a:lnTo>
                  <a:pt x="284987" y="36322"/>
                </a:lnTo>
                <a:lnTo>
                  <a:pt x="285241" y="10413"/>
                </a:lnTo>
                <a:lnTo>
                  <a:pt x="259333" y="10160"/>
                </a:lnTo>
                <a:close/>
              </a:path>
              <a:path w="1877059" h="78105">
                <a:moveTo>
                  <a:pt x="311150" y="10667"/>
                </a:moveTo>
                <a:lnTo>
                  <a:pt x="310896" y="36575"/>
                </a:lnTo>
                <a:lnTo>
                  <a:pt x="336803" y="36829"/>
                </a:lnTo>
                <a:lnTo>
                  <a:pt x="337057" y="10922"/>
                </a:lnTo>
                <a:lnTo>
                  <a:pt x="311150" y="10667"/>
                </a:lnTo>
                <a:close/>
              </a:path>
              <a:path w="1877059" h="78105">
                <a:moveTo>
                  <a:pt x="362965" y="11175"/>
                </a:moveTo>
                <a:lnTo>
                  <a:pt x="362711" y="37083"/>
                </a:lnTo>
                <a:lnTo>
                  <a:pt x="388619" y="37337"/>
                </a:lnTo>
                <a:lnTo>
                  <a:pt x="388874" y="11429"/>
                </a:lnTo>
                <a:lnTo>
                  <a:pt x="362965" y="11175"/>
                </a:lnTo>
                <a:close/>
              </a:path>
              <a:path w="1877059" h="78105">
                <a:moveTo>
                  <a:pt x="414781" y="11683"/>
                </a:moveTo>
                <a:lnTo>
                  <a:pt x="414527" y="37591"/>
                </a:lnTo>
                <a:lnTo>
                  <a:pt x="440435" y="37845"/>
                </a:lnTo>
                <a:lnTo>
                  <a:pt x="440689" y="12064"/>
                </a:lnTo>
                <a:lnTo>
                  <a:pt x="414781" y="11683"/>
                </a:lnTo>
                <a:close/>
              </a:path>
              <a:path w="1877059" h="78105">
                <a:moveTo>
                  <a:pt x="466598" y="12318"/>
                </a:moveTo>
                <a:lnTo>
                  <a:pt x="466343" y="38226"/>
                </a:lnTo>
                <a:lnTo>
                  <a:pt x="492251" y="38480"/>
                </a:lnTo>
                <a:lnTo>
                  <a:pt x="492505" y="12573"/>
                </a:lnTo>
                <a:lnTo>
                  <a:pt x="466598" y="12318"/>
                </a:lnTo>
                <a:close/>
              </a:path>
              <a:path w="1877059" h="78105">
                <a:moveTo>
                  <a:pt x="518413" y="12826"/>
                </a:moveTo>
                <a:lnTo>
                  <a:pt x="518159" y="38735"/>
                </a:lnTo>
                <a:lnTo>
                  <a:pt x="544067" y="38988"/>
                </a:lnTo>
                <a:lnTo>
                  <a:pt x="544322" y="13080"/>
                </a:lnTo>
                <a:lnTo>
                  <a:pt x="518413" y="12826"/>
                </a:lnTo>
                <a:close/>
              </a:path>
              <a:path w="1877059" h="78105">
                <a:moveTo>
                  <a:pt x="570229" y="13335"/>
                </a:moveTo>
                <a:lnTo>
                  <a:pt x="569976" y="39242"/>
                </a:lnTo>
                <a:lnTo>
                  <a:pt x="595883" y="39497"/>
                </a:lnTo>
                <a:lnTo>
                  <a:pt x="596137" y="13588"/>
                </a:lnTo>
                <a:lnTo>
                  <a:pt x="570229" y="13335"/>
                </a:lnTo>
                <a:close/>
              </a:path>
              <a:path w="1877059" h="78105">
                <a:moveTo>
                  <a:pt x="622046" y="13842"/>
                </a:moveTo>
                <a:lnTo>
                  <a:pt x="621791" y="39750"/>
                </a:lnTo>
                <a:lnTo>
                  <a:pt x="647700" y="40004"/>
                </a:lnTo>
                <a:lnTo>
                  <a:pt x="647953" y="14097"/>
                </a:lnTo>
                <a:lnTo>
                  <a:pt x="622046" y="13842"/>
                </a:lnTo>
                <a:close/>
              </a:path>
              <a:path w="1877059" h="78105">
                <a:moveTo>
                  <a:pt x="673861" y="14350"/>
                </a:moveTo>
                <a:lnTo>
                  <a:pt x="673607" y="40258"/>
                </a:lnTo>
                <a:lnTo>
                  <a:pt x="699515" y="40512"/>
                </a:lnTo>
                <a:lnTo>
                  <a:pt x="699769" y="14604"/>
                </a:lnTo>
                <a:lnTo>
                  <a:pt x="673861" y="14350"/>
                </a:lnTo>
                <a:close/>
              </a:path>
              <a:path w="1877059" h="78105">
                <a:moveTo>
                  <a:pt x="725677" y="14858"/>
                </a:moveTo>
                <a:lnTo>
                  <a:pt x="725424" y="40766"/>
                </a:lnTo>
                <a:lnTo>
                  <a:pt x="751331" y="41020"/>
                </a:lnTo>
                <a:lnTo>
                  <a:pt x="751585" y="15112"/>
                </a:lnTo>
                <a:lnTo>
                  <a:pt x="725677" y="14858"/>
                </a:lnTo>
                <a:close/>
              </a:path>
              <a:path w="1877059" h="78105">
                <a:moveTo>
                  <a:pt x="777493" y="15366"/>
                </a:moveTo>
                <a:lnTo>
                  <a:pt x="777239" y="41275"/>
                </a:lnTo>
                <a:lnTo>
                  <a:pt x="803148" y="41528"/>
                </a:lnTo>
                <a:lnTo>
                  <a:pt x="803401" y="15620"/>
                </a:lnTo>
                <a:lnTo>
                  <a:pt x="777493" y="15366"/>
                </a:lnTo>
                <a:close/>
              </a:path>
              <a:path w="1877059" h="78105">
                <a:moveTo>
                  <a:pt x="829309" y="15875"/>
                </a:moveTo>
                <a:lnTo>
                  <a:pt x="829055" y="41782"/>
                </a:lnTo>
                <a:lnTo>
                  <a:pt x="854963" y="42037"/>
                </a:lnTo>
                <a:lnTo>
                  <a:pt x="855217" y="16128"/>
                </a:lnTo>
                <a:lnTo>
                  <a:pt x="829309" y="15875"/>
                </a:lnTo>
                <a:close/>
              </a:path>
              <a:path w="1877059" h="78105">
                <a:moveTo>
                  <a:pt x="881126" y="16382"/>
                </a:moveTo>
                <a:lnTo>
                  <a:pt x="880872" y="42290"/>
                </a:lnTo>
                <a:lnTo>
                  <a:pt x="906779" y="42544"/>
                </a:lnTo>
                <a:lnTo>
                  <a:pt x="907033" y="16637"/>
                </a:lnTo>
                <a:lnTo>
                  <a:pt x="881126" y="16382"/>
                </a:lnTo>
                <a:close/>
              </a:path>
              <a:path w="1877059" h="78105">
                <a:moveTo>
                  <a:pt x="932941" y="16890"/>
                </a:moveTo>
                <a:lnTo>
                  <a:pt x="932687" y="42799"/>
                </a:lnTo>
                <a:lnTo>
                  <a:pt x="958596" y="43052"/>
                </a:lnTo>
                <a:lnTo>
                  <a:pt x="958850" y="17144"/>
                </a:lnTo>
                <a:lnTo>
                  <a:pt x="932941" y="16890"/>
                </a:lnTo>
                <a:close/>
              </a:path>
              <a:path w="1877059" h="78105">
                <a:moveTo>
                  <a:pt x="984757" y="17399"/>
                </a:moveTo>
                <a:lnTo>
                  <a:pt x="984503" y="43306"/>
                </a:lnTo>
                <a:lnTo>
                  <a:pt x="1010411" y="43561"/>
                </a:lnTo>
                <a:lnTo>
                  <a:pt x="1010665" y="17652"/>
                </a:lnTo>
                <a:lnTo>
                  <a:pt x="984757" y="17399"/>
                </a:lnTo>
                <a:close/>
              </a:path>
              <a:path w="1877059" h="78105">
                <a:moveTo>
                  <a:pt x="1036574" y="17906"/>
                </a:moveTo>
                <a:lnTo>
                  <a:pt x="1036319" y="43814"/>
                </a:lnTo>
                <a:lnTo>
                  <a:pt x="1062227" y="44068"/>
                </a:lnTo>
                <a:lnTo>
                  <a:pt x="1062481" y="18161"/>
                </a:lnTo>
                <a:lnTo>
                  <a:pt x="1036574" y="17906"/>
                </a:lnTo>
                <a:close/>
              </a:path>
              <a:path w="1877059" h="78105">
                <a:moveTo>
                  <a:pt x="1088389" y="18414"/>
                </a:moveTo>
                <a:lnTo>
                  <a:pt x="1088135" y="44323"/>
                </a:lnTo>
                <a:lnTo>
                  <a:pt x="1114043" y="44576"/>
                </a:lnTo>
                <a:lnTo>
                  <a:pt x="1114298" y="18668"/>
                </a:lnTo>
                <a:lnTo>
                  <a:pt x="1088389" y="18414"/>
                </a:lnTo>
                <a:close/>
              </a:path>
              <a:path w="1877059" h="78105">
                <a:moveTo>
                  <a:pt x="1140205" y="18923"/>
                </a:moveTo>
                <a:lnTo>
                  <a:pt x="1139952" y="44830"/>
                </a:lnTo>
                <a:lnTo>
                  <a:pt x="1165859" y="45085"/>
                </a:lnTo>
                <a:lnTo>
                  <a:pt x="1166113" y="19176"/>
                </a:lnTo>
                <a:lnTo>
                  <a:pt x="1140205" y="18923"/>
                </a:lnTo>
                <a:close/>
              </a:path>
              <a:path w="1877059" h="78105">
                <a:moveTo>
                  <a:pt x="1192022" y="19430"/>
                </a:moveTo>
                <a:lnTo>
                  <a:pt x="1191640" y="45338"/>
                </a:lnTo>
                <a:lnTo>
                  <a:pt x="1217549" y="45592"/>
                </a:lnTo>
                <a:lnTo>
                  <a:pt x="1217929" y="19685"/>
                </a:lnTo>
                <a:lnTo>
                  <a:pt x="1192022" y="19430"/>
                </a:lnTo>
                <a:close/>
              </a:path>
              <a:path w="1877059" h="78105">
                <a:moveTo>
                  <a:pt x="1243837" y="19938"/>
                </a:moveTo>
                <a:lnTo>
                  <a:pt x="1243456" y="45847"/>
                </a:lnTo>
                <a:lnTo>
                  <a:pt x="1269364" y="46100"/>
                </a:lnTo>
                <a:lnTo>
                  <a:pt x="1269618" y="20192"/>
                </a:lnTo>
                <a:lnTo>
                  <a:pt x="1243837" y="19938"/>
                </a:lnTo>
                <a:close/>
              </a:path>
              <a:path w="1877059" h="78105">
                <a:moveTo>
                  <a:pt x="1295527" y="20447"/>
                </a:moveTo>
                <a:lnTo>
                  <a:pt x="1295273" y="46354"/>
                </a:lnTo>
                <a:lnTo>
                  <a:pt x="1321180" y="46736"/>
                </a:lnTo>
                <a:lnTo>
                  <a:pt x="1321434" y="20827"/>
                </a:lnTo>
                <a:lnTo>
                  <a:pt x="1295527" y="20447"/>
                </a:lnTo>
                <a:close/>
              </a:path>
              <a:path w="1877059" h="78105">
                <a:moveTo>
                  <a:pt x="1347342" y="21081"/>
                </a:moveTo>
                <a:lnTo>
                  <a:pt x="1347088" y="46989"/>
                </a:lnTo>
                <a:lnTo>
                  <a:pt x="1372997" y="47243"/>
                </a:lnTo>
                <a:lnTo>
                  <a:pt x="1373251" y="21336"/>
                </a:lnTo>
                <a:lnTo>
                  <a:pt x="1347342" y="21081"/>
                </a:lnTo>
                <a:close/>
              </a:path>
              <a:path w="1877059" h="78105">
                <a:moveTo>
                  <a:pt x="1399158" y="21589"/>
                </a:moveTo>
                <a:lnTo>
                  <a:pt x="1398904" y="47498"/>
                </a:lnTo>
                <a:lnTo>
                  <a:pt x="1424812" y="47751"/>
                </a:lnTo>
                <a:lnTo>
                  <a:pt x="1425066" y="21843"/>
                </a:lnTo>
                <a:lnTo>
                  <a:pt x="1399158" y="21589"/>
                </a:lnTo>
                <a:close/>
              </a:path>
              <a:path w="1877059" h="78105">
                <a:moveTo>
                  <a:pt x="1450975" y="22098"/>
                </a:moveTo>
                <a:lnTo>
                  <a:pt x="1450721" y="48005"/>
                </a:lnTo>
                <a:lnTo>
                  <a:pt x="1476628" y="48260"/>
                </a:lnTo>
                <a:lnTo>
                  <a:pt x="1476882" y="22351"/>
                </a:lnTo>
                <a:lnTo>
                  <a:pt x="1450975" y="22098"/>
                </a:lnTo>
                <a:close/>
              </a:path>
              <a:path w="1877059" h="78105">
                <a:moveTo>
                  <a:pt x="1502790" y="22605"/>
                </a:moveTo>
                <a:lnTo>
                  <a:pt x="1502536" y="48513"/>
                </a:lnTo>
                <a:lnTo>
                  <a:pt x="1528444" y="48767"/>
                </a:lnTo>
                <a:lnTo>
                  <a:pt x="1528699" y="22860"/>
                </a:lnTo>
                <a:lnTo>
                  <a:pt x="1502790" y="22605"/>
                </a:lnTo>
                <a:close/>
              </a:path>
              <a:path w="1877059" h="78105">
                <a:moveTo>
                  <a:pt x="1554606" y="23113"/>
                </a:moveTo>
                <a:lnTo>
                  <a:pt x="1554352" y="49022"/>
                </a:lnTo>
                <a:lnTo>
                  <a:pt x="1580260" y="49275"/>
                </a:lnTo>
                <a:lnTo>
                  <a:pt x="1580514" y="23367"/>
                </a:lnTo>
                <a:lnTo>
                  <a:pt x="1554606" y="23113"/>
                </a:lnTo>
                <a:close/>
              </a:path>
              <a:path w="1877059" h="78105">
                <a:moveTo>
                  <a:pt x="1606423" y="23622"/>
                </a:moveTo>
                <a:lnTo>
                  <a:pt x="1606168" y="49529"/>
                </a:lnTo>
                <a:lnTo>
                  <a:pt x="1632077" y="49783"/>
                </a:lnTo>
                <a:lnTo>
                  <a:pt x="1632330" y="23875"/>
                </a:lnTo>
                <a:lnTo>
                  <a:pt x="1606423" y="23622"/>
                </a:lnTo>
                <a:close/>
              </a:path>
              <a:path w="1877059" h="78105">
                <a:moveTo>
                  <a:pt x="1658238" y="24129"/>
                </a:moveTo>
                <a:lnTo>
                  <a:pt x="1657984" y="50037"/>
                </a:lnTo>
                <a:lnTo>
                  <a:pt x="1683892" y="50291"/>
                </a:lnTo>
                <a:lnTo>
                  <a:pt x="1684147" y="24383"/>
                </a:lnTo>
                <a:lnTo>
                  <a:pt x="1658238" y="24129"/>
                </a:lnTo>
                <a:close/>
              </a:path>
              <a:path w="1877059" h="78105">
                <a:moveTo>
                  <a:pt x="1710054" y="24637"/>
                </a:moveTo>
                <a:lnTo>
                  <a:pt x="1709801" y="50545"/>
                </a:lnTo>
                <a:lnTo>
                  <a:pt x="1735708" y="50800"/>
                </a:lnTo>
                <a:lnTo>
                  <a:pt x="1735962" y="24891"/>
                </a:lnTo>
                <a:lnTo>
                  <a:pt x="1710054" y="24637"/>
                </a:lnTo>
                <a:close/>
              </a:path>
              <a:path w="1877059" h="78105">
                <a:moveTo>
                  <a:pt x="1761871" y="25145"/>
                </a:moveTo>
                <a:lnTo>
                  <a:pt x="1761616" y="51053"/>
                </a:lnTo>
                <a:lnTo>
                  <a:pt x="1787525" y="51307"/>
                </a:lnTo>
                <a:lnTo>
                  <a:pt x="1787778" y="25400"/>
                </a:lnTo>
                <a:lnTo>
                  <a:pt x="1761871" y="25145"/>
                </a:lnTo>
                <a:close/>
              </a:path>
              <a:path w="1877059" h="78105">
                <a:moveTo>
                  <a:pt x="1838452" y="0"/>
                </a:moveTo>
                <a:lnTo>
                  <a:pt x="1823301" y="2887"/>
                </a:lnTo>
                <a:lnTo>
                  <a:pt x="1810877" y="11096"/>
                </a:lnTo>
                <a:lnTo>
                  <a:pt x="1802429" y="23377"/>
                </a:lnTo>
                <a:lnTo>
                  <a:pt x="1799208" y="38480"/>
                </a:lnTo>
                <a:lnTo>
                  <a:pt x="1802096" y="53631"/>
                </a:lnTo>
                <a:lnTo>
                  <a:pt x="1810305" y="66055"/>
                </a:lnTo>
                <a:lnTo>
                  <a:pt x="1822586" y="74503"/>
                </a:lnTo>
                <a:lnTo>
                  <a:pt x="1837689" y="77724"/>
                </a:lnTo>
                <a:lnTo>
                  <a:pt x="1852840" y="74836"/>
                </a:lnTo>
                <a:lnTo>
                  <a:pt x="1865264" y="66627"/>
                </a:lnTo>
                <a:lnTo>
                  <a:pt x="1873712" y="54346"/>
                </a:lnTo>
                <a:lnTo>
                  <a:pt x="1874251" y="51815"/>
                </a:lnTo>
                <a:lnTo>
                  <a:pt x="1837943" y="51815"/>
                </a:lnTo>
                <a:lnTo>
                  <a:pt x="1813432" y="51562"/>
                </a:lnTo>
                <a:lnTo>
                  <a:pt x="1813686" y="25653"/>
                </a:lnTo>
                <a:lnTo>
                  <a:pt x="1874343" y="25653"/>
                </a:lnTo>
                <a:lnTo>
                  <a:pt x="1874045" y="24092"/>
                </a:lnTo>
                <a:lnTo>
                  <a:pt x="1865836" y="11668"/>
                </a:lnTo>
                <a:lnTo>
                  <a:pt x="1853555" y="3220"/>
                </a:lnTo>
                <a:lnTo>
                  <a:pt x="1838452" y="0"/>
                </a:lnTo>
                <a:close/>
              </a:path>
              <a:path w="1877059" h="78105">
                <a:moveTo>
                  <a:pt x="1813686" y="25653"/>
                </a:moveTo>
                <a:lnTo>
                  <a:pt x="1813432" y="51562"/>
                </a:lnTo>
                <a:lnTo>
                  <a:pt x="1837943" y="51815"/>
                </a:lnTo>
                <a:lnTo>
                  <a:pt x="1838198" y="25907"/>
                </a:lnTo>
                <a:lnTo>
                  <a:pt x="1813686" y="25653"/>
                </a:lnTo>
                <a:close/>
              </a:path>
              <a:path w="1877059" h="78105">
                <a:moveTo>
                  <a:pt x="1874343" y="25653"/>
                </a:moveTo>
                <a:lnTo>
                  <a:pt x="1813686" y="25653"/>
                </a:lnTo>
                <a:lnTo>
                  <a:pt x="1838198" y="25907"/>
                </a:lnTo>
                <a:lnTo>
                  <a:pt x="1837943" y="51815"/>
                </a:lnTo>
                <a:lnTo>
                  <a:pt x="1874251" y="51815"/>
                </a:lnTo>
                <a:lnTo>
                  <a:pt x="1876932" y="39242"/>
                </a:lnTo>
                <a:lnTo>
                  <a:pt x="1874343" y="2565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927" y="1054049"/>
            <a:ext cx="142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r>
              <a:rPr sz="1800" b="1" i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Level</a:t>
            </a:r>
            <a:r>
              <a:rPr sz="1800" b="1" i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947" y="3792677"/>
            <a:ext cx="7351395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Hampir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 sama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dengan RAID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2,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hanya 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memerlukan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redundan,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berapapun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 kumpulan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disknya,</a:t>
            </a:r>
            <a:r>
              <a:rPr sz="22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22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disk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controller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dapat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memeriksa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apakah</a:t>
            </a:r>
            <a:r>
              <a:rPr sz="22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sector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itu</a:t>
            </a:r>
            <a:r>
              <a:rPr sz="22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dibaca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2200" i="1" spc="-7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benar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tidak (mengalami</a:t>
            </a:r>
            <a:r>
              <a:rPr sz="22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kerusakan</a:t>
            </a:r>
            <a:r>
              <a:rPr sz="22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22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6165D"/>
                </a:solidFill>
                <a:latin typeface="Verdana"/>
                <a:cs typeface="Verdana"/>
              </a:rPr>
              <a:t>tidak)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1444507"/>
            <a:ext cx="3546348" cy="2245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6360" y="1817751"/>
            <a:ext cx="1917801" cy="13947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557527"/>
            <a:ext cx="9144000" cy="5299075"/>
            <a:chOff x="761" y="1557527"/>
            <a:chExt cx="9144000" cy="5299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8007" y="1557527"/>
              <a:ext cx="3553967" cy="28331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" y="3653027"/>
              <a:ext cx="4905756" cy="21884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55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RAID</a:t>
            </a:r>
            <a:r>
              <a:rPr spc="-55" dirty="0"/>
              <a:t> </a:t>
            </a:r>
            <a:r>
              <a:rPr spc="-10" dirty="0"/>
              <a:t>SETTING</a:t>
            </a:r>
          </a:p>
        </p:txBody>
      </p:sp>
      <p:sp>
        <p:nvSpPr>
          <p:cNvPr id="7" name="object 7"/>
          <p:cNvSpPr/>
          <p:nvPr/>
        </p:nvSpPr>
        <p:spPr>
          <a:xfrm>
            <a:off x="7114667" y="1376172"/>
            <a:ext cx="1877060" cy="78105"/>
          </a:xfrm>
          <a:custGeom>
            <a:avLst/>
            <a:gdLst/>
            <a:ahLst/>
            <a:cxnLst/>
            <a:rect l="l" t="t" r="r" b="b"/>
            <a:pathLst>
              <a:path w="1877059" h="78105">
                <a:moveTo>
                  <a:pt x="253" y="7619"/>
                </a:moveTo>
                <a:lnTo>
                  <a:pt x="0" y="33527"/>
                </a:lnTo>
                <a:lnTo>
                  <a:pt x="25907" y="33781"/>
                </a:lnTo>
                <a:lnTo>
                  <a:pt x="26161" y="7874"/>
                </a:lnTo>
                <a:lnTo>
                  <a:pt x="253" y="7619"/>
                </a:lnTo>
                <a:close/>
              </a:path>
              <a:path w="1877059" h="78105">
                <a:moveTo>
                  <a:pt x="52069" y="8127"/>
                </a:moveTo>
                <a:lnTo>
                  <a:pt x="51815" y="34036"/>
                </a:lnTo>
                <a:lnTo>
                  <a:pt x="77724" y="34289"/>
                </a:lnTo>
                <a:lnTo>
                  <a:pt x="77977" y="8381"/>
                </a:lnTo>
                <a:lnTo>
                  <a:pt x="52069" y="8127"/>
                </a:lnTo>
                <a:close/>
              </a:path>
              <a:path w="1877059" h="78105">
                <a:moveTo>
                  <a:pt x="103885" y="8636"/>
                </a:moveTo>
                <a:lnTo>
                  <a:pt x="103631" y="34543"/>
                </a:lnTo>
                <a:lnTo>
                  <a:pt x="129539" y="34798"/>
                </a:lnTo>
                <a:lnTo>
                  <a:pt x="129793" y="8889"/>
                </a:lnTo>
                <a:lnTo>
                  <a:pt x="103885" y="8636"/>
                </a:lnTo>
                <a:close/>
              </a:path>
              <a:path w="1877059" h="78105">
                <a:moveTo>
                  <a:pt x="155701" y="9143"/>
                </a:moveTo>
                <a:lnTo>
                  <a:pt x="155448" y="35051"/>
                </a:lnTo>
                <a:lnTo>
                  <a:pt x="181355" y="35305"/>
                </a:lnTo>
                <a:lnTo>
                  <a:pt x="181609" y="9398"/>
                </a:lnTo>
                <a:lnTo>
                  <a:pt x="155701" y="9143"/>
                </a:lnTo>
                <a:close/>
              </a:path>
              <a:path w="1877059" h="78105">
                <a:moveTo>
                  <a:pt x="207517" y="9651"/>
                </a:moveTo>
                <a:lnTo>
                  <a:pt x="207263" y="35560"/>
                </a:lnTo>
                <a:lnTo>
                  <a:pt x="233172" y="35813"/>
                </a:lnTo>
                <a:lnTo>
                  <a:pt x="233425" y="9905"/>
                </a:lnTo>
                <a:lnTo>
                  <a:pt x="207517" y="9651"/>
                </a:lnTo>
                <a:close/>
              </a:path>
              <a:path w="1877059" h="78105">
                <a:moveTo>
                  <a:pt x="259333" y="10160"/>
                </a:moveTo>
                <a:lnTo>
                  <a:pt x="259079" y="36067"/>
                </a:lnTo>
                <a:lnTo>
                  <a:pt x="284987" y="36322"/>
                </a:lnTo>
                <a:lnTo>
                  <a:pt x="285241" y="10413"/>
                </a:lnTo>
                <a:lnTo>
                  <a:pt x="259333" y="10160"/>
                </a:lnTo>
                <a:close/>
              </a:path>
              <a:path w="1877059" h="78105">
                <a:moveTo>
                  <a:pt x="311150" y="10667"/>
                </a:moveTo>
                <a:lnTo>
                  <a:pt x="310896" y="36575"/>
                </a:lnTo>
                <a:lnTo>
                  <a:pt x="336803" y="36829"/>
                </a:lnTo>
                <a:lnTo>
                  <a:pt x="337057" y="10922"/>
                </a:lnTo>
                <a:lnTo>
                  <a:pt x="311150" y="10667"/>
                </a:lnTo>
                <a:close/>
              </a:path>
              <a:path w="1877059" h="78105">
                <a:moveTo>
                  <a:pt x="362965" y="11175"/>
                </a:moveTo>
                <a:lnTo>
                  <a:pt x="362711" y="37083"/>
                </a:lnTo>
                <a:lnTo>
                  <a:pt x="388619" y="37337"/>
                </a:lnTo>
                <a:lnTo>
                  <a:pt x="388874" y="11429"/>
                </a:lnTo>
                <a:lnTo>
                  <a:pt x="362965" y="11175"/>
                </a:lnTo>
                <a:close/>
              </a:path>
              <a:path w="1877059" h="78105">
                <a:moveTo>
                  <a:pt x="414781" y="11683"/>
                </a:moveTo>
                <a:lnTo>
                  <a:pt x="414527" y="37591"/>
                </a:lnTo>
                <a:lnTo>
                  <a:pt x="440435" y="37845"/>
                </a:lnTo>
                <a:lnTo>
                  <a:pt x="440689" y="12064"/>
                </a:lnTo>
                <a:lnTo>
                  <a:pt x="414781" y="11683"/>
                </a:lnTo>
                <a:close/>
              </a:path>
              <a:path w="1877059" h="78105">
                <a:moveTo>
                  <a:pt x="466598" y="12318"/>
                </a:moveTo>
                <a:lnTo>
                  <a:pt x="466343" y="38226"/>
                </a:lnTo>
                <a:lnTo>
                  <a:pt x="492251" y="38480"/>
                </a:lnTo>
                <a:lnTo>
                  <a:pt x="492505" y="12573"/>
                </a:lnTo>
                <a:lnTo>
                  <a:pt x="466598" y="12318"/>
                </a:lnTo>
                <a:close/>
              </a:path>
              <a:path w="1877059" h="78105">
                <a:moveTo>
                  <a:pt x="518413" y="12826"/>
                </a:moveTo>
                <a:lnTo>
                  <a:pt x="518159" y="38735"/>
                </a:lnTo>
                <a:lnTo>
                  <a:pt x="544067" y="38988"/>
                </a:lnTo>
                <a:lnTo>
                  <a:pt x="544322" y="13080"/>
                </a:lnTo>
                <a:lnTo>
                  <a:pt x="518413" y="12826"/>
                </a:lnTo>
                <a:close/>
              </a:path>
              <a:path w="1877059" h="78105">
                <a:moveTo>
                  <a:pt x="570229" y="13335"/>
                </a:moveTo>
                <a:lnTo>
                  <a:pt x="569976" y="39242"/>
                </a:lnTo>
                <a:lnTo>
                  <a:pt x="595883" y="39497"/>
                </a:lnTo>
                <a:lnTo>
                  <a:pt x="596137" y="13588"/>
                </a:lnTo>
                <a:lnTo>
                  <a:pt x="570229" y="13335"/>
                </a:lnTo>
                <a:close/>
              </a:path>
              <a:path w="1877059" h="78105">
                <a:moveTo>
                  <a:pt x="622046" y="13842"/>
                </a:moveTo>
                <a:lnTo>
                  <a:pt x="621791" y="39750"/>
                </a:lnTo>
                <a:lnTo>
                  <a:pt x="647700" y="40004"/>
                </a:lnTo>
                <a:lnTo>
                  <a:pt x="647953" y="14097"/>
                </a:lnTo>
                <a:lnTo>
                  <a:pt x="622046" y="13842"/>
                </a:lnTo>
                <a:close/>
              </a:path>
              <a:path w="1877059" h="78105">
                <a:moveTo>
                  <a:pt x="673861" y="14350"/>
                </a:moveTo>
                <a:lnTo>
                  <a:pt x="673607" y="40258"/>
                </a:lnTo>
                <a:lnTo>
                  <a:pt x="699515" y="40512"/>
                </a:lnTo>
                <a:lnTo>
                  <a:pt x="699769" y="14604"/>
                </a:lnTo>
                <a:lnTo>
                  <a:pt x="673861" y="14350"/>
                </a:lnTo>
                <a:close/>
              </a:path>
              <a:path w="1877059" h="78105">
                <a:moveTo>
                  <a:pt x="725677" y="14858"/>
                </a:moveTo>
                <a:lnTo>
                  <a:pt x="725424" y="40766"/>
                </a:lnTo>
                <a:lnTo>
                  <a:pt x="751331" y="41020"/>
                </a:lnTo>
                <a:lnTo>
                  <a:pt x="751585" y="15112"/>
                </a:lnTo>
                <a:lnTo>
                  <a:pt x="725677" y="14858"/>
                </a:lnTo>
                <a:close/>
              </a:path>
              <a:path w="1877059" h="78105">
                <a:moveTo>
                  <a:pt x="777493" y="15366"/>
                </a:moveTo>
                <a:lnTo>
                  <a:pt x="777239" y="41275"/>
                </a:lnTo>
                <a:lnTo>
                  <a:pt x="803148" y="41528"/>
                </a:lnTo>
                <a:lnTo>
                  <a:pt x="803401" y="15620"/>
                </a:lnTo>
                <a:lnTo>
                  <a:pt x="777493" y="15366"/>
                </a:lnTo>
                <a:close/>
              </a:path>
              <a:path w="1877059" h="78105">
                <a:moveTo>
                  <a:pt x="829309" y="15875"/>
                </a:moveTo>
                <a:lnTo>
                  <a:pt x="829055" y="41782"/>
                </a:lnTo>
                <a:lnTo>
                  <a:pt x="854963" y="42037"/>
                </a:lnTo>
                <a:lnTo>
                  <a:pt x="855217" y="16128"/>
                </a:lnTo>
                <a:lnTo>
                  <a:pt x="829309" y="15875"/>
                </a:lnTo>
                <a:close/>
              </a:path>
              <a:path w="1877059" h="78105">
                <a:moveTo>
                  <a:pt x="881126" y="16382"/>
                </a:moveTo>
                <a:lnTo>
                  <a:pt x="880872" y="42290"/>
                </a:lnTo>
                <a:lnTo>
                  <a:pt x="906779" y="42544"/>
                </a:lnTo>
                <a:lnTo>
                  <a:pt x="907033" y="16637"/>
                </a:lnTo>
                <a:lnTo>
                  <a:pt x="881126" y="16382"/>
                </a:lnTo>
                <a:close/>
              </a:path>
              <a:path w="1877059" h="78105">
                <a:moveTo>
                  <a:pt x="932941" y="16890"/>
                </a:moveTo>
                <a:lnTo>
                  <a:pt x="932687" y="42799"/>
                </a:lnTo>
                <a:lnTo>
                  <a:pt x="958596" y="43052"/>
                </a:lnTo>
                <a:lnTo>
                  <a:pt x="958850" y="17144"/>
                </a:lnTo>
                <a:lnTo>
                  <a:pt x="932941" y="16890"/>
                </a:lnTo>
                <a:close/>
              </a:path>
              <a:path w="1877059" h="78105">
                <a:moveTo>
                  <a:pt x="984757" y="17399"/>
                </a:moveTo>
                <a:lnTo>
                  <a:pt x="984503" y="43306"/>
                </a:lnTo>
                <a:lnTo>
                  <a:pt x="1010411" y="43561"/>
                </a:lnTo>
                <a:lnTo>
                  <a:pt x="1010665" y="17652"/>
                </a:lnTo>
                <a:lnTo>
                  <a:pt x="984757" y="17399"/>
                </a:lnTo>
                <a:close/>
              </a:path>
              <a:path w="1877059" h="78105">
                <a:moveTo>
                  <a:pt x="1036574" y="17906"/>
                </a:moveTo>
                <a:lnTo>
                  <a:pt x="1036319" y="43814"/>
                </a:lnTo>
                <a:lnTo>
                  <a:pt x="1062227" y="44068"/>
                </a:lnTo>
                <a:lnTo>
                  <a:pt x="1062481" y="18161"/>
                </a:lnTo>
                <a:lnTo>
                  <a:pt x="1036574" y="17906"/>
                </a:lnTo>
                <a:close/>
              </a:path>
              <a:path w="1877059" h="78105">
                <a:moveTo>
                  <a:pt x="1088389" y="18414"/>
                </a:moveTo>
                <a:lnTo>
                  <a:pt x="1088135" y="44323"/>
                </a:lnTo>
                <a:lnTo>
                  <a:pt x="1114043" y="44576"/>
                </a:lnTo>
                <a:lnTo>
                  <a:pt x="1114298" y="18668"/>
                </a:lnTo>
                <a:lnTo>
                  <a:pt x="1088389" y="18414"/>
                </a:lnTo>
                <a:close/>
              </a:path>
              <a:path w="1877059" h="78105">
                <a:moveTo>
                  <a:pt x="1140205" y="18923"/>
                </a:moveTo>
                <a:lnTo>
                  <a:pt x="1139952" y="44830"/>
                </a:lnTo>
                <a:lnTo>
                  <a:pt x="1165859" y="45085"/>
                </a:lnTo>
                <a:lnTo>
                  <a:pt x="1166113" y="19176"/>
                </a:lnTo>
                <a:lnTo>
                  <a:pt x="1140205" y="18923"/>
                </a:lnTo>
                <a:close/>
              </a:path>
              <a:path w="1877059" h="78105">
                <a:moveTo>
                  <a:pt x="1192022" y="19430"/>
                </a:moveTo>
                <a:lnTo>
                  <a:pt x="1191640" y="45338"/>
                </a:lnTo>
                <a:lnTo>
                  <a:pt x="1217549" y="45592"/>
                </a:lnTo>
                <a:lnTo>
                  <a:pt x="1217929" y="19685"/>
                </a:lnTo>
                <a:lnTo>
                  <a:pt x="1192022" y="19430"/>
                </a:lnTo>
                <a:close/>
              </a:path>
              <a:path w="1877059" h="78105">
                <a:moveTo>
                  <a:pt x="1243837" y="19938"/>
                </a:moveTo>
                <a:lnTo>
                  <a:pt x="1243456" y="45847"/>
                </a:lnTo>
                <a:lnTo>
                  <a:pt x="1269364" y="46100"/>
                </a:lnTo>
                <a:lnTo>
                  <a:pt x="1269618" y="20192"/>
                </a:lnTo>
                <a:lnTo>
                  <a:pt x="1243837" y="19938"/>
                </a:lnTo>
                <a:close/>
              </a:path>
              <a:path w="1877059" h="78105">
                <a:moveTo>
                  <a:pt x="1295527" y="20447"/>
                </a:moveTo>
                <a:lnTo>
                  <a:pt x="1295273" y="46354"/>
                </a:lnTo>
                <a:lnTo>
                  <a:pt x="1321180" y="46736"/>
                </a:lnTo>
                <a:lnTo>
                  <a:pt x="1321434" y="20827"/>
                </a:lnTo>
                <a:lnTo>
                  <a:pt x="1295527" y="20447"/>
                </a:lnTo>
                <a:close/>
              </a:path>
              <a:path w="1877059" h="78105">
                <a:moveTo>
                  <a:pt x="1347342" y="21081"/>
                </a:moveTo>
                <a:lnTo>
                  <a:pt x="1347088" y="46989"/>
                </a:lnTo>
                <a:lnTo>
                  <a:pt x="1372997" y="47243"/>
                </a:lnTo>
                <a:lnTo>
                  <a:pt x="1373251" y="21336"/>
                </a:lnTo>
                <a:lnTo>
                  <a:pt x="1347342" y="21081"/>
                </a:lnTo>
                <a:close/>
              </a:path>
              <a:path w="1877059" h="78105">
                <a:moveTo>
                  <a:pt x="1399158" y="21589"/>
                </a:moveTo>
                <a:lnTo>
                  <a:pt x="1398904" y="47498"/>
                </a:lnTo>
                <a:lnTo>
                  <a:pt x="1424812" y="47751"/>
                </a:lnTo>
                <a:lnTo>
                  <a:pt x="1425066" y="21843"/>
                </a:lnTo>
                <a:lnTo>
                  <a:pt x="1399158" y="21589"/>
                </a:lnTo>
                <a:close/>
              </a:path>
              <a:path w="1877059" h="78105">
                <a:moveTo>
                  <a:pt x="1450975" y="22098"/>
                </a:moveTo>
                <a:lnTo>
                  <a:pt x="1450721" y="48005"/>
                </a:lnTo>
                <a:lnTo>
                  <a:pt x="1476628" y="48260"/>
                </a:lnTo>
                <a:lnTo>
                  <a:pt x="1476882" y="22351"/>
                </a:lnTo>
                <a:lnTo>
                  <a:pt x="1450975" y="22098"/>
                </a:lnTo>
                <a:close/>
              </a:path>
              <a:path w="1877059" h="78105">
                <a:moveTo>
                  <a:pt x="1502790" y="22605"/>
                </a:moveTo>
                <a:lnTo>
                  <a:pt x="1502536" y="48513"/>
                </a:lnTo>
                <a:lnTo>
                  <a:pt x="1528444" y="48767"/>
                </a:lnTo>
                <a:lnTo>
                  <a:pt x="1528699" y="22860"/>
                </a:lnTo>
                <a:lnTo>
                  <a:pt x="1502790" y="22605"/>
                </a:lnTo>
                <a:close/>
              </a:path>
              <a:path w="1877059" h="78105">
                <a:moveTo>
                  <a:pt x="1554606" y="23113"/>
                </a:moveTo>
                <a:lnTo>
                  <a:pt x="1554352" y="49022"/>
                </a:lnTo>
                <a:lnTo>
                  <a:pt x="1580260" y="49275"/>
                </a:lnTo>
                <a:lnTo>
                  <a:pt x="1580514" y="23367"/>
                </a:lnTo>
                <a:lnTo>
                  <a:pt x="1554606" y="23113"/>
                </a:lnTo>
                <a:close/>
              </a:path>
              <a:path w="1877059" h="78105">
                <a:moveTo>
                  <a:pt x="1606423" y="23622"/>
                </a:moveTo>
                <a:lnTo>
                  <a:pt x="1606168" y="49529"/>
                </a:lnTo>
                <a:lnTo>
                  <a:pt x="1632077" y="49783"/>
                </a:lnTo>
                <a:lnTo>
                  <a:pt x="1632330" y="23875"/>
                </a:lnTo>
                <a:lnTo>
                  <a:pt x="1606423" y="23622"/>
                </a:lnTo>
                <a:close/>
              </a:path>
              <a:path w="1877059" h="78105">
                <a:moveTo>
                  <a:pt x="1658238" y="24129"/>
                </a:moveTo>
                <a:lnTo>
                  <a:pt x="1657984" y="50037"/>
                </a:lnTo>
                <a:lnTo>
                  <a:pt x="1683892" y="50291"/>
                </a:lnTo>
                <a:lnTo>
                  <a:pt x="1684147" y="24383"/>
                </a:lnTo>
                <a:lnTo>
                  <a:pt x="1658238" y="24129"/>
                </a:lnTo>
                <a:close/>
              </a:path>
              <a:path w="1877059" h="78105">
                <a:moveTo>
                  <a:pt x="1710054" y="24637"/>
                </a:moveTo>
                <a:lnTo>
                  <a:pt x="1709801" y="50545"/>
                </a:lnTo>
                <a:lnTo>
                  <a:pt x="1735708" y="50800"/>
                </a:lnTo>
                <a:lnTo>
                  <a:pt x="1735962" y="24891"/>
                </a:lnTo>
                <a:lnTo>
                  <a:pt x="1710054" y="24637"/>
                </a:lnTo>
                <a:close/>
              </a:path>
              <a:path w="1877059" h="78105">
                <a:moveTo>
                  <a:pt x="1761871" y="25145"/>
                </a:moveTo>
                <a:lnTo>
                  <a:pt x="1761616" y="51053"/>
                </a:lnTo>
                <a:lnTo>
                  <a:pt x="1787525" y="51307"/>
                </a:lnTo>
                <a:lnTo>
                  <a:pt x="1787778" y="25400"/>
                </a:lnTo>
                <a:lnTo>
                  <a:pt x="1761871" y="25145"/>
                </a:lnTo>
                <a:close/>
              </a:path>
              <a:path w="1877059" h="78105">
                <a:moveTo>
                  <a:pt x="1838452" y="0"/>
                </a:moveTo>
                <a:lnTo>
                  <a:pt x="1823301" y="2887"/>
                </a:lnTo>
                <a:lnTo>
                  <a:pt x="1810877" y="11096"/>
                </a:lnTo>
                <a:lnTo>
                  <a:pt x="1802429" y="23377"/>
                </a:lnTo>
                <a:lnTo>
                  <a:pt x="1799208" y="38480"/>
                </a:lnTo>
                <a:lnTo>
                  <a:pt x="1802096" y="53631"/>
                </a:lnTo>
                <a:lnTo>
                  <a:pt x="1810305" y="66055"/>
                </a:lnTo>
                <a:lnTo>
                  <a:pt x="1822586" y="74503"/>
                </a:lnTo>
                <a:lnTo>
                  <a:pt x="1837689" y="77724"/>
                </a:lnTo>
                <a:lnTo>
                  <a:pt x="1852840" y="74836"/>
                </a:lnTo>
                <a:lnTo>
                  <a:pt x="1865264" y="66627"/>
                </a:lnTo>
                <a:lnTo>
                  <a:pt x="1873712" y="54346"/>
                </a:lnTo>
                <a:lnTo>
                  <a:pt x="1874251" y="51815"/>
                </a:lnTo>
                <a:lnTo>
                  <a:pt x="1837943" y="51815"/>
                </a:lnTo>
                <a:lnTo>
                  <a:pt x="1813432" y="51562"/>
                </a:lnTo>
                <a:lnTo>
                  <a:pt x="1813686" y="25653"/>
                </a:lnTo>
                <a:lnTo>
                  <a:pt x="1874343" y="25653"/>
                </a:lnTo>
                <a:lnTo>
                  <a:pt x="1874045" y="24092"/>
                </a:lnTo>
                <a:lnTo>
                  <a:pt x="1865836" y="11668"/>
                </a:lnTo>
                <a:lnTo>
                  <a:pt x="1853555" y="3220"/>
                </a:lnTo>
                <a:lnTo>
                  <a:pt x="1838452" y="0"/>
                </a:lnTo>
                <a:close/>
              </a:path>
              <a:path w="1877059" h="78105">
                <a:moveTo>
                  <a:pt x="1813686" y="25653"/>
                </a:moveTo>
                <a:lnTo>
                  <a:pt x="1813432" y="51562"/>
                </a:lnTo>
                <a:lnTo>
                  <a:pt x="1837943" y="51815"/>
                </a:lnTo>
                <a:lnTo>
                  <a:pt x="1838198" y="25907"/>
                </a:lnTo>
                <a:lnTo>
                  <a:pt x="1813686" y="25653"/>
                </a:lnTo>
                <a:close/>
              </a:path>
              <a:path w="1877059" h="78105">
                <a:moveTo>
                  <a:pt x="1874343" y="25653"/>
                </a:moveTo>
                <a:lnTo>
                  <a:pt x="1813686" y="25653"/>
                </a:lnTo>
                <a:lnTo>
                  <a:pt x="1838198" y="25907"/>
                </a:lnTo>
                <a:lnTo>
                  <a:pt x="1837943" y="51815"/>
                </a:lnTo>
                <a:lnTo>
                  <a:pt x="1874251" y="51815"/>
                </a:lnTo>
                <a:lnTo>
                  <a:pt x="1876932" y="39242"/>
                </a:lnTo>
                <a:lnTo>
                  <a:pt x="1874343" y="2565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2594" y="1071829"/>
            <a:ext cx="2233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Cara</a:t>
            </a:r>
            <a:r>
              <a:rPr sz="1800" b="1" i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membuat</a:t>
            </a:r>
            <a:r>
              <a:rPr sz="1800" b="1" i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7816" y="1588008"/>
            <a:ext cx="3007486" cy="20162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3883" y="2175128"/>
            <a:ext cx="1991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RAID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via </a:t>
            </a:r>
            <a:r>
              <a:rPr sz="24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Setup</a:t>
            </a:r>
            <a:r>
              <a:rPr sz="2400" b="1" spc="-1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BIOS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8" y="234442"/>
            <a:ext cx="254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TUGAS</a:t>
            </a:r>
            <a:r>
              <a:rPr spc="-45" dirty="0"/>
              <a:t> </a:t>
            </a:r>
            <a:r>
              <a:rPr spc="-10" dirty="0"/>
              <a:t>RAID</a:t>
            </a:r>
          </a:p>
        </p:txBody>
      </p:sp>
      <p:sp>
        <p:nvSpPr>
          <p:cNvPr id="4" name="object 4"/>
          <p:cNvSpPr/>
          <p:nvPr/>
        </p:nvSpPr>
        <p:spPr>
          <a:xfrm>
            <a:off x="7616190" y="1376172"/>
            <a:ext cx="1375410" cy="78105"/>
          </a:xfrm>
          <a:custGeom>
            <a:avLst/>
            <a:gdLst/>
            <a:ahLst/>
            <a:cxnLst/>
            <a:rect l="l" t="t" r="r" b="b"/>
            <a:pathLst>
              <a:path w="1375409" h="78105">
                <a:moveTo>
                  <a:pt x="2590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7"/>
                </a:lnTo>
                <a:close/>
              </a:path>
              <a:path w="1375409" h="78105">
                <a:moveTo>
                  <a:pt x="77724" y="25907"/>
                </a:moveTo>
                <a:lnTo>
                  <a:pt x="51815" y="25907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375409" h="78105">
                <a:moveTo>
                  <a:pt x="129539" y="25907"/>
                </a:moveTo>
                <a:lnTo>
                  <a:pt x="103631" y="25907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7"/>
                </a:lnTo>
                <a:close/>
              </a:path>
              <a:path w="1375409" h="78105">
                <a:moveTo>
                  <a:pt x="181355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7"/>
                </a:lnTo>
                <a:close/>
              </a:path>
              <a:path w="1375409" h="78105">
                <a:moveTo>
                  <a:pt x="233171" y="25907"/>
                </a:moveTo>
                <a:lnTo>
                  <a:pt x="207263" y="25907"/>
                </a:lnTo>
                <a:lnTo>
                  <a:pt x="207263" y="51815"/>
                </a:lnTo>
                <a:lnTo>
                  <a:pt x="233171" y="51815"/>
                </a:lnTo>
                <a:lnTo>
                  <a:pt x="233171" y="25907"/>
                </a:lnTo>
                <a:close/>
              </a:path>
              <a:path w="1375409" h="78105">
                <a:moveTo>
                  <a:pt x="284987" y="25907"/>
                </a:moveTo>
                <a:lnTo>
                  <a:pt x="259079" y="25907"/>
                </a:lnTo>
                <a:lnTo>
                  <a:pt x="259079" y="51815"/>
                </a:lnTo>
                <a:lnTo>
                  <a:pt x="284987" y="51815"/>
                </a:lnTo>
                <a:lnTo>
                  <a:pt x="284987" y="25907"/>
                </a:lnTo>
                <a:close/>
              </a:path>
              <a:path w="1375409" h="78105">
                <a:moveTo>
                  <a:pt x="336803" y="25907"/>
                </a:moveTo>
                <a:lnTo>
                  <a:pt x="310895" y="25907"/>
                </a:lnTo>
                <a:lnTo>
                  <a:pt x="310895" y="51815"/>
                </a:lnTo>
                <a:lnTo>
                  <a:pt x="336803" y="51815"/>
                </a:lnTo>
                <a:lnTo>
                  <a:pt x="336803" y="25907"/>
                </a:lnTo>
                <a:close/>
              </a:path>
              <a:path w="1375409" h="78105">
                <a:moveTo>
                  <a:pt x="388619" y="25907"/>
                </a:moveTo>
                <a:lnTo>
                  <a:pt x="362711" y="25907"/>
                </a:lnTo>
                <a:lnTo>
                  <a:pt x="362711" y="51815"/>
                </a:lnTo>
                <a:lnTo>
                  <a:pt x="388619" y="51815"/>
                </a:lnTo>
                <a:lnTo>
                  <a:pt x="388619" y="25907"/>
                </a:lnTo>
                <a:close/>
              </a:path>
              <a:path w="1375409" h="78105">
                <a:moveTo>
                  <a:pt x="440435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5" y="51815"/>
                </a:lnTo>
                <a:lnTo>
                  <a:pt x="440435" y="25907"/>
                </a:lnTo>
                <a:close/>
              </a:path>
              <a:path w="1375409" h="78105">
                <a:moveTo>
                  <a:pt x="492251" y="25907"/>
                </a:moveTo>
                <a:lnTo>
                  <a:pt x="466343" y="25907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375409" h="78105">
                <a:moveTo>
                  <a:pt x="544067" y="25907"/>
                </a:moveTo>
                <a:lnTo>
                  <a:pt x="518159" y="25907"/>
                </a:lnTo>
                <a:lnTo>
                  <a:pt x="518159" y="51815"/>
                </a:lnTo>
                <a:lnTo>
                  <a:pt x="544067" y="51815"/>
                </a:lnTo>
                <a:lnTo>
                  <a:pt x="544067" y="25907"/>
                </a:lnTo>
                <a:close/>
              </a:path>
              <a:path w="1375409" h="78105">
                <a:moveTo>
                  <a:pt x="595883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7"/>
                </a:lnTo>
                <a:close/>
              </a:path>
              <a:path w="1375409" h="78105">
                <a:moveTo>
                  <a:pt x="647700" y="25907"/>
                </a:moveTo>
                <a:lnTo>
                  <a:pt x="621791" y="25907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375409" h="78105">
                <a:moveTo>
                  <a:pt x="699515" y="25907"/>
                </a:moveTo>
                <a:lnTo>
                  <a:pt x="673607" y="25907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7"/>
                </a:lnTo>
                <a:close/>
              </a:path>
              <a:path w="1375409" h="78105">
                <a:moveTo>
                  <a:pt x="751331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7"/>
                </a:lnTo>
                <a:close/>
              </a:path>
              <a:path w="1375409" h="78105">
                <a:moveTo>
                  <a:pt x="803148" y="25907"/>
                </a:moveTo>
                <a:lnTo>
                  <a:pt x="777239" y="25907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375409" h="78105">
                <a:moveTo>
                  <a:pt x="854963" y="25907"/>
                </a:moveTo>
                <a:lnTo>
                  <a:pt x="829055" y="25907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7"/>
                </a:lnTo>
                <a:close/>
              </a:path>
              <a:path w="1375409" h="78105">
                <a:moveTo>
                  <a:pt x="906779" y="25907"/>
                </a:moveTo>
                <a:lnTo>
                  <a:pt x="880871" y="25907"/>
                </a:lnTo>
                <a:lnTo>
                  <a:pt x="880871" y="51815"/>
                </a:lnTo>
                <a:lnTo>
                  <a:pt x="906779" y="51815"/>
                </a:lnTo>
                <a:lnTo>
                  <a:pt x="906779" y="25907"/>
                </a:lnTo>
                <a:close/>
              </a:path>
              <a:path w="1375409" h="78105">
                <a:moveTo>
                  <a:pt x="958595" y="25907"/>
                </a:moveTo>
                <a:lnTo>
                  <a:pt x="932687" y="25907"/>
                </a:lnTo>
                <a:lnTo>
                  <a:pt x="932687" y="51815"/>
                </a:lnTo>
                <a:lnTo>
                  <a:pt x="958595" y="51815"/>
                </a:lnTo>
                <a:lnTo>
                  <a:pt x="958595" y="25907"/>
                </a:lnTo>
                <a:close/>
              </a:path>
              <a:path w="1375409" h="78105">
                <a:moveTo>
                  <a:pt x="1010411" y="25907"/>
                </a:moveTo>
                <a:lnTo>
                  <a:pt x="984503" y="25907"/>
                </a:lnTo>
                <a:lnTo>
                  <a:pt x="984503" y="51815"/>
                </a:lnTo>
                <a:lnTo>
                  <a:pt x="1010411" y="51815"/>
                </a:lnTo>
                <a:lnTo>
                  <a:pt x="1010411" y="25907"/>
                </a:lnTo>
                <a:close/>
              </a:path>
              <a:path w="1375409" h="78105">
                <a:moveTo>
                  <a:pt x="1062227" y="25907"/>
                </a:moveTo>
                <a:lnTo>
                  <a:pt x="1036319" y="25907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375409" h="78105">
                <a:moveTo>
                  <a:pt x="1114043" y="25907"/>
                </a:moveTo>
                <a:lnTo>
                  <a:pt x="1088135" y="25907"/>
                </a:lnTo>
                <a:lnTo>
                  <a:pt x="1088135" y="51815"/>
                </a:lnTo>
                <a:lnTo>
                  <a:pt x="1114043" y="51815"/>
                </a:lnTo>
                <a:lnTo>
                  <a:pt x="1114043" y="25907"/>
                </a:lnTo>
                <a:close/>
              </a:path>
              <a:path w="1375409" h="78105">
                <a:moveTo>
                  <a:pt x="1165859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59" y="51815"/>
                </a:lnTo>
                <a:lnTo>
                  <a:pt x="1165859" y="25907"/>
                </a:lnTo>
                <a:close/>
              </a:path>
              <a:path w="1375409" h="78105">
                <a:moveTo>
                  <a:pt x="1217676" y="25907"/>
                </a:moveTo>
                <a:lnTo>
                  <a:pt x="1191767" y="25907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375409" h="78105">
                <a:moveTo>
                  <a:pt x="1269491" y="25907"/>
                </a:moveTo>
                <a:lnTo>
                  <a:pt x="1243583" y="25907"/>
                </a:lnTo>
                <a:lnTo>
                  <a:pt x="1243583" y="51815"/>
                </a:lnTo>
                <a:lnTo>
                  <a:pt x="1269491" y="51815"/>
                </a:lnTo>
                <a:lnTo>
                  <a:pt x="1269491" y="25907"/>
                </a:lnTo>
                <a:close/>
              </a:path>
              <a:path w="1375409" h="78105">
                <a:moveTo>
                  <a:pt x="1336548" y="0"/>
                </a:moveTo>
                <a:lnTo>
                  <a:pt x="1321421" y="3053"/>
                </a:lnTo>
                <a:lnTo>
                  <a:pt x="1309068" y="11382"/>
                </a:lnTo>
                <a:lnTo>
                  <a:pt x="1300739" y="23735"/>
                </a:lnTo>
                <a:lnTo>
                  <a:pt x="1297685" y="38862"/>
                </a:lnTo>
                <a:lnTo>
                  <a:pt x="1300739" y="53988"/>
                </a:lnTo>
                <a:lnTo>
                  <a:pt x="1309068" y="66341"/>
                </a:lnTo>
                <a:lnTo>
                  <a:pt x="1321421" y="74670"/>
                </a:lnTo>
                <a:lnTo>
                  <a:pt x="1336548" y="77724"/>
                </a:lnTo>
                <a:lnTo>
                  <a:pt x="1351674" y="74670"/>
                </a:lnTo>
                <a:lnTo>
                  <a:pt x="1364027" y="66341"/>
                </a:lnTo>
                <a:lnTo>
                  <a:pt x="1372356" y="53988"/>
                </a:lnTo>
                <a:lnTo>
                  <a:pt x="1372794" y="51815"/>
                </a:lnTo>
                <a:lnTo>
                  <a:pt x="1321307" y="51815"/>
                </a:lnTo>
                <a:lnTo>
                  <a:pt x="1321307" y="25907"/>
                </a:lnTo>
                <a:lnTo>
                  <a:pt x="1372794" y="25907"/>
                </a:lnTo>
                <a:lnTo>
                  <a:pt x="1372356" y="23735"/>
                </a:lnTo>
                <a:lnTo>
                  <a:pt x="1364027" y="11382"/>
                </a:lnTo>
                <a:lnTo>
                  <a:pt x="1351674" y="3053"/>
                </a:lnTo>
                <a:lnTo>
                  <a:pt x="1336548" y="0"/>
                </a:lnTo>
                <a:close/>
              </a:path>
              <a:path w="1375409" h="78105">
                <a:moveTo>
                  <a:pt x="1300301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00301" y="51815"/>
                </a:lnTo>
                <a:lnTo>
                  <a:pt x="1297685" y="38862"/>
                </a:lnTo>
                <a:lnTo>
                  <a:pt x="1300301" y="25907"/>
                </a:lnTo>
                <a:close/>
              </a:path>
              <a:path w="1375409" h="78105">
                <a:moveTo>
                  <a:pt x="1372794" y="25907"/>
                </a:moveTo>
                <a:lnTo>
                  <a:pt x="1321307" y="25907"/>
                </a:lnTo>
                <a:lnTo>
                  <a:pt x="1321307" y="51815"/>
                </a:lnTo>
                <a:lnTo>
                  <a:pt x="1372794" y="51815"/>
                </a:lnTo>
                <a:lnTo>
                  <a:pt x="1375409" y="38862"/>
                </a:lnTo>
                <a:lnTo>
                  <a:pt x="13727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03566" y="1054049"/>
            <a:ext cx="131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16165D"/>
                </a:solidFill>
                <a:latin typeface="Arial"/>
                <a:cs typeface="Arial"/>
              </a:rPr>
              <a:t>Tugas</a:t>
            </a:r>
            <a:r>
              <a:rPr sz="1800" b="1" i="1" spc="-9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RAID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58" y="4503546"/>
            <a:ext cx="78657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Buat</a:t>
            </a:r>
            <a:r>
              <a:rPr sz="2000" b="1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makalah</a:t>
            </a:r>
            <a:r>
              <a:rPr sz="2000" b="1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lengkap</a:t>
            </a:r>
            <a:r>
              <a:rPr sz="20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Verdana"/>
                <a:cs typeface="Verdana"/>
              </a:rPr>
              <a:t>mengenai</a:t>
            </a:r>
            <a:r>
              <a:rPr sz="20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tata</a:t>
            </a:r>
            <a:r>
              <a:rPr sz="2000" b="1" i="1" spc="-5" dirty="0">
                <a:solidFill>
                  <a:srgbClr val="FF0000"/>
                </a:solidFill>
                <a:latin typeface="Verdana"/>
                <a:cs typeface="Verdana"/>
              </a:rPr>
              <a:t> cara</a:t>
            </a:r>
            <a:r>
              <a:rPr sz="2000" b="1" i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Verdana"/>
                <a:cs typeface="Verdana"/>
              </a:rPr>
              <a:t>setup</a:t>
            </a:r>
            <a:r>
              <a:rPr sz="20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RAID.</a:t>
            </a:r>
            <a:endParaRPr sz="20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Upload</a:t>
            </a:r>
            <a:r>
              <a:rPr sz="2000" b="1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via</a:t>
            </a:r>
            <a:r>
              <a:rPr sz="20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KuliahOnline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1109553"/>
            <a:ext cx="2651760" cy="285119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4902708"/>
            <a:ext cx="9164320" cy="1960245"/>
            <a:chOff x="-9398" y="4902708"/>
            <a:chExt cx="9164320" cy="1960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426" y="4921758"/>
              <a:ext cx="3517391" cy="4998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1426" y="4921758"/>
              <a:ext cx="3517900" cy="500380"/>
            </a:xfrm>
            <a:custGeom>
              <a:avLst/>
              <a:gdLst/>
              <a:ahLst/>
              <a:cxnLst/>
              <a:rect l="l" t="t" r="r" b="b"/>
              <a:pathLst>
                <a:path w="3517900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6" y="162719"/>
                  </a:lnTo>
                  <a:lnTo>
                    <a:pt x="34123" y="123782"/>
                  </a:lnTo>
                  <a:lnTo>
                    <a:pt x="58781" y="88900"/>
                  </a:lnTo>
                  <a:lnTo>
                    <a:pt x="88905" y="58777"/>
                  </a:lnTo>
                  <a:lnTo>
                    <a:pt x="123788" y="34120"/>
                  </a:lnTo>
                  <a:lnTo>
                    <a:pt x="162725" y="15635"/>
                  </a:lnTo>
                  <a:lnTo>
                    <a:pt x="205009" y="4026"/>
                  </a:lnTo>
                  <a:lnTo>
                    <a:pt x="249936" y="0"/>
                  </a:lnTo>
                  <a:lnTo>
                    <a:pt x="3267456" y="0"/>
                  </a:lnTo>
                  <a:lnTo>
                    <a:pt x="3312385" y="4026"/>
                  </a:lnTo>
                  <a:lnTo>
                    <a:pt x="3354672" y="15635"/>
                  </a:lnTo>
                  <a:lnTo>
                    <a:pt x="3393609" y="34120"/>
                  </a:lnTo>
                  <a:lnTo>
                    <a:pt x="3428491" y="58777"/>
                  </a:lnTo>
                  <a:lnTo>
                    <a:pt x="3458614" y="88900"/>
                  </a:lnTo>
                  <a:lnTo>
                    <a:pt x="3483271" y="123782"/>
                  </a:lnTo>
                  <a:lnTo>
                    <a:pt x="3501756" y="162719"/>
                  </a:lnTo>
                  <a:lnTo>
                    <a:pt x="3513365" y="205006"/>
                  </a:lnTo>
                  <a:lnTo>
                    <a:pt x="3517391" y="249936"/>
                  </a:lnTo>
                  <a:lnTo>
                    <a:pt x="3513365" y="294865"/>
                  </a:lnTo>
                  <a:lnTo>
                    <a:pt x="3501756" y="337152"/>
                  </a:lnTo>
                  <a:lnTo>
                    <a:pt x="3483271" y="376089"/>
                  </a:lnTo>
                  <a:lnTo>
                    <a:pt x="3458614" y="410972"/>
                  </a:lnTo>
                  <a:lnTo>
                    <a:pt x="3428491" y="441094"/>
                  </a:lnTo>
                  <a:lnTo>
                    <a:pt x="3393609" y="465751"/>
                  </a:lnTo>
                  <a:lnTo>
                    <a:pt x="3354672" y="484236"/>
                  </a:lnTo>
                  <a:lnTo>
                    <a:pt x="3312385" y="495845"/>
                  </a:lnTo>
                  <a:lnTo>
                    <a:pt x="3267456" y="499872"/>
                  </a:lnTo>
                  <a:lnTo>
                    <a:pt x="249936" y="499872"/>
                  </a:lnTo>
                  <a:lnTo>
                    <a:pt x="205009" y="495845"/>
                  </a:lnTo>
                  <a:lnTo>
                    <a:pt x="162725" y="484236"/>
                  </a:lnTo>
                  <a:lnTo>
                    <a:pt x="123788" y="465751"/>
                  </a:lnTo>
                  <a:lnTo>
                    <a:pt x="88905" y="441094"/>
                  </a:lnTo>
                  <a:lnTo>
                    <a:pt x="58781" y="410972"/>
                  </a:lnTo>
                  <a:lnTo>
                    <a:pt x="34123" y="376089"/>
                  </a:lnTo>
                  <a:lnTo>
                    <a:pt x="15636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4447" y="234442"/>
            <a:ext cx="241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Optical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  <p:sp>
        <p:nvSpPr>
          <p:cNvPr id="7" name="object 7"/>
          <p:cNvSpPr/>
          <p:nvPr/>
        </p:nvSpPr>
        <p:spPr>
          <a:xfrm>
            <a:off x="747509" y="2967227"/>
            <a:ext cx="2712085" cy="78105"/>
          </a:xfrm>
          <a:custGeom>
            <a:avLst/>
            <a:gdLst/>
            <a:ahLst/>
            <a:cxnLst/>
            <a:rect l="l" t="t" r="r" b="b"/>
            <a:pathLst>
              <a:path w="2712085" h="78105">
                <a:moveTo>
                  <a:pt x="25907" y="27432"/>
                </a:moveTo>
                <a:lnTo>
                  <a:pt x="0" y="27432"/>
                </a:lnTo>
                <a:lnTo>
                  <a:pt x="25" y="53339"/>
                </a:lnTo>
                <a:lnTo>
                  <a:pt x="25933" y="53339"/>
                </a:lnTo>
                <a:lnTo>
                  <a:pt x="25907" y="27432"/>
                </a:lnTo>
                <a:close/>
              </a:path>
              <a:path w="2712085" h="78105">
                <a:moveTo>
                  <a:pt x="77723" y="27432"/>
                </a:moveTo>
                <a:lnTo>
                  <a:pt x="51815" y="27432"/>
                </a:lnTo>
                <a:lnTo>
                  <a:pt x="51841" y="53339"/>
                </a:lnTo>
                <a:lnTo>
                  <a:pt x="77749" y="53339"/>
                </a:lnTo>
                <a:lnTo>
                  <a:pt x="77723" y="27432"/>
                </a:lnTo>
                <a:close/>
              </a:path>
              <a:path w="2712085" h="78105">
                <a:moveTo>
                  <a:pt x="129539" y="27305"/>
                </a:moveTo>
                <a:lnTo>
                  <a:pt x="103632" y="27432"/>
                </a:lnTo>
                <a:lnTo>
                  <a:pt x="103657" y="53339"/>
                </a:lnTo>
                <a:lnTo>
                  <a:pt x="129565" y="53212"/>
                </a:lnTo>
                <a:lnTo>
                  <a:pt x="129539" y="27305"/>
                </a:lnTo>
                <a:close/>
              </a:path>
              <a:path w="2712085" h="78105">
                <a:moveTo>
                  <a:pt x="181355" y="27305"/>
                </a:moveTo>
                <a:lnTo>
                  <a:pt x="155448" y="27305"/>
                </a:lnTo>
                <a:lnTo>
                  <a:pt x="155473" y="53212"/>
                </a:lnTo>
                <a:lnTo>
                  <a:pt x="181381" y="53212"/>
                </a:lnTo>
                <a:lnTo>
                  <a:pt x="181355" y="27305"/>
                </a:lnTo>
                <a:close/>
              </a:path>
              <a:path w="2712085" h="78105">
                <a:moveTo>
                  <a:pt x="233171" y="27305"/>
                </a:moveTo>
                <a:lnTo>
                  <a:pt x="207264" y="27305"/>
                </a:lnTo>
                <a:lnTo>
                  <a:pt x="207289" y="53212"/>
                </a:lnTo>
                <a:lnTo>
                  <a:pt x="233197" y="53212"/>
                </a:lnTo>
                <a:lnTo>
                  <a:pt x="233171" y="27305"/>
                </a:lnTo>
                <a:close/>
              </a:path>
              <a:path w="2712085" h="78105">
                <a:moveTo>
                  <a:pt x="284988" y="27305"/>
                </a:moveTo>
                <a:lnTo>
                  <a:pt x="259079" y="27305"/>
                </a:lnTo>
                <a:lnTo>
                  <a:pt x="259105" y="53212"/>
                </a:lnTo>
                <a:lnTo>
                  <a:pt x="285013" y="53212"/>
                </a:lnTo>
                <a:lnTo>
                  <a:pt x="284988" y="27305"/>
                </a:lnTo>
                <a:close/>
              </a:path>
              <a:path w="2712085" h="78105">
                <a:moveTo>
                  <a:pt x="336804" y="27177"/>
                </a:moveTo>
                <a:lnTo>
                  <a:pt x="310895" y="27305"/>
                </a:lnTo>
                <a:lnTo>
                  <a:pt x="310921" y="53212"/>
                </a:lnTo>
                <a:lnTo>
                  <a:pt x="336829" y="53086"/>
                </a:lnTo>
                <a:lnTo>
                  <a:pt x="336804" y="27177"/>
                </a:lnTo>
                <a:close/>
              </a:path>
              <a:path w="2712085" h="78105">
                <a:moveTo>
                  <a:pt x="388620" y="27177"/>
                </a:moveTo>
                <a:lnTo>
                  <a:pt x="362711" y="27177"/>
                </a:lnTo>
                <a:lnTo>
                  <a:pt x="362737" y="53086"/>
                </a:lnTo>
                <a:lnTo>
                  <a:pt x="388645" y="53086"/>
                </a:lnTo>
                <a:lnTo>
                  <a:pt x="388620" y="27177"/>
                </a:lnTo>
                <a:close/>
              </a:path>
              <a:path w="2712085" h="78105">
                <a:moveTo>
                  <a:pt x="440436" y="27177"/>
                </a:moveTo>
                <a:lnTo>
                  <a:pt x="414527" y="27177"/>
                </a:lnTo>
                <a:lnTo>
                  <a:pt x="414553" y="53086"/>
                </a:lnTo>
                <a:lnTo>
                  <a:pt x="440461" y="53086"/>
                </a:lnTo>
                <a:lnTo>
                  <a:pt x="440436" y="27177"/>
                </a:lnTo>
                <a:close/>
              </a:path>
              <a:path w="2712085" h="78105">
                <a:moveTo>
                  <a:pt x="492252" y="27177"/>
                </a:moveTo>
                <a:lnTo>
                  <a:pt x="466343" y="27177"/>
                </a:lnTo>
                <a:lnTo>
                  <a:pt x="466369" y="53086"/>
                </a:lnTo>
                <a:lnTo>
                  <a:pt x="492277" y="53086"/>
                </a:lnTo>
                <a:lnTo>
                  <a:pt x="492252" y="27177"/>
                </a:lnTo>
                <a:close/>
              </a:path>
              <a:path w="2712085" h="78105">
                <a:moveTo>
                  <a:pt x="544080" y="27177"/>
                </a:moveTo>
                <a:lnTo>
                  <a:pt x="518160" y="27177"/>
                </a:lnTo>
                <a:lnTo>
                  <a:pt x="518185" y="53086"/>
                </a:lnTo>
                <a:lnTo>
                  <a:pt x="544080" y="53086"/>
                </a:lnTo>
                <a:lnTo>
                  <a:pt x="544080" y="27177"/>
                </a:lnTo>
                <a:close/>
              </a:path>
              <a:path w="2712085" h="78105">
                <a:moveTo>
                  <a:pt x="595896" y="27050"/>
                </a:moveTo>
                <a:lnTo>
                  <a:pt x="569988" y="27050"/>
                </a:lnTo>
                <a:lnTo>
                  <a:pt x="569988" y="52959"/>
                </a:lnTo>
                <a:lnTo>
                  <a:pt x="595896" y="52959"/>
                </a:lnTo>
                <a:lnTo>
                  <a:pt x="595896" y="27050"/>
                </a:lnTo>
                <a:close/>
              </a:path>
              <a:path w="2712085" h="78105">
                <a:moveTo>
                  <a:pt x="647712" y="27050"/>
                </a:moveTo>
                <a:lnTo>
                  <a:pt x="621804" y="27050"/>
                </a:lnTo>
                <a:lnTo>
                  <a:pt x="621804" y="52959"/>
                </a:lnTo>
                <a:lnTo>
                  <a:pt x="647712" y="52959"/>
                </a:lnTo>
                <a:lnTo>
                  <a:pt x="647712" y="27050"/>
                </a:lnTo>
                <a:close/>
              </a:path>
              <a:path w="2712085" h="78105">
                <a:moveTo>
                  <a:pt x="699528" y="27050"/>
                </a:moveTo>
                <a:lnTo>
                  <a:pt x="673620" y="27050"/>
                </a:lnTo>
                <a:lnTo>
                  <a:pt x="673620" y="52959"/>
                </a:lnTo>
                <a:lnTo>
                  <a:pt x="699528" y="52959"/>
                </a:lnTo>
                <a:lnTo>
                  <a:pt x="699528" y="27050"/>
                </a:lnTo>
                <a:close/>
              </a:path>
              <a:path w="2712085" h="78105">
                <a:moveTo>
                  <a:pt x="751344" y="27050"/>
                </a:moveTo>
                <a:lnTo>
                  <a:pt x="725436" y="27050"/>
                </a:lnTo>
                <a:lnTo>
                  <a:pt x="725436" y="52959"/>
                </a:lnTo>
                <a:lnTo>
                  <a:pt x="751344" y="52959"/>
                </a:lnTo>
                <a:lnTo>
                  <a:pt x="751344" y="27050"/>
                </a:lnTo>
                <a:close/>
              </a:path>
              <a:path w="2712085" h="78105">
                <a:moveTo>
                  <a:pt x="803160" y="26924"/>
                </a:moveTo>
                <a:lnTo>
                  <a:pt x="777252" y="27050"/>
                </a:lnTo>
                <a:lnTo>
                  <a:pt x="777252" y="52959"/>
                </a:lnTo>
                <a:lnTo>
                  <a:pt x="803160" y="52832"/>
                </a:lnTo>
                <a:lnTo>
                  <a:pt x="803160" y="26924"/>
                </a:lnTo>
                <a:close/>
              </a:path>
              <a:path w="2712085" h="78105">
                <a:moveTo>
                  <a:pt x="854976" y="26924"/>
                </a:moveTo>
                <a:lnTo>
                  <a:pt x="829068" y="26924"/>
                </a:lnTo>
                <a:lnTo>
                  <a:pt x="829068" y="52832"/>
                </a:lnTo>
                <a:lnTo>
                  <a:pt x="854976" y="52832"/>
                </a:lnTo>
                <a:lnTo>
                  <a:pt x="854976" y="26924"/>
                </a:lnTo>
                <a:close/>
              </a:path>
              <a:path w="2712085" h="78105">
                <a:moveTo>
                  <a:pt x="906792" y="26924"/>
                </a:moveTo>
                <a:lnTo>
                  <a:pt x="880884" y="26924"/>
                </a:lnTo>
                <a:lnTo>
                  <a:pt x="880884" y="52832"/>
                </a:lnTo>
                <a:lnTo>
                  <a:pt x="906792" y="52832"/>
                </a:lnTo>
                <a:lnTo>
                  <a:pt x="906792" y="26924"/>
                </a:lnTo>
                <a:close/>
              </a:path>
              <a:path w="2712085" h="78105">
                <a:moveTo>
                  <a:pt x="958608" y="26924"/>
                </a:moveTo>
                <a:lnTo>
                  <a:pt x="932700" y="26924"/>
                </a:lnTo>
                <a:lnTo>
                  <a:pt x="932700" y="52832"/>
                </a:lnTo>
                <a:lnTo>
                  <a:pt x="958608" y="52832"/>
                </a:lnTo>
                <a:lnTo>
                  <a:pt x="958608" y="26924"/>
                </a:lnTo>
                <a:close/>
              </a:path>
              <a:path w="2712085" h="78105">
                <a:moveTo>
                  <a:pt x="1010424" y="26797"/>
                </a:moveTo>
                <a:lnTo>
                  <a:pt x="984516" y="26924"/>
                </a:lnTo>
                <a:lnTo>
                  <a:pt x="984516" y="52832"/>
                </a:lnTo>
                <a:lnTo>
                  <a:pt x="1010424" y="52705"/>
                </a:lnTo>
                <a:lnTo>
                  <a:pt x="1010424" y="26797"/>
                </a:lnTo>
                <a:close/>
              </a:path>
              <a:path w="2712085" h="78105">
                <a:moveTo>
                  <a:pt x="1062240" y="26797"/>
                </a:moveTo>
                <a:lnTo>
                  <a:pt x="1036332" y="26797"/>
                </a:lnTo>
                <a:lnTo>
                  <a:pt x="1036332" y="52705"/>
                </a:lnTo>
                <a:lnTo>
                  <a:pt x="1062240" y="52705"/>
                </a:lnTo>
                <a:lnTo>
                  <a:pt x="1062240" y="26797"/>
                </a:lnTo>
                <a:close/>
              </a:path>
              <a:path w="2712085" h="78105">
                <a:moveTo>
                  <a:pt x="1114056" y="26797"/>
                </a:moveTo>
                <a:lnTo>
                  <a:pt x="1088148" y="26797"/>
                </a:lnTo>
                <a:lnTo>
                  <a:pt x="1088148" y="52705"/>
                </a:lnTo>
                <a:lnTo>
                  <a:pt x="1114056" y="52705"/>
                </a:lnTo>
                <a:lnTo>
                  <a:pt x="1114056" y="26797"/>
                </a:lnTo>
                <a:close/>
              </a:path>
              <a:path w="2712085" h="78105">
                <a:moveTo>
                  <a:pt x="1165872" y="26797"/>
                </a:moveTo>
                <a:lnTo>
                  <a:pt x="1139964" y="26797"/>
                </a:lnTo>
                <a:lnTo>
                  <a:pt x="1139964" y="52705"/>
                </a:lnTo>
                <a:lnTo>
                  <a:pt x="1165872" y="52705"/>
                </a:lnTo>
                <a:lnTo>
                  <a:pt x="1165872" y="26797"/>
                </a:lnTo>
                <a:close/>
              </a:path>
              <a:path w="2712085" h="78105">
                <a:moveTo>
                  <a:pt x="1217688" y="26797"/>
                </a:moveTo>
                <a:lnTo>
                  <a:pt x="1191780" y="26797"/>
                </a:lnTo>
                <a:lnTo>
                  <a:pt x="1191780" y="52705"/>
                </a:lnTo>
                <a:lnTo>
                  <a:pt x="1217688" y="52705"/>
                </a:lnTo>
                <a:lnTo>
                  <a:pt x="1217688" y="26797"/>
                </a:lnTo>
                <a:close/>
              </a:path>
              <a:path w="2712085" h="78105">
                <a:moveTo>
                  <a:pt x="1269504" y="26670"/>
                </a:moveTo>
                <a:lnTo>
                  <a:pt x="1243596" y="26670"/>
                </a:lnTo>
                <a:lnTo>
                  <a:pt x="1243596" y="52577"/>
                </a:lnTo>
                <a:lnTo>
                  <a:pt x="1269504" y="52577"/>
                </a:lnTo>
                <a:lnTo>
                  <a:pt x="1269504" y="26670"/>
                </a:lnTo>
                <a:close/>
              </a:path>
              <a:path w="2712085" h="78105">
                <a:moveTo>
                  <a:pt x="1321320" y="26670"/>
                </a:moveTo>
                <a:lnTo>
                  <a:pt x="1295412" y="26670"/>
                </a:lnTo>
                <a:lnTo>
                  <a:pt x="1295412" y="52577"/>
                </a:lnTo>
                <a:lnTo>
                  <a:pt x="1321320" y="52577"/>
                </a:lnTo>
                <a:lnTo>
                  <a:pt x="1321320" y="26670"/>
                </a:lnTo>
                <a:close/>
              </a:path>
              <a:path w="2712085" h="78105">
                <a:moveTo>
                  <a:pt x="1373136" y="26670"/>
                </a:moveTo>
                <a:lnTo>
                  <a:pt x="1347228" y="26670"/>
                </a:lnTo>
                <a:lnTo>
                  <a:pt x="1347228" y="52577"/>
                </a:lnTo>
                <a:lnTo>
                  <a:pt x="1373136" y="52577"/>
                </a:lnTo>
                <a:lnTo>
                  <a:pt x="1373136" y="26670"/>
                </a:lnTo>
                <a:close/>
              </a:path>
              <a:path w="2712085" h="78105">
                <a:moveTo>
                  <a:pt x="1424952" y="26670"/>
                </a:moveTo>
                <a:lnTo>
                  <a:pt x="1399044" y="26670"/>
                </a:lnTo>
                <a:lnTo>
                  <a:pt x="1399044" y="52577"/>
                </a:lnTo>
                <a:lnTo>
                  <a:pt x="1424952" y="52577"/>
                </a:lnTo>
                <a:lnTo>
                  <a:pt x="1424952" y="26670"/>
                </a:lnTo>
                <a:close/>
              </a:path>
              <a:path w="2712085" h="78105">
                <a:moveTo>
                  <a:pt x="1476768" y="26543"/>
                </a:moveTo>
                <a:lnTo>
                  <a:pt x="1450860" y="26543"/>
                </a:lnTo>
                <a:lnTo>
                  <a:pt x="1450860" y="52450"/>
                </a:lnTo>
                <a:lnTo>
                  <a:pt x="1476768" y="52450"/>
                </a:lnTo>
                <a:lnTo>
                  <a:pt x="1476768" y="26543"/>
                </a:lnTo>
                <a:close/>
              </a:path>
              <a:path w="2712085" h="78105">
                <a:moveTo>
                  <a:pt x="1528584" y="26543"/>
                </a:moveTo>
                <a:lnTo>
                  <a:pt x="1502676" y="26543"/>
                </a:lnTo>
                <a:lnTo>
                  <a:pt x="1502676" y="52450"/>
                </a:lnTo>
                <a:lnTo>
                  <a:pt x="1528584" y="52450"/>
                </a:lnTo>
                <a:lnTo>
                  <a:pt x="1528584" y="26543"/>
                </a:lnTo>
                <a:close/>
              </a:path>
              <a:path w="2712085" h="78105">
                <a:moveTo>
                  <a:pt x="1580400" y="26543"/>
                </a:moveTo>
                <a:lnTo>
                  <a:pt x="1554492" y="26543"/>
                </a:lnTo>
                <a:lnTo>
                  <a:pt x="1554492" y="52450"/>
                </a:lnTo>
                <a:lnTo>
                  <a:pt x="1580400" y="52450"/>
                </a:lnTo>
                <a:lnTo>
                  <a:pt x="1580400" y="26543"/>
                </a:lnTo>
                <a:close/>
              </a:path>
              <a:path w="2712085" h="78105">
                <a:moveTo>
                  <a:pt x="1632216" y="26543"/>
                </a:moveTo>
                <a:lnTo>
                  <a:pt x="1606308" y="26543"/>
                </a:lnTo>
                <a:lnTo>
                  <a:pt x="1606308" y="52450"/>
                </a:lnTo>
                <a:lnTo>
                  <a:pt x="1632216" y="52450"/>
                </a:lnTo>
                <a:lnTo>
                  <a:pt x="1632216" y="26543"/>
                </a:lnTo>
                <a:close/>
              </a:path>
              <a:path w="2712085" h="78105">
                <a:moveTo>
                  <a:pt x="1684032" y="26416"/>
                </a:moveTo>
                <a:lnTo>
                  <a:pt x="1658124" y="26543"/>
                </a:lnTo>
                <a:lnTo>
                  <a:pt x="1658124" y="52450"/>
                </a:lnTo>
                <a:lnTo>
                  <a:pt x="1684032" y="52324"/>
                </a:lnTo>
                <a:lnTo>
                  <a:pt x="1684032" y="26416"/>
                </a:lnTo>
                <a:close/>
              </a:path>
              <a:path w="2712085" h="78105">
                <a:moveTo>
                  <a:pt x="1735848" y="26416"/>
                </a:moveTo>
                <a:lnTo>
                  <a:pt x="1709940" y="26416"/>
                </a:lnTo>
                <a:lnTo>
                  <a:pt x="1709940" y="52324"/>
                </a:lnTo>
                <a:lnTo>
                  <a:pt x="1735848" y="52324"/>
                </a:lnTo>
                <a:lnTo>
                  <a:pt x="1735848" y="26416"/>
                </a:lnTo>
                <a:close/>
              </a:path>
              <a:path w="2712085" h="78105">
                <a:moveTo>
                  <a:pt x="1787664" y="26416"/>
                </a:moveTo>
                <a:lnTo>
                  <a:pt x="1761756" y="26416"/>
                </a:lnTo>
                <a:lnTo>
                  <a:pt x="1761756" y="52324"/>
                </a:lnTo>
                <a:lnTo>
                  <a:pt x="1787664" y="52324"/>
                </a:lnTo>
                <a:lnTo>
                  <a:pt x="1787664" y="26416"/>
                </a:lnTo>
                <a:close/>
              </a:path>
              <a:path w="2712085" h="78105">
                <a:moveTo>
                  <a:pt x="1839480" y="26416"/>
                </a:moveTo>
                <a:lnTo>
                  <a:pt x="1813572" y="26416"/>
                </a:lnTo>
                <a:lnTo>
                  <a:pt x="1813572" y="52324"/>
                </a:lnTo>
                <a:lnTo>
                  <a:pt x="1839480" y="52324"/>
                </a:lnTo>
                <a:lnTo>
                  <a:pt x="1839480" y="26416"/>
                </a:lnTo>
                <a:close/>
              </a:path>
              <a:path w="2712085" h="78105">
                <a:moveTo>
                  <a:pt x="1891296" y="26416"/>
                </a:moveTo>
                <a:lnTo>
                  <a:pt x="1865388" y="26416"/>
                </a:lnTo>
                <a:lnTo>
                  <a:pt x="1865388" y="52324"/>
                </a:lnTo>
                <a:lnTo>
                  <a:pt x="1891296" y="52324"/>
                </a:lnTo>
                <a:lnTo>
                  <a:pt x="1891296" y="26416"/>
                </a:lnTo>
                <a:close/>
              </a:path>
              <a:path w="2712085" h="78105">
                <a:moveTo>
                  <a:pt x="1943112" y="26288"/>
                </a:moveTo>
                <a:lnTo>
                  <a:pt x="1917204" y="26288"/>
                </a:lnTo>
                <a:lnTo>
                  <a:pt x="1917204" y="52197"/>
                </a:lnTo>
                <a:lnTo>
                  <a:pt x="1943112" y="52197"/>
                </a:lnTo>
                <a:lnTo>
                  <a:pt x="1943112" y="26288"/>
                </a:lnTo>
                <a:close/>
              </a:path>
              <a:path w="2712085" h="78105">
                <a:moveTo>
                  <a:pt x="1994928" y="26288"/>
                </a:moveTo>
                <a:lnTo>
                  <a:pt x="1969020" y="26288"/>
                </a:lnTo>
                <a:lnTo>
                  <a:pt x="1969020" y="52197"/>
                </a:lnTo>
                <a:lnTo>
                  <a:pt x="1994928" y="52197"/>
                </a:lnTo>
                <a:lnTo>
                  <a:pt x="1994928" y="26288"/>
                </a:lnTo>
                <a:close/>
              </a:path>
              <a:path w="2712085" h="78105">
                <a:moveTo>
                  <a:pt x="2046744" y="26288"/>
                </a:moveTo>
                <a:lnTo>
                  <a:pt x="2020836" y="26288"/>
                </a:lnTo>
                <a:lnTo>
                  <a:pt x="2020836" y="52197"/>
                </a:lnTo>
                <a:lnTo>
                  <a:pt x="2046744" y="52197"/>
                </a:lnTo>
                <a:lnTo>
                  <a:pt x="2046744" y="26288"/>
                </a:lnTo>
                <a:close/>
              </a:path>
              <a:path w="2712085" h="78105">
                <a:moveTo>
                  <a:pt x="2098560" y="26288"/>
                </a:moveTo>
                <a:lnTo>
                  <a:pt x="2072652" y="26288"/>
                </a:lnTo>
                <a:lnTo>
                  <a:pt x="2072652" y="52197"/>
                </a:lnTo>
                <a:lnTo>
                  <a:pt x="2098560" y="52197"/>
                </a:lnTo>
                <a:lnTo>
                  <a:pt x="2098560" y="26288"/>
                </a:lnTo>
                <a:close/>
              </a:path>
              <a:path w="2712085" h="78105">
                <a:moveTo>
                  <a:pt x="2150376" y="26162"/>
                </a:moveTo>
                <a:lnTo>
                  <a:pt x="2124468" y="26162"/>
                </a:lnTo>
                <a:lnTo>
                  <a:pt x="2124468" y="52070"/>
                </a:lnTo>
                <a:lnTo>
                  <a:pt x="2150376" y="52070"/>
                </a:lnTo>
                <a:lnTo>
                  <a:pt x="2150376" y="26162"/>
                </a:lnTo>
                <a:close/>
              </a:path>
              <a:path w="2712085" h="78105">
                <a:moveTo>
                  <a:pt x="2202192" y="26162"/>
                </a:moveTo>
                <a:lnTo>
                  <a:pt x="2176284" y="26162"/>
                </a:lnTo>
                <a:lnTo>
                  <a:pt x="2176284" y="52070"/>
                </a:lnTo>
                <a:lnTo>
                  <a:pt x="2202192" y="52070"/>
                </a:lnTo>
                <a:lnTo>
                  <a:pt x="2202192" y="26162"/>
                </a:lnTo>
                <a:close/>
              </a:path>
              <a:path w="2712085" h="78105">
                <a:moveTo>
                  <a:pt x="2254008" y="26162"/>
                </a:moveTo>
                <a:lnTo>
                  <a:pt x="2228100" y="26162"/>
                </a:lnTo>
                <a:lnTo>
                  <a:pt x="2228100" y="52070"/>
                </a:lnTo>
                <a:lnTo>
                  <a:pt x="2254008" y="52070"/>
                </a:lnTo>
                <a:lnTo>
                  <a:pt x="2254008" y="26162"/>
                </a:lnTo>
                <a:close/>
              </a:path>
              <a:path w="2712085" h="78105">
                <a:moveTo>
                  <a:pt x="2305824" y="26162"/>
                </a:moveTo>
                <a:lnTo>
                  <a:pt x="2279916" y="26162"/>
                </a:lnTo>
                <a:lnTo>
                  <a:pt x="2279916" y="52070"/>
                </a:lnTo>
                <a:lnTo>
                  <a:pt x="2305824" y="52070"/>
                </a:lnTo>
                <a:lnTo>
                  <a:pt x="2305824" y="26162"/>
                </a:lnTo>
                <a:close/>
              </a:path>
              <a:path w="2712085" h="78105">
                <a:moveTo>
                  <a:pt x="2357640" y="26035"/>
                </a:moveTo>
                <a:lnTo>
                  <a:pt x="2331732" y="26162"/>
                </a:lnTo>
                <a:lnTo>
                  <a:pt x="2331732" y="52070"/>
                </a:lnTo>
                <a:lnTo>
                  <a:pt x="2357640" y="51943"/>
                </a:lnTo>
                <a:lnTo>
                  <a:pt x="2357640" y="26035"/>
                </a:lnTo>
                <a:close/>
              </a:path>
              <a:path w="2712085" h="78105">
                <a:moveTo>
                  <a:pt x="2409456" y="26035"/>
                </a:moveTo>
                <a:lnTo>
                  <a:pt x="2383548" y="26035"/>
                </a:lnTo>
                <a:lnTo>
                  <a:pt x="2383548" y="51943"/>
                </a:lnTo>
                <a:lnTo>
                  <a:pt x="2409456" y="51943"/>
                </a:lnTo>
                <a:lnTo>
                  <a:pt x="2409456" y="26035"/>
                </a:lnTo>
                <a:close/>
              </a:path>
              <a:path w="2712085" h="78105">
                <a:moveTo>
                  <a:pt x="2461272" y="26035"/>
                </a:moveTo>
                <a:lnTo>
                  <a:pt x="2435364" y="26035"/>
                </a:lnTo>
                <a:lnTo>
                  <a:pt x="2435364" y="51943"/>
                </a:lnTo>
                <a:lnTo>
                  <a:pt x="2461272" y="51943"/>
                </a:lnTo>
                <a:lnTo>
                  <a:pt x="2461272" y="26035"/>
                </a:lnTo>
                <a:close/>
              </a:path>
              <a:path w="2712085" h="78105">
                <a:moveTo>
                  <a:pt x="2513088" y="26035"/>
                </a:moveTo>
                <a:lnTo>
                  <a:pt x="2487180" y="26035"/>
                </a:lnTo>
                <a:lnTo>
                  <a:pt x="2487180" y="51943"/>
                </a:lnTo>
                <a:lnTo>
                  <a:pt x="2513088" y="51943"/>
                </a:lnTo>
                <a:lnTo>
                  <a:pt x="2513088" y="26035"/>
                </a:lnTo>
                <a:close/>
              </a:path>
              <a:path w="2712085" h="78105">
                <a:moveTo>
                  <a:pt x="2564904" y="25908"/>
                </a:moveTo>
                <a:lnTo>
                  <a:pt x="2538996" y="26035"/>
                </a:lnTo>
                <a:lnTo>
                  <a:pt x="2538996" y="51943"/>
                </a:lnTo>
                <a:lnTo>
                  <a:pt x="2564904" y="51816"/>
                </a:lnTo>
                <a:lnTo>
                  <a:pt x="2564904" y="25908"/>
                </a:lnTo>
                <a:close/>
              </a:path>
              <a:path w="2712085" h="78105">
                <a:moveTo>
                  <a:pt x="2616720" y="25908"/>
                </a:moveTo>
                <a:lnTo>
                  <a:pt x="2590812" y="25908"/>
                </a:lnTo>
                <a:lnTo>
                  <a:pt x="2590812" y="51816"/>
                </a:lnTo>
                <a:lnTo>
                  <a:pt x="2616720" y="51816"/>
                </a:lnTo>
                <a:lnTo>
                  <a:pt x="2616720" y="25908"/>
                </a:lnTo>
                <a:close/>
              </a:path>
              <a:path w="2712085" h="78105">
                <a:moveTo>
                  <a:pt x="2673108" y="0"/>
                </a:moveTo>
                <a:lnTo>
                  <a:pt x="2657981" y="3053"/>
                </a:lnTo>
                <a:lnTo>
                  <a:pt x="2645629" y="11382"/>
                </a:lnTo>
                <a:lnTo>
                  <a:pt x="2637300" y="23735"/>
                </a:lnTo>
                <a:lnTo>
                  <a:pt x="2634246" y="38862"/>
                </a:lnTo>
                <a:lnTo>
                  <a:pt x="2637300" y="53988"/>
                </a:lnTo>
                <a:lnTo>
                  <a:pt x="2645629" y="66341"/>
                </a:lnTo>
                <a:lnTo>
                  <a:pt x="2657981" y="74670"/>
                </a:lnTo>
                <a:lnTo>
                  <a:pt x="2673108" y="77724"/>
                </a:lnTo>
                <a:lnTo>
                  <a:pt x="2688235" y="74670"/>
                </a:lnTo>
                <a:lnTo>
                  <a:pt x="2700588" y="66341"/>
                </a:lnTo>
                <a:lnTo>
                  <a:pt x="2708916" y="53988"/>
                </a:lnTo>
                <a:lnTo>
                  <a:pt x="2709355" y="51816"/>
                </a:lnTo>
                <a:lnTo>
                  <a:pt x="2642628" y="51816"/>
                </a:lnTo>
                <a:lnTo>
                  <a:pt x="2642628" y="25908"/>
                </a:lnTo>
                <a:lnTo>
                  <a:pt x="2709355" y="25908"/>
                </a:lnTo>
                <a:lnTo>
                  <a:pt x="2708916" y="23735"/>
                </a:lnTo>
                <a:lnTo>
                  <a:pt x="2700588" y="11382"/>
                </a:lnTo>
                <a:lnTo>
                  <a:pt x="2688235" y="3053"/>
                </a:lnTo>
                <a:lnTo>
                  <a:pt x="2673108" y="0"/>
                </a:lnTo>
                <a:close/>
              </a:path>
              <a:path w="2712085" h="78105">
                <a:moveTo>
                  <a:pt x="2668536" y="25908"/>
                </a:moveTo>
                <a:lnTo>
                  <a:pt x="2642628" y="25908"/>
                </a:lnTo>
                <a:lnTo>
                  <a:pt x="2642628" y="51816"/>
                </a:lnTo>
                <a:lnTo>
                  <a:pt x="2668536" y="51816"/>
                </a:lnTo>
                <a:lnTo>
                  <a:pt x="2668536" y="25908"/>
                </a:lnTo>
                <a:close/>
              </a:path>
              <a:path w="2712085" h="78105">
                <a:moveTo>
                  <a:pt x="2709355" y="25908"/>
                </a:moveTo>
                <a:lnTo>
                  <a:pt x="2668536" y="25908"/>
                </a:lnTo>
                <a:lnTo>
                  <a:pt x="2668536" y="51816"/>
                </a:lnTo>
                <a:lnTo>
                  <a:pt x="2709355" y="51816"/>
                </a:lnTo>
                <a:lnTo>
                  <a:pt x="2711970" y="38862"/>
                </a:lnTo>
                <a:lnTo>
                  <a:pt x="2709355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1187" y="1219327"/>
            <a:ext cx="774573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Optical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Disk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merupakan media penyimpanan data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elektronik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ditulis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dibaca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sinar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laser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bertenaga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rendah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Jenis</a:t>
            </a:r>
            <a:r>
              <a:rPr sz="1800" b="1" i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Optical</a:t>
            </a:r>
            <a:r>
              <a:rPr sz="1800" b="1" i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468" y="3361944"/>
            <a:ext cx="3581400" cy="538480"/>
            <a:chOff x="696468" y="3361944"/>
            <a:chExt cx="3581400" cy="5384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518" y="3380994"/>
              <a:ext cx="3543300" cy="4998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5518" y="3380994"/>
              <a:ext cx="3543300" cy="500380"/>
            </a:xfrm>
            <a:custGeom>
              <a:avLst/>
              <a:gdLst/>
              <a:ahLst/>
              <a:cxnLst/>
              <a:rect l="l" t="t" r="r" b="b"/>
              <a:pathLst>
                <a:path w="3543300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6" y="162719"/>
                  </a:lnTo>
                  <a:lnTo>
                    <a:pt x="34123" y="123782"/>
                  </a:lnTo>
                  <a:lnTo>
                    <a:pt x="58781" y="88900"/>
                  </a:lnTo>
                  <a:lnTo>
                    <a:pt x="88905" y="58777"/>
                  </a:lnTo>
                  <a:lnTo>
                    <a:pt x="123788" y="34120"/>
                  </a:lnTo>
                  <a:lnTo>
                    <a:pt x="162725" y="15635"/>
                  </a:lnTo>
                  <a:lnTo>
                    <a:pt x="205009" y="4026"/>
                  </a:lnTo>
                  <a:lnTo>
                    <a:pt x="249935" y="0"/>
                  </a:lnTo>
                  <a:lnTo>
                    <a:pt x="3293364" y="0"/>
                  </a:lnTo>
                  <a:lnTo>
                    <a:pt x="3338293" y="4026"/>
                  </a:lnTo>
                  <a:lnTo>
                    <a:pt x="3380580" y="15635"/>
                  </a:lnTo>
                  <a:lnTo>
                    <a:pt x="3419517" y="34120"/>
                  </a:lnTo>
                  <a:lnTo>
                    <a:pt x="3454400" y="58777"/>
                  </a:lnTo>
                  <a:lnTo>
                    <a:pt x="3484522" y="88899"/>
                  </a:lnTo>
                  <a:lnTo>
                    <a:pt x="3509179" y="123782"/>
                  </a:lnTo>
                  <a:lnTo>
                    <a:pt x="3527664" y="162719"/>
                  </a:lnTo>
                  <a:lnTo>
                    <a:pt x="3539273" y="205006"/>
                  </a:lnTo>
                  <a:lnTo>
                    <a:pt x="3543300" y="249935"/>
                  </a:lnTo>
                  <a:lnTo>
                    <a:pt x="3539273" y="294865"/>
                  </a:lnTo>
                  <a:lnTo>
                    <a:pt x="3527664" y="337152"/>
                  </a:lnTo>
                  <a:lnTo>
                    <a:pt x="3509179" y="376089"/>
                  </a:lnTo>
                  <a:lnTo>
                    <a:pt x="3484522" y="410972"/>
                  </a:lnTo>
                  <a:lnTo>
                    <a:pt x="3454400" y="441094"/>
                  </a:lnTo>
                  <a:lnTo>
                    <a:pt x="3419517" y="465751"/>
                  </a:lnTo>
                  <a:lnTo>
                    <a:pt x="3380580" y="484236"/>
                  </a:lnTo>
                  <a:lnTo>
                    <a:pt x="3338293" y="495845"/>
                  </a:lnTo>
                  <a:lnTo>
                    <a:pt x="3293364" y="499871"/>
                  </a:lnTo>
                  <a:lnTo>
                    <a:pt x="249935" y="499871"/>
                  </a:lnTo>
                  <a:lnTo>
                    <a:pt x="205009" y="495845"/>
                  </a:lnTo>
                  <a:lnTo>
                    <a:pt x="162725" y="484236"/>
                  </a:lnTo>
                  <a:lnTo>
                    <a:pt x="123788" y="465751"/>
                  </a:lnTo>
                  <a:lnTo>
                    <a:pt x="88905" y="441094"/>
                  </a:lnTo>
                  <a:lnTo>
                    <a:pt x="58781" y="410971"/>
                  </a:lnTo>
                  <a:lnTo>
                    <a:pt x="34123" y="376089"/>
                  </a:lnTo>
                  <a:lnTo>
                    <a:pt x="15636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39036" y="3475482"/>
            <a:ext cx="209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Compact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(CD)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0684" y="3322320"/>
            <a:ext cx="767080" cy="669290"/>
            <a:chOff x="4710684" y="3322320"/>
            <a:chExt cx="767080" cy="669290"/>
          </a:xfrm>
        </p:grpSpPr>
        <p:sp>
          <p:nvSpPr>
            <p:cNvPr id="14" name="object 14"/>
            <p:cNvSpPr/>
            <p:nvPr/>
          </p:nvSpPr>
          <p:spPr>
            <a:xfrm>
              <a:off x="4721352" y="333756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5256" y="3326892"/>
              <a:ext cx="755904" cy="653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15256" y="332689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8"/>
                  </a:lnTo>
                  <a:lnTo>
                    <a:pt x="566801" y="653796"/>
                  </a:lnTo>
                  <a:lnTo>
                    <a:pt x="189103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452" y="3366516"/>
              <a:ext cx="664463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59452" y="3366516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4"/>
                  </a:lnTo>
                  <a:lnTo>
                    <a:pt x="498475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3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3197" y="34302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2376" y="4096511"/>
            <a:ext cx="3556000" cy="539750"/>
            <a:chOff x="722376" y="4096511"/>
            <a:chExt cx="3556000" cy="53975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426" y="4115561"/>
              <a:ext cx="3517391" cy="5013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1426" y="4115561"/>
              <a:ext cx="3517900" cy="501650"/>
            </a:xfrm>
            <a:custGeom>
              <a:avLst/>
              <a:gdLst/>
              <a:ahLst/>
              <a:cxnLst/>
              <a:rect l="l" t="t" r="r" b="b"/>
              <a:pathLst>
                <a:path w="3517900" h="501650">
                  <a:moveTo>
                    <a:pt x="0" y="250698"/>
                  </a:moveTo>
                  <a:lnTo>
                    <a:pt x="4039" y="205641"/>
                  </a:lnTo>
                  <a:lnTo>
                    <a:pt x="15684" y="163232"/>
                  </a:lnTo>
                  <a:lnTo>
                    <a:pt x="34227" y="124177"/>
                  </a:lnTo>
                  <a:lnTo>
                    <a:pt x="58961" y="89187"/>
                  </a:lnTo>
                  <a:lnTo>
                    <a:pt x="89176" y="58969"/>
                  </a:lnTo>
                  <a:lnTo>
                    <a:pt x="124166" y="34233"/>
                  </a:lnTo>
                  <a:lnTo>
                    <a:pt x="163221" y="15687"/>
                  </a:lnTo>
                  <a:lnTo>
                    <a:pt x="205635" y="4039"/>
                  </a:lnTo>
                  <a:lnTo>
                    <a:pt x="250698" y="0"/>
                  </a:lnTo>
                  <a:lnTo>
                    <a:pt x="3266694" y="0"/>
                  </a:lnTo>
                  <a:lnTo>
                    <a:pt x="3311750" y="4039"/>
                  </a:lnTo>
                  <a:lnTo>
                    <a:pt x="3354159" y="15687"/>
                  </a:lnTo>
                  <a:lnTo>
                    <a:pt x="3393214" y="34233"/>
                  </a:lnTo>
                  <a:lnTo>
                    <a:pt x="3428204" y="58969"/>
                  </a:lnTo>
                  <a:lnTo>
                    <a:pt x="3458422" y="89187"/>
                  </a:lnTo>
                  <a:lnTo>
                    <a:pt x="3483158" y="124177"/>
                  </a:lnTo>
                  <a:lnTo>
                    <a:pt x="3501704" y="163232"/>
                  </a:lnTo>
                  <a:lnTo>
                    <a:pt x="3513352" y="205641"/>
                  </a:lnTo>
                  <a:lnTo>
                    <a:pt x="3517391" y="250698"/>
                  </a:lnTo>
                  <a:lnTo>
                    <a:pt x="3513352" y="295754"/>
                  </a:lnTo>
                  <a:lnTo>
                    <a:pt x="3501704" y="338163"/>
                  </a:lnTo>
                  <a:lnTo>
                    <a:pt x="3483158" y="377218"/>
                  </a:lnTo>
                  <a:lnTo>
                    <a:pt x="3458422" y="412208"/>
                  </a:lnTo>
                  <a:lnTo>
                    <a:pt x="3428204" y="442426"/>
                  </a:lnTo>
                  <a:lnTo>
                    <a:pt x="3393214" y="467162"/>
                  </a:lnTo>
                  <a:lnTo>
                    <a:pt x="3354159" y="485708"/>
                  </a:lnTo>
                  <a:lnTo>
                    <a:pt x="3311750" y="497356"/>
                  </a:lnTo>
                  <a:lnTo>
                    <a:pt x="3266694" y="501395"/>
                  </a:lnTo>
                  <a:lnTo>
                    <a:pt x="250698" y="501395"/>
                  </a:lnTo>
                  <a:lnTo>
                    <a:pt x="205635" y="497356"/>
                  </a:lnTo>
                  <a:lnTo>
                    <a:pt x="163221" y="485708"/>
                  </a:lnTo>
                  <a:lnTo>
                    <a:pt x="124166" y="467162"/>
                  </a:lnTo>
                  <a:lnTo>
                    <a:pt x="89176" y="442426"/>
                  </a:lnTo>
                  <a:lnTo>
                    <a:pt x="58961" y="412208"/>
                  </a:lnTo>
                  <a:lnTo>
                    <a:pt x="34227" y="377218"/>
                  </a:lnTo>
                  <a:lnTo>
                    <a:pt x="15684" y="338163"/>
                  </a:lnTo>
                  <a:lnTo>
                    <a:pt x="4039" y="295754"/>
                  </a:lnTo>
                  <a:lnTo>
                    <a:pt x="0" y="250698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3581" y="4210557"/>
            <a:ext cx="265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Digital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Video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(DVD)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0684" y="4084320"/>
            <a:ext cx="767080" cy="669290"/>
            <a:chOff x="4710684" y="4084320"/>
            <a:chExt cx="767080" cy="669290"/>
          </a:xfrm>
        </p:grpSpPr>
        <p:sp>
          <p:nvSpPr>
            <p:cNvPr id="25" name="object 25"/>
            <p:cNvSpPr/>
            <p:nvPr/>
          </p:nvSpPr>
          <p:spPr>
            <a:xfrm>
              <a:off x="4721352" y="409956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5256" y="4088892"/>
              <a:ext cx="755904" cy="6537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15256" y="408889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7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7"/>
                  </a:lnTo>
                  <a:lnTo>
                    <a:pt x="566801" y="653795"/>
                  </a:lnTo>
                  <a:lnTo>
                    <a:pt x="189103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452" y="4128516"/>
              <a:ext cx="664463" cy="5745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59452" y="4128516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3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3"/>
                  </a:lnTo>
                  <a:lnTo>
                    <a:pt x="498475" y="574547"/>
                  </a:lnTo>
                  <a:lnTo>
                    <a:pt x="165988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38725" y="42148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99614" y="5015610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Blue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10493" y="4847653"/>
            <a:ext cx="767080" cy="669290"/>
            <a:chOff x="4710493" y="4847653"/>
            <a:chExt cx="767080" cy="669290"/>
          </a:xfrm>
        </p:grpSpPr>
        <p:sp>
          <p:nvSpPr>
            <p:cNvPr id="33" name="object 33"/>
            <p:cNvSpPr/>
            <p:nvPr/>
          </p:nvSpPr>
          <p:spPr>
            <a:xfrm>
              <a:off x="4721351" y="486308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5255" y="4852415"/>
              <a:ext cx="755904" cy="6537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15255" y="4852415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7"/>
                  </a:moveTo>
                  <a:lnTo>
                    <a:pt x="189103" y="0"/>
                  </a:lnTo>
                  <a:lnTo>
                    <a:pt x="566801" y="0"/>
                  </a:lnTo>
                  <a:lnTo>
                    <a:pt x="755904" y="326897"/>
                  </a:lnTo>
                  <a:lnTo>
                    <a:pt x="566801" y="653795"/>
                  </a:lnTo>
                  <a:lnTo>
                    <a:pt x="189103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451" y="4892039"/>
              <a:ext cx="664463" cy="5745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59451" y="4892039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4"/>
                  </a:lnTo>
                  <a:lnTo>
                    <a:pt x="498475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3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38725" y="49786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1011" y="3189732"/>
            <a:ext cx="2816351" cy="2215895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179575"/>
            <a:ext cx="9144000" cy="5676900"/>
            <a:chOff x="761" y="1179575"/>
            <a:chExt cx="9144000" cy="5676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543" y="1179575"/>
              <a:ext cx="6740652" cy="4419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4447" y="234442"/>
            <a:ext cx="241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Optical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662683"/>
            <a:ext cx="4712208" cy="36774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0647" y="234442"/>
            <a:ext cx="234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Floppy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  <p:sp>
        <p:nvSpPr>
          <p:cNvPr id="5" name="object 5"/>
          <p:cNvSpPr/>
          <p:nvPr/>
        </p:nvSpPr>
        <p:spPr>
          <a:xfrm>
            <a:off x="6820661" y="1377696"/>
            <a:ext cx="1868170" cy="78105"/>
          </a:xfrm>
          <a:custGeom>
            <a:avLst/>
            <a:gdLst/>
            <a:ahLst/>
            <a:cxnLst/>
            <a:rect l="l" t="t" r="r" b="b"/>
            <a:pathLst>
              <a:path w="1868170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868170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868170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868170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868170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868170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868170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868170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868170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868170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1868170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868170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868170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868170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868170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868170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868170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868170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868170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868170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868170" h="78105">
                <a:moveTo>
                  <a:pt x="1062228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8" y="51815"/>
                </a:lnTo>
                <a:lnTo>
                  <a:pt x="1062228" y="25907"/>
                </a:lnTo>
                <a:close/>
              </a:path>
              <a:path w="1868170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868170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868170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868170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868170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868170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868170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868170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868170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868170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868170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868170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868170" h="78105">
                <a:moveTo>
                  <a:pt x="1735836" y="25907"/>
                </a:moveTo>
                <a:lnTo>
                  <a:pt x="1709928" y="25907"/>
                </a:lnTo>
                <a:lnTo>
                  <a:pt x="1709928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868170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868170" h="78105">
                <a:moveTo>
                  <a:pt x="1828800" y="0"/>
                </a:moveTo>
                <a:lnTo>
                  <a:pt x="1813673" y="3053"/>
                </a:lnTo>
                <a:lnTo>
                  <a:pt x="1801320" y="11382"/>
                </a:lnTo>
                <a:lnTo>
                  <a:pt x="1792991" y="23735"/>
                </a:lnTo>
                <a:lnTo>
                  <a:pt x="1789938" y="38862"/>
                </a:lnTo>
                <a:lnTo>
                  <a:pt x="1792991" y="53988"/>
                </a:lnTo>
                <a:lnTo>
                  <a:pt x="1801320" y="66341"/>
                </a:lnTo>
                <a:lnTo>
                  <a:pt x="1813673" y="74670"/>
                </a:lnTo>
                <a:lnTo>
                  <a:pt x="1828800" y="77724"/>
                </a:lnTo>
                <a:lnTo>
                  <a:pt x="1843926" y="74670"/>
                </a:lnTo>
                <a:lnTo>
                  <a:pt x="1856279" y="66341"/>
                </a:lnTo>
                <a:lnTo>
                  <a:pt x="1864608" y="53988"/>
                </a:lnTo>
                <a:lnTo>
                  <a:pt x="1865046" y="51815"/>
                </a:lnTo>
                <a:lnTo>
                  <a:pt x="1813560" y="51815"/>
                </a:lnTo>
                <a:lnTo>
                  <a:pt x="1813560" y="25907"/>
                </a:lnTo>
                <a:lnTo>
                  <a:pt x="1865046" y="25907"/>
                </a:lnTo>
                <a:lnTo>
                  <a:pt x="1864608" y="23735"/>
                </a:lnTo>
                <a:lnTo>
                  <a:pt x="1856279" y="11382"/>
                </a:lnTo>
                <a:lnTo>
                  <a:pt x="1843926" y="3053"/>
                </a:lnTo>
                <a:lnTo>
                  <a:pt x="1828800" y="0"/>
                </a:lnTo>
                <a:close/>
              </a:path>
              <a:path w="1868170" h="78105">
                <a:moveTo>
                  <a:pt x="1828800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28800" y="51815"/>
                </a:lnTo>
                <a:lnTo>
                  <a:pt x="1828800" y="25907"/>
                </a:lnTo>
                <a:close/>
              </a:path>
              <a:path w="1868170" h="78105">
                <a:moveTo>
                  <a:pt x="1865046" y="25907"/>
                </a:moveTo>
                <a:lnTo>
                  <a:pt x="1828800" y="25907"/>
                </a:lnTo>
                <a:lnTo>
                  <a:pt x="1828800" y="51815"/>
                </a:lnTo>
                <a:lnTo>
                  <a:pt x="1865046" y="51815"/>
                </a:lnTo>
                <a:lnTo>
                  <a:pt x="1867662" y="38862"/>
                </a:lnTo>
                <a:lnTo>
                  <a:pt x="1865046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50663" y="1008126"/>
            <a:ext cx="3597275" cy="390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Karakter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Disket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Karakteristik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disket</a:t>
            </a:r>
            <a:endParaRPr sz="2400">
              <a:latin typeface="Verdana"/>
              <a:cs typeface="Verdana"/>
            </a:endParaRPr>
          </a:p>
          <a:p>
            <a:pPr marL="12700" marR="5080" indent="169926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400" i="1" spc="-1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head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menyentuh permukaan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saat membaca</a:t>
            </a:r>
            <a:endParaRPr sz="24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menulis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166370" marR="6985" indent="612140" algn="r">
              <a:lnSpc>
                <a:spcPct val="100000"/>
              </a:lnSpc>
              <a:spcBef>
                <a:spcPts val="222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Disket tidak tahan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lama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sering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rusak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32445"/>
            <a:ext cx="9144000" cy="5524500"/>
            <a:chOff x="761" y="1332445"/>
            <a:chExt cx="9144000" cy="5524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9249" y="1332445"/>
              <a:ext cx="6022983" cy="43061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4447" y="234442"/>
            <a:ext cx="241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Optical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8116"/>
            <a:ext cx="9144000" cy="5928360"/>
            <a:chOff x="761" y="928116"/>
            <a:chExt cx="9144000" cy="5928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496" y="928116"/>
              <a:ext cx="3281172" cy="53019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4447" y="234442"/>
            <a:ext cx="241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Optical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480" y="1848612"/>
            <a:ext cx="4261103" cy="335737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2493264"/>
            <a:ext cx="9144000" cy="4363720"/>
            <a:chOff x="761" y="2493264"/>
            <a:chExt cx="9144000" cy="4363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6" y="2493264"/>
              <a:ext cx="3581400" cy="3438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3" y="2641092"/>
              <a:ext cx="3907536" cy="31409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76847" y="234442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Flash</a:t>
            </a:r>
            <a:r>
              <a:rPr spc="-35" dirty="0"/>
              <a:t> </a:t>
            </a:r>
            <a:r>
              <a:rPr spc="-10" dirty="0"/>
              <a:t>Drive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388" y="1218946"/>
            <a:ext cx="8191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Drive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penyimpanan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meliputi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terintegrasi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interface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Universal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Serial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(USB)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1511" y="234442"/>
            <a:ext cx="381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Flash Memory</a:t>
            </a:r>
            <a:r>
              <a:rPr spc="-15" dirty="0"/>
              <a:t> </a:t>
            </a:r>
            <a:r>
              <a:rPr spc="-5" dirty="0"/>
              <a:t>Chip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827" y="1376553"/>
            <a:ext cx="8101965" cy="416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memory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perangkat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penyimpanan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elektronik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dapat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dihapus dan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diprogram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kembali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elektrik.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dikembangkan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EEPROM.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dua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jenis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utama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dari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flash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memory,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yaitu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berdasarkan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gerbang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logika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NAND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dan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NOR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Verdana"/>
              <a:cs typeface="Verdana"/>
            </a:endParaRPr>
          </a:p>
          <a:p>
            <a:pPr marL="12700" marR="986155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Karakteristik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internal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sel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memori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menunjukkan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karakteristik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mirip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gerbang logika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yang sesuai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216152"/>
            <a:ext cx="9144000" cy="5640705"/>
            <a:chOff x="761" y="1216152"/>
            <a:chExt cx="9144000" cy="5640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084" y="1216152"/>
              <a:ext cx="5303520" cy="4876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58005" y="234442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Solid</a:t>
            </a:r>
            <a:r>
              <a:rPr dirty="0"/>
              <a:t> </a:t>
            </a:r>
            <a:r>
              <a:rPr spc="-10" dirty="0"/>
              <a:t>State</a:t>
            </a:r>
            <a:r>
              <a:rPr spc="5" dirty="0"/>
              <a:t> </a:t>
            </a:r>
            <a:r>
              <a:rPr spc="-10" dirty="0"/>
              <a:t>Drive</a:t>
            </a:r>
            <a:r>
              <a:rPr spc="5" dirty="0"/>
              <a:t> </a:t>
            </a:r>
            <a:r>
              <a:rPr spc="-10" dirty="0"/>
              <a:t>(SSD)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248155"/>
            <a:ext cx="9144000" cy="5608320"/>
            <a:chOff x="761" y="1248155"/>
            <a:chExt cx="9144000" cy="560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20" y="1248155"/>
              <a:ext cx="6687311" cy="42397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58005" y="234442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Solid</a:t>
            </a:r>
            <a:r>
              <a:rPr dirty="0"/>
              <a:t> </a:t>
            </a:r>
            <a:r>
              <a:rPr spc="-10" dirty="0"/>
              <a:t>State</a:t>
            </a:r>
            <a:r>
              <a:rPr spc="5" dirty="0"/>
              <a:t> </a:t>
            </a:r>
            <a:r>
              <a:rPr spc="-10" dirty="0"/>
              <a:t>Drive</a:t>
            </a:r>
            <a:r>
              <a:rPr spc="5" dirty="0"/>
              <a:t> </a:t>
            </a:r>
            <a:r>
              <a:rPr spc="-10" dirty="0"/>
              <a:t>(SSD)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33500"/>
            <a:ext cx="9144000" cy="5523230"/>
            <a:chOff x="761" y="1333500"/>
            <a:chExt cx="9144000" cy="5523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96" y="1333500"/>
              <a:ext cx="4338828" cy="47899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8011" y="1345691"/>
              <a:ext cx="4273295" cy="45826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8005" y="234442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Solid</a:t>
            </a:r>
            <a:r>
              <a:rPr dirty="0"/>
              <a:t> </a:t>
            </a:r>
            <a:r>
              <a:rPr spc="-10" dirty="0"/>
              <a:t>State</a:t>
            </a:r>
            <a:r>
              <a:rPr spc="5" dirty="0"/>
              <a:t> </a:t>
            </a:r>
            <a:r>
              <a:rPr spc="-10" dirty="0"/>
              <a:t>Drive</a:t>
            </a:r>
            <a:r>
              <a:rPr spc="5" dirty="0"/>
              <a:t> </a:t>
            </a:r>
            <a:r>
              <a:rPr spc="-10" dirty="0"/>
              <a:t>(SSD)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1" y="6094476"/>
            <a:ext cx="9144000" cy="762000"/>
            <a:chOff x="761" y="6094476"/>
            <a:chExt cx="9144000" cy="762000"/>
          </a:xfrm>
        </p:grpSpPr>
        <p:sp>
          <p:nvSpPr>
            <p:cNvPr id="11" name="object 11"/>
            <p:cNvSpPr/>
            <p:nvPr/>
          </p:nvSpPr>
          <p:spPr>
            <a:xfrm>
              <a:off x="761" y="6630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799" y="62484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763" y="6248400"/>
              <a:ext cx="304800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23375" y="609447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1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199" y="6400800"/>
              <a:ext cx="153924" cy="1539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50" dirty="0"/>
              <a:t> </a:t>
            </a:r>
            <a:r>
              <a:rPr spc="-5" dirty="0"/>
              <a:t>You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To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647" y="234442"/>
            <a:ext cx="234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Floppy</a:t>
            </a:r>
            <a:r>
              <a:rPr spc="-3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/>
          <p:nvPr/>
        </p:nvSpPr>
        <p:spPr>
          <a:xfrm>
            <a:off x="6372478" y="1377696"/>
            <a:ext cx="2315845" cy="78105"/>
          </a:xfrm>
          <a:custGeom>
            <a:avLst/>
            <a:gdLst/>
            <a:ahLst/>
            <a:cxnLst/>
            <a:rect l="l" t="t" r="r" b="b"/>
            <a:pathLst>
              <a:path w="2315845" h="78105">
                <a:moveTo>
                  <a:pt x="25908" y="46989"/>
                </a:moveTo>
                <a:lnTo>
                  <a:pt x="0" y="47243"/>
                </a:lnTo>
                <a:lnTo>
                  <a:pt x="254" y="73151"/>
                </a:lnTo>
                <a:lnTo>
                  <a:pt x="26162" y="72898"/>
                </a:lnTo>
                <a:lnTo>
                  <a:pt x="25908" y="46989"/>
                </a:lnTo>
                <a:close/>
              </a:path>
              <a:path w="2315845" h="78105">
                <a:moveTo>
                  <a:pt x="77724" y="46481"/>
                </a:moveTo>
                <a:lnTo>
                  <a:pt x="51816" y="46736"/>
                </a:lnTo>
                <a:lnTo>
                  <a:pt x="52070" y="72643"/>
                </a:lnTo>
                <a:lnTo>
                  <a:pt x="77978" y="72389"/>
                </a:lnTo>
                <a:lnTo>
                  <a:pt x="77724" y="46481"/>
                </a:lnTo>
                <a:close/>
              </a:path>
              <a:path w="2315845" h="78105">
                <a:moveTo>
                  <a:pt x="129540" y="45974"/>
                </a:moveTo>
                <a:lnTo>
                  <a:pt x="103632" y="46227"/>
                </a:lnTo>
                <a:lnTo>
                  <a:pt x="103886" y="72136"/>
                </a:lnTo>
                <a:lnTo>
                  <a:pt x="129794" y="71881"/>
                </a:lnTo>
                <a:lnTo>
                  <a:pt x="129540" y="45974"/>
                </a:lnTo>
                <a:close/>
              </a:path>
              <a:path w="2315845" h="78105">
                <a:moveTo>
                  <a:pt x="181355" y="45592"/>
                </a:moveTo>
                <a:lnTo>
                  <a:pt x="155448" y="45846"/>
                </a:lnTo>
                <a:lnTo>
                  <a:pt x="155701" y="71754"/>
                </a:lnTo>
                <a:lnTo>
                  <a:pt x="181610" y="71500"/>
                </a:lnTo>
                <a:lnTo>
                  <a:pt x="181355" y="45592"/>
                </a:lnTo>
                <a:close/>
              </a:path>
              <a:path w="2315845" h="78105">
                <a:moveTo>
                  <a:pt x="233172" y="45084"/>
                </a:moveTo>
                <a:lnTo>
                  <a:pt x="207264" y="45338"/>
                </a:lnTo>
                <a:lnTo>
                  <a:pt x="207518" y="71246"/>
                </a:lnTo>
                <a:lnTo>
                  <a:pt x="233425" y="70992"/>
                </a:lnTo>
                <a:lnTo>
                  <a:pt x="233172" y="45084"/>
                </a:lnTo>
                <a:close/>
              </a:path>
              <a:path w="2315845" h="78105">
                <a:moveTo>
                  <a:pt x="284988" y="44576"/>
                </a:moveTo>
                <a:lnTo>
                  <a:pt x="259079" y="44830"/>
                </a:lnTo>
                <a:lnTo>
                  <a:pt x="259334" y="70738"/>
                </a:lnTo>
                <a:lnTo>
                  <a:pt x="285242" y="70484"/>
                </a:lnTo>
                <a:lnTo>
                  <a:pt x="284988" y="44576"/>
                </a:lnTo>
                <a:close/>
              </a:path>
              <a:path w="2315845" h="78105">
                <a:moveTo>
                  <a:pt x="336803" y="44068"/>
                </a:moveTo>
                <a:lnTo>
                  <a:pt x="310896" y="44323"/>
                </a:lnTo>
                <a:lnTo>
                  <a:pt x="311150" y="70230"/>
                </a:lnTo>
                <a:lnTo>
                  <a:pt x="337057" y="69976"/>
                </a:lnTo>
                <a:lnTo>
                  <a:pt x="336803" y="44068"/>
                </a:lnTo>
                <a:close/>
              </a:path>
              <a:path w="2315845" h="78105">
                <a:moveTo>
                  <a:pt x="388620" y="43561"/>
                </a:moveTo>
                <a:lnTo>
                  <a:pt x="362712" y="43814"/>
                </a:lnTo>
                <a:lnTo>
                  <a:pt x="362966" y="69723"/>
                </a:lnTo>
                <a:lnTo>
                  <a:pt x="388874" y="69468"/>
                </a:lnTo>
                <a:lnTo>
                  <a:pt x="388620" y="43561"/>
                </a:lnTo>
                <a:close/>
              </a:path>
              <a:path w="2315845" h="78105">
                <a:moveTo>
                  <a:pt x="440436" y="43179"/>
                </a:moveTo>
                <a:lnTo>
                  <a:pt x="414527" y="43306"/>
                </a:lnTo>
                <a:lnTo>
                  <a:pt x="414781" y="69214"/>
                </a:lnTo>
                <a:lnTo>
                  <a:pt x="440690" y="69087"/>
                </a:lnTo>
                <a:lnTo>
                  <a:pt x="440436" y="43179"/>
                </a:lnTo>
                <a:close/>
              </a:path>
              <a:path w="2315845" h="78105">
                <a:moveTo>
                  <a:pt x="492251" y="42671"/>
                </a:moveTo>
                <a:lnTo>
                  <a:pt x="466344" y="42925"/>
                </a:lnTo>
                <a:lnTo>
                  <a:pt x="466598" y="68833"/>
                </a:lnTo>
                <a:lnTo>
                  <a:pt x="492505" y="68579"/>
                </a:lnTo>
                <a:lnTo>
                  <a:pt x="492251" y="42671"/>
                </a:lnTo>
                <a:close/>
              </a:path>
              <a:path w="2315845" h="78105">
                <a:moveTo>
                  <a:pt x="544068" y="42163"/>
                </a:moveTo>
                <a:lnTo>
                  <a:pt x="518160" y="42417"/>
                </a:lnTo>
                <a:lnTo>
                  <a:pt x="518414" y="68325"/>
                </a:lnTo>
                <a:lnTo>
                  <a:pt x="544322" y="68071"/>
                </a:lnTo>
                <a:lnTo>
                  <a:pt x="544068" y="42163"/>
                </a:lnTo>
                <a:close/>
              </a:path>
              <a:path w="2315845" h="78105">
                <a:moveTo>
                  <a:pt x="595884" y="41655"/>
                </a:moveTo>
                <a:lnTo>
                  <a:pt x="569976" y="41909"/>
                </a:lnTo>
                <a:lnTo>
                  <a:pt x="570229" y="67817"/>
                </a:lnTo>
                <a:lnTo>
                  <a:pt x="596138" y="67563"/>
                </a:lnTo>
                <a:lnTo>
                  <a:pt x="595884" y="41655"/>
                </a:lnTo>
                <a:close/>
              </a:path>
              <a:path w="2315845" h="78105">
                <a:moveTo>
                  <a:pt x="647700" y="41148"/>
                </a:moveTo>
                <a:lnTo>
                  <a:pt x="621792" y="41401"/>
                </a:lnTo>
                <a:lnTo>
                  <a:pt x="622046" y="67309"/>
                </a:lnTo>
                <a:lnTo>
                  <a:pt x="647953" y="67055"/>
                </a:lnTo>
                <a:lnTo>
                  <a:pt x="647700" y="41148"/>
                </a:lnTo>
                <a:close/>
              </a:path>
              <a:path w="2315845" h="78105">
                <a:moveTo>
                  <a:pt x="699516" y="40639"/>
                </a:moveTo>
                <a:lnTo>
                  <a:pt x="673607" y="40893"/>
                </a:lnTo>
                <a:lnTo>
                  <a:pt x="673862" y="66801"/>
                </a:lnTo>
                <a:lnTo>
                  <a:pt x="699770" y="66548"/>
                </a:lnTo>
                <a:lnTo>
                  <a:pt x="699516" y="40639"/>
                </a:lnTo>
                <a:close/>
              </a:path>
              <a:path w="2315845" h="78105">
                <a:moveTo>
                  <a:pt x="751331" y="40258"/>
                </a:moveTo>
                <a:lnTo>
                  <a:pt x="725424" y="40386"/>
                </a:lnTo>
                <a:lnTo>
                  <a:pt x="725677" y="66293"/>
                </a:lnTo>
                <a:lnTo>
                  <a:pt x="751586" y="66166"/>
                </a:lnTo>
                <a:lnTo>
                  <a:pt x="751331" y="40258"/>
                </a:lnTo>
                <a:close/>
              </a:path>
              <a:path w="2315845" h="78105">
                <a:moveTo>
                  <a:pt x="803148" y="39750"/>
                </a:moveTo>
                <a:lnTo>
                  <a:pt x="777240" y="40004"/>
                </a:lnTo>
                <a:lnTo>
                  <a:pt x="777494" y="65912"/>
                </a:lnTo>
                <a:lnTo>
                  <a:pt x="803401" y="65658"/>
                </a:lnTo>
                <a:lnTo>
                  <a:pt x="803148" y="39750"/>
                </a:lnTo>
                <a:close/>
              </a:path>
              <a:path w="2315845" h="78105">
                <a:moveTo>
                  <a:pt x="854964" y="39242"/>
                </a:moveTo>
                <a:lnTo>
                  <a:pt x="829055" y="39496"/>
                </a:lnTo>
                <a:lnTo>
                  <a:pt x="829310" y="65404"/>
                </a:lnTo>
                <a:lnTo>
                  <a:pt x="855218" y="65150"/>
                </a:lnTo>
                <a:lnTo>
                  <a:pt x="854964" y="39242"/>
                </a:lnTo>
                <a:close/>
              </a:path>
              <a:path w="2315845" h="78105">
                <a:moveTo>
                  <a:pt x="906779" y="38734"/>
                </a:moveTo>
                <a:lnTo>
                  <a:pt x="880872" y="38988"/>
                </a:lnTo>
                <a:lnTo>
                  <a:pt x="881126" y="64896"/>
                </a:lnTo>
                <a:lnTo>
                  <a:pt x="907034" y="64642"/>
                </a:lnTo>
                <a:lnTo>
                  <a:pt x="906779" y="38734"/>
                </a:lnTo>
                <a:close/>
              </a:path>
              <a:path w="2315845" h="78105">
                <a:moveTo>
                  <a:pt x="958596" y="38226"/>
                </a:moveTo>
                <a:lnTo>
                  <a:pt x="932688" y="38480"/>
                </a:lnTo>
                <a:lnTo>
                  <a:pt x="932942" y="64388"/>
                </a:lnTo>
                <a:lnTo>
                  <a:pt x="958850" y="64134"/>
                </a:lnTo>
                <a:lnTo>
                  <a:pt x="958596" y="38226"/>
                </a:lnTo>
                <a:close/>
              </a:path>
              <a:path w="2315845" h="78105">
                <a:moveTo>
                  <a:pt x="1010412" y="37718"/>
                </a:moveTo>
                <a:lnTo>
                  <a:pt x="984503" y="37973"/>
                </a:lnTo>
                <a:lnTo>
                  <a:pt x="984757" y="63880"/>
                </a:lnTo>
                <a:lnTo>
                  <a:pt x="1010666" y="63626"/>
                </a:lnTo>
                <a:lnTo>
                  <a:pt x="1010412" y="37718"/>
                </a:lnTo>
                <a:close/>
              </a:path>
              <a:path w="2315845" h="78105">
                <a:moveTo>
                  <a:pt x="1062227" y="37337"/>
                </a:moveTo>
                <a:lnTo>
                  <a:pt x="1036320" y="37591"/>
                </a:lnTo>
                <a:lnTo>
                  <a:pt x="1036574" y="63500"/>
                </a:lnTo>
                <a:lnTo>
                  <a:pt x="1062481" y="63245"/>
                </a:lnTo>
                <a:lnTo>
                  <a:pt x="1062227" y="37337"/>
                </a:lnTo>
                <a:close/>
              </a:path>
              <a:path w="2315845" h="78105">
                <a:moveTo>
                  <a:pt x="1114044" y="36829"/>
                </a:moveTo>
                <a:lnTo>
                  <a:pt x="1088136" y="37083"/>
                </a:lnTo>
                <a:lnTo>
                  <a:pt x="1088390" y="62991"/>
                </a:lnTo>
                <a:lnTo>
                  <a:pt x="1114298" y="62737"/>
                </a:lnTo>
                <a:lnTo>
                  <a:pt x="1114044" y="36829"/>
                </a:lnTo>
                <a:close/>
              </a:path>
              <a:path w="2315845" h="78105">
                <a:moveTo>
                  <a:pt x="1165860" y="36321"/>
                </a:moveTo>
                <a:lnTo>
                  <a:pt x="1139952" y="36575"/>
                </a:lnTo>
                <a:lnTo>
                  <a:pt x="1140205" y="62483"/>
                </a:lnTo>
                <a:lnTo>
                  <a:pt x="1166114" y="62229"/>
                </a:lnTo>
                <a:lnTo>
                  <a:pt x="1165860" y="36321"/>
                </a:lnTo>
                <a:close/>
              </a:path>
              <a:path w="2315845" h="78105">
                <a:moveTo>
                  <a:pt x="1217676" y="35813"/>
                </a:moveTo>
                <a:lnTo>
                  <a:pt x="1191768" y="36067"/>
                </a:lnTo>
                <a:lnTo>
                  <a:pt x="1192022" y="61975"/>
                </a:lnTo>
                <a:lnTo>
                  <a:pt x="1217929" y="61721"/>
                </a:lnTo>
                <a:lnTo>
                  <a:pt x="1217676" y="35813"/>
                </a:lnTo>
                <a:close/>
              </a:path>
              <a:path w="2315845" h="78105">
                <a:moveTo>
                  <a:pt x="1269492" y="35305"/>
                </a:moveTo>
                <a:lnTo>
                  <a:pt x="1243584" y="35559"/>
                </a:lnTo>
                <a:lnTo>
                  <a:pt x="1243838" y="61467"/>
                </a:lnTo>
                <a:lnTo>
                  <a:pt x="1269619" y="61213"/>
                </a:lnTo>
                <a:lnTo>
                  <a:pt x="1269492" y="35305"/>
                </a:lnTo>
                <a:close/>
              </a:path>
              <a:path w="2315845" h="78105">
                <a:moveTo>
                  <a:pt x="1321307" y="34925"/>
                </a:moveTo>
                <a:lnTo>
                  <a:pt x="1295400" y="35051"/>
                </a:lnTo>
                <a:lnTo>
                  <a:pt x="1295527" y="60959"/>
                </a:lnTo>
                <a:lnTo>
                  <a:pt x="1321435" y="60832"/>
                </a:lnTo>
                <a:lnTo>
                  <a:pt x="1321307" y="34925"/>
                </a:lnTo>
                <a:close/>
              </a:path>
              <a:path w="2315845" h="78105">
                <a:moveTo>
                  <a:pt x="1373124" y="34416"/>
                </a:moveTo>
                <a:lnTo>
                  <a:pt x="1347216" y="34670"/>
                </a:lnTo>
                <a:lnTo>
                  <a:pt x="1347343" y="60578"/>
                </a:lnTo>
                <a:lnTo>
                  <a:pt x="1373251" y="60325"/>
                </a:lnTo>
                <a:lnTo>
                  <a:pt x="1373124" y="34416"/>
                </a:lnTo>
                <a:close/>
              </a:path>
              <a:path w="2315845" h="78105">
                <a:moveTo>
                  <a:pt x="1424940" y="33908"/>
                </a:moveTo>
                <a:lnTo>
                  <a:pt x="1399031" y="34162"/>
                </a:lnTo>
                <a:lnTo>
                  <a:pt x="1399159" y="60070"/>
                </a:lnTo>
                <a:lnTo>
                  <a:pt x="1425067" y="59816"/>
                </a:lnTo>
                <a:lnTo>
                  <a:pt x="1424940" y="33908"/>
                </a:lnTo>
                <a:close/>
              </a:path>
              <a:path w="2315845" h="78105">
                <a:moveTo>
                  <a:pt x="1476755" y="33400"/>
                </a:moveTo>
                <a:lnTo>
                  <a:pt x="1450848" y="33654"/>
                </a:lnTo>
                <a:lnTo>
                  <a:pt x="1450975" y="59562"/>
                </a:lnTo>
                <a:lnTo>
                  <a:pt x="1476882" y="59308"/>
                </a:lnTo>
                <a:lnTo>
                  <a:pt x="1476755" y="33400"/>
                </a:lnTo>
                <a:close/>
              </a:path>
              <a:path w="2315845" h="78105">
                <a:moveTo>
                  <a:pt x="1528445" y="32892"/>
                </a:moveTo>
                <a:lnTo>
                  <a:pt x="1502664" y="33146"/>
                </a:lnTo>
                <a:lnTo>
                  <a:pt x="1502791" y="59054"/>
                </a:lnTo>
                <a:lnTo>
                  <a:pt x="1528699" y="58800"/>
                </a:lnTo>
                <a:lnTo>
                  <a:pt x="1528445" y="32892"/>
                </a:lnTo>
                <a:close/>
              </a:path>
              <a:path w="2315845" h="78105">
                <a:moveTo>
                  <a:pt x="1580261" y="32384"/>
                </a:moveTo>
                <a:lnTo>
                  <a:pt x="1554352" y="32638"/>
                </a:lnTo>
                <a:lnTo>
                  <a:pt x="1554606" y="58546"/>
                </a:lnTo>
                <a:lnTo>
                  <a:pt x="1580515" y="58292"/>
                </a:lnTo>
                <a:lnTo>
                  <a:pt x="1580261" y="32384"/>
                </a:lnTo>
                <a:close/>
              </a:path>
              <a:path w="2315845" h="78105">
                <a:moveTo>
                  <a:pt x="1632077" y="32003"/>
                </a:moveTo>
                <a:lnTo>
                  <a:pt x="1606169" y="32130"/>
                </a:lnTo>
                <a:lnTo>
                  <a:pt x="1606423" y="58038"/>
                </a:lnTo>
                <a:lnTo>
                  <a:pt x="1632330" y="57912"/>
                </a:lnTo>
                <a:lnTo>
                  <a:pt x="1632077" y="32003"/>
                </a:lnTo>
                <a:close/>
              </a:path>
              <a:path w="2315845" h="78105">
                <a:moveTo>
                  <a:pt x="1683893" y="31495"/>
                </a:moveTo>
                <a:lnTo>
                  <a:pt x="1657985" y="31750"/>
                </a:lnTo>
                <a:lnTo>
                  <a:pt x="1658239" y="57657"/>
                </a:lnTo>
                <a:lnTo>
                  <a:pt x="1684147" y="57403"/>
                </a:lnTo>
                <a:lnTo>
                  <a:pt x="1683893" y="31495"/>
                </a:lnTo>
                <a:close/>
              </a:path>
              <a:path w="2315845" h="78105">
                <a:moveTo>
                  <a:pt x="1735709" y="30987"/>
                </a:moveTo>
                <a:lnTo>
                  <a:pt x="1709801" y="31241"/>
                </a:lnTo>
                <a:lnTo>
                  <a:pt x="1710054" y="57150"/>
                </a:lnTo>
                <a:lnTo>
                  <a:pt x="1735963" y="56895"/>
                </a:lnTo>
                <a:lnTo>
                  <a:pt x="1735709" y="30987"/>
                </a:lnTo>
                <a:close/>
              </a:path>
              <a:path w="2315845" h="78105">
                <a:moveTo>
                  <a:pt x="1787525" y="30479"/>
                </a:moveTo>
                <a:lnTo>
                  <a:pt x="1761617" y="30733"/>
                </a:lnTo>
                <a:lnTo>
                  <a:pt x="1761871" y="56641"/>
                </a:lnTo>
                <a:lnTo>
                  <a:pt x="1787778" y="56387"/>
                </a:lnTo>
                <a:lnTo>
                  <a:pt x="1787525" y="30479"/>
                </a:lnTo>
                <a:close/>
              </a:path>
              <a:path w="2315845" h="78105">
                <a:moveTo>
                  <a:pt x="1839341" y="29971"/>
                </a:moveTo>
                <a:lnTo>
                  <a:pt x="1813432" y="30225"/>
                </a:lnTo>
                <a:lnTo>
                  <a:pt x="1813687" y="56133"/>
                </a:lnTo>
                <a:lnTo>
                  <a:pt x="1839595" y="55879"/>
                </a:lnTo>
                <a:lnTo>
                  <a:pt x="1839341" y="29971"/>
                </a:lnTo>
                <a:close/>
              </a:path>
              <a:path w="2315845" h="78105">
                <a:moveTo>
                  <a:pt x="1891156" y="29463"/>
                </a:moveTo>
                <a:lnTo>
                  <a:pt x="1865249" y="29717"/>
                </a:lnTo>
                <a:lnTo>
                  <a:pt x="1865502" y="55625"/>
                </a:lnTo>
                <a:lnTo>
                  <a:pt x="1891411" y="55371"/>
                </a:lnTo>
                <a:lnTo>
                  <a:pt x="1891156" y="29463"/>
                </a:lnTo>
                <a:close/>
              </a:path>
              <a:path w="2315845" h="78105">
                <a:moveTo>
                  <a:pt x="1942973" y="29082"/>
                </a:moveTo>
                <a:lnTo>
                  <a:pt x="1917065" y="29337"/>
                </a:lnTo>
                <a:lnTo>
                  <a:pt x="1917319" y="55244"/>
                </a:lnTo>
                <a:lnTo>
                  <a:pt x="1943227" y="54990"/>
                </a:lnTo>
                <a:lnTo>
                  <a:pt x="1942973" y="29082"/>
                </a:lnTo>
                <a:close/>
              </a:path>
              <a:path w="2315845" h="78105">
                <a:moveTo>
                  <a:pt x="1994789" y="28575"/>
                </a:moveTo>
                <a:lnTo>
                  <a:pt x="1968880" y="28828"/>
                </a:lnTo>
                <a:lnTo>
                  <a:pt x="1969135" y="54737"/>
                </a:lnTo>
                <a:lnTo>
                  <a:pt x="1995043" y="54482"/>
                </a:lnTo>
                <a:lnTo>
                  <a:pt x="1994789" y="28575"/>
                </a:lnTo>
                <a:close/>
              </a:path>
              <a:path w="2315845" h="78105">
                <a:moveTo>
                  <a:pt x="2046604" y="28066"/>
                </a:moveTo>
                <a:lnTo>
                  <a:pt x="2020697" y="28320"/>
                </a:lnTo>
                <a:lnTo>
                  <a:pt x="2020951" y="54228"/>
                </a:lnTo>
                <a:lnTo>
                  <a:pt x="2046859" y="53975"/>
                </a:lnTo>
                <a:lnTo>
                  <a:pt x="2046604" y="28066"/>
                </a:lnTo>
                <a:close/>
              </a:path>
              <a:path w="2315845" h="78105">
                <a:moveTo>
                  <a:pt x="2098421" y="27558"/>
                </a:moveTo>
                <a:lnTo>
                  <a:pt x="2072513" y="27812"/>
                </a:lnTo>
                <a:lnTo>
                  <a:pt x="2072767" y="53720"/>
                </a:lnTo>
                <a:lnTo>
                  <a:pt x="2098675" y="53466"/>
                </a:lnTo>
                <a:lnTo>
                  <a:pt x="2098421" y="27558"/>
                </a:lnTo>
                <a:close/>
              </a:path>
              <a:path w="2315845" h="78105">
                <a:moveTo>
                  <a:pt x="2150237" y="27050"/>
                </a:moveTo>
                <a:lnTo>
                  <a:pt x="2124329" y="27304"/>
                </a:lnTo>
                <a:lnTo>
                  <a:pt x="2124582" y="53212"/>
                </a:lnTo>
                <a:lnTo>
                  <a:pt x="2150491" y="52958"/>
                </a:lnTo>
                <a:lnTo>
                  <a:pt x="2150237" y="27050"/>
                </a:lnTo>
                <a:close/>
              </a:path>
              <a:path w="2315845" h="78105">
                <a:moveTo>
                  <a:pt x="2202053" y="26669"/>
                </a:moveTo>
                <a:lnTo>
                  <a:pt x="2176145" y="26796"/>
                </a:lnTo>
                <a:lnTo>
                  <a:pt x="2176399" y="52704"/>
                </a:lnTo>
                <a:lnTo>
                  <a:pt x="2202306" y="52577"/>
                </a:lnTo>
                <a:lnTo>
                  <a:pt x="2202053" y="26669"/>
                </a:lnTo>
                <a:close/>
              </a:path>
              <a:path w="2315845" h="78105">
                <a:moveTo>
                  <a:pt x="2313218" y="26162"/>
                </a:moveTo>
                <a:lnTo>
                  <a:pt x="2253869" y="26162"/>
                </a:lnTo>
                <a:lnTo>
                  <a:pt x="2254123" y="52069"/>
                </a:lnTo>
                <a:lnTo>
                  <a:pt x="2240883" y="52199"/>
                </a:lnTo>
                <a:lnTo>
                  <a:pt x="2241341" y="54346"/>
                </a:lnTo>
                <a:lnTo>
                  <a:pt x="2249789" y="66627"/>
                </a:lnTo>
                <a:lnTo>
                  <a:pt x="2262213" y="74836"/>
                </a:lnTo>
                <a:lnTo>
                  <a:pt x="2277364" y="77724"/>
                </a:lnTo>
                <a:lnTo>
                  <a:pt x="2292467" y="74503"/>
                </a:lnTo>
                <a:lnTo>
                  <a:pt x="2304748" y="66055"/>
                </a:lnTo>
                <a:lnTo>
                  <a:pt x="2312957" y="53631"/>
                </a:lnTo>
                <a:lnTo>
                  <a:pt x="2315845" y="38480"/>
                </a:lnTo>
                <a:lnTo>
                  <a:pt x="2313218" y="26162"/>
                </a:lnTo>
                <a:close/>
              </a:path>
              <a:path w="2315845" h="78105">
                <a:moveTo>
                  <a:pt x="2240589" y="26292"/>
                </a:moveTo>
                <a:lnTo>
                  <a:pt x="2227961" y="26415"/>
                </a:lnTo>
                <a:lnTo>
                  <a:pt x="2228215" y="52324"/>
                </a:lnTo>
                <a:lnTo>
                  <a:pt x="2240883" y="52199"/>
                </a:lnTo>
                <a:lnTo>
                  <a:pt x="2238121" y="39242"/>
                </a:lnTo>
                <a:lnTo>
                  <a:pt x="2240589" y="26292"/>
                </a:lnTo>
                <a:close/>
              </a:path>
              <a:path w="2315845" h="78105">
                <a:moveTo>
                  <a:pt x="2253869" y="26162"/>
                </a:moveTo>
                <a:lnTo>
                  <a:pt x="2240589" y="26292"/>
                </a:lnTo>
                <a:lnTo>
                  <a:pt x="2238121" y="39242"/>
                </a:lnTo>
                <a:lnTo>
                  <a:pt x="2240883" y="52199"/>
                </a:lnTo>
                <a:lnTo>
                  <a:pt x="2254123" y="52069"/>
                </a:lnTo>
                <a:lnTo>
                  <a:pt x="2253869" y="26162"/>
                </a:lnTo>
                <a:close/>
              </a:path>
              <a:path w="2315845" h="78105">
                <a:moveTo>
                  <a:pt x="2276602" y="0"/>
                </a:moveTo>
                <a:lnTo>
                  <a:pt x="2261498" y="3220"/>
                </a:lnTo>
                <a:lnTo>
                  <a:pt x="2249217" y="11668"/>
                </a:lnTo>
                <a:lnTo>
                  <a:pt x="2241008" y="24092"/>
                </a:lnTo>
                <a:lnTo>
                  <a:pt x="2240589" y="26292"/>
                </a:lnTo>
                <a:lnTo>
                  <a:pt x="2313218" y="26162"/>
                </a:lnTo>
                <a:lnTo>
                  <a:pt x="2312624" y="23377"/>
                </a:lnTo>
                <a:lnTo>
                  <a:pt x="2304176" y="11096"/>
                </a:lnTo>
                <a:lnTo>
                  <a:pt x="2291752" y="2887"/>
                </a:lnTo>
                <a:lnTo>
                  <a:pt x="2276602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1510" y="1006855"/>
            <a:ext cx="215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Karakteristik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Disket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821" y="1909572"/>
            <a:ext cx="7312570" cy="27069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67050" y="6272232"/>
            <a:ext cx="318452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Eko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9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45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/>
          <p:nvPr/>
        </p:nvSpPr>
        <p:spPr>
          <a:xfrm>
            <a:off x="6820661" y="1377696"/>
            <a:ext cx="1868170" cy="78105"/>
          </a:xfrm>
          <a:custGeom>
            <a:avLst/>
            <a:gdLst/>
            <a:ahLst/>
            <a:cxnLst/>
            <a:rect l="l" t="t" r="r" b="b"/>
            <a:pathLst>
              <a:path w="1868170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868170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868170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868170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868170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868170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868170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868170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868170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868170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1868170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868170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868170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868170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868170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868170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868170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868170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868170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868170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868170" h="78105">
                <a:moveTo>
                  <a:pt x="1062228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8" y="51815"/>
                </a:lnTo>
                <a:lnTo>
                  <a:pt x="1062228" y="25907"/>
                </a:lnTo>
                <a:close/>
              </a:path>
              <a:path w="1868170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868170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868170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868170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868170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868170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868170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868170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868170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868170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868170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868170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868170" h="78105">
                <a:moveTo>
                  <a:pt x="1735836" y="25907"/>
                </a:moveTo>
                <a:lnTo>
                  <a:pt x="1709928" y="25907"/>
                </a:lnTo>
                <a:lnTo>
                  <a:pt x="1709928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868170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868170" h="78105">
                <a:moveTo>
                  <a:pt x="1828800" y="0"/>
                </a:moveTo>
                <a:lnTo>
                  <a:pt x="1813673" y="3053"/>
                </a:lnTo>
                <a:lnTo>
                  <a:pt x="1801320" y="11382"/>
                </a:lnTo>
                <a:lnTo>
                  <a:pt x="1792991" y="23735"/>
                </a:lnTo>
                <a:lnTo>
                  <a:pt x="1789938" y="38862"/>
                </a:lnTo>
                <a:lnTo>
                  <a:pt x="1792991" y="53988"/>
                </a:lnTo>
                <a:lnTo>
                  <a:pt x="1801320" y="66341"/>
                </a:lnTo>
                <a:lnTo>
                  <a:pt x="1813673" y="74670"/>
                </a:lnTo>
                <a:lnTo>
                  <a:pt x="1828800" y="77724"/>
                </a:lnTo>
                <a:lnTo>
                  <a:pt x="1843926" y="74670"/>
                </a:lnTo>
                <a:lnTo>
                  <a:pt x="1856279" y="66341"/>
                </a:lnTo>
                <a:lnTo>
                  <a:pt x="1864608" y="53988"/>
                </a:lnTo>
                <a:lnTo>
                  <a:pt x="1865046" y="51815"/>
                </a:lnTo>
                <a:lnTo>
                  <a:pt x="1813560" y="51815"/>
                </a:lnTo>
                <a:lnTo>
                  <a:pt x="1813560" y="25907"/>
                </a:lnTo>
                <a:lnTo>
                  <a:pt x="1865046" y="25907"/>
                </a:lnTo>
                <a:lnTo>
                  <a:pt x="1864608" y="23735"/>
                </a:lnTo>
                <a:lnTo>
                  <a:pt x="1856279" y="11382"/>
                </a:lnTo>
                <a:lnTo>
                  <a:pt x="1843926" y="3053"/>
                </a:lnTo>
                <a:lnTo>
                  <a:pt x="1828800" y="0"/>
                </a:lnTo>
                <a:close/>
              </a:path>
              <a:path w="1868170" h="78105">
                <a:moveTo>
                  <a:pt x="1828800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28800" y="51815"/>
                </a:lnTo>
                <a:lnTo>
                  <a:pt x="1828800" y="25907"/>
                </a:lnTo>
                <a:close/>
              </a:path>
              <a:path w="1868170" h="78105">
                <a:moveTo>
                  <a:pt x="1865046" y="25907"/>
                </a:moveTo>
                <a:lnTo>
                  <a:pt x="1828800" y="25907"/>
                </a:lnTo>
                <a:lnTo>
                  <a:pt x="1828800" y="51815"/>
                </a:lnTo>
                <a:lnTo>
                  <a:pt x="1865046" y="51815"/>
                </a:lnTo>
                <a:lnTo>
                  <a:pt x="1867662" y="38862"/>
                </a:lnTo>
                <a:lnTo>
                  <a:pt x="1865046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9462" y="1008126"/>
            <a:ext cx="7839709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239395" marR="6985" indent="-227329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Disk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merupakan piringan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bundar yang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terbuat dari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bahan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tertentu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dengan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permukaan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dilapisi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bahan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dimagnetisasi.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37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Menggunakan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kepala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baca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atau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tulis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endParaRPr sz="24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disebut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head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Contoh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magnetik disk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adalah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hardisk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diskette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77696"/>
            <a:ext cx="9144000" cy="5478780"/>
            <a:chOff x="761" y="1377696"/>
            <a:chExt cx="9144000" cy="5478780"/>
          </a:xfrm>
        </p:grpSpPr>
        <p:sp>
          <p:nvSpPr>
            <p:cNvPr id="3" name="object 3"/>
            <p:cNvSpPr/>
            <p:nvPr/>
          </p:nvSpPr>
          <p:spPr>
            <a:xfrm>
              <a:off x="5941313" y="1377696"/>
              <a:ext cx="2747010" cy="78105"/>
            </a:xfrm>
            <a:custGeom>
              <a:avLst/>
              <a:gdLst/>
              <a:ahLst/>
              <a:cxnLst/>
              <a:rect l="l" t="t" r="r" b="b"/>
              <a:pathLst>
                <a:path w="2747009" h="78105">
                  <a:moveTo>
                    <a:pt x="25908" y="22859"/>
                  </a:moveTo>
                  <a:lnTo>
                    <a:pt x="0" y="22859"/>
                  </a:lnTo>
                  <a:lnTo>
                    <a:pt x="0" y="48767"/>
                  </a:lnTo>
                  <a:lnTo>
                    <a:pt x="25908" y="48767"/>
                  </a:lnTo>
                  <a:lnTo>
                    <a:pt x="25908" y="22859"/>
                  </a:lnTo>
                  <a:close/>
                </a:path>
                <a:path w="2747009" h="78105">
                  <a:moveTo>
                    <a:pt x="51815" y="22859"/>
                  </a:moveTo>
                  <a:lnTo>
                    <a:pt x="51815" y="48767"/>
                  </a:lnTo>
                  <a:lnTo>
                    <a:pt x="77724" y="48894"/>
                  </a:lnTo>
                  <a:lnTo>
                    <a:pt x="77724" y="22987"/>
                  </a:lnTo>
                  <a:lnTo>
                    <a:pt x="51815" y="22859"/>
                  </a:lnTo>
                  <a:close/>
                </a:path>
                <a:path w="2747009" h="78105">
                  <a:moveTo>
                    <a:pt x="129539" y="22987"/>
                  </a:moveTo>
                  <a:lnTo>
                    <a:pt x="103632" y="22987"/>
                  </a:lnTo>
                  <a:lnTo>
                    <a:pt x="103632" y="48894"/>
                  </a:lnTo>
                  <a:lnTo>
                    <a:pt x="129539" y="48894"/>
                  </a:lnTo>
                  <a:lnTo>
                    <a:pt x="129539" y="22987"/>
                  </a:lnTo>
                  <a:close/>
                </a:path>
                <a:path w="2747009" h="78105">
                  <a:moveTo>
                    <a:pt x="155448" y="22987"/>
                  </a:moveTo>
                  <a:lnTo>
                    <a:pt x="155448" y="48894"/>
                  </a:lnTo>
                  <a:lnTo>
                    <a:pt x="181356" y="49021"/>
                  </a:lnTo>
                  <a:lnTo>
                    <a:pt x="181356" y="23113"/>
                  </a:lnTo>
                  <a:lnTo>
                    <a:pt x="155448" y="22987"/>
                  </a:lnTo>
                  <a:close/>
                </a:path>
                <a:path w="2747009" h="78105">
                  <a:moveTo>
                    <a:pt x="233172" y="23113"/>
                  </a:moveTo>
                  <a:lnTo>
                    <a:pt x="207263" y="23113"/>
                  </a:lnTo>
                  <a:lnTo>
                    <a:pt x="207263" y="49021"/>
                  </a:lnTo>
                  <a:lnTo>
                    <a:pt x="233172" y="49021"/>
                  </a:lnTo>
                  <a:lnTo>
                    <a:pt x="233172" y="23113"/>
                  </a:lnTo>
                  <a:close/>
                </a:path>
                <a:path w="2747009" h="78105">
                  <a:moveTo>
                    <a:pt x="259080" y="23113"/>
                  </a:moveTo>
                  <a:lnTo>
                    <a:pt x="259080" y="49021"/>
                  </a:lnTo>
                  <a:lnTo>
                    <a:pt x="284988" y="49149"/>
                  </a:lnTo>
                  <a:lnTo>
                    <a:pt x="284988" y="23240"/>
                  </a:lnTo>
                  <a:lnTo>
                    <a:pt x="259080" y="23113"/>
                  </a:lnTo>
                  <a:close/>
                </a:path>
                <a:path w="2747009" h="78105">
                  <a:moveTo>
                    <a:pt x="336803" y="23240"/>
                  </a:moveTo>
                  <a:lnTo>
                    <a:pt x="310896" y="23240"/>
                  </a:lnTo>
                  <a:lnTo>
                    <a:pt x="310896" y="49149"/>
                  </a:lnTo>
                  <a:lnTo>
                    <a:pt x="336803" y="49149"/>
                  </a:lnTo>
                  <a:lnTo>
                    <a:pt x="336803" y="23240"/>
                  </a:lnTo>
                  <a:close/>
                </a:path>
                <a:path w="2747009" h="78105">
                  <a:moveTo>
                    <a:pt x="388620" y="23240"/>
                  </a:moveTo>
                  <a:lnTo>
                    <a:pt x="362712" y="23240"/>
                  </a:lnTo>
                  <a:lnTo>
                    <a:pt x="362712" y="49149"/>
                  </a:lnTo>
                  <a:lnTo>
                    <a:pt x="388620" y="49149"/>
                  </a:lnTo>
                  <a:lnTo>
                    <a:pt x="388620" y="23240"/>
                  </a:lnTo>
                  <a:close/>
                </a:path>
                <a:path w="2747009" h="78105">
                  <a:moveTo>
                    <a:pt x="440436" y="23367"/>
                  </a:moveTo>
                  <a:lnTo>
                    <a:pt x="414527" y="23367"/>
                  </a:lnTo>
                  <a:lnTo>
                    <a:pt x="414527" y="49275"/>
                  </a:lnTo>
                  <a:lnTo>
                    <a:pt x="440436" y="49275"/>
                  </a:lnTo>
                  <a:lnTo>
                    <a:pt x="440436" y="23367"/>
                  </a:lnTo>
                  <a:close/>
                </a:path>
                <a:path w="2747009" h="78105">
                  <a:moveTo>
                    <a:pt x="492251" y="23367"/>
                  </a:moveTo>
                  <a:lnTo>
                    <a:pt x="466344" y="23367"/>
                  </a:lnTo>
                  <a:lnTo>
                    <a:pt x="466344" y="49275"/>
                  </a:lnTo>
                  <a:lnTo>
                    <a:pt x="492251" y="49275"/>
                  </a:lnTo>
                  <a:lnTo>
                    <a:pt x="492251" y="23367"/>
                  </a:lnTo>
                  <a:close/>
                </a:path>
                <a:path w="2747009" h="78105">
                  <a:moveTo>
                    <a:pt x="544068" y="23494"/>
                  </a:moveTo>
                  <a:lnTo>
                    <a:pt x="518160" y="23494"/>
                  </a:lnTo>
                  <a:lnTo>
                    <a:pt x="518160" y="49402"/>
                  </a:lnTo>
                  <a:lnTo>
                    <a:pt x="544068" y="49402"/>
                  </a:lnTo>
                  <a:lnTo>
                    <a:pt x="544068" y="23494"/>
                  </a:lnTo>
                  <a:close/>
                </a:path>
                <a:path w="2747009" h="78105">
                  <a:moveTo>
                    <a:pt x="595884" y="23494"/>
                  </a:moveTo>
                  <a:lnTo>
                    <a:pt x="569976" y="23494"/>
                  </a:lnTo>
                  <a:lnTo>
                    <a:pt x="569976" y="49402"/>
                  </a:lnTo>
                  <a:lnTo>
                    <a:pt x="595884" y="49402"/>
                  </a:lnTo>
                  <a:lnTo>
                    <a:pt x="595884" y="23494"/>
                  </a:lnTo>
                  <a:close/>
                </a:path>
                <a:path w="2747009" h="78105">
                  <a:moveTo>
                    <a:pt x="647700" y="23621"/>
                  </a:moveTo>
                  <a:lnTo>
                    <a:pt x="621791" y="23621"/>
                  </a:lnTo>
                  <a:lnTo>
                    <a:pt x="621791" y="49529"/>
                  </a:lnTo>
                  <a:lnTo>
                    <a:pt x="647700" y="49529"/>
                  </a:lnTo>
                  <a:lnTo>
                    <a:pt x="647700" y="23621"/>
                  </a:lnTo>
                  <a:close/>
                </a:path>
                <a:path w="2747009" h="78105">
                  <a:moveTo>
                    <a:pt x="699515" y="23621"/>
                  </a:moveTo>
                  <a:lnTo>
                    <a:pt x="673608" y="23621"/>
                  </a:lnTo>
                  <a:lnTo>
                    <a:pt x="673608" y="49529"/>
                  </a:lnTo>
                  <a:lnTo>
                    <a:pt x="699515" y="49529"/>
                  </a:lnTo>
                  <a:lnTo>
                    <a:pt x="699515" y="23621"/>
                  </a:lnTo>
                  <a:close/>
                </a:path>
                <a:path w="2747009" h="78105">
                  <a:moveTo>
                    <a:pt x="725424" y="23621"/>
                  </a:moveTo>
                  <a:lnTo>
                    <a:pt x="725424" y="49529"/>
                  </a:lnTo>
                  <a:lnTo>
                    <a:pt x="751332" y="49656"/>
                  </a:lnTo>
                  <a:lnTo>
                    <a:pt x="751332" y="23749"/>
                  </a:lnTo>
                  <a:lnTo>
                    <a:pt x="725424" y="23621"/>
                  </a:lnTo>
                  <a:close/>
                </a:path>
                <a:path w="2747009" h="78105">
                  <a:moveTo>
                    <a:pt x="803147" y="23749"/>
                  </a:moveTo>
                  <a:lnTo>
                    <a:pt x="777239" y="23749"/>
                  </a:lnTo>
                  <a:lnTo>
                    <a:pt x="777239" y="49656"/>
                  </a:lnTo>
                  <a:lnTo>
                    <a:pt x="803147" y="49656"/>
                  </a:lnTo>
                  <a:lnTo>
                    <a:pt x="803147" y="23749"/>
                  </a:lnTo>
                  <a:close/>
                </a:path>
                <a:path w="2747009" h="78105">
                  <a:moveTo>
                    <a:pt x="829056" y="23749"/>
                  </a:moveTo>
                  <a:lnTo>
                    <a:pt x="829056" y="49656"/>
                  </a:lnTo>
                  <a:lnTo>
                    <a:pt x="854963" y="49783"/>
                  </a:lnTo>
                  <a:lnTo>
                    <a:pt x="854963" y="23875"/>
                  </a:lnTo>
                  <a:lnTo>
                    <a:pt x="829056" y="23749"/>
                  </a:lnTo>
                  <a:close/>
                </a:path>
                <a:path w="2747009" h="78105">
                  <a:moveTo>
                    <a:pt x="906780" y="23875"/>
                  </a:moveTo>
                  <a:lnTo>
                    <a:pt x="880871" y="23875"/>
                  </a:lnTo>
                  <a:lnTo>
                    <a:pt x="880871" y="49783"/>
                  </a:lnTo>
                  <a:lnTo>
                    <a:pt x="906780" y="49783"/>
                  </a:lnTo>
                  <a:lnTo>
                    <a:pt x="906780" y="23875"/>
                  </a:lnTo>
                  <a:close/>
                </a:path>
                <a:path w="2747009" h="78105">
                  <a:moveTo>
                    <a:pt x="958595" y="23875"/>
                  </a:moveTo>
                  <a:lnTo>
                    <a:pt x="932688" y="23875"/>
                  </a:lnTo>
                  <a:lnTo>
                    <a:pt x="932688" y="49783"/>
                  </a:lnTo>
                  <a:lnTo>
                    <a:pt x="958595" y="49783"/>
                  </a:lnTo>
                  <a:lnTo>
                    <a:pt x="958595" y="23875"/>
                  </a:lnTo>
                  <a:close/>
                </a:path>
                <a:path w="2747009" h="78105">
                  <a:moveTo>
                    <a:pt x="1010412" y="24002"/>
                  </a:moveTo>
                  <a:lnTo>
                    <a:pt x="984504" y="24002"/>
                  </a:lnTo>
                  <a:lnTo>
                    <a:pt x="984504" y="49911"/>
                  </a:lnTo>
                  <a:lnTo>
                    <a:pt x="1010412" y="49911"/>
                  </a:lnTo>
                  <a:lnTo>
                    <a:pt x="1010412" y="24002"/>
                  </a:lnTo>
                  <a:close/>
                </a:path>
                <a:path w="2747009" h="78105">
                  <a:moveTo>
                    <a:pt x="1062228" y="24002"/>
                  </a:moveTo>
                  <a:lnTo>
                    <a:pt x="1036319" y="24002"/>
                  </a:lnTo>
                  <a:lnTo>
                    <a:pt x="1036319" y="49911"/>
                  </a:lnTo>
                  <a:lnTo>
                    <a:pt x="1062228" y="49911"/>
                  </a:lnTo>
                  <a:lnTo>
                    <a:pt x="1062228" y="24002"/>
                  </a:lnTo>
                  <a:close/>
                </a:path>
                <a:path w="2747009" h="78105">
                  <a:moveTo>
                    <a:pt x="1114043" y="24129"/>
                  </a:moveTo>
                  <a:lnTo>
                    <a:pt x="1088136" y="24129"/>
                  </a:lnTo>
                  <a:lnTo>
                    <a:pt x="1088136" y="50037"/>
                  </a:lnTo>
                  <a:lnTo>
                    <a:pt x="1114043" y="50037"/>
                  </a:lnTo>
                  <a:lnTo>
                    <a:pt x="1114043" y="24129"/>
                  </a:lnTo>
                  <a:close/>
                </a:path>
                <a:path w="2747009" h="78105">
                  <a:moveTo>
                    <a:pt x="1165860" y="24129"/>
                  </a:moveTo>
                  <a:lnTo>
                    <a:pt x="1139952" y="24129"/>
                  </a:lnTo>
                  <a:lnTo>
                    <a:pt x="1139952" y="50037"/>
                  </a:lnTo>
                  <a:lnTo>
                    <a:pt x="1165860" y="50037"/>
                  </a:lnTo>
                  <a:lnTo>
                    <a:pt x="1165860" y="24129"/>
                  </a:lnTo>
                  <a:close/>
                </a:path>
                <a:path w="2747009" h="78105">
                  <a:moveTo>
                    <a:pt x="1217676" y="24256"/>
                  </a:moveTo>
                  <a:lnTo>
                    <a:pt x="1191767" y="24256"/>
                  </a:lnTo>
                  <a:lnTo>
                    <a:pt x="1191767" y="50164"/>
                  </a:lnTo>
                  <a:lnTo>
                    <a:pt x="1217676" y="50164"/>
                  </a:lnTo>
                  <a:lnTo>
                    <a:pt x="1217676" y="24256"/>
                  </a:lnTo>
                  <a:close/>
                </a:path>
                <a:path w="2747009" h="78105">
                  <a:moveTo>
                    <a:pt x="1269491" y="24256"/>
                  </a:moveTo>
                  <a:lnTo>
                    <a:pt x="1243584" y="24256"/>
                  </a:lnTo>
                  <a:lnTo>
                    <a:pt x="1243584" y="50164"/>
                  </a:lnTo>
                  <a:lnTo>
                    <a:pt x="1269491" y="50164"/>
                  </a:lnTo>
                  <a:lnTo>
                    <a:pt x="1269491" y="24256"/>
                  </a:lnTo>
                  <a:close/>
                </a:path>
                <a:path w="2747009" h="78105">
                  <a:moveTo>
                    <a:pt x="1295400" y="24256"/>
                  </a:moveTo>
                  <a:lnTo>
                    <a:pt x="1295400" y="50164"/>
                  </a:lnTo>
                  <a:lnTo>
                    <a:pt x="1321308" y="50291"/>
                  </a:lnTo>
                  <a:lnTo>
                    <a:pt x="1321308" y="24383"/>
                  </a:lnTo>
                  <a:lnTo>
                    <a:pt x="1295400" y="24256"/>
                  </a:lnTo>
                  <a:close/>
                </a:path>
                <a:path w="2747009" h="78105">
                  <a:moveTo>
                    <a:pt x="1373124" y="24383"/>
                  </a:moveTo>
                  <a:lnTo>
                    <a:pt x="1347215" y="24383"/>
                  </a:lnTo>
                  <a:lnTo>
                    <a:pt x="1347215" y="50291"/>
                  </a:lnTo>
                  <a:lnTo>
                    <a:pt x="1373124" y="50291"/>
                  </a:lnTo>
                  <a:lnTo>
                    <a:pt x="1373124" y="24383"/>
                  </a:lnTo>
                  <a:close/>
                </a:path>
                <a:path w="2747009" h="78105">
                  <a:moveTo>
                    <a:pt x="1399032" y="24383"/>
                  </a:moveTo>
                  <a:lnTo>
                    <a:pt x="1399032" y="50291"/>
                  </a:lnTo>
                  <a:lnTo>
                    <a:pt x="1424939" y="50418"/>
                  </a:lnTo>
                  <a:lnTo>
                    <a:pt x="1424939" y="24511"/>
                  </a:lnTo>
                  <a:lnTo>
                    <a:pt x="1399032" y="24383"/>
                  </a:lnTo>
                  <a:close/>
                </a:path>
                <a:path w="2747009" h="78105">
                  <a:moveTo>
                    <a:pt x="1476756" y="24511"/>
                  </a:moveTo>
                  <a:lnTo>
                    <a:pt x="1450847" y="24511"/>
                  </a:lnTo>
                  <a:lnTo>
                    <a:pt x="1450847" y="50418"/>
                  </a:lnTo>
                  <a:lnTo>
                    <a:pt x="1476756" y="50418"/>
                  </a:lnTo>
                  <a:lnTo>
                    <a:pt x="1476756" y="24511"/>
                  </a:lnTo>
                  <a:close/>
                </a:path>
                <a:path w="2747009" h="78105">
                  <a:moveTo>
                    <a:pt x="1502664" y="24511"/>
                  </a:moveTo>
                  <a:lnTo>
                    <a:pt x="1502664" y="50418"/>
                  </a:lnTo>
                  <a:lnTo>
                    <a:pt x="1528571" y="50545"/>
                  </a:lnTo>
                  <a:lnTo>
                    <a:pt x="1528571" y="24637"/>
                  </a:lnTo>
                  <a:lnTo>
                    <a:pt x="1502664" y="24511"/>
                  </a:lnTo>
                  <a:close/>
                </a:path>
                <a:path w="2747009" h="78105">
                  <a:moveTo>
                    <a:pt x="1580388" y="24637"/>
                  </a:moveTo>
                  <a:lnTo>
                    <a:pt x="1554480" y="24637"/>
                  </a:lnTo>
                  <a:lnTo>
                    <a:pt x="1554480" y="50545"/>
                  </a:lnTo>
                  <a:lnTo>
                    <a:pt x="1580388" y="50545"/>
                  </a:lnTo>
                  <a:lnTo>
                    <a:pt x="1580388" y="24637"/>
                  </a:lnTo>
                  <a:close/>
                </a:path>
                <a:path w="2747009" h="78105">
                  <a:moveTo>
                    <a:pt x="1632204" y="24637"/>
                  </a:moveTo>
                  <a:lnTo>
                    <a:pt x="1606295" y="24637"/>
                  </a:lnTo>
                  <a:lnTo>
                    <a:pt x="1606295" y="50545"/>
                  </a:lnTo>
                  <a:lnTo>
                    <a:pt x="1632204" y="50545"/>
                  </a:lnTo>
                  <a:lnTo>
                    <a:pt x="1632204" y="24637"/>
                  </a:lnTo>
                  <a:close/>
                </a:path>
                <a:path w="2747009" h="78105">
                  <a:moveTo>
                    <a:pt x="1684019" y="24764"/>
                  </a:moveTo>
                  <a:lnTo>
                    <a:pt x="1658112" y="24764"/>
                  </a:lnTo>
                  <a:lnTo>
                    <a:pt x="1658112" y="50673"/>
                  </a:lnTo>
                  <a:lnTo>
                    <a:pt x="1684019" y="50673"/>
                  </a:lnTo>
                  <a:lnTo>
                    <a:pt x="1684019" y="24764"/>
                  </a:lnTo>
                  <a:close/>
                </a:path>
                <a:path w="2747009" h="78105">
                  <a:moveTo>
                    <a:pt x="1735836" y="24764"/>
                  </a:moveTo>
                  <a:lnTo>
                    <a:pt x="1709928" y="24764"/>
                  </a:lnTo>
                  <a:lnTo>
                    <a:pt x="1709928" y="50673"/>
                  </a:lnTo>
                  <a:lnTo>
                    <a:pt x="1735836" y="50673"/>
                  </a:lnTo>
                  <a:lnTo>
                    <a:pt x="1735836" y="24764"/>
                  </a:lnTo>
                  <a:close/>
                </a:path>
                <a:path w="2747009" h="78105">
                  <a:moveTo>
                    <a:pt x="1787652" y="24891"/>
                  </a:moveTo>
                  <a:lnTo>
                    <a:pt x="1761743" y="24891"/>
                  </a:lnTo>
                  <a:lnTo>
                    <a:pt x="1761743" y="50800"/>
                  </a:lnTo>
                  <a:lnTo>
                    <a:pt x="1787652" y="50800"/>
                  </a:lnTo>
                  <a:lnTo>
                    <a:pt x="1787652" y="24891"/>
                  </a:lnTo>
                  <a:close/>
                </a:path>
                <a:path w="2747009" h="78105">
                  <a:moveTo>
                    <a:pt x="1839467" y="24891"/>
                  </a:moveTo>
                  <a:lnTo>
                    <a:pt x="1813560" y="24891"/>
                  </a:lnTo>
                  <a:lnTo>
                    <a:pt x="1813560" y="50800"/>
                  </a:lnTo>
                  <a:lnTo>
                    <a:pt x="1839467" y="50800"/>
                  </a:lnTo>
                  <a:lnTo>
                    <a:pt x="1839467" y="24891"/>
                  </a:lnTo>
                  <a:close/>
                </a:path>
                <a:path w="2747009" h="78105">
                  <a:moveTo>
                    <a:pt x="1891284" y="25018"/>
                  </a:moveTo>
                  <a:lnTo>
                    <a:pt x="1865376" y="25018"/>
                  </a:lnTo>
                  <a:lnTo>
                    <a:pt x="1865376" y="50926"/>
                  </a:lnTo>
                  <a:lnTo>
                    <a:pt x="1891284" y="50926"/>
                  </a:lnTo>
                  <a:lnTo>
                    <a:pt x="1891284" y="25018"/>
                  </a:lnTo>
                  <a:close/>
                </a:path>
                <a:path w="2747009" h="78105">
                  <a:moveTo>
                    <a:pt x="1943100" y="25018"/>
                  </a:moveTo>
                  <a:lnTo>
                    <a:pt x="1917191" y="25018"/>
                  </a:lnTo>
                  <a:lnTo>
                    <a:pt x="1917191" y="50926"/>
                  </a:lnTo>
                  <a:lnTo>
                    <a:pt x="1943100" y="50926"/>
                  </a:lnTo>
                  <a:lnTo>
                    <a:pt x="1943100" y="25018"/>
                  </a:lnTo>
                  <a:close/>
                </a:path>
                <a:path w="2747009" h="78105">
                  <a:moveTo>
                    <a:pt x="1969008" y="25018"/>
                  </a:moveTo>
                  <a:lnTo>
                    <a:pt x="1969008" y="50926"/>
                  </a:lnTo>
                  <a:lnTo>
                    <a:pt x="1994915" y="51053"/>
                  </a:lnTo>
                  <a:lnTo>
                    <a:pt x="1994915" y="25145"/>
                  </a:lnTo>
                  <a:lnTo>
                    <a:pt x="1969008" y="25018"/>
                  </a:lnTo>
                  <a:close/>
                </a:path>
                <a:path w="2747009" h="78105">
                  <a:moveTo>
                    <a:pt x="2046732" y="25145"/>
                  </a:moveTo>
                  <a:lnTo>
                    <a:pt x="2020824" y="25145"/>
                  </a:lnTo>
                  <a:lnTo>
                    <a:pt x="2020824" y="51053"/>
                  </a:lnTo>
                  <a:lnTo>
                    <a:pt x="2046732" y="51053"/>
                  </a:lnTo>
                  <a:lnTo>
                    <a:pt x="2046732" y="25145"/>
                  </a:lnTo>
                  <a:close/>
                </a:path>
                <a:path w="2747009" h="78105">
                  <a:moveTo>
                    <a:pt x="2072639" y="25145"/>
                  </a:moveTo>
                  <a:lnTo>
                    <a:pt x="2072639" y="51053"/>
                  </a:lnTo>
                  <a:lnTo>
                    <a:pt x="2098547" y="51180"/>
                  </a:lnTo>
                  <a:lnTo>
                    <a:pt x="2098547" y="25273"/>
                  </a:lnTo>
                  <a:lnTo>
                    <a:pt x="2072639" y="25145"/>
                  </a:lnTo>
                  <a:close/>
                </a:path>
                <a:path w="2747009" h="78105">
                  <a:moveTo>
                    <a:pt x="2150364" y="25273"/>
                  </a:moveTo>
                  <a:lnTo>
                    <a:pt x="2124456" y="25273"/>
                  </a:lnTo>
                  <a:lnTo>
                    <a:pt x="2124456" y="51180"/>
                  </a:lnTo>
                  <a:lnTo>
                    <a:pt x="2150364" y="51180"/>
                  </a:lnTo>
                  <a:lnTo>
                    <a:pt x="2150364" y="25273"/>
                  </a:lnTo>
                  <a:close/>
                </a:path>
                <a:path w="2747009" h="78105">
                  <a:moveTo>
                    <a:pt x="2176271" y="25273"/>
                  </a:moveTo>
                  <a:lnTo>
                    <a:pt x="2176271" y="51180"/>
                  </a:lnTo>
                  <a:lnTo>
                    <a:pt x="2202180" y="51307"/>
                  </a:lnTo>
                  <a:lnTo>
                    <a:pt x="2202180" y="25400"/>
                  </a:lnTo>
                  <a:lnTo>
                    <a:pt x="2176271" y="25273"/>
                  </a:lnTo>
                  <a:close/>
                </a:path>
                <a:path w="2747009" h="78105">
                  <a:moveTo>
                    <a:pt x="2253995" y="25400"/>
                  </a:moveTo>
                  <a:lnTo>
                    <a:pt x="2228088" y="25400"/>
                  </a:lnTo>
                  <a:lnTo>
                    <a:pt x="2228088" y="51307"/>
                  </a:lnTo>
                  <a:lnTo>
                    <a:pt x="2253995" y="51307"/>
                  </a:lnTo>
                  <a:lnTo>
                    <a:pt x="2253995" y="25400"/>
                  </a:lnTo>
                  <a:close/>
                </a:path>
                <a:path w="2747009" h="78105">
                  <a:moveTo>
                    <a:pt x="2305812" y="25400"/>
                  </a:moveTo>
                  <a:lnTo>
                    <a:pt x="2279904" y="25400"/>
                  </a:lnTo>
                  <a:lnTo>
                    <a:pt x="2279904" y="51307"/>
                  </a:lnTo>
                  <a:lnTo>
                    <a:pt x="2305812" y="51307"/>
                  </a:lnTo>
                  <a:lnTo>
                    <a:pt x="2305812" y="25400"/>
                  </a:lnTo>
                  <a:close/>
                </a:path>
                <a:path w="2747009" h="78105">
                  <a:moveTo>
                    <a:pt x="2357628" y="25526"/>
                  </a:moveTo>
                  <a:lnTo>
                    <a:pt x="2331719" y="25526"/>
                  </a:lnTo>
                  <a:lnTo>
                    <a:pt x="2331719" y="51434"/>
                  </a:lnTo>
                  <a:lnTo>
                    <a:pt x="2357628" y="51434"/>
                  </a:lnTo>
                  <a:lnTo>
                    <a:pt x="2357628" y="25526"/>
                  </a:lnTo>
                  <a:close/>
                </a:path>
                <a:path w="2747009" h="78105">
                  <a:moveTo>
                    <a:pt x="2409443" y="25526"/>
                  </a:moveTo>
                  <a:lnTo>
                    <a:pt x="2383536" y="25526"/>
                  </a:lnTo>
                  <a:lnTo>
                    <a:pt x="2383536" y="51434"/>
                  </a:lnTo>
                  <a:lnTo>
                    <a:pt x="2409443" y="51434"/>
                  </a:lnTo>
                  <a:lnTo>
                    <a:pt x="2409443" y="25526"/>
                  </a:lnTo>
                  <a:close/>
                </a:path>
                <a:path w="2747009" h="78105">
                  <a:moveTo>
                    <a:pt x="2461260" y="25653"/>
                  </a:moveTo>
                  <a:lnTo>
                    <a:pt x="2435352" y="25653"/>
                  </a:lnTo>
                  <a:lnTo>
                    <a:pt x="2435352" y="51562"/>
                  </a:lnTo>
                  <a:lnTo>
                    <a:pt x="2461260" y="51562"/>
                  </a:lnTo>
                  <a:lnTo>
                    <a:pt x="2461260" y="25653"/>
                  </a:lnTo>
                  <a:close/>
                </a:path>
                <a:path w="2747009" h="78105">
                  <a:moveTo>
                    <a:pt x="2513076" y="25653"/>
                  </a:moveTo>
                  <a:lnTo>
                    <a:pt x="2487167" y="25653"/>
                  </a:lnTo>
                  <a:lnTo>
                    <a:pt x="2487167" y="51562"/>
                  </a:lnTo>
                  <a:lnTo>
                    <a:pt x="2513076" y="51562"/>
                  </a:lnTo>
                  <a:lnTo>
                    <a:pt x="2513076" y="25653"/>
                  </a:lnTo>
                  <a:close/>
                </a:path>
                <a:path w="2747009" h="78105">
                  <a:moveTo>
                    <a:pt x="2538984" y="25653"/>
                  </a:moveTo>
                  <a:lnTo>
                    <a:pt x="2538984" y="51562"/>
                  </a:lnTo>
                  <a:lnTo>
                    <a:pt x="2564891" y="51688"/>
                  </a:lnTo>
                  <a:lnTo>
                    <a:pt x="2564891" y="25780"/>
                  </a:lnTo>
                  <a:lnTo>
                    <a:pt x="2538984" y="25653"/>
                  </a:lnTo>
                  <a:close/>
                </a:path>
                <a:path w="2747009" h="78105">
                  <a:moveTo>
                    <a:pt x="2616708" y="25780"/>
                  </a:moveTo>
                  <a:lnTo>
                    <a:pt x="2590800" y="25780"/>
                  </a:lnTo>
                  <a:lnTo>
                    <a:pt x="2590800" y="51688"/>
                  </a:lnTo>
                  <a:lnTo>
                    <a:pt x="2616708" y="51688"/>
                  </a:lnTo>
                  <a:lnTo>
                    <a:pt x="2616708" y="25780"/>
                  </a:lnTo>
                  <a:close/>
                </a:path>
                <a:path w="2747009" h="78105">
                  <a:moveTo>
                    <a:pt x="2642616" y="25780"/>
                  </a:moveTo>
                  <a:lnTo>
                    <a:pt x="2642616" y="51688"/>
                  </a:lnTo>
                  <a:lnTo>
                    <a:pt x="2668524" y="51815"/>
                  </a:lnTo>
                  <a:lnTo>
                    <a:pt x="2668524" y="25907"/>
                  </a:lnTo>
                  <a:lnTo>
                    <a:pt x="2642616" y="25780"/>
                  </a:lnTo>
                  <a:close/>
                </a:path>
                <a:path w="2747009" h="78105">
                  <a:moveTo>
                    <a:pt x="2708147" y="0"/>
                  </a:moveTo>
                  <a:lnTo>
                    <a:pt x="2693021" y="3053"/>
                  </a:lnTo>
                  <a:lnTo>
                    <a:pt x="2680668" y="11382"/>
                  </a:lnTo>
                  <a:lnTo>
                    <a:pt x="2672339" y="23735"/>
                  </a:lnTo>
                  <a:lnTo>
                    <a:pt x="2669286" y="38862"/>
                  </a:lnTo>
                  <a:lnTo>
                    <a:pt x="2672339" y="53988"/>
                  </a:lnTo>
                  <a:lnTo>
                    <a:pt x="2680668" y="66341"/>
                  </a:lnTo>
                  <a:lnTo>
                    <a:pt x="2693021" y="74670"/>
                  </a:lnTo>
                  <a:lnTo>
                    <a:pt x="2708147" y="77724"/>
                  </a:lnTo>
                  <a:lnTo>
                    <a:pt x="2723274" y="74670"/>
                  </a:lnTo>
                  <a:lnTo>
                    <a:pt x="2735627" y="66341"/>
                  </a:lnTo>
                  <a:lnTo>
                    <a:pt x="2743956" y="53988"/>
                  </a:lnTo>
                  <a:lnTo>
                    <a:pt x="2744394" y="51815"/>
                  </a:lnTo>
                  <a:lnTo>
                    <a:pt x="2694432" y="51815"/>
                  </a:lnTo>
                  <a:lnTo>
                    <a:pt x="2694432" y="25907"/>
                  </a:lnTo>
                  <a:lnTo>
                    <a:pt x="2744394" y="25907"/>
                  </a:lnTo>
                  <a:lnTo>
                    <a:pt x="2743956" y="23735"/>
                  </a:lnTo>
                  <a:lnTo>
                    <a:pt x="2735627" y="11382"/>
                  </a:lnTo>
                  <a:lnTo>
                    <a:pt x="2723274" y="3053"/>
                  </a:lnTo>
                  <a:lnTo>
                    <a:pt x="2708147" y="0"/>
                  </a:lnTo>
                  <a:close/>
                </a:path>
                <a:path w="2747009" h="78105">
                  <a:moveTo>
                    <a:pt x="2708147" y="25907"/>
                  </a:moveTo>
                  <a:lnTo>
                    <a:pt x="2694432" y="25907"/>
                  </a:lnTo>
                  <a:lnTo>
                    <a:pt x="2694432" y="51815"/>
                  </a:lnTo>
                  <a:lnTo>
                    <a:pt x="2708147" y="51815"/>
                  </a:lnTo>
                  <a:lnTo>
                    <a:pt x="2708147" y="25907"/>
                  </a:lnTo>
                  <a:close/>
                </a:path>
                <a:path w="2747009" h="78105">
                  <a:moveTo>
                    <a:pt x="2744394" y="25907"/>
                  </a:moveTo>
                  <a:lnTo>
                    <a:pt x="2708147" y="25907"/>
                  </a:lnTo>
                  <a:lnTo>
                    <a:pt x="2708147" y="51815"/>
                  </a:lnTo>
                  <a:lnTo>
                    <a:pt x="2744394" y="51815"/>
                  </a:lnTo>
                  <a:lnTo>
                    <a:pt x="2747010" y="38862"/>
                  </a:lnTo>
                  <a:lnTo>
                    <a:pt x="2744394" y="25907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40" y="1490472"/>
              <a:ext cx="3528060" cy="43479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" y="1712975"/>
              <a:ext cx="5167884" cy="40462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9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45" dirty="0"/>
              <a:t> </a:t>
            </a:r>
            <a:r>
              <a:rPr spc="-10" dirty="0"/>
              <a:t>Disk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5926" y="1006221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Layout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Magnetik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544670"/>
            <a:ext cx="9144000" cy="5312410"/>
            <a:chOff x="761" y="1544670"/>
            <a:chExt cx="9144000" cy="5312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1544670"/>
              <a:ext cx="4810611" cy="41555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9" y="2997708"/>
              <a:ext cx="1763268" cy="20345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2584" y="3023616"/>
              <a:ext cx="1780032" cy="20467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9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45" dirty="0"/>
              <a:t> </a:t>
            </a:r>
            <a:r>
              <a:rPr spc="-10" dirty="0"/>
              <a:t>Disk</a:t>
            </a:r>
          </a:p>
        </p:txBody>
      </p:sp>
      <p:sp>
        <p:nvSpPr>
          <p:cNvPr id="8" name="object 8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5926" y="1006221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Layout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Magnetik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3155" y="234442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Magnetik</a:t>
            </a:r>
            <a:r>
              <a:rPr spc="-50" dirty="0"/>
              <a:t> </a:t>
            </a:r>
            <a:r>
              <a:rPr spc="-10" dirty="0"/>
              <a:t>Disk</a:t>
            </a:r>
          </a:p>
        </p:txBody>
      </p:sp>
      <p:sp>
        <p:nvSpPr>
          <p:cNvPr id="4" name="object 4"/>
          <p:cNvSpPr/>
          <p:nvPr/>
        </p:nvSpPr>
        <p:spPr>
          <a:xfrm>
            <a:off x="6948678" y="1377696"/>
            <a:ext cx="1739900" cy="78105"/>
          </a:xfrm>
          <a:custGeom>
            <a:avLst/>
            <a:gdLst/>
            <a:ahLst/>
            <a:cxnLst/>
            <a:rect l="l" t="t" r="r" b="b"/>
            <a:pathLst>
              <a:path w="1739900" h="78105">
                <a:moveTo>
                  <a:pt x="0" y="21336"/>
                </a:moveTo>
                <a:lnTo>
                  <a:pt x="0" y="47243"/>
                </a:lnTo>
                <a:lnTo>
                  <a:pt x="25907" y="47370"/>
                </a:lnTo>
                <a:lnTo>
                  <a:pt x="25907" y="21462"/>
                </a:lnTo>
                <a:lnTo>
                  <a:pt x="0" y="21336"/>
                </a:lnTo>
                <a:close/>
              </a:path>
              <a:path w="1739900" h="78105">
                <a:moveTo>
                  <a:pt x="51816" y="21462"/>
                </a:moveTo>
                <a:lnTo>
                  <a:pt x="51816" y="47370"/>
                </a:lnTo>
                <a:lnTo>
                  <a:pt x="77724" y="47498"/>
                </a:lnTo>
                <a:lnTo>
                  <a:pt x="77724" y="21589"/>
                </a:lnTo>
                <a:lnTo>
                  <a:pt x="51816" y="21462"/>
                </a:lnTo>
                <a:close/>
              </a:path>
              <a:path w="1739900" h="78105">
                <a:moveTo>
                  <a:pt x="103631" y="21589"/>
                </a:moveTo>
                <a:lnTo>
                  <a:pt x="103631" y="47498"/>
                </a:lnTo>
                <a:lnTo>
                  <a:pt x="129540" y="47625"/>
                </a:lnTo>
                <a:lnTo>
                  <a:pt x="129540" y="21716"/>
                </a:lnTo>
                <a:lnTo>
                  <a:pt x="103631" y="21589"/>
                </a:lnTo>
                <a:close/>
              </a:path>
              <a:path w="1739900" h="78105">
                <a:moveTo>
                  <a:pt x="155448" y="21716"/>
                </a:moveTo>
                <a:lnTo>
                  <a:pt x="155448" y="47625"/>
                </a:lnTo>
                <a:lnTo>
                  <a:pt x="181355" y="47751"/>
                </a:lnTo>
                <a:lnTo>
                  <a:pt x="181355" y="21843"/>
                </a:lnTo>
                <a:lnTo>
                  <a:pt x="155448" y="21716"/>
                </a:lnTo>
                <a:close/>
              </a:path>
              <a:path w="1739900" h="78105">
                <a:moveTo>
                  <a:pt x="207264" y="21843"/>
                </a:moveTo>
                <a:lnTo>
                  <a:pt x="207264" y="47751"/>
                </a:lnTo>
                <a:lnTo>
                  <a:pt x="233172" y="47878"/>
                </a:lnTo>
                <a:lnTo>
                  <a:pt x="233172" y="21970"/>
                </a:lnTo>
                <a:lnTo>
                  <a:pt x="207264" y="21843"/>
                </a:lnTo>
                <a:close/>
              </a:path>
              <a:path w="1739900" h="78105">
                <a:moveTo>
                  <a:pt x="259079" y="21970"/>
                </a:moveTo>
                <a:lnTo>
                  <a:pt x="259079" y="47878"/>
                </a:lnTo>
                <a:lnTo>
                  <a:pt x="284988" y="48005"/>
                </a:lnTo>
                <a:lnTo>
                  <a:pt x="284988" y="22098"/>
                </a:lnTo>
                <a:lnTo>
                  <a:pt x="259079" y="21970"/>
                </a:lnTo>
                <a:close/>
              </a:path>
              <a:path w="1739900" h="78105">
                <a:moveTo>
                  <a:pt x="336803" y="22225"/>
                </a:moveTo>
                <a:lnTo>
                  <a:pt x="310896" y="22225"/>
                </a:lnTo>
                <a:lnTo>
                  <a:pt x="310896" y="48132"/>
                </a:lnTo>
                <a:lnTo>
                  <a:pt x="336803" y="48132"/>
                </a:lnTo>
                <a:lnTo>
                  <a:pt x="336803" y="22225"/>
                </a:lnTo>
                <a:close/>
              </a:path>
              <a:path w="1739900" h="78105">
                <a:moveTo>
                  <a:pt x="388620" y="22351"/>
                </a:moveTo>
                <a:lnTo>
                  <a:pt x="362712" y="22351"/>
                </a:lnTo>
                <a:lnTo>
                  <a:pt x="362712" y="48259"/>
                </a:lnTo>
                <a:lnTo>
                  <a:pt x="388620" y="48259"/>
                </a:lnTo>
                <a:lnTo>
                  <a:pt x="388620" y="22351"/>
                </a:lnTo>
                <a:close/>
              </a:path>
              <a:path w="1739900" h="78105">
                <a:moveTo>
                  <a:pt x="440436" y="22478"/>
                </a:moveTo>
                <a:lnTo>
                  <a:pt x="414527" y="22478"/>
                </a:lnTo>
                <a:lnTo>
                  <a:pt x="414527" y="48387"/>
                </a:lnTo>
                <a:lnTo>
                  <a:pt x="440436" y="48387"/>
                </a:lnTo>
                <a:lnTo>
                  <a:pt x="440436" y="22478"/>
                </a:lnTo>
                <a:close/>
              </a:path>
              <a:path w="1739900" h="78105">
                <a:moveTo>
                  <a:pt x="492251" y="22605"/>
                </a:moveTo>
                <a:lnTo>
                  <a:pt x="466344" y="22605"/>
                </a:lnTo>
                <a:lnTo>
                  <a:pt x="466344" y="48513"/>
                </a:lnTo>
                <a:lnTo>
                  <a:pt x="492251" y="48513"/>
                </a:lnTo>
                <a:lnTo>
                  <a:pt x="492251" y="22605"/>
                </a:lnTo>
                <a:close/>
              </a:path>
              <a:path w="1739900" h="78105">
                <a:moveTo>
                  <a:pt x="518160" y="22732"/>
                </a:moveTo>
                <a:lnTo>
                  <a:pt x="518160" y="48640"/>
                </a:lnTo>
                <a:lnTo>
                  <a:pt x="544068" y="48767"/>
                </a:lnTo>
                <a:lnTo>
                  <a:pt x="544068" y="22859"/>
                </a:lnTo>
                <a:lnTo>
                  <a:pt x="518160" y="22732"/>
                </a:lnTo>
                <a:close/>
              </a:path>
              <a:path w="1739900" h="78105">
                <a:moveTo>
                  <a:pt x="569976" y="22859"/>
                </a:moveTo>
                <a:lnTo>
                  <a:pt x="569976" y="48767"/>
                </a:lnTo>
                <a:lnTo>
                  <a:pt x="595883" y="48894"/>
                </a:lnTo>
                <a:lnTo>
                  <a:pt x="595883" y="22987"/>
                </a:lnTo>
                <a:lnTo>
                  <a:pt x="569976" y="22859"/>
                </a:lnTo>
                <a:close/>
              </a:path>
              <a:path w="1739900" h="78105">
                <a:moveTo>
                  <a:pt x="621792" y="22987"/>
                </a:moveTo>
                <a:lnTo>
                  <a:pt x="621792" y="48894"/>
                </a:lnTo>
                <a:lnTo>
                  <a:pt x="647700" y="49021"/>
                </a:lnTo>
                <a:lnTo>
                  <a:pt x="647700" y="23113"/>
                </a:lnTo>
                <a:lnTo>
                  <a:pt x="621792" y="22987"/>
                </a:lnTo>
                <a:close/>
              </a:path>
              <a:path w="1739900" h="78105">
                <a:moveTo>
                  <a:pt x="673607" y="23113"/>
                </a:moveTo>
                <a:lnTo>
                  <a:pt x="673607" y="49021"/>
                </a:lnTo>
                <a:lnTo>
                  <a:pt x="699516" y="49149"/>
                </a:lnTo>
                <a:lnTo>
                  <a:pt x="699516" y="23240"/>
                </a:lnTo>
                <a:lnTo>
                  <a:pt x="673607" y="23113"/>
                </a:lnTo>
                <a:close/>
              </a:path>
              <a:path w="1739900" h="78105">
                <a:moveTo>
                  <a:pt x="725424" y="23240"/>
                </a:moveTo>
                <a:lnTo>
                  <a:pt x="725424" y="49149"/>
                </a:lnTo>
                <a:lnTo>
                  <a:pt x="751331" y="49275"/>
                </a:lnTo>
                <a:lnTo>
                  <a:pt x="751331" y="23367"/>
                </a:lnTo>
                <a:lnTo>
                  <a:pt x="725424" y="23240"/>
                </a:lnTo>
                <a:close/>
              </a:path>
              <a:path w="1739900" h="78105">
                <a:moveTo>
                  <a:pt x="777240" y="23367"/>
                </a:moveTo>
                <a:lnTo>
                  <a:pt x="777240" y="49275"/>
                </a:lnTo>
                <a:lnTo>
                  <a:pt x="803148" y="49402"/>
                </a:lnTo>
                <a:lnTo>
                  <a:pt x="803148" y="23494"/>
                </a:lnTo>
                <a:lnTo>
                  <a:pt x="777240" y="23367"/>
                </a:lnTo>
                <a:close/>
              </a:path>
              <a:path w="1739900" h="78105">
                <a:moveTo>
                  <a:pt x="854964" y="23621"/>
                </a:moveTo>
                <a:lnTo>
                  <a:pt x="829055" y="23621"/>
                </a:lnTo>
                <a:lnTo>
                  <a:pt x="829055" y="49529"/>
                </a:lnTo>
                <a:lnTo>
                  <a:pt x="854964" y="49529"/>
                </a:lnTo>
                <a:lnTo>
                  <a:pt x="854964" y="23621"/>
                </a:lnTo>
                <a:close/>
              </a:path>
              <a:path w="1739900" h="78105">
                <a:moveTo>
                  <a:pt x="906779" y="23749"/>
                </a:moveTo>
                <a:lnTo>
                  <a:pt x="880872" y="23749"/>
                </a:lnTo>
                <a:lnTo>
                  <a:pt x="880872" y="49656"/>
                </a:lnTo>
                <a:lnTo>
                  <a:pt x="906779" y="49656"/>
                </a:lnTo>
                <a:lnTo>
                  <a:pt x="906779" y="23749"/>
                </a:lnTo>
                <a:close/>
              </a:path>
              <a:path w="1739900" h="78105">
                <a:moveTo>
                  <a:pt x="958596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1739900" h="78105">
                <a:moveTo>
                  <a:pt x="1010412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1739900" h="78105">
                <a:moveTo>
                  <a:pt x="1062227" y="24129"/>
                </a:moveTo>
                <a:lnTo>
                  <a:pt x="1036320" y="24129"/>
                </a:lnTo>
                <a:lnTo>
                  <a:pt x="1036320" y="50037"/>
                </a:lnTo>
                <a:lnTo>
                  <a:pt x="1062227" y="50037"/>
                </a:lnTo>
                <a:lnTo>
                  <a:pt x="1062227" y="24129"/>
                </a:lnTo>
                <a:close/>
              </a:path>
              <a:path w="1739900" h="78105">
                <a:moveTo>
                  <a:pt x="1088136" y="24256"/>
                </a:moveTo>
                <a:lnTo>
                  <a:pt x="1088136" y="50164"/>
                </a:lnTo>
                <a:lnTo>
                  <a:pt x="1114044" y="50291"/>
                </a:lnTo>
                <a:lnTo>
                  <a:pt x="1114044" y="24383"/>
                </a:lnTo>
                <a:lnTo>
                  <a:pt x="1088136" y="24256"/>
                </a:lnTo>
                <a:close/>
              </a:path>
              <a:path w="1739900" h="78105">
                <a:moveTo>
                  <a:pt x="1139952" y="24383"/>
                </a:moveTo>
                <a:lnTo>
                  <a:pt x="1139952" y="50291"/>
                </a:lnTo>
                <a:lnTo>
                  <a:pt x="1165860" y="50418"/>
                </a:lnTo>
                <a:lnTo>
                  <a:pt x="1165860" y="24511"/>
                </a:lnTo>
                <a:lnTo>
                  <a:pt x="1139952" y="24383"/>
                </a:lnTo>
                <a:close/>
              </a:path>
              <a:path w="1739900" h="78105">
                <a:moveTo>
                  <a:pt x="1191768" y="24511"/>
                </a:moveTo>
                <a:lnTo>
                  <a:pt x="1191768" y="50418"/>
                </a:lnTo>
                <a:lnTo>
                  <a:pt x="1217676" y="50545"/>
                </a:lnTo>
                <a:lnTo>
                  <a:pt x="1217676" y="24637"/>
                </a:lnTo>
                <a:lnTo>
                  <a:pt x="1191768" y="24511"/>
                </a:lnTo>
                <a:close/>
              </a:path>
              <a:path w="1739900" h="78105">
                <a:moveTo>
                  <a:pt x="1243583" y="24637"/>
                </a:moveTo>
                <a:lnTo>
                  <a:pt x="1243583" y="50545"/>
                </a:lnTo>
                <a:lnTo>
                  <a:pt x="1269492" y="50673"/>
                </a:lnTo>
                <a:lnTo>
                  <a:pt x="1269492" y="24764"/>
                </a:lnTo>
                <a:lnTo>
                  <a:pt x="1243583" y="24637"/>
                </a:lnTo>
                <a:close/>
              </a:path>
              <a:path w="1739900" h="78105">
                <a:moveTo>
                  <a:pt x="1295400" y="24764"/>
                </a:moveTo>
                <a:lnTo>
                  <a:pt x="1295400" y="50673"/>
                </a:lnTo>
                <a:lnTo>
                  <a:pt x="1321307" y="50800"/>
                </a:lnTo>
                <a:lnTo>
                  <a:pt x="1321307" y="24891"/>
                </a:lnTo>
                <a:lnTo>
                  <a:pt x="1295400" y="24764"/>
                </a:lnTo>
                <a:close/>
              </a:path>
              <a:path w="1739900" h="78105">
                <a:moveTo>
                  <a:pt x="1373124" y="25018"/>
                </a:moveTo>
                <a:lnTo>
                  <a:pt x="1347216" y="25018"/>
                </a:lnTo>
                <a:lnTo>
                  <a:pt x="1347216" y="50926"/>
                </a:lnTo>
                <a:lnTo>
                  <a:pt x="1373124" y="50926"/>
                </a:lnTo>
                <a:lnTo>
                  <a:pt x="1373124" y="25018"/>
                </a:lnTo>
                <a:close/>
              </a:path>
              <a:path w="1739900" h="78105">
                <a:moveTo>
                  <a:pt x="1424940" y="25145"/>
                </a:moveTo>
                <a:lnTo>
                  <a:pt x="1399031" y="25145"/>
                </a:lnTo>
                <a:lnTo>
                  <a:pt x="1399031" y="51053"/>
                </a:lnTo>
                <a:lnTo>
                  <a:pt x="1424940" y="51053"/>
                </a:lnTo>
                <a:lnTo>
                  <a:pt x="1424940" y="25145"/>
                </a:lnTo>
                <a:close/>
              </a:path>
              <a:path w="1739900" h="78105">
                <a:moveTo>
                  <a:pt x="1476755" y="25273"/>
                </a:moveTo>
                <a:lnTo>
                  <a:pt x="1450848" y="25273"/>
                </a:lnTo>
                <a:lnTo>
                  <a:pt x="1450848" y="51180"/>
                </a:lnTo>
                <a:lnTo>
                  <a:pt x="1476755" y="51180"/>
                </a:lnTo>
                <a:lnTo>
                  <a:pt x="1476755" y="25273"/>
                </a:lnTo>
                <a:close/>
              </a:path>
              <a:path w="1739900" h="78105">
                <a:moveTo>
                  <a:pt x="1528572" y="25400"/>
                </a:moveTo>
                <a:lnTo>
                  <a:pt x="1502664" y="25400"/>
                </a:lnTo>
                <a:lnTo>
                  <a:pt x="1502664" y="51307"/>
                </a:lnTo>
                <a:lnTo>
                  <a:pt x="1528572" y="51307"/>
                </a:lnTo>
                <a:lnTo>
                  <a:pt x="1528572" y="25400"/>
                </a:lnTo>
                <a:close/>
              </a:path>
              <a:path w="1739900" h="78105">
                <a:moveTo>
                  <a:pt x="1580388" y="25526"/>
                </a:moveTo>
                <a:lnTo>
                  <a:pt x="1554479" y="25526"/>
                </a:lnTo>
                <a:lnTo>
                  <a:pt x="1554479" y="51434"/>
                </a:lnTo>
                <a:lnTo>
                  <a:pt x="1580388" y="51434"/>
                </a:lnTo>
                <a:lnTo>
                  <a:pt x="1580388" y="25526"/>
                </a:lnTo>
                <a:close/>
              </a:path>
              <a:path w="1739900" h="78105">
                <a:moveTo>
                  <a:pt x="1606296" y="25653"/>
                </a:moveTo>
                <a:lnTo>
                  <a:pt x="1606296" y="51562"/>
                </a:lnTo>
                <a:lnTo>
                  <a:pt x="1632203" y="51688"/>
                </a:lnTo>
                <a:lnTo>
                  <a:pt x="1632203" y="25780"/>
                </a:lnTo>
                <a:lnTo>
                  <a:pt x="1606296" y="25653"/>
                </a:lnTo>
                <a:close/>
              </a:path>
              <a:path w="1739900" h="78105">
                <a:moveTo>
                  <a:pt x="1700911" y="0"/>
                </a:moveTo>
                <a:lnTo>
                  <a:pt x="1685764" y="3034"/>
                </a:lnTo>
                <a:lnTo>
                  <a:pt x="1673367" y="11318"/>
                </a:lnTo>
                <a:lnTo>
                  <a:pt x="1664995" y="23627"/>
                </a:lnTo>
                <a:lnTo>
                  <a:pt x="1664551" y="25812"/>
                </a:lnTo>
                <a:lnTo>
                  <a:pt x="1684020" y="25907"/>
                </a:lnTo>
                <a:lnTo>
                  <a:pt x="1684020" y="51815"/>
                </a:lnTo>
                <a:lnTo>
                  <a:pt x="1664542" y="51815"/>
                </a:lnTo>
                <a:lnTo>
                  <a:pt x="1664956" y="53881"/>
                </a:lnTo>
                <a:lnTo>
                  <a:pt x="1673240" y="66278"/>
                </a:lnTo>
                <a:lnTo>
                  <a:pt x="1685549" y="74650"/>
                </a:lnTo>
                <a:lnTo>
                  <a:pt x="1700656" y="77724"/>
                </a:lnTo>
                <a:lnTo>
                  <a:pt x="1715803" y="74689"/>
                </a:lnTo>
                <a:lnTo>
                  <a:pt x="1728200" y="66405"/>
                </a:lnTo>
                <a:lnTo>
                  <a:pt x="1736572" y="54096"/>
                </a:lnTo>
                <a:lnTo>
                  <a:pt x="1737036" y="51815"/>
                </a:lnTo>
                <a:lnTo>
                  <a:pt x="1684020" y="51815"/>
                </a:lnTo>
                <a:lnTo>
                  <a:pt x="1737055" y="51720"/>
                </a:lnTo>
                <a:lnTo>
                  <a:pt x="1739646" y="38988"/>
                </a:lnTo>
                <a:lnTo>
                  <a:pt x="1736611" y="23842"/>
                </a:lnTo>
                <a:lnTo>
                  <a:pt x="1728327" y="11445"/>
                </a:lnTo>
                <a:lnTo>
                  <a:pt x="1716018" y="3073"/>
                </a:lnTo>
                <a:lnTo>
                  <a:pt x="1700911" y="0"/>
                </a:lnTo>
                <a:close/>
              </a:path>
              <a:path w="1739900" h="78105">
                <a:moveTo>
                  <a:pt x="1664551" y="25812"/>
                </a:moveTo>
                <a:lnTo>
                  <a:pt x="1661922" y="38734"/>
                </a:lnTo>
                <a:lnTo>
                  <a:pt x="1664523" y="51720"/>
                </a:lnTo>
                <a:lnTo>
                  <a:pt x="1684020" y="51815"/>
                </a:lnTo>
                <a:lnTo>
                  <a:pt x="1684020" y="25907"/>
                </a:lnTo>
                <a:lnTo>
                  <a:pt x="1664551" y="25812"/>
                </a:lnTo>
                <a:close/>
              </a:path>
              <a:path w="1739900" h="78105">
                <a:moveTo>
                  <a:pt x="1658112" y="25780"/>
                </a:moveTo>
                <a:lnTo>
                  <a:pt x="1658112" y="51688"/>
                </a:lnTo>
                <a:lnTo>
                  <a:pt x="1664523" y="51720"/>
                </a:lnTo>
                <a:lnTo>
                  <a:pt x="1661922" y="38734"/>
                </a:lnTo>
                <a:lnTo>
                  <a:pt x="1664551" y="25812"/>
                </a:lnTo>
                <a:lnTo>
                  <a:pt x="1658112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230" y="992581"/>
            <a:ext cx="8194040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Mekanisme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Read/Write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"/>
              <a:cs typeface="Arial"/>
            </a:endParaRPr>
          </a:p>
          <a:p>
            <a:pPr marL="12700" marR="26670" indent="76136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Head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harus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bisa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mengidentifikasi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titik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awal atau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posisi-posisi</a:t>
            </a:r>
            <a:r>
              <a:rPr sz="2400" i="1" spc="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sector</a:t>
            </a:r>
            <a:r>
              <a:rPr sz="2400" i="1" spc="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maupun</a:t>
            </a:r>
            <a:r>
              <a:rPr sz="2400" i="1" spc="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track.</a:t>
            </a:r>
            <a:r>
              <a:rPr sz="2400" i="1" spc="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Caranya</a:t>
            </a:r>
            <a:r>
              <a:rPr sz="24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yang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diberi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header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tambahan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menginformasikan</a:t>
            </a:r>
            <a:r>
              <a:rPr sz="24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letak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sector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track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568" y="3354367"/>
            <a:ext cx="6467877" cy="16615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1127" y="5153298"/>
            <a:ext cx="7004050" cy="9931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30"/>
              </a:spcBef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ID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: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header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menemukan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letak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sector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track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Sync Byte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 :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pola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bit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penanda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awal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field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1380</Words>
  <Application>Microsoft Office PowerPoint</Application>
  <PresentationFormat>On-screen Show (4:3)</PresentationFormat>
  <Paragraphs>322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Organisasi &amp; Arsitektur Komputer</vt:lpstr>
      <vt:lpstr>The Problem ?</vt:lpstr>
      <vt:lpstr>Tipe Penyimpanan Data</vt:lpstr>
      <vt:lpstr>Floppy Disk</vt:lpstr>
      <vt:lpstr>Floppy Disk</vt:lpstr>
      <vt:lpstr>Magnetik Disk</vt:lpstr>
      <vt:lpstr>Magnetik Disk</vt:lpstr>
      <vt:lpstr>Magnetik Disk</vt:lpstr>
      <vt:lpstr>Magnetik Disk</vt:lpstr>
      <vt:lpstr>Magnetik Disk</vt:lpstr>
      <vt:lpstr>Magnetik Disk</vt:lpstr>
      <vt:lpstr>Magnetik Disk</vt:lpstr>
      <vt:lpstr>Magnetik Disk</vt:lpstr>
      <vt:lpstr>Kapasitas Hardisk</vt:lpstr>
      <vt:lpstr>Menghitung Kapasitas Hardisk</vt:lpstr>
      <vt:lpstr>Operasi Hard Disk</vt:lpstr>
      <vt:lpstr>Operasi Hard Disk</vt:lpstr>
      <vt:lpstr>Waktu Akses Hard Disk</vt:lpstr>
      <vt:lpstr>Contoh Waktu Akses Hard Disk</vt:lpstr>
      <vt:lpstr>Blok logika Hard Disk</vt:lpstr>
      <vt:lpstr>Bus I/O</vt:lpstr>
      <vt:lpstr>Membaca Sektor Hard Disk [1]</vt:lpstr>
      <vt:lpstr>Membaca Sektor Hard Disk [2]</vt:lpstr>
      <vt:lpstr>Membaca Sektor Hard Disk [3]</vt:lpstr>
      <vt:lpstr>RAID</vt:lpstr>
      <vt:lpstr>RAID</vt:lpstr>
      <vt:lpstr>KONSEP RAID</vt:lpstr>
      <vt:lpstr>RAID LEVEL 0</vt:lpstr>
      <vt:lpstr>RAID LEVEL 0</vt:lpstr>
      <vt:lpstr>RAID LEVEL 0</vt:lpstr>
      <vt:lpstr>RAID LEVEL 1</vt:lpstr>
      <vt:lpstr>RAID LEVEL 1</vt:lpstr>
      <vt:lpstr>RAID LEVEL 2</vt:lpstr>
      <vt:lpstr>RAID LEVEL 2</vt:lpstr>
      <vt:lpstr>RAID LEVEL 3</vt:lpstr>
      <vt:lpstr>RAID SETTING</vt:lpstr>
      <vt:lpstr>TUGAS RAID</vt:lpstr>
      <vt:lpstr>Optical Disk</vt:lpstr>
      <vt:lpstr>Optical Disk</vt:lpstr>
      <vt:lpstr>Optical Disk</vt:lpstr>
      <vt:lpstr>Optical Disk</vt:lpstr>
      <vt:lpstr>Flash Drive</vt:lpstr>
      <vt:lpstr>Flash Memory Chip</vt:lpstr>
      <vt:lpstr>Solid State Drive (SSD)</vt:lpstr>
      <vt:lpstr>Solid State Drive (SSD)</vt:lpstr>
      <vt:lpstr>Solid State Drive (SSD)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3</cp:revision>
  <dcterms:created xsi:type="dcterms:W3CDTF">2023-11-09T14:17:36Z</dcterms:created>
  <dcterms:modified xsi:type="dcterms:W3CDTF">2023-11-09T15:10:03Z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