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16165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980" y="234442"/>
            <a:ext cx="794003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85" y="2428494"/>
            <a:ext cx="8993428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16165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1.png"/><Relationship Id="rId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7.png"/><Relationship Id="rId7" Type="http://schemas.openxmlformats.org/officeDocument/2006/relationships/image" Target="../media/image8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Organisasi</a:t>
            </a:r>
            <a:r>
              <a:rPr sz="2800" spc="35" dirty="0"/>
              <a:t> </a:t>
            </a:r>
            <a:r>
              <a:rPr sz="2800" spc="-5" dirty="0"/>
              <a:t>&amp;</a:t>
            </a:r>
            <a:r>
              <a:rPr sz="2800" spc="-10" dirty="0"/>
              <a:t> Arsitektur</a:t>
            </a:r>
            <a:r>
              <a:rPr sz="2800" spc="25" dirty="0"/>
              <a:t> </a:t>
            </a:r>
            <a:r>
              <a:rPr sz="2800" spc="-5" dirty="0"/>
              <a:t>Komputer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2742945" y="5655360"/>
            <a:ext cx="4600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15" dirty="0" err="1" smtClean="0">
                <a:latin typeface="Verdana"/>
                <a:cs typeface="Verdana"/>
              </a:rPr>
              <a:t>Mardianto</a:t>
            </a:r>
            <a:r>
              <a:rPr sz="2200" spc="-10" smtClean="0">
                <a:latin typeface="Verdana"/>
                <a:cs typeface="Verdana"/>
              </a:rPr>
              <a:t>,</a:t>
            </a:r>
            <a:r>
              <a:rPr sz="2200" spc="-5" smtClean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S.Kom</a:t>
            </a:r>
            <a:r>
              <a:rPr sz="2200" spc="-40">
                <a:latin typeface="Verdana"/>
                <a:cs typeface="Verdana"/>
              </a:rPr>
              <a:t>.,</a:t>
            </a:r>
            <a:r>
              <a:rPr sz="2200">
                <a:latin typeface="Verdana"/>
                <a:cs typeface="Verdana"/>
              </a:rPr>
              <a:t> </a:t>
            </a:r>
            <a:r>
              <a:rPr sz="2200" spc="-80" smtClean="0">
                <a:latin typeface="Verdana"/>
                <a:cs typeface="Verdana"/>
              </a:rPr>
              <a:t>M.</a:t>
            </a:r>
            <a:r>
              <a:rPr lang="en-US" sz="2200" spc="-8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5041" y="6336893"/>
            <a:ext cx="232219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3992" y="2275332"/>
            <a:ext cx="2037714" cy="2822575"/>
            <a:chOff x="2983992" y="2275332"/>
            <a:chExt cx="2037714" cy="28225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4112" y="3671316"/>
              <a:ext cx="1077467" cy="1426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4112" y="2275332"/>
              <a:ext cx="1077467" cy="1348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992" y="2965704"/>
              <a:ext cx="1078992" cy="13487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351403" y="1044066"/>
            <a:ext cx="2782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Unit</a:t>
            </a:r>
            <a:r>
              <a:rPr sz="2000" b="1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2000" b="1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000" b="1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5196" y="1635251"/>
            <a:ext cx="1212659" cy="396849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29401" y="6664549"/>
            <a:ext cx="19688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©</a:t>
            </a:r>
            <a:r>
              <a:rPr spc="-20"/>
              <a:t> </a:t>
            </a:r>
            <a:r>
              <a:rPr lang="en-US" spc="-5" dirty="0" err="1" smtClean="0"/>
              <a:t>Sistem</a:t>
            </a:r>
            <a:r>
              <a:rPr lang="en-US" spc="-5" dirty="0" smtClean="0"/>
              <a:t> </a:t>
            </a:r>
            <a:r>
              <a:rPr lang="en-US" spc="-5" dirty="0" err="1" smtClean="0"/>
              <a:t>Informasi</a:t>
            </a:r>
            <a:r>
              <a:rPr smtClean="0"/>
              <a:t>-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4826317"/>
            <a:ext cx="9164320" cy="2037080"/>
            <a:chOff x="-9398" y="4826317"/>
            <a:chExt cx="9164320" cy="2037080"/>
          </a:xfrm>
        </p:grpSpPr>
        <p:sp>
          <p:nvSpPr>
            <p:cNvPr id="3" name="object 3"/>
            <p:cNvSpPr/>
            <p:nvPr/>
          </p:nvSpPr>
          <p:spPr>
            <a:xfrm>
              <a:off x="591312" y="484174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51" y="0"/>
                  </a:moveTo>
                  <a:lnTo>
                    <a:pt x="189052" y="0"/>
                  </a:lnTo>
                  <a:lnTo>
                    <a:pt x="0" y="326897"/>
                  </a:lnTo>
                  <a:lnTo>
                    <a:pt x="189052" y="653795"/>
                  </a:lnTo>
                  <a:lnTo>
                    <a:pt x="566851" y="653795"/>
                  </a:lnTo>
                  <a:lnTo>
                    <a:pt x="755904" y="326897"/>
                  </a:lnTo>
                  <a:lnTo>
                    <a:pt x="5668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5" y="4831079"/>
              <a:ext cx="755904" cy="6537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5215" y="4831079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052" y="0"/>
                  </a:lnTo>
                  <a:lnTo>
                    <a:pt x="566851" y="0"/>
                  </a:lnTo>
                  <a:lnTo>
                    <a:pt x="755904" y="326898"/>
                  </a:lnTo>
                  <a:lnTo>
                    <a:pt x="566851" y="653796"/>
                  </a:lnTo>
                  <a:lnTo>
                    <a:pt x="18905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2" y="4870703"/>
              <a:ext cx="662940" cy="574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9412" y="4870703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6027" y="0"/>
                  </a:lnTo>
                  <a:lnTo>
                    <a:pt x="496912" y="0"/>
                  </a:lnTo>
                  <a:lnTo>
                    <a:pt x="662940" y="287274"/>
                  </a:lnTo>
                  <a:lnTo>
                    <a:pt x="496912" y="574548"/>
                  </a:lnTo>
                  <a:lnTo>
                    <a:pt x="166027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5868161" y="137769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8915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8915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8915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8915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8915" h="78105">
                <a:moveTo>
                  <a:pt x="544067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8915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8915" h="78105">
                <a:moveTo>
                  <a:pt x="647699" y="23621"/>
                </a:moveTo>
                <a:lnTo>
                  <a:pt x="621791" y="23621"/>
                </a:lnTo>
                <a:lnTo>
                  <a:pt x="621791" y="49402"/>
                </a:lnTo>
                <a:lnTo>
                  <a:pt x="647699" y="49529"/>
                </a:lnTo>
                <a:lnTo>
                  <a:pt x="647699" y="23621"/>
                </a:lnTo>
                <a:close/>
              </a:path>
              <a:path w="2748915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8915" h="78105">
                <a:moveTo>
                  <a:pt x="725423" y="23621"/>
                </a:moveTo>
                <a:lnTo>
                  <a:pt x="725423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3" y="23621"/>
                </a:lnTo>
                <a:close/>
              </a:path>
              <a:path w="2748915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8915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8915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8915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8915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8915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8915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8915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8915" h="78105">
                <a:moveTo>
                  <a:pt x="1295399" y="24256"/>
                </a:moveTo>
                <a:lnTo>
                  <a:pt x="1295399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399" y="24256"/>
                </a:lnTo>
                <a:close/>
              </a:path>
              <a:path w="2748915" h="78105">
                <a:moveTo>
                  <a:pt x="1373123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3" y="50291"/>
                </a:lnTo>
                <a:lnTo>
                  <a:pt x="1373123" y="24383"/>
                </a:lnTo>
                <a:close/>
              </a:path>
              <a:path w="2748915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8915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8915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8915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8915" h="78105">
                <a:moveTo>
                  <a:pt x="1943099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099" y="50926"/>
                </a:lnTo>
                <a:lnTo>
                  <a:pt x="1943099" y="25018"/>
                </a:lnTo>
                <a:close/>
              </a:path>
              <a:path w="2748915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8915" h="78105">
                <a:moveTo>
                  <a:pt x="2046732" y="25145"/>
                </a:moveTo>
                <a:lnTo>
                  <a:pt x="2020823" y="25145"/>
                </a:lnTo>
                <a:lnTo>
                  <a:pt x="2020823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8915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180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8915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8915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8915" h="78105">
                <a:moveTo>
                  <a:pt x="2616708" y="25780"/>
                </a:moveTo>
                <a:lnTo>
                  <a:pt x="2590799" y="25780"/>
                </a:lnTo>
                <a:lnTo>
                  <a:pt x="2590799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8915" h="78105">
                <a:moveTo>
                  <a:pt x="2642616" y="25780"/>
                </a:moveTo>
                <a:lnTo>
                  <a:pt x="2642616" y="51688"/>
                </a:lnTo>
                <a:lnTo>
                  <a:pt x="2668523" y="51815"/>
                </a:lnTo>
                <a:lnTo>
                  <a:pt x="2668523" y="25907"/>
                </a:lnTo>
                <a:lnTo>
                  <a:pt x="2642616" y="25780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10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5918" y="25907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9671" y="51815"/>
                </a:lnTo>
                <a:lnTo>
                  <a:pt x="2709671" y="25907"/>
                </a:lnTo>
                <a:close/>
              </a:path>
              <a:path w="2748915" h="78105">
                <a:moveTo>
                  <a:pt x="2745918" y="25907"/>
                </a:moveTo>
                <a:lnTo>
                  <a:pt x="2709671" y="25907"/>
                </a:lnTo>
                <a:lnTo>
                  <a:pt x="2709671" y="51815"/>
                </a:lnTo>
                <a:lnTo>
                  <a:pt x="2745918" y="51815"/>
                </a:lnTo>
                <a:lnTo>
                  <a:pt x="2748534" y="38862"/>
                </a:lnTo>
                <a:lnTo>
                  <a:pt x="27459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3280" y="1008126"/>
            <a:ext cx="823214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Modul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12700" marR="5080" indent="246379" algn="r">
              <a:lnSpc>
                <a:spcPct val="100000"/>
              </a:lnSpc>
              <a:spcBef>
                <a:spcPts val="162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suatu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komponen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18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1800" i="1" spc="-6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bertanggung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jawab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atas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pengontrolan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18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luar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bertanggung </a:t>
            </a:r>
            <a:r>
              <a:rPr sz="1800" i="1" spc="-6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jawab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pertukaran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antara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luar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tersebut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endParaRPr sz="18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utama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ataupun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register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351" y="2648711"/>
            <a:ext cx="767080" cy="669290"/>
            <a:chOff x="530351" y="2648711"/>
            <a:chExt cx="767080" cy="669290"/>
          </a:xfrm>
        </p:grpSpPr>
        <p:sp>
          <p:nvSpPr>
            <p:cNvPr id="13" name="object 13"/>
            <p:cNvSpPr/>
            <p:nvPr/>
          </p:nvSpPr>
          <p:spPr>
            <a:xfrm>
              <a:off x="541019" y="2663951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51" y="0"/>
                  </a:moveTo>
                  <a:lnTo>
                    <a:pt x="189052" y="0"/>
                  </a:lnTo>
                  <a:lnTo>
                    <a:pt x="0" y="326898"/>
                  </a:lnTo>
                  <a:lnTo>
                    <a:pt x="189052" y="653796"/>
                  </a:lnTo>
                  <a:lnTo>
                    <a:pt x="566851" y="653796"/>
                  </a:lnTo>
                  <a:lnTo>
                    <a:pt x="755904" y="326898"/>
                  </a:lnTo>
                  <a:lnTo>
                    <a:pt x="5668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923" y="2653283"/>
              <a:ext cx="755904" cy="6537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923" y="265328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052" y="0"/>
                  </a:lnTo>
                  <a:lnTo>
                    <a:pt x="566851" y="0"/>
                  </a:lnTo>
                  <a:lnTo>
                    <a:pt x="755904" y="326898"/>
                  </a:lnTo>
                  <a:lnTo>
                    <a:pt x="566851" y="653795"/>
                  </a:lnTo>
                  <a:lnTo>
                    <a:pt x="189052" y="653795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19" y="2692907"/>
              <a:ext cx="664464" cy="5745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9119" y="2692907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4" h="574675">
                  <a:moveTo>
                    <a:pt x="0" y="287274"/>
                  </a:moveTo>
                  <a:lnTo>
                    <a:pt x="166027" y="0"/>
                  </a:lnTo>
                  <a:lnTo>
                    <a:pt x="498436" y="0"/>
                  </a:lnTo>
                  <a:lnTo>
                    <a:pt x="664464" y="287274"/>
                  </a:lnTo>
                  <a:lnTo>
                    <a:pt x="498436" y="574547"/>
                  </a:lnTo>
                  <a:lnTo>
                    <a:pt x="166027" y="574547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9308" y="3369564"/>
            <a:ext cx="767080" cy="669290"/>
            <a:chOff x="559308" y="3369564"/>
            <a:chExt cx="767080" cy="669290"/>
          </a:xfrm>
        </p:grpSpPr>
        <p:sp>
          <p:nvSpPr>
            <p:cNvPr id="19" name="object 19"/>
            <p:cNvSpPr/>
            <p:nvPr/>
          </p:nvSpPr>
          <p:spPr>
            <a:xfrm>
              <a:off x="569976" y="338480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51" y="0"/>
                  </a:moveTo>
                  <a:lnTo>
                    <a:pt x="189052" y="0"/>
                  </a:lnTo>
                  <a:lnTo>
                    <a:pt x="0" y="326898"/>
                  </a:lnTo>
                  <a:lnTo>
                    <a:pt x="189052" y="653796"/>
                  </a:lnTo>
                  <a:lnTo>
                    <a:pt x="566851" y="653796"/>
                  </a:lnTo>
                  <a:lnTo>
                    <a:pt x="755904" y="326898"/>
                  </a:lnTo>
                  <a:lnTo>
                    <a:pt x="5668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" y="3374136"/>
              <a:ext cx="755904" cy="6537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3880" y="337413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7"/>
                  </a:moveTo>
                  <a:lnTo>
                    <a:pt x="189052" y="0"/>
                  </a:lnTo>
                  <a:lnTo>
                    <a:pt x="566851" y="0"/>
                  </a:lnTo>
                  <a:lnTo>
                    <a:pt x="755904" y="326897"/>
                  </a:lnTo>
                  <a:lnTo>
                    <a:pt x="566851" y="653795"/>
                  </a:lnTo>
                  <a:lnTo>
                    <a:pt x="18905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076" y="3413760"/>
              <a:ext cx="662940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8076" y="341376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3"/>
                  </a:moveTo>
                  <a:lnTo>
                    <a:pt x="166027" y="0"/>
                  </a:lnTo>
                  <a:lnTo>
                    <a:pt x="496912" y="0"/>
                  </a:lnTo>
                  <a:lnTo>
                    <a:pt x="662940" y="287273"/>
                  </a:lnTo>
                  <a:lnTo>
                    <a:pt x="496912" y="574547"/>
                  </a:lnTo>
                  <a:lnTo>
                    <a:pt x="166027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33194" y="3081527"/>
            <a:ext cx="2292985" cy="78105"/>
          </a:xfrm>
          <a:custGeom>
            <a:avLst/>
            <a:gdLst/>
            <a:ahLst/>
            <a:cxnLst/>
            <a:rect l="l" t="t" r="r" b="b"/>
            <a:pathLst>
              <a:path w="2292985" h="78105">
                <a:moveTo>
                  <a:pt x="254" y="13716"/>
                </a:moveTo>
                <a:lnTo>
                  <a:pt x="0" y="39624"/>
                </a:lnTo>
                <a:lnTo>
                  <a:pt x="25908" y="39750"/>
                </a:lnTo>
                <a:lnTo>
                  <a:pt x="26162" y="13843"/>
                </a:lnTo>
                <a:lnTo>
                  <a:pt x="254" y="13716"/>
                </a:lnTo>
                <a:close/>
              </a:path>
              <a:path w="2292985" h="78105">
                <a:moveTo>
                  <a:pt x="52070" y="13970"/>
                </a:moveTo>
                <a:lnTo>
                  <a:pt x="51816" y="39877"/>
                </a:lnTo>
                <a:lnTo>
                  <a:pt x="77724" y="40005"/>
                </a:lnTo>
                <a:lnTo>
                  <a:pt x="77978" y="14097"/>
                </a:lnTo>
                <a:lnTo>
                  <a:pt x="52070" y="13970"/>
                </a:lnTo>
                <a:close/>
              </a:path>
              <a:path w="2292985" h="78105">
                <a:moveTo>
                  <a:pt x="103886" y="14224"/>
                </a:moveTo>
                <a:lnTo>
                  <a:pt x="103632" y="40132"/>
                </a:lnTo>
                <a:lnTo>
                  <a:pt x="129540" y="40386"/>
                </a:lnTo>
                <a:lnTo>
                  <a:pt x="129793" y="14477"/>
                </a:lnTo>
                <a:lnTo>
                  <a:pt x="103886" y="14224"/>
                </a:lnTo>
                <a:close/>
              </a:path>
              <a:path w="2292985" h="78105">
                <a:moveTo>
                  <a:pt x="155702" y="14605"/>
                </a:moveTo>
                <a:lnTo>
                  <a:pt x="155448" y="40512"/>
                </a:lnTo>
                <a:lnTo>
                  <a:pt x="181356" y="40639"/>
                </a:lnTo>
                <a:lnTo>
                  <a:pt x="181610" y="14732"/>
                </a:lnTo>
                <a:lnTo>
                  <a:pt x="155702" y="14605"/>
                </a:lnTo>
                <a:close/>
              </a:path>
              <a:path w="2292985" h="78105">
                <a:moveTo>
                  <a:pt x="207518" y="14859"/>
                </a:moveTo>
                <a:lnTo>
                  <a:pt x="207263" y="40767"/>
                </a:lnTo>
                <a:lnTo>
                  <a:pt x="233172" y="40894"/>
                </a:lnTo>
                <a:lnTo>
                  <a:pt x="233425" y="14986"/>
                </a:lnTo>
                <a:lnTo>
                  <a:pt x="207518" y="14859"/>
                </a:lnTo>
                <a:close/>
              </a:path>
              <a:path w="2292985" h="78105">
                <a:moveTo>
                  <a:pt x="259334" y="15112"/>
                </a:moveTo>
                <a:lnTo>
                  <a:pt x="259080" y="41021"/>
                </a:lnTo>
                <a:lnTo>
                  <a:pt x="284988" y="41148"/>
                </a:lnTo>
                <a:lnTo>
                  <a:pt x="285242" y="15239"/>
                </a:lnTo>
                <a:lnTo>
                  <a:pt x="259334" y="15112"/>
                </a:lnTo>
                <a:close/>
              </a:path>
              <a:path w="2292985" h="78105">
                <a:moveTo>
                  <a:pt x="311150" y="15367"/>
                </a:moveTo>
                <a:lnTo>
                  <a:pt x="310896" y="41275"/>
                </a:lnTo>
                <a:lnTo>
                  <a:pt x="336804" y="41401"/>
                </a:lnTo>
                <a:lnTo>
                  <a:pt x="337057" y="15494"/>
                </a:lnTo>
                <a:lnTo>
                  <a:pt x="311150" y="15367"/>
                </a:lnTo>
                <a:close/>
              </a:path>
              <a:path w="2292985" h="78105">
                <a:moveTo>
                  <a:pt x="362966" y="15621"/>
                </a:moveTo>
                <a:lnTo>
                  <a:pt x="362712" y="41529"/>
                </a:lnTo>
                <a:lnTo>
                  <a:pt x="388619" y="41783"/>
                </a:lnTo>
                <a:lnTo>
                  <a:pt x="388874" y="15875"/>
                </a:lnTo>
                <a:lnTo>
                  <a:pt x="362966" y="15621"/>
                </a:lnTo>
                <a:close/>
              </a:path>
              <a:path w="2292985" h="78105">
                <a:moveTo>
                  <a:pt x="414655" y="16001"/>
                </a:moveTo>
                <a:lnTo>
                  <a:pt x="414528" y="41910"/>
                </a:lnTo>
                <a:lnTo>
                  <a:pt x="440436" y="42037"/>
                </a:lnTo>
                <a:lnTo>
                  <a:pt x="440563" y="16129"/>
                </a:lnTo>
                <a:lnTo>
                  <a:pt x="414655" y="16001"/>
                </a:lnTo>
                <a:close/>
              </a:path>
              <a:path w="2292985" h="78105">
                <a:moveTo>
                  <a:pt x="466471" y="16256"/>
                </a:moveTo>
                <a:lnTo>
                  <a:pt x="466344" y="42163"/>
                </a:lnTo>
                <a:lnTo>
                  <a:pt x="492252" y="42291"/>
                </a:lnTo>
                <a:lnTo>
                  <a:pt x="492379" y="16383"/>
                </a:lnTo>
                <a:lnTo>
                  <a:pt x="466471" y="16256"/>
                </a:lnTo>
                <a:close/>
              </a:path>
              <a:path w="2292985" h="78105">
                <a:moveTo>
                  <a:pt x="518287" y="16510"/>
                </a:moveTo>
                <a:lnTo>
                  <a:pt x="518160" y="42418"/>
                </a:lnTo>
                <a:lnTo>
                  <a:pt x="544068" y="42545"/>
                </a:lnTo>
                <a:lnTo>
                  <a:pt x="544194" y="16637"/>
                </a:lnTo>
                <a:lnTo>
                  <a:pt x="518287" y="16510"/>
                </a:lnTo>
                <a:close/>
              </a:path>
              <a:path w="2292985" h="78105">
                <a:moveTo>
                  <a:pt x="570103" y="16763"/>
                </a:moveTo>
                <a:lnTo>
                  <a:pt x="569976" y="42672"/>
                </a:lnTo>
                <a:lnTo>
                  <a:pt x="595884" y="42799"/>
                </a:lnTo>
                <a:lnTo>
                  <a:pt x="596011" y="16891"/>
                </a:lnTo>
                <a:lnTo>
                  <a:pt x="570103" y="16763"/>
                </a:lnTo>
                <a:close/>
              </a:path>
              <a:path w="2292985" h="78105">
                <a:moveTo>
                  <a:pt x="621919" y="17018"/>
                </a:moveTo>
                <a:lnTo>
                  <a:pt x="621792" y="42925"/>
                </a:lnTo>
                <a:lnTo>
                  <a:pt x="647700" y="43180"/>
                </a:lnTo>
                <a:lnTo>
                  <a:pt x="647827" y="17272"/>
                </a:lnTo>
                <a:lnTo>
                  <a:pt x="621919" y="17018"/>
                </a:lnTo>
                <a:close/>
              </a:path>
              <a:path w="2292985" h="78105">
                <a:moveTo>
                  <a:pt x="673735" y="17399"/>
                </a:moveTo>
                <a:lnTo>
                  <a:pt x="673607" y="43307"/>
                </a:lnTo>
                <a:lnTo>
                  <a:pt x="699516" y="43434"/>
                </a:lnTo>
                <a:lnTo>
                  <a:pt x="699643" y="17525"/>
                </a:lnTo>
                <a:lnTo>
                  <a:pt x="673735" y="17399"/>
                </a:lnTo>
                <a:close/>
              </a:path>
              <a:path w="2292985" h="78105">
                <a:moveTo>
                  <a:pt x="725551" y="17652"/>
                </a:moveTo>
                <a:lnTo>
                  <a:pt x="725424" y="43561"/>
                </a:lnTo>
                <a:lnTo>
                  <a:pt x="751332" y="43687"/>
                </a:lnTo>
                <a:lnTo>
                  <a:pt x="751459" y="17780"/>
                </a:lnTo>
                <a:lnTo>
                  <a:pt x="725551" y="17652"/>
                </a:lnTo>
                <a:close/>
              </a:path>
              <a:path w="2292985" h="78105">
                <a:moveTo>
                  <a:pt x="777367" y="17907"/>
                </a:moveTo>
                <a:lnTo>
                  <a:pt x="777240" y="43814"/>
                </a:lnTo>
                <a:lnTo>
                  <a:pt x="803148" y="43942"/>
                </a:lnTo>
                <a:lnTo>
                  <a:pt x="803275" y="18034"/>
                </a:lnTo>
                <a:lnTo>
                  <a:pt x="777367" y="17907"/>
                </a:lnTo>
                <a:close/>
              </a:path>
              <a:path w="2292985" h="78105">
                <a:moveTo>
                  <a:pt x="829182" y="18161"/>
                </a:moveTo>
                <a:lnTo>
                  <a:pt x="829056" y="44069"/>
                </a:lnTo>
                <a:lnTo>
                  <a:pt x="854963" y="44196"/>
                </a:lnTo>
                <a:lnTo>
                  <a:pt x="855091" y="18287"/>
                </a:lnTo>
                <a:lnTo>
                  <a:pt x="829182" y="18161"/>
                </a:lnTo>
                <a:close/>
              </a:path>
              <a:path w="2292985" h="78105">
                <a:moveTo>
                  <a:pt x="880999" y="18542"/>
                </a:moveTo>
                <a:lnTo>
                  <a:pt x="880872" y="44450"/>
                </a:lnTo>
                <a:lnTo>
                  <a:pt x="906780" y="44576"/>
                </a:lnTo>
                <a:lnTo>
                  <a:pt x="906907" y="18669"/>
                </a:lnTo>
                <a:lnTo>
                  <a:pt x="880999" y="18542"/>
                </a:lnTo>
                <a:close/>
              </a:path>
              <a:path w="2292985" h="78105">
                <a:moveTo>
                  <a:pt x="932815" y="18796"/>
                </a:moveTo>
                <a:lnTo>
                  <a:pt x="932688" y="44704"/>
                </a:lnTo>
                <a:lnTo>
                  <a:pt x="958596" y="44831"/>
                </a:lnTo>
                <a:lnTo>
                  <a:pt x="958723" y="18923"/>
                </a:lnTo>
                <a:lnTo>
                  <a:pt x="932815" y="18796"/>
                </a:lnTo>
                <a:close/>
              </a:path>
              <a:path w="2292985" h="78105">
                <a:moveTo>
                  <a:pt x="984631" y="19050"/>
                </a:moveTo>
                <a:lnTo>
                  <a:pt x="984504" y="44958"/>
                </a:lnTo>
                <a:lnTo>
                  <a:pt x="1010412" y="45085"/>
                </a:lnTo>
                <a:lnTo>
                  <a:pt x="1010538" y="19176"/>
                </a:lnTo>
                <a:lnTo>
                  <a:pt x="984631" y="19050"/>
                </a:lnTo>
                <a:close/>
              </a:path>
              <a:path w="2292985" h="78105">
                <a:moveTo>
                  <a:pt x="1036447" y="19304"/>
                </a:moveTo>
                <a:lnTo>
                  <a:pt x="1036319" y="45212"/>
                </a:lnTo>
                <a:lnTo>
                  <a:pt x="1062228" y="45338"/>
                </a:lnTo>
                <a:lnTo>
                  <a:pt x="1062355" y="19431"/>
                </a:lnTo>
                <a:lnTo>
                  <a:pt x="1036447" y="19304"/>
                </a:lnTo>
                <a:close/>
              </a:path>
              <a:path w="2292985" h="78105">
                <a:moveTo>
                  <a:pt x="1088263" y="19558"/>
                </a:moveTo>
                <a:lnTo>
                  <a:pt x="1088136" y="45466"/>
                </a:lnTo>
                <a:lnTo>
                  <a:pt x="1114044" y="45593"/>
                </a:lnTo>
                <a:lnTo>
                  <a:pt x="1114171" y="19685"/>
                </a:lnTo>
                <a:lnTo>
                  <a:pt x="1088263" y="19558"/>
                </a:lnTo>
                <a:close/>
              </a:path>
              <a:path w="2292985" h="78105">
                <a:moveTo>
                  <a:pt x="1140079" y="19938"/>
                </a:moveTo>
                <a:lnTo>
                  <a:pt x="1139952" y="45847"/>
                </a:lnTo>
                <a:lnTo>
                  <a:pt x="1165860" y="45974"/>
                </a:lnTo>
                <a:lnTo>
                  <a:pt x="1165987" y="20066"/>
                </a:lnTo>
                <a:lnTo>
                  <a:pt x="1140079" y="19938"/>
                </a:lnTo>
                <a:close/>
              </a:path>
              <a:path w="2292985" h="78105">
                <a:moveTo>
                  <a:pt x="1191895" y="20193"/>
                </a:moveTo>
                <a:lnTo>
                  <a:pt x="1191768" y="46100"/>
                </a:lnTo>
                <a:lnTo>
                  <a:pt x="1217676" y="46227"/>
                </a:lnTo>
                <a:lnTo>
                  <a:pt x="1217803" y="20320"/>
                </a:lnTo>
                <a:lnTo>
                  <a:pt x="1191895" y="20193"/>
                </a:lnTo>
                <a:close/>
              </a:path>
              <a:path w="2292985" h="78105">
                <a:moveTo>
                  <a:pt x="1243711" y="20447"/>
                </a:moveTo>
                <a:lnTo>
                  <a:pt x="1243584" y="46355"/>
                </a:lnTo>
                <a:lnTo>
                  <a:pt x="1269492" y="46482"/>
                </a:lnTo>
                <a:lnTo>
                  <a:pt x="1269619" y="20574"/>
                </a:lnTo>
                <a:lnTo>
                  <a:pt x="1243711" y="20447"/>
                </a:lnTo>
                <a:close/>
              </a:path>
              <a:path w="2292985" h="78105">
                <a:moveTo>
                  <a:pt x="1295527" y="20700"/>
                </a:moveTo>
                <a:lnTo>
                  <a:pt x="1295400" y="46609"/>
                </a:lnTo>
                <a:lnTo>
                  <a:pt x="1321308" y="46736"/>
                </a:lnTo>
                <a:lnTo>
                  <a:pt x="1321435" y="20827"/>
                </a:lnTo>
                <a:lnTo>
                  <a:pt x="1295527" y="20700"/>
                </a:lnTo>
                <a:close/>
              </a:path>
              <a:path w="2292985" h="78105">
                <a:moveTo>
                  <a:pt x="1347343" y="20955"/>
                </a:moveTo>
                <a:lnTo>
                  <a:pt x="1347216" y="46862"/>
                </a:lnTo>
                <a:lnTo>
                  <a:pt x="1373124" y="46989"/>
                </a:lnTo>
                <a:lnTo>
                  <a:pt x="1373251" y="21082"/>
                </a:lnTo>
                <a:lnTo>
                  <a:pt x="1347343" y="20955"/>
                </a:lnTo>
                <a:close/>
              </a:path>
              <a:path w="2292985" h="78105">
                <a:moveTo>
                  <a:pt x="1399159" y="21336"/>
                </a:moveTo>
                <a:lnTo>
                  <a:pt x="1399032" y="47244"/>
                </a:lnTo>
                <a:lnTo>
                  <a:pt x="1424940" y="47371"/>
                </a:lnTo>
                <a:lnTo>
                  <a:pt x="1425067" y="21462"/>
                </a:lnTo>
                <a:lnTo>
                  <a:pt x="1399159" y="21336"/>
                </a:lnTo>
                <a:close/>
              </a:path>
              <a:path w="2292985" h="78105">
                <a:moveTo>
                  <a:pt x="1450975" y="21589"/>
                </a:moveTo>
                <a:lnTo>
                  <a:pt x="1450848" y="47498"/>
                </a:lnTo>
                <a:lnTo>
                  <a:pt x="1476756" y="47625"/>
                </a:lnTo>
                <a:lnTo>
                  <a:pt x="1476883" y="21717"/>
                </a:lnTo>
                <a:lnTo>
                  <a:pt x="1450975" y="21589"/>
                </a:lnTo>
                <a:close/>
              </a:path>
              <a:path w="2292985" h="78105">
                <a:moveTo>
                  <a:pt x="1502791" y="21844"/>
                </a:moveTo>
                <a:lnTo>
                  <a:pt x="1502664" y="47751"/>
                </a:lnTo>
                <a:lnTo>
                  <a:pt x="1528572" y="47879"/>
                </a:lnTo>
                <a:lnTo>
                  <a:pt x="1528699" y="21971"/>
                </a:lnTo>
                <a:lnTo>
                  <a:pt x="1502791" y="21844"/>
                </a:lnTo>
                <a:close/>
              </a:path>
              <a:path w="2292985" h="78105">
                <a:moveTo>
                  <a:pt x="1554607" y="22098"/>
                </a:moveTo>
                <a:lnTo>
                  <a:pt x="1554480" y="48006"/>
                </a:lnTo>
                <a:lnTo>
                  <a:pt x="1580388" y="48133"/>
                </a:lnTo>
                <a:lnTo>
                  <a:pt x="1580515" y="22225"/>
                </a:lnTo>
                <a:lnTo>
                  <a:pt x="1554607" y="22098"/>
                </a:lnTo>
                <a:close/>
              </a:path>
              <a:path w="2292985" h="78105">
                <a:moveTo>
                  <a:pt x="1606423" y="22351"/>
                </a:moveTo>
                <a:lnTo>
                  <a:pt x="1606296" y="48260"/>
                </a:lnTo>
                <a:lnTo>
                  <a:pt x="1632204" y="48513"/>
                </a:lnTo>
                <a:lnTo>
                  <a:pt x="1632331" y="22606"/>
                </a:lnTo>
                <a:lnTo>
                  <a:pt x="1606423" y="22351"/>
                </a:lnTo>
                <a:close/>
              </a:path>
              <a:path w="2292985" h="78105">
                <a:moveTo>
                  <a:pt x="1658239" y="22733"/>
                </a:moveTo>
                <a:lnTo>
                  <a:pt x="1658112" y="48641"/>
                </a:lnTo>
                <a:lnTo>
                  <a:pt x="1684020" y="48768"/>
                </a:lnTo>
                <a:lnTo>
                  <a:pt x="1684147" y="22860"/>
                </a:lnTo>
                <a:lnTo>
                  <a:pt x="1658239" y="22733"/>
                </a:lnTo>
                <a:close/>
              </a:path>
              <a:path w="2292985" h="78105">
                <a:moveTo>
                  <a:pt x="1710055" y="22987"/>
                </a:moveTo>
                <a:lnTo>
                  <a:pt x="1709928" y="48895"/>
                </a:lnTo>
                <a:lnTo>
                  <a:pt x="1735836" y="49022"/>
                </a:lnTo>
                <a:lnTo>
                  <a:pt x="1735963" y="23113"/>
                </a:lnTo>
                <a:lnTo>
                  <a:pt x="1710055" y="22987"/>
                </a:lnTo>
                <a:close/>
              </a:path>
              <a:path w="2292985" h="78105">
                <a:moveTo>
                  <a:pt x="1761871" y="23241"/>
                </a:moveTo>
                <a:lnTo>
                  <a:pt x="1761744" y="49149"/>
                </a:lnTo>
                <a:lnTo>
                  <a:pt x="1787652" y="49275"/>
                </a:lnTo>
                <a:lnTo>
                  <a:pt x="1787779" y="23368"/>
                </a:lnTo>
                <a:lnTo>
                  <a:pt x="1761871" y="23241"/>
                </a:lnTo>
                <a:close/>
              </a:path>
              <a:path w="2292985" h="78105">
                <a:moveTo>
                  <a:pt x="1813687" y="23495"/>
                </a:moveTo>
                <a:lnTo>
                  <a:pt x="1813560" y="49402"/>
                </a:lnTo>
                <a:lnTo>
                  <a:pt x="1839468" y="49530"/>
                </a:lnTo>
                <a:lnTo>
                  <a:pt x="1839595" y="23622"/>
                </a:lnTo>
                <a:lnTo>
                  <a:pt x="1813687" y="23495"/>
                </a:lnTo>
                <a:close/>
              </a:path>
              <a:path w="2292985" h="78105">
                <a:moveTo>
                  <a:pt x="1865503" y="23749"/>
                </a:moveTo>
                <a:lnTo>
                  <a:pt x="1865376" y="49657"/>
                </a:lnTo>
                <a:lnTo>
                  <a:pt x="1891283" y="49911"/>
                </a:lnTo>
                <a:lnTo>
                  <a:pt x="1891410" y="24002"/>
                </a:lnTo>
                <a:lnTo>
                  <a:pt x="1865503" y="23749"/>
                </a:lnTo>
                <a:close/>
              </a:path>
              <a:path w="2292985" h="78105">
                <a:moveTo>
                  <a:pt x="1917319" y="24130"/>
                </a:moveTo>
                <a:lnTo>
                  <a:pt x="1917192" y="50037"/>
                </a:lnTo>
                <a:lnTo>
                  <a:pt x="1943100" y="50164"/>
                </a:lnTo>
                <a:lnTo>
                  <a:pt x="1943227" y="24257"/>
                </a:lnTo>
                <a:lnTo>
                  <a:pt x="1917319" y="24130"/>
                </a:lnTo>
                <a:close/>
              </a:path>
              <a:path w="2292985" h="78105">
                <a:moveTo>
                  <a:pt x="1969134" y="24384"/>
                </a:moveTo>
                <a:lnTo>
                  <a:pt x="1969008" y="50292"/>
                </a:lnTo>
                <a:lnTo>
                  <a:pt x="1994916" y="50419"/>
                </a:lnTo>
                <a:lnTo>
                  <a:pt x="1995043" y="24511"/>
                </a:lnTo>
                <a:lnTo>
                  <a:pt x="1969134" y="24384"/>
                </a:lnTo>
                <a:close/>
              </a:path>
              <a:path w="2292985" h="78105">
                <a:moveTo>
                  <a:pt x="2020951" y="24637"/>
                </a:moveTo>
                <a:lnTo>
                  <a:pt x="2020824" y="50546"/>
                </a:lnTo>
                <a:lnTo>
                  <a:pt x="2046732" y="50673"/>
                </a:lnTo>
                <a:lnTo>
                  <a:pt x="2046858" y="24764"/>
                </a:lnTo>
                <a:lnTo>
                  <a:pt x="2020951" y="24637"/>
                </a:lnTo>
                <a:close/>
              </a:path>
              <a:path w="2292985" h="78105">
                <a:moveTo>
                  <a:pt x="2072767" y="24892"/>
                </a:moveTo>
                <a:lnTo>
                  <a:pt x="2072640" y="50800"/>
                </a:lnTo>
                <a:lnTo>
                  <a:pt x="2098547" y="50926"/>
                </a:lnTo>
                <a:lnTo>
                  <a:pt x="2098675" y="25019"/>
                </a:lnTo>
                <a:lnTo>
                  <a:pt x="2072767" y="24892"/>
                </a:lnTo>
                <a:close/>
              </a:path>
              <a:path w="2292985" h="78105">
                <a:moveTo>
                  <a:pt x="2124583" y="25146"/>
                </a:moveTo>
                <a:lnTo>
                  <a:pt x="2124456" y="51054"/>
                </a:lnTo>
                <a:lnTo>
                  <a:pt x="2150364" y="51308"/>
                </a:lnTo>
                <a:lnTo>
                  <a:pt x="2150491" y="25400"/>
                </a:lnTo>
                <a:lnTo>
                  <a:pt x="2124583" y="25146"/>
                </a:lnTo>
                <a:close/>
              </a:path>
              <a:path w="2292985" h="78105">
                <a:moveTo>
                  <a:pt x="2176399" y="25526"/>
                </a:moveTo>
                <a:lnTo>
                  <a:pt x="2176272" y="51435"/>
                </a:lnTo>
                <a:lnTo>
                  <a:pt x="2202180" y="51562"/>
                </a:lnTo>
                <a:lnTo>
                  <a:pt x="2202307" y="25654"/>
                </a:lnTo>
                <a:lnTo>
                  <a:pt x="2176399" y="25526"/>
                </a:lnTo>
                <a:close/>
              </a:path>
              <a:path w="2292985" h="78105">
                <a:moveTo>
                  <a:pt x="2254377" y="0"/>
                </a:moveTo>
                <a:lnTo>
                  <a:pt x="2239228" y="2960"/>
                </a:lnTo>
                <a:lnTo>
                  <a:pt x="2226818" y="11207"/>
                </a:lnTo>
                <a:lnTo>
                  <a:pt x="2218408" y="23502"/>
                </a:lnTo>
                <a:lnTo>
                  <a:pt x="2215260" y="38608"/>
                </a:lnTo>
                <a:lnTo>
                  <a:pt x="2218221" y="53756"/>
                </a:lnTo>
                <a:lnTo>
                  <a:pt x="2226468" y="66166"/>
                </a:lnTo>
                <a:lnTo>
                  <a:pt x="2238763" y="74576"/>
                </a:lnTo>
                <a:lnTo>
                  <a:pt x="2253869" y="77724"/>
                </a:lnTo>
                <a:lnTo>
                  <a:pt x="2269017" y="74763"/>
                </a:lnTo>
                <a:lnTo>
                  <a:pt x="2281427" y="66516"/>
                </a:lnTo>
                <a:lnTo>
                  <a:pt x="2289837" y="54221"/>
                </a:lnTo>
                <a:lnTo>
                  <a:pt x="2290338" y="51816"/>
                </a:lnTo>
                <a:lnTo>
                  <a:pt x="2253996" y="51816"/>
                </a:lnTo>
                <a:lnTo>
                  <a:pt x="2228088" y="51688"/>
                </a:lnTo>
                <a:lnTo>
                  <a:pt x="2228215" y="25781"/>
                </a:lnTo>
                <a:lnTo>
                  <a:pt x="2290378" y="25781"/>
                </a:lnTo>
                <a:lnTo>
                  <a:pt x="2290024" y="23967"/>
                </a:lnTo>
                <a:lnTo>
                  <a:pt x="2281777" y="11557"/>
                </a:lnTo>
                <a:lnTo>
                  <a:pt x="2269482" y="3147"/>
                </a:lnTo>
                <a:lnTo>
                  <a:pt x="2254377" y="0"/>
                </a:lnTo>
                <a:close/>
              </a:path>
              <a:path w="2292985" h="78105">
                <a:moveTo>
                  <a:pt x="2228215" y="25781"/>
                </a:moveTo>
                <a:lnTo>
                  <a:pt x="2228088" y="51688"/>
                </a:lnTo>
                <a:lnTo>
                  <a:pt x="2253996" y="51816"/>
                </a:lnTo>
                <a:lnTo>
                  <a:pt x="2254122" y="25908"/>
                </a:lnTo>
                <a:lnTo>
                  <a:pt x="2228215" y="25781"/>
                </a:lnTo>
                <a:close/>
              </a:path>
              <a:path w="2292985" h="78105">
                <a:moveTo>
                  <a:pt x="2290378" y="25781"/>
                </a:moveTo>
                <a:lnTo>
                  <a:pt x="2228215" y="25781"/>
                </a:lnTo>
                <a:lnTo>
                  <a:pt x="2254122" y="25908"/>
                </a:lnTo>
                <a:lnTo>
                  <a:pt x="2253996" y="51816"/>
                </a:lnTo>
                <a:lnTo>
                  <a:pt x="2290338" y="51816"/>
                </a:lnTo>
                <a:lnTo>
                  <a:pt x="2292985" y="39116"/>
                </a:lnTo>
                <a:lnTo>
                  <a:pt x="2290378" y="25781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4172" y="2743657"/>
            <a:ext cx="196786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Control</a:t>
            </a:r>
            <a:r>
              <a:rPr sz="1700" b="1" spc="-5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&amp;</a:t>
            </a:r>
            <a:r>
              <a:rPr sz="1700" b="1" spc="-4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5085C2"/>
                </a:solidFill>
                <a:latin typeface="Arial"/>
                <a:cs typeface="Arial"/>
              </a:rPr>
              <a:t>Timming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869" y="279598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7038" y="3831335"/>
            <a:ext cx="1901189" cy="78105"/>
          </a:xfrm>
          <a:custGeom>
            <a:avLst/>
            <a:gdLst/>
            <a:ahLst/>
            <a:cxnLst/>
            <a:rect l="l" t="t" r="r" b="b"/>
            <a:pathLst>
              <a:path w="1901189" h="78104">
                <a:moveTo>
                  <a:pt x="25908" y="24383"/>
                </a:moveTo>
                <a:lnTo>
                  <a:pt x="0" y="24383"/>
                </a:lnTo>
                <a:lnTo>
                  <a:pt x="0" y="50291"/>
                </a:lnTo>
                <a:lnTo>
                  <a:pt x="25908" y="50291"/>
                </a:lnTo>
                <a:lnTo>
                  <a:pt x="25908" y="24383"/>
                </a:lnTo>
                <a:close/>
              </a:path>
              <a:path w="1901189" h="78104">
                <a:moveTo>
                  <a:pt x="77724" y="24383"/>
                </a:moveTo>
                <a:lnTo>
                  <a:pt x="51815" y="24383"/>
                </a:lnTo>
                <a:lnTo>
                  <a:pt x="51815" y="50291"/>
                </a:lnTo>
                <a:lnTo>
                  <a:pt x="77724" y="50291"/>
                </a:lnTo>
                <a:lnTo>
                  <a:pt x="77724" y="24383"/>
                </a:lnTo>
                <a:close/>
              </a:path>
              <a:path w="1901189" h="78104">
                <a:moveTo>
                  <a:pt x="129540" y="24511"/>
                </a:moveTo>
                <a:lnTo>
                  <a:pt x="103631" y="24511"/>
                </a:lnTo>
                <a:lnTo>
                  <a:pt x="103631" y="50418"/>
                </a:lnTo>
                <a:lnTo>
                  <a:pt x="129540" y="50418"/>
                </a:lnTo>
                <a:lnTo>
                  <a:pt x="129540" y="24511"/>
                </a:lnTo>
                <a:close/>
              </a:path>
              <a:path w="1901189" h="78104">
                <a:moveTo>
                  <a:pt x="181356" y="24511"/>
                </a:moveTo>
                <a:lnTo>
                  <a:pt x="155448" y="24511"/>
                </a:lnTo>
                <a:lnTo>
                  <a:pt x="155448" y="50418"/>
                </a:lnTo>
                <a:lnTo>
                  <a:pt x="181356" y="50418"/>
                </a:lnTo>
                <a:lnTo>
                  <a:pt x="181356" y="24511"/>
                </a:lnTo>
                <a:close/>
              </a:path>
              <a:path w="1901189" h="78104">
                <a:moveTo>
                  <a:pt x="233172" y="24511"/>
                </a:moveTo>
                <a:lnTo>
                  <a:pt x="207263" y="24511"/>
                </a:lnTo>
                <a:lnTo>
                  <a:pt x="207263" y="50418"/>
                </a:lnTo>
                <a:lnTo>
                  <a:pt x="233172" y="50418"/>
                </a:lnTo>
                <a:lnTo>
                  <a:pt x="233172" y="24511"/>
                </a:lnTo>
                <a:close/>
              </a:path>
              <a:path w="1901189" h="78104">
                <a:moveTo>
                  <a:pt x="284988" y="24637"/>
                </a:moveTo>
                <a:lnTo>
                  <a:pt x="259080" y="24637"/>
                </a:lnTo>
                <a:lnTo>
                  <a:pt x="259080" y="50545"/>
                </a:lnTo>
                <a:lnTo>
                  <a:pt x="284988" y="50545"/>
                </a:lnTo>
                <a:lnTo>
                  <a:pt x="284988" y="24637"/>
                </a:lnTo>
                <a:close/>
              </a:path>
              <a:path w="1901189" h="78104">
                <a:moveTo>
                  <a:pt x="336804" y="24637"/>
                </a:moveTo>
                <a:lnTo>
                  <a:pt x="310895" y="24637"/>
                </a:lnTo>
                <a:lnTo>
                  <a:pt x="310895" y="50545"/>
                </a:lnTo>
                <a:lnTo>
                  <a:pt x="336804" y="50545"/>
                </a:lnTo>
                <a:lnTo>
                  <a:pt x="336804" y="24637"/>
                </a:lnTo>
                <a:close/>
              </a:path>
              <a:path w="1901189" h="78104">
                <a:moveTo>
                  <a:pt x="388619" y="24637"/>
                </a:moveTo>
                <a:lnTo>
                  <a:pt x="362712" y="24637"/>
                </a:lnTo>
                <a:lnTo>
                  <a:pt x="362712" y="50545"/>
                </a:lnTo>
                <a:lnTo>
                  <a:pt x="388619" y="50545"/>
                </a:lnTo>
                <a:lnTo>
                  <a:pt x="388619" y="24637"/>
                </a:lnTo>
                <a:close/>
              </a:path>
              <a:path w="1901189" h="78104">
                <a:moveTo>
                  <a:pt x="440436" y="24764"/>
                </a:moveTo>
                <a:lnTo>
                  <a:pt x="414528" y="24764"/>
                </a:lnTo>
                <a:lnTo>
                  <a:pt x="414528" y="50672"/>
                </a:lnTo>
                <a:lnTo>
                  <a:pt x="440436" y="50672"/>
                </a:lnTo>
                <a:lnTo>
                  <a:pt x="440436" y="24764"/>
                </a:lnTo>
                <a:close/>
              </a:path>
              <a:path w="1901189" h="78104">
                <a:moveTo>
                  <a:pt x="492251" y="24764"/>
                </a:moveTo>
                <a:lnTo>
                  <a:pt x="466344" y="24764"/>
                </a:lnTo>
                <a:lnTo>
                  <a:pt x="466344" y="50672"/>
                </a:lnTo>
                <a:lnTo>
                  <a:pt x="492251" y="50672"/>
                </a:lnTo>
                <a:lnTo>
                  <a:pt x="492251" y="24764"/>
                </a:lnTo>
                <a:close/>
              </a:path>
              <a:path w="1901189" h="78104">
                <a:moveTo>
                  <a:pt x="544068" y="24764"/>
                </a:moveTo>
                <a:lnTo>
                  <a:pt x="518160" y="24764"/>
                </a:lnTo>
                <a:lnTo>
                  <a:pt x="518160" y="50672"/>
                </a:lnTo>
                <a:lnTo>
                  <a:pt x="544068" y="50672"/>
                </a:lnTo>
                <a:lnTo>
                  <a:pt x="544068" y="24764"/>
                </a:lnTo>
                <a:close/>
              </a:path>
              <a:path w="1901189" h="78104">
                <a:moveTo>
                  <a:pt x="595884" y="24891"/>
                </a:moveTo>
                <a:lnTo>
                  <a:pt x="569976" y="24891"/>
                </a:lnTo>
                <a:lnTo>
                  <a:pt x="569976" y="50800"/>
                </a:lnTo>
                <a:lnTo>
                  <a:pt x="595884" y="50800"/>
                </a:lnTo>
                <a:lnTo>
                  <a:pt x="595884" y="24891"/>
                </a:lnTo>
                <a:close/>
              </a:path>
              <a:path w="1901189" h="78104">
                <a:moveTo>
                  <a:pt x="647700" y="24891"/>
                </a:moveTo>
                <a:lnTo>
                  <a:pt x="621792" y="24891"/>
                </a:lnTo>
                <a:lnTo>
                  <a:pt x="621792" y="50800"/>
                </a:lnTo>
                <a:lnTo>
                  <a:pt x="647700" y="50800"/>
                </a:lnTo>
                <a:lnTo>
                  <a:pt x="647700" y="24891"/>
                </a:lnTo>
                <a:close/>
              </a:path>
              <a:path w="1901189" h="78104">
                <a:moveTo>
                  <a:pt x="699516" y="24891"/>
                </a:moveTo>
                <a:lnTo>
                  <a:pt x="673607" y="24891"/>
                </a:lnTo>
                <a:lnTo>
                  <a:pt x="673607" y="50800"/>
                </a:lnTo>
                <a:lnTo>
                  <a:pt x="699516" y="50800"/>
                </a:lnTo>
                <a:lnTo>
                  <a:pt x="699516" y="24891"/>
                </a:lnTo>
                <a:close/>
              </a:path>
              <a:path w="1901189" h="78104">
                <a:moveTo>
                  <a:pt x="751332" y="25018"/>
                </a:moveTo>
                <a:lnTo>
                  <a:pt x="725424" y="25018"/>
                </a:lnTo>
                <a:lnTo>
                  <a:pt x="725424" y="50926"/>
                </a:lnTo>
                <a:lnTo>
                  <a:pt x="751332" y="50926"/>
                </a:lnTo>
                <a:lnTo>
                  <a:pt x="751332" y="25018"/>
                </a:lnTo>
                <a:close/>
              </a:path>
              <a:path w="1901189" h="78104">
                <a:moveTo>
                  <a:pt x="803148" y="25018"/>
                </a:moveTo>
                <a:lnTo>
                  <a:pt x="777239" y="25018"/>
                </a:lnTo>
                <a:lnTo>
                  <a:pt x="777239" y="50926"/>
                </a:lnTo>
                <a:lnTo>
                  <a:pt x="803148" y="50926"/>
                </a:lnTo>
                <a:lnTo>
                  <a:pt x="803148" y="25018"/>
                </a:lnTo>
                <a:close/>
              </a:path>
              <a:path w="1901189" h="78104">
                <a:moveTo>
                  <a:pt x="854963" y="25018"/>
                </a:moveTo>
                <a:lnTo>
                  <a:pt x="829056" y="25018"/>
                </a:lnTo>
                <a:lnTo>
                  <a:pt x="829056" y="50926"/>
                </a:lnTo>
                <a:lnTo>
                  <a:pt x="854963" y="50926"/>
                </a:lnTo>
                <a:lnTo>
                  <a:pt x="854963" y="25018"/>
                </a:lnTo>
                <a:close/>
              </a:path>
              <a:path w="1901189" h="78104">
                <a:moveTo>
                  <a:pt x="906780" y="25145"/>
                </a:moveTo>
                <a:lnTo>
                  <a:pt x="880872" y="25145"/>
                </a:lnTo>
                <a:lnTo>
                  <a:pt x="880872" y="51053"/>
                </a:lnTo>
                <a:lnTo>
                  <a:pt x="906780" y="51053"/>
                </a:lnTo>
                <a:lnTo>
                  <a:pt x="906780" y="25145"/>
                </a:lnTo>
                <a:close/>
              </a:path>
              <a:path w="1901189" h="78104">
                <a:moveTo>
                  <a:pt x="958595" y="25145"/>
                </a:moveTo>
                <a:lnTo>
                  <a:pt x="932688" y="25145"/>
                </a:lnTo>
                <a:lnTo>
                  <a:pt x="932688" y="51053"/>
                </a:lnTo>
                <a:lnTo>
                  <a:pt x="958595" y="51053"/>
                </a:lnTo>
                <a:lnTo>
                  <a:pt x="958595" y="25145"/>
                </a:lnTo>
                <a:close/>
              </a:path>
              <a:path w="1901189" h="78104">
                <a:moveTo>
                  <a:pt x="1010412" y="25145"/>
                </a:moveTo>
                <a:lnTo>
                  <a:pt x="984504" y="25145"/>
                </a:lnTo>
                <a:lnTo>
                  <a:pt x="984504" y="51053"/>
                </a:lnTo>
                <a:lnTo>
                  <a:pt x="1010412" y="51053"/>
                </a:lnTo>
                <a:lnTo>
                  <a:pt x="1010412" y="25145"/>
                </a:lnTo>
                <a:close/>
              </a:path>
              <a:path w="1901189" h="78104">
                <a:moveTo>
                  <a:pt x="1062228" y="25272"/>
                </a:moveTo>
                <a:lnTo>
                  <a:pt x="1036319" y="25272"/>
                </a:lnTo>
                <a:lnTo>
                  <a:pt x="1036319" y="51181"/>
                </a:lnTo>
                <a:lnTo>
                  <a:pt x="1062228" y="51181"/>
                </a:lnTo>
                <a:lnTo>
                  <a:pt x="1062228" y="25272"/>
                </a:lnTo>
                <a:close/>
              </a:path>
              <a:path w="1901189" h="78104">
                <a:moveTo>
                  <a:pt x="1114044" y="25272"/>
                </a:moveTo>
                <a:lnTo>
                  <a:pt x="1088136" y="25272"/>
                </a:lnTo>
                <a:lnTo>
                  <a:pt x="1088136" y="51181"/>
                </a:lnTo>
                <a:lnTo>
                  <a:pt x="1114044" y="51181"/>
                </a:lnTo>
                <a:lnTo>
                  <a:pt x="1114044" y="25272"/>
                </a:lnTo>
                <a:close/>
              </a:path>
              <a:path w="1901189" h="78104">
                <a:moveTo>
                  <a:pt x="1165860" y="25272"/>
                </a:moveTo>
                <a:lnTo>
                  <a:pt x="1139952" y="25272"/>
                </a:lnTo>
                <a:lnTo>
                  <a:pt x="1139952" y="51181"/>
                </a:lnTo>
                <a:lnTo>
                  <a:pt x="1165860" y="51181"/>
                </a:lnTo>
                <a:lnTo>
                  <a:pt x="1165860" y="25272"/>
                </a:lnTo>
                <a:close/>
              </a:path>
              <a:path w="1901189" h="78104">
                <a:moveTo>
                  <a:pt x="1217676" y="25400"/>
                </a:moveTo>
                <a:lnTo>
                  <a:pt x="1191768" y="25400"/>
                </a:lnTo>
                <a:lnTo>
                  <a:pt x="1191768" y="51307"/>
                </a:lnTo>
                <a:lnTo>
                  <a:pt x="1217676" y="51307"/>
                </a:lnTo>
                <a:lnTo>
                  <a:pt x="1217676" y="25400"/>
                </a:lnTo>
                <a:close/>
              </a:path>
              <a:path w="1901189" h="78104">
                <a:moveTo>
                  <a:pt x="1269492" y="25400"/>
                </a:moveTo>
                <a:lnTo>
                  <a:pt x="1243584" y="25400"/>
                </a:lnTo>
                <a:lnTo>
                  <a:pt x="1243584" y="51307"/>
                </a:lnTo>
                <a:lnTo>
                  <a:pt x="1269492" y="51307"/>
                </a:lnTo>
                <a:lnTo>
                  <a:pt x="1269492" y="25400"/>
                </a:lnTo>
                <a:close/>
              </a:path>
              <a:path w="1901189" h="78104">
                <a:moveTo>
                  <a:pt x="1321308" y="25400"/>
                </a:moveTo>
                <a:lnTo>
                  <a:pt x="1295400" y="25400"/>
                </a:lnTo>
                <a:lnTo>
                  <a:pt x="1295400" y="51307"/>
                </a:lnTo>
                <a:lnTo>
                  <a:pt x="1321308" y="51307"/>
                </a:lnTo>
                <a:lnTo>
                  <a:pt x="1321308" y="25400"/>
                </a:lnTo>
                <a:close/>
              </a:path>
              <a:path w="1901189" h="78104">
                <a:moveTo>
                  <a:pt x="1373124" y="25526"/>
                </a:moveTo>
                <a:lnTo>
                  <a:pt x="1347216" y="25526"/>
                </a:lnTo>
                <a:lnTo>
                  <a:pt x="1347216" y="51434"/>
                </a:lnTo>
                <a:lnTo>
                  <a:pt x="1373124" y="51434"/>
                </a:lnTo>
                <a:lnTo>
                  <a:pt x="1373124" y="25526"/>
                </a:lnTo>
                <a:close/>
              </a:path>
              <a:path w="1901189" h="78104">
                <a:moveTo>
                  <a:pt x="1424939" y="25526"/>
                </a:moveTo>
                <a:lnTo>
                  <a:pt x="1399032" y="25526"/>
                </a:lnTo>
                <a:lnTo>
                  <a:pt x="1399032" y="51434"/>
                </a:lnTo>
                <a:lnTo>
                  <a:pt x="1424939" y="51434"/>
                </a:lnTo>
                <a:lnTo>
                  <a:pt x="1424939" y="25526"/>
                </a:lnTo>
                <a:close/>
              </a:path>
              <a:path w="1901189" h="78104">
                <a:moveTo>
                  <a:pt x="1450848" y="25526"/>
                </a:moveTo>
                <a:lnTo>
                  <a:pt x="1450848" y="51434"/>
                </a:lnTo>
                <a:lnTo>
                  <a:pt x="1476756" y="51434"/>
                </a:lnTo>
                <a:lnTo>
                  <a:pt x="1476756" y="25653"/>
                </a:lnTo>
                <a:lnTo>
                  <a:pt x="1450848" y="25526"/>
                </a:lnTo>
                <a:close/>
              </a:path>
              <a:path w="1901189" h="78104">
                <a:moveTo>
                  <a:pt x="1528572" y="25653"/>
                </a:moveTo>
                <a:lnTo>
                  <a:pt x="1502664" y="25653"/>
                </a:lnTo>
                <a:lnTo>
                  <a:pt x="1502664" y="51562"/>
                </a:lnTo>
                <a:lnTo>
                  <a:pt x="1528572" y="51562"/>
                </a:lnTo>
                <a:lnTo>
                  <a:pt x="1528572" y="25653"/>
                </a:lnTo>
                <a:close/>
              </a:path>
              <a:path w="1901189" h="78104">
                <a:moveTo>
                  <a:pt x="1580388" y="25653"/>
                </a:moveTo>
                <a:lnTo>
                  <a:pt x="1554480" y="25653"/>
                </a:lnTo>
                <a:lnTo>
                  <a:pt x="1554480" y="51562"/>
                </a:lnTo>
                <a:lnTo>
                  <a:pt x="1580388" y="51562"/>
                </a:lnTo>
                <a:lnTo>
                  <a:pt x="1580388" y="25653"/>
                </a:lnTo>
                <a:close/>
              </a:path>
              <a:path w="1901189" h="78104">
                <a:moveTo>
                  <a:pt x="1632204" y="25653"/>
                </a:moveTo>
                <a:lnTo>
                  <a:pt x="1606295" y="25653"/>
                </a:lnTo>
                <a:lnTo>
                  <a:pt x="1606295" y="51562"/>
                </a:lnTo>
                <a:lnTo>
                  <a:pt x="1632204" y="51562"/>
                </a:lnTo>
                <a:lnTo>
                  <a:pt x="1632204" y="25653"/>
                </a:lnTo>
                <a:close/>
              </a:path>
              <a:path w="1901189" h="78104">
                <a:moveTo>
                  <a:pt x="1684020" y="25781"/>
                </a:moveTo>
                <a:lnTo>
                  <a:pt x="1658112" y="25781"/>
                </a:lnTo>
                <a:lnTo>
                  <a:pt x="1658112" y="51688"/>
                </a:lnTo>
                <a:lnTo>
                  <a:pt x="1684020" y="51688"/>
                </a:lnTo>
                <a:lnTo>
                  <a:pt x="1684020" y="25781"/>
                </a:lnTo>
                <a:close/>
              </a:path>
              <a:path w="1901189" h="78104">
                <a:moveTo>
                  <a:pt x="1735836" y="25781"/>
                </a:moveTo>
                <a:lnTo>
                  <a:pt x="1709928" y="25781"/>
                </a:lnTo>
                <a:lnTo>
                  <a:pt x="1709928" y="51688"/>
                </a:lnTo>
                <a:lnTo>
                  <a:pt x="1735836" y="51688"/>
                </a:lnTo>
                <a:lnTo>
                  <a:pt x="1735836" y="25781"/>
                </a:lnTo>
                <a:close/>
              </a:path>
              <a:path w="1901189" h="78104">
                <a:moveTo>
                  <a:pt x="1787652" y="25781"/>
                </a:moveTo>
                <a:lnTo>
                  <a:pt x="1761744" y="25781"/>
                </a:lnTo>
                <a:lnTo>
                  <a:pt x="1761744" y="51688"/>
                </a:lnTo>
                <a:lnTo>
                  <a:pt x="1787652" y="51688"/>
                </a:lnTo>
                <a:lnTo>
                  <a:pt x="1787652" y="25781"/>
                </a:lnTo>
                <a:close/>
              </a:path>
              <a:path w="1901189" h="78104">
                <a:moveTo>
                  <a:pt x="1862327" y="0"/>
                </a:moveTo>
                <a:lnTo>
                  <a:pt x="1847201" y="3053"/>
                </a:lnTo>
                <a:lnTo>
                  <a:pt x="1834848" y="11382"/>
                </a:lnTo>
                <a:lnTo>
                  <a:pt x="1826519" y="23735"/>
                </a:lnTo>
                <a:lnTo>
                  <a:pt x="1823465" y="38862"/>
                </a:lnTo>
                <a:lnTo>
                  <a:pt x="1826519" y="53988"/>
                </a:lnTo>
                <a:lnTo>
                  <a:pt x="1834848" y="66341"/>
                </a:lnTo>
                <a:lnTo>
                  <a:pt x="1847201" y="74670"/>
                </a:lnTo>
                <a:lnTo>
                  <a:pt x="1862327" y="77724"/>
                </a:lnTo>
                <a:lnTo>
                  <a:pt x="1877454" y="74670"/>
                </a:lnTo>
                <a:lnTo>
                  <a:pt x="1889807" y="66341"/>
                </a:lnTo>
                <a:lnTo>
                  <a:pt x="1898136" y="53988"/>
                </a:lnTo>
                <a:lnTo>
                  <a:pt x="1898574" y="51815"/>
                </a:lnTo>
                <a:lnTo>
                  <a:pt x="1839467" y="51815"/>
                </a:lnTo>
                <a:lnTo>
                  <a:pt x="1839467" y="25907"/>
                </a:lnTo>
                <a:lnTo>
                  <a:pt x="1898574" y="25907"/>
                </a:lnTo>
                <a:lnTo>
                  <a:pt x="1898136" y="23735"/>
                </a:lnTo>
                <a:lnTo>
                  <a:pt x="1889807" y="11382"/>
                </a:lnTo>
                <a:lnTo>
                  <a:pt x="1877454" y="3053"/>
                </a:lnTo>
                <a:lnTo>
                  <a:pt x="1862327" y="0"/>
                </a:lnTo>
                <a:close/>
              </a:path>
              <a:path w="1901189" h="78104">
                <a:moveTo>
                  <a:pt x="1826081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26081" y="51815"/>
                </a:lnTo>
                <a:lnTo>
                  <a:pt x="1823465" y="38862"/>
                </a:lnTo>
                <a:lnTo>
                  <a:pt x="1826081" y="25907"/>
                </a:lnTo>
                <a:close/>
              </a:path>
              <a:path w="1901189" h="78104">
                <a:moveTo>
                  <a:pt x="1898574" y="25907"/>
                </a:moveTo>
                <a:lnTo>
                  <a:pt x="1839467" y="25907"/>
                </a:lnTo>
                <a:lnTo>
                  <a:pt x="1839467" y="51815"/>
                </a:lnTo>
                <a:lnTo>
                  <a:pt x="1898574" y="51815"/>
                </a:lnTo>
                <a:lnTo>
                  <a:pt x="1901189" y="38862"/>
                </a:lnTo>
                <a:lnTo>
                  <a:pt x="189857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1771" y="349948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0644" y="4088891"/>
            <a:ext cx="767080" cy="669290"/>
            <a:chOff x="580644" y="4088891"/>
            <a:chExt cx="767080" cy="669290"/>
          </a:xfrm>
        </p:grpSpPr>
        <p:sp>
          <p:nvSpPr>
            <p:cNvPr id="30" name="object 30"/>
            <p:cNvSpPr/>
            <p:nvPr/>
          </p:nvSpPr>
          <p:spPr>
            <a:xfrm>
              <a:off x="591312" y="4104131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51" y="0"/>
                  </a:moveTo>
                  <a:lnTo>
                    <a:pt x="189052" y="0"/>
                  </a:lnTo>
                  <a:lnTo>
                    <a:pt x="0" y="326898"/>
                  </a:lnTo>
                  <a:lnTo>
                    <a:pt x="189052" y="653796"/>
                  </a:lnTo>
                  <a:lnTo>
                    <a:pt x="566851" y="653796"/>
                  </a:lnTo>
                  <a:lnTo>
                    <a:pt x="755904" y="326898"/>
                  </a:lnTo>
                  <a:lnTo>
                    <a:pt x="5668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216" y="4093463"/>
              <a:ext cx="755904" cy="6537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5216" y="409346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052" y="0"/>
                  </a:lnTo>
                  <a:lnTo>
                    <a:pt x="566851" y="0"/>
                  </a:lnTo>
                  <a:lnTo>
                    <a:pt x="755904" y="326898"/>
                  </a:lnTo>
                  <a:lnTo>
                    <a:pt x="566851" y="653796"/>
                  </a:lnTo>
                  <a:lnTo>
                    <a:pt x="18905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412" y="4133087"/>
              <a:ext cx="662940" cy="5745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29412" y="4133087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6027" y="0"/>
                  </a:lnTo>
                  <a:lnTo>
                    <a:pt x="496912" y="0"/>
                  </a:lnTo>
                  <a:lnTo>
                    <a:pt x="662940" y="287274"/>
                  </a:lnTo>
                  <a:lnTo>
                    <a:pt x="496912" y="574548"/>
                  </a:lnTo>
                  <a:lnTo>
                    <a:pt x="166027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1483613" y="4517135"/>
            <a:ext cx="3359785" cy="78105"/>
          </a:xfrm>
          <a:custGeom>
            <a:avLst/>
            <a:gdLst/>
            <a:ahLst/>
            <a:cxnLst/>
            <a:rect l="l" t="t" r="r" b="b"/>
            <a:pathLst>
              <a:path w="3359785" h="78104">
                <a:moveTo>
                  <a:pt x="0" y="12191"/>
                </a:moveTo>
                <a:lnTo>
                  <a:pt x="0" y="38100"/>
                </a:lnTo>
                <a:lnTo>
                  <a:pt x="25908" y="38226"/>
                </a:lnTo>
                <a:lnTo>
                  <a:pt x="25908" y="12318"/>
                </a:lnTo>
                <a:lnTo>
                  <a:pt x="0" y="12191"/>
                </a:lnTo>
                <a:close/>
              </a:path>
              <a:path w="3359785" h="78104">
                <a:moveTo>
                  <a:pt x="51816" y="12445"/>
                </a:moveTo>
                <a:lnTo>
                  <a:pt x="51816" y="38353"/>
                </a:lnTo>
                <a:lnTo>
                  <a:pt x="77724" y="38481"/>
                </a:lnTo>
                <a:lnTo>
                  <a:pt x="77724" y="12572"/>
                </a:lnTo>
                <a:lnTo>
                  <a:pt x="51816" y="12445"/>
                </a:lnTo>
                <a:close/>
              </a:path>
              <a:path w="3359785" h="78104">
                <a:moveTo>
                  <a:pt x="103632" y="12572"/>
                </a:moveTo>
                <a:lnTo>
                  <a:pt x="103632" y="38481"/>
                </a:lnTo>
                <a:lnTo>
                  <a:pt x="129540" y="38607"/>
                </a:lnTo>
                <a:lnTo>
                  <a:pt x="129540" y="12700"/>
                </a:lnTo>
                <a:lnTo>
                  <a:pt x="103632" y="12572"/>
                </a:lnTo>
                <a:close/>
              </a:path>
              <a:path w="3359785" h="78104">
                <a:moveTo>
                  <a:pt x="155448" y="12826"/>
                </a:moveTo>
                <a:lnTo>
                  <a:pt x="155448" y="38734"/>
                </a:lnTo>
                <a:lnTo>
                  <a:pt x="181356" y="38862"/>
                </a:lnTo>
                <a:lnTo>
                  <a:pt x="181356" y="12953"/>
                </a:lnTo>
                <a:lnTo>
                  <a:pt x="155448" y="12826"/>
                </a:lnTo>
                <a:close/>
              </a:path>
              <a:path w="3359785" h="78104">
                <a:moveTo>
                  <a:pt x="207263" y="13081"/>
                </a:moveTo>
                <a:lnTo>
                  <a:pt x="207263" y="38988"/>
                </a:lnTo>
                <a:lnTo>
                  <a:pt x="233172" y="39115"/>
                </a:lnTo>
                <a:lnTo>
                  <a:pt x="233172" y="13207"/>
                </a:lnTo>
                <a:lnTo>
                  <a:pt x="207263" y="13081"/>
                </a:lnTo>
                <a:close/>
              </a:path>
              <a:path w="3359785" h="78104">
                <a:moveTo>
                  <a:pt x="259080" y="13207"/>
                </a:moveTo>
                <a:lnTo>
                  <a:pt x="259080" y="39115"/>
                </a:lnTo>
                <a:lnTo>
                  <a:pt x="284988" y="39243"/>
                </a:lnTo>
                <a:lnTo>
                  <a:pt x="284988" y="13334"/>
                </a:lnTo>
                <a:lnTo>
                  <a:pt x="259080" y="13207"/>
                </a:lnTo>
                <a:close/>
              </a:path>
              <a:path w="3359785" h="78104">
                <a:moveTo>
                  <a:pt x="310896" y="13462"/>
                </a:moveTo>
                <a:lnTo>
                  <a:pt x="310896" y="39369"/>
                </a:lnTo>
                <a:lnTo>
                  <a:pt x="336804" y="39496"/>
                </a:lnTo>
                <a:lnTo>
                  <a:pt x="336804" y="13588"/>
                </a:lnTo>
                <a:lnTo>
                  <a:pt x="310896" y="13462"/>
                </a:lnTo>
                <a:close/>
              </a:path>
              <a:path w="3359785" h="78104">
                <a:moveTo>
                  <a:pt x="362712" y="13715"/>
                </a:moveTo>
                <a:lnTo>
                  <a:pt x="362712" y="39624"/>
                </a:lnTo>
                <a:lnTo>
                  <a:pt x="388619" y="39750"/>
                </a:lnTo>
                <a:lnTo>
                  <a:pt x="388619" y="13843"/>
                </a:lnTo>
                <a:lnTo>
                  <a:pt x="362712" y="13715"/>
                </a:lnTo>
                <a:close/>
              </a:path>
              <a:path w="3359785" h="78104">
                <a:moveTo>
                  <a:pt x="414528" y="13843"/>
                </a:moveTo>
                <a:lnTo>
                  <a:pt x="414528" y="39750"/>
                </a:lnTo>
                <a:lnTo>
                  <a:pt x="440436" y="39877"/>
                </a:lnTo>
                <a:lnTo>
                  <a:pt x="440436" y="13969"/>
                </a:lnTo>
                <a:lnTo>
                  <a:pt x="414528" y="13843"/>
                </a:lnTo>
                <a:close/>
              </a:path>
              <a:path w="3359785" h="78104">
                <a:moveTo>
                  <a:pt x="466344" y="14096"/>
                </a:moveTo>
                <a:lnTo>
                  <a:pt x="466344" y="40005"/>
                </a:lnTo>
                <a:lnTo>
                  <a:pt x="492252" y="40131"/>
                </a:lnTo>
                <a:lnTo>
                  <a:pt x="492252" y="14224"/>
                </a:lnTo>
                <a:lnTo>
                  <a:pt x="466344" y="14096"/>
                </a:lnTo>
                <a:close/>
              </a:path>
              <a:path w="3359785" h="78104">
                <a:moveTo>
                  <a:pt x="518160" y="14350"/>
                </a:moveTo>
                <a:lnTo>
                  <a:pt x="518160" y="40258"/>
                </a:lnTo>
                <a:lnTo>
                  <a:pt x="544068" y="40386"/>
                </a:lnTo>
                <a:lnTo>
                  <a:pt x="544068" y="14477"/>
                </a:lnTo>
                <a:lnTo>
                  <a:pt x="518160" y="14350"/>
                </a:lnTo>
                <a:close/>
              </a:path>
              <a:path w="3359785" h="78104">
                <a:moveTo>
                  <a:pt x="595884" y="14605"/>
                </a:moveTo>
                <a:lnTo>
                  <a:pt x="569976" y="14605"/>
                </a:lnTo>
                <a:lnTo>
                  <a:pt x="569976" y="40512"/>
                </a:lnTo>
                <a:lnTo>
                  <a:pt x="595884" y="40512"/>
                </a:lnTo>
                <a:lnTo>
                  <a:pt x="595884" y="14605"/>
                </a:lnTo>
                <a:close/>
              </a:path>
              <a:path w="3359785" h="78104">
                <a:moveTo>
                  <a:pt x="621792" y="14731"/>
                </a:moveTo>
                <a:lnTo>
                  <a:pt x="621792" y="40639"/>
                </a:lnTo>
                <a:lnTo>
                  <a:pt x="647700" y="40766"/>
                </a:lnTo>
                <a:lnTo>
                  <a:pt x="647700" y="14858"/>
                </a:lnTo>
                <a:lnTo>
                  <a:pt x="621792" y="14731"/>
                </a:lnTo>
                <a:close/>
              </a:path>
              <a:path w="3359785" h="78104">
                <a:moveTo>
                  <a:pt x="673608" y="14986"/>
                </a:moveTo>
                <a:lnTo>
                  <a:pt x="673608" y="40893"/>
                </a:lnTo>
                <a:lnTo>
                  <a:pt x="699516" y="41020"/>
                </a:lnTo>
                <a:lnTo>
                  <a:pt x="699516" y="15112"/>
                </a:lnTo>
                <a:lnTo>
                  <a:pt x="673608" y="14986"/>
                </a:lnTo>
                <a:close/>
              </a:path>
              <a:path w="3359785" h="78104">
                <a:moveTo>
                  <a:pt x="751332" y="15239"/>
                </a:moveTo>
                <a:lnTo>
                  <a:pt x="725424" y="15239"/>
                </a:lnTo>
                <a:lnTo>
                  <a:pt x="725424" y="41147"/>
                </a:lnTo>
                <a:lnTo>
                  <a:pt x="751332" y="41147"/>
                </a:lnTo>
                <a:lnTo>
                  <a:pt x="751332" y="15239"/>
                </a:lnTo>
                <a:close/>
              </a:path>
              <a:path w="3359785" h="78104">
                <a:moveTo>
                  <a:pt x="777240" y="15366"/>
                </a:moveTo>
                <a:lnTo>
                  <a:pt x="777240" y="41275"/>
                </a:lnTo>
                <a:lnTo>
                  <a:pt x="803148" y="41401"/>
                </a:lnTo>
                <a:lnTo>
                  <a:pt x="803148" y="15493"/>
                </a:lnTo>
                <a:lnTo>
                  <a:pt x="777240" y="15366"/>
                </a:lnTo>
                <a:close/>
              </a:path>
              <a:path w="3359785" h="78104">
                <a:moveTo>
                  <a:pt x="829056" y="15620"/>
                </a:moveTo>
                <a:lnTo>
                  <a:pt x="829056" y="41528"/>
                </a:lnTo>
                <a:lnTo>
                  <a:pt x="854963" y="41656"/>
                </a:lnTo>
                <a:lnTo>
                  <a:pt x="854963" y="15747"/>
                </a:lnTo>
                <a:lnTo>
                  <a:pt x="829056" y="15620"/>
                </a:lnTo>
                <a:close/>
              </a:path>
              <a:path w="3359785" h="78104">
                <a:moveTo>
                  <a:pt x="906780" y="15875"/>
                </a:moveTo>
                <a:lnTo>
                  <a:pt x="880872" y="15875"/>
                </a:lnTo>
                <a:lnTo>
                  <a:pt x="880872" y="41782"/>
                </a:lnTo>
                <a:lnTo>
                  <a:pt x="906780" y="41782"/>
                </a:lnTo>
                <a:lnTo>
                  <a:pt x="906780" y="15875"/>
                </a:lnTo>
                <a:close/>
              </a:path>
              <a:path w="3359785" h="78104">
                <a:moveTo>
                  <a:pt x="932688" y="16001"/>
                </a:moveTo>
                <a:lnTo>
                  <a:pt x="932688" y="41909"/>
                </a:lnTo>
                <a:lnTo>
                  <a:pt x="958596" y="42037"/>
                </a:lnTo>
                <a:lnTo>
                  <a:pt x="958596" y="16128"/>
                </a:lnTo>
                <a:lnTo>
                  <a:pt x="932688" y="16001"/>
                </a:lnTo>
                <a:close/>
              </a:path>
              <a:path w="3359785" h="78104">
                <a:moveTo>
                  <a:pt x="984504" y="16256"/>
                </a:moveTo>
                <a:lnTo>
                  <a:pt x="984504" y="42163"/>
                </a:lnTo>
                <a:lnTo>
                  <a:pt x="1010412" y="42290"/>
                </a:lnTo>
                <a:lnTo>
                  <a:pt x="1010412" y="16382"/>
                </a:lnTo>
                <a:lnTo>
                  <a:pt x="984504" y="16256"/>
                </a:lnTo>
                <a:close/>
              </a:path>
              <a:path w="3359785" h="78104">
                <a:moveTo>
                  <a:pt x="1036319" y="16509"/>
                </a:moveTo>
                <a:lnTo>
                  <a:pt x="1036193" y="42418"/>
                </a:lnTo>
                <a:lnTo>
                  <a:pt x="1062101" y="42544"/>
                </a:lnTo>
                <a:lnTo>
                  <a:pt x="1062228" y="16637"/>
                </a:lnTo>
                <a:lnTo>
                  <a:pt x="1036319" y="16509"/>
                </a:lnTo>
                <a:close/>
              </a:path>
              <a:path w="3359785" h="78104">
                <a:moveTo>
                  <a:pt x="1088136" y="16637"/>
                </a:moveTo>
                <a:lnTo>
                  <a:pt x="1088009" y="42544"/>
                </a:lnTo>
                <a:lnTo>
                  <a:pt x="1113917" y="42671"/>
                </a:lnTo>
                <a:lnTo>
                  <a:pt x="1114044" y="16763"/>
                </a:lnTo>
                <a:lnTo>
                  <a:pt x="1088136" y="16637"/>
                </a:lnTo>
                <a:close/>
              </a:path>
              <a:path w="3359785" h="78104">
                <a:moveTo>
                  <a:pt x="1139952" y="16890"/>
                </a:moveTo>
                <a:lnTo>
                  <a:pt x="1139825" y="42799"/>
                </a:lnTo>
                <a:lnTo>
                  <a:pt x="1165733" y="42925"/>
                </a:lnTo>
                <a:lnTo>
                  <a:pt x="1165860" y="17018"/>
                </a:lnTo>
                <a:lnTo>
                  <a:pt x="1139952" y="16890"/>
                </a:lnTo>
                <a:close/>
              </a:path>
              <a:path w="3359785" h="78104">
                <a:moveTo>
                  <a:pt x="1191768" y="17144"/>
                </a:moveTo>
                <a:lnTo>
                  <a:pt x="1191641" y="43052"/>
                </a:lnTo>
                <a:lnTo>
                  <a:pt x="1217549" y="43180"/>
                </a:lnTo>
                <a:lnTo>
                  <a:pt x="1217676" y="17271"/>
                </a:lnTo>
                <a:lnTo>
                  <a:pt x="1191768" y="17144"/>
                </a:lnTo>
                <a:close/>
              </a:path>
              <a:path w="3359785" h="78104">
                <a:moveTo>
                  <a:pt x="1243584" y="17271"/>
                </a:moveTo>
                <a:lnTo>
                  <a:pt x="1243457" y="43180"/>
                </a:lnTo>
                <a:lnTo>
                  <a:pt x="1269365" y="43306"/>
                </a:lnTo>
                <a:lnTo>
                  <a:pt x="1269492" y="17399"/>
                </a:lnTo>
                <a:lnTo>
                  <a:pt x="1243584" y="17271"/>
                </a:lnTo>
                <a:close/>
              </a:path>
              <a:path w="3359785" h="78104">
                <a:moveTo>
                  <a:pt x="1295400" y="17525"/>
                </a:moveTo>
                <a:lnTo>
                  <a:pt x="1295273" y="43433"/>
                </a:lnTo>
                <a:lnTo>
                  <a:pt x="1321181" y="43561"/>
                </a:lnTo>
                <a:lnTo>
                  <a:pt x="1321308" y="17652"/>
                </a:lnTo>
                <a:lnTo>
                  <a:pt x="1295400" y="17525"/>
                </a:lnTo>
                <a:close/>
              </a:path>
              <a:path w="3359785" h="78104">
                <a:moveTo>
                  <a:pt x="1347216" y="17780"/>
                </a:moveTo>
                <a:lnTo>
                  <a:pt x="1347089" y="43687"/>
                </a:lnTo>
                <a:lnTo>
                  <a:pt x="1372997" y="43814"/>
                </a:lnTo>
                <a:lnTo>
                  <a:pt x="1373124" y="17906"/>
                </a:lnTo>
                <a:lnTo>
                  <a:pt x="1347216" y="17780"/>
                </a:lnTo>
                <a:close/>
              </a:path>
              <a:path w="3359785" h="78104">
                <a:moveTo>
                  <a:pt x="1399032" y="17906"/>
                </a:moveTo>
                <a:lnTo>
                  <a:pt x="1398905" y="43814"/>
                </a:lnTo>
                <a:lnTo>
                  <a:pt x="1424813" y="43941"/>
                </a:lnTo>
                <a:lnTo>
                  <a:pt x="1424940" y="18033"/>
                </a:lnTo>
                <a:lnTo>
                  <a:pt x="1399032" y="17906"/>
                </a:lnTo>
                <a:close/>
              </a:path>
              <a:path w="3359785" h="78104">
                <a:moveTo>
                  <a:pt x="1450848" y="18161"/>
                </a:moveTo>
                <a:lnTo>
                  <a:pt x="1450721" y="44068"/>
                </a:lnTo>
                <a:lnTo>
                  <a:pt x="1476629" y="44195"/>
                </a:lnTo>
                <a:lnTo>
                  <a:pt x="1476756" y="18287"/>
                </a:lnTo>
                <a:lnTo>
                  <a:pt x="1450848" y="18161"/>
                </a:lnTo>
                <a:close/>
              </a:path>
              <a:path w="3359785" h="78104">
                <a:moveTo>
                  <a:pt x="1502664" y="18414"/>
                </a:moveTo>
                <a:lnTo>
                  <a:pt x="1502537" y="44322"/>
                </a:lnTo>
                <a:lnTo>
                  <a:pt x="1528445" y="44450"/>
                </a:lnTo>
                <a:lnTo>
                  <a:pt x="1528572" y="18541"/>
                </a:lnTo>
                <a:lnTo>
                  <a:pt x="1502664" y="18414"/>
                </a:lnTo>
                <a:close/>
              </a:path>
              <a:path w="3359785" h="78104">
                <a:moveTo>
                  <a:pt x="1580388" y="18668"/>
                </a:moveTo>
                <a:lnTo>
                  <a:pt x="1554480" y="18668"/>
                </a:lnTo>
                <a:lnTo>
                  <a:pt x="1554353" y="44576"/>
                </a:lnTo>
                <a:lnTo>
                  <a:pt x="1580261" y="44576"/>
                </a:lnTo>
                <a:lnTo>
                  <a:pt x="1580388" y="18668"/>
                </a:lnTo>
                <a:close/>
              </a:path>
              <a:path w="3359785" h="78104">
                <a:moveTo>
                  <a:pt x="1606296" y="18795"/>
                </a:moveTo>
                <a:lnTo>
                  <a:pt x="1606169" y="44703"/>
                </a:lnTo>
                <a:lnTo>
                  <a:pt x="1632077" y="44831"/>
                </a:lnTo>
                <a:lnTo>
                  <a:pt x="1632204" y="18922"/>
                </a:lnTo>
                <a:lnTo>
                  <a:pt x="1606296" y="18795"/>
                </a:lnTo>
                <a:close/>
              </a:path>
              <a:path w="3359785" h="78104">
                <a:moveTo>
                  <a:pt x="1658112" y="19050"/>
                </a:moveTo>
                <a:lnTo>
                  <a:pt x="1657985" y="44957"/>
                </a:lnTo>
                <a:lnTo>
                  <a:pt x="1683893" y="45084"/>
                </a:lnTo>
                <a:lnTo>
                  <a:pt x="1684020" y="19176"/>
                </a:lnTo>
                <a:lnTo>
                  <a:pt x="1658112" y="19050"/>
                </a:lnTo>
                <a:close/>
              </a:path>
              <a:path w="3359785" h="78104">
                <a:moveTo>
                  <a:pt x="1735836" y="19303"/>
                </a:moveTo>
                <a:lnTo>
                  <a:pt x="1709928" y="19303"/>
                </a:lnTo>
                <a:lnTo>
                  <a:pt x="1709801" y="45212"/>
                </a:lnTo>
                <a:lnTo>
                  <a:pt x="1735709" y="45212"/>
                </a:lnTo>
                <a:lnTo>
                  <a:pt x="1735836" y="19303"/>
                </a:lnTo>
                <a:close/>
              </a:path>
              <a:path w="3359785" h="78104">
                <a:moveTo>
                  <a:pt x="1761744" y="19431"/>
                </a:moveTo>
                <a:lnTo>
                  <a:pt x="1761617" y="45338"/>
                </a:lnTo>
                <a:lnTo>
                  <a:pt x="1787525" y="45465"/>
                </a:lnTo>
                <a:lnTo>
                  <a:pt x="1787652" y="19557"/>
                </a:lnTo>
                <a:lnTo>
                  <a:pt x="1761744" y="19431"/>
                </a:lnTo>
                <a:close/>
              </a:path>
              <a:path w="3359785" h="78104">
                <a:moveTo>
                  <a:pt x="1813560" y="19684"/>
                </a:moveTo>
                <a:lnTo>
                  <a:pt x="1813433" y="45593"/>
                </a:lnTo>
                <a:lnTo>
                  <a:pt x="1839340" y="45719"/>
                </a:lnTo>
                <a:lnTo>
                  <a:pt x="1839468" y="19812"/>
                </a:lnTo>
                <a:lnTo>
                  <a:pt x="1813560" y="19684"/>
                </a:lnTo>
                <a:close/>
              </a:path>
              <a:path w="3359785" h="78104">
                <a:moveTo>
                  <a:pt x="1891284" y="19938"/>
                </a:moveTo>
                <a:lnTo>
                  <a:pt x="1865376" y="19938"/>
                </a:lnTo>
                <a:lnTo>
                  <a:pt x="1865249" y="45846"/>
                </a:lnTo>
                <a:lnTo>
                  <a:pt x="1891157" y="45846"/>
                </a:lnTo>
                <a:lnTo>
                  <a:pt x="1891284" y="19938"/>
                </a:lnTo>
                <a:close/>
              </a:path>
              <a:path w="3359785" h="78104">
                <a:moveTo>
                  <a:pt x="1917191" y="20065"/>
                </a:moveTo>
                <a:lnTo>
                  <a:pt x="1917064" y="45974"/>
                </a:lnTo>
                <a:lnTo>
                  <a:pt x="1942973" y="46100"/>
                </a:lnTo>
                <a:lnTo>
                  <a:pt x="1943100" y="20193"/>
                </a:lnTo>
                <a:lnTo>
                  <a:pt x="1917191" y="20065"/>
                </a:lnTo>
                <a:close/>
              </a:path>
              <a:path w="3359785" h="78104">
                <a:moveTo>
                  <a:pt x="1969008" y="20319"/>
                </a:moveTo>
                <a:lnTo>
                  <a:pt x="1968881" y="46227"/>
                </a:lnTo>
                <a:lnTo>
                  <a:pt x="1994789" y="46355"/>
                </a:lnTo>
                <a:lnTo>
                  <a:pt x="1994915" y="20446"/>
                </a:lnTo>
                <a:lnTo>
                  <a:pt x="1969008" y="20319"/>
                </a:lnTo>
                <a:close/>
              </a:path>
              <a:path w="3359785" h="78104">
                <a:moveTo>
                  <a:pt x="2020824" y="20574"/>
                </a:moveTo>
                <a:lnTo>
                  <a:pt x="2020697" y="46481"/>
                </a:lnTo>
                <a:lnTo>
                  <a:pt x="2046605" y="46608"/>
                </a:lnTo>
                <a:lnTo>
                  <a:pt x="2046732" y="20700"/>
                </a:lnTo>
                <a:lnTo>
                  <a:pt x="2020824" y="20574"/>
                </a:lnTo>
                <a:close/>
              </a:path>
              <a:path w="3359785" h="78104">
                <a:moveTo>
                  <a:pt x="2072639" y="20700"/>
                </a:moveTo>
                <a:lnTo>
                  <a:pt x="2072513" y="46608"/>
                </a:lnTo>
                <a:lnTo>
                  <a:pt x="2098421" y="46736"/>
                </a:lnTo>
                <a:lnTo>
                  <a:pt x="2098548" y="20827"/>
                </a:lnTo>
                <a:lnTo>
                  <a:pt x="2072639" y="20700"/>
                </a:lnTo>
                <a:close/>
              </a:path>
              <a:path w="3359785" h="78104">
                <a:moveTo>
                  <a:pt x="2124456" y="20955"/>
                </a:moveTo>
                <a:lnTo>
                  <a:pt x="2124329" y="46862"/>
                </a:lnTo>
                <a:lnTo>
                  <a:pt x="2150237" y="46989"/>
                </a:lnTo>
                <a:lnTo>
                  <a:pt x="2150364" y="21081"/>
                </a:lnTo>
                <a:lnTo>
                  <a:pt x="2124456" y="20955"/>
                </a:lnTo>
                <a:close/>
              </a:path>
              <a:path w="3359785" h="78104">
                <a:moveTo>
                  <a:pt x="2176272" y="21208"/>
                </a:moveTo>
                <a:lnTo>
                  <a:pt x="2176145" y="47116"/>
                </a:lnTo>
                <a:lnTo>
                  <a:pt x="2202053" y="47243"/>
                </a:lnTo>
                <a:lnTo>
                  <a:pt x="2202180" y="21336"/>
                </a:lnTo>
                <a:lnTo>
                  <a:pt x="2176272" y="21208"/>
                </a:lnTo>
                <a:close/>
              </a:path>
              <a:path w="3359785" h="78104">
                <a:moveTo>
                  <a:pt x="2228088" y="21336"/>
                </a:moveTo>
                <a:lnTo>
                  <a:pt x="2227961" y="47243"/>
                </a:lnTo>
                <a:lnTo>
                  <a:pt x="2253869" y="47370"/>
                </a:lnTo>
                <a:lnTo>
                  <a:pt x="2253996" y="21462"/>
                </a:lnTo>
                <a:lnTo>
                  <a:pt x="2228088" y="21336"/>
                </a:lnTo>
                <a:close/>
              </a:path>
              <a:path w="3359785" h="78104">
                <a:moveTo>
                  <a:pt x="2279904" y="21589"/>
                </a:moveTo>
                <a:lnTo>
                  <a:pt x="2279777" y="47497"/>
                </a:lnTo>
                <a:lnTo>
                  <a:pt x="2305685" y="47625"/>
                </a:lnTo>
                <a:lnTo>
                  <a:pt x="2305812" y="21716"/>
                </a:lnTo>
                <a:lnTo>
                  <a:pt x="2279904" y="21589"/>
                </a:lnTo>
                <a:close/>
              </a:path>
              <a:path w="3359785" h="78104">
                <a:moveTo>
                  <a:pt x="2331720" y="21843"/>
                </a:moveTo>
                <a:lnTo>
                  <a:pt x="2331593" y="47751"/>
                </a:lnTo>
                <a:lnTo>
                  <a:pt x="2357501" y="47878"/>
                </a:lnTo>
                <a:lnTo>
                  <a:pt x="2357628" y="21970"/>
                </a:lnTo>
                <a:lnTo>
                  <a:pt x="2331720" y="21843"/>
                </a:lnTo>
                <a:close/>
              </a:path>
              <a:path w="3359785" h="78104">
                <a:moveTo>
                  <a:pt x="2409444" y="22097"/>
                </a:moveTo>
                <a:lnTo>
                  <a:pt x="2383536" y="22097"/>
                </a:lnTo>
                <a:lnTo>
                  <a:pt x="2383409" y="48006"/>
                </a:lnTo>
                <a:lnTo>
                  <a:pt x="2409316" y="48006"/>
                </a:lnTo>
                <a:lnTo>
                  <a:pt x="2409444" y="22097"/>
                </a:lnTo>
                <a:close/>
              </a:path>
              <a:path w="3359785" h="78104">
                <a:moveTo>
                  <a:pt x="2435352" y="22225"/>
                </a:moveTo>
                <a:lnTo>
                  <a:pt x="2435225" y="48132"/>
                </a:lnTo>
                <a:lnTo>
                  <a:pt x="2461133" y="48259"/>
                </a:lnTo>
                <a:lnTo>
                  <a:pt x="2461260" y="22351"/>
                </a:lnTo>
                <a:lnTo>
                  <a:pt x="2435352" y="22225"/>
                </a:lnTo>
                <a:close/>
              </a:path>
              <a:path w="3359785" h="78104">
                <a:moveTo>
                  <a:pt x="2487168" y="22478"/>
                </a:moveTo>
                <a:lnTo>
                  <a:pt x="2487041" y="48387"/>
                </a:lnTo>
                <a:lnTo>
                  <a:pt x="2512949" y="48513"/>
                </a:lnTo>
                <a:lnTo>
                  <a:pt x="2513076" y="22606"/>
                </a:lnTo>
                <a:lnTo>
                  <a:pt x="2487168" y="22478"/>
                </a:lnTo>
                <a:close/>
              </a:path>
              <a:path w="3359785" h="78104">
                <a:moveTo>
                  <a:pt x="2564891" y="22732"/>
                </a:moveTo>
                <a:lnTo>
                  <a:pt x="2538984" y="22732"/>
                </a:lnTo>
                <a:lnTo>
                  <a:pt x="2538857" y="48640"/>
                </a:lnTo>
                <a:lnTo>
                  <a:pt x="2564765" y="48640"/>
                </a:lnTo>
                <a:lnTo>
                  <a:pt x="2564891" y="22732"/>
                </a:lnTo>
                <a:close/>
              </a:path>
              <a:path w="3359785" h="78104">
                <a:moveTo>
                  <a:pt x="2590800" y="22859"/>
                </a:moveTo>
                <a:lnTo>
                  <a:pt x="2590673" y="48768"/>
                </a:lnTo>
                <a:lnTo>
                  <a:pt x="2616581" y="48894"/>
                </a:lnTo>
                <a:lnTo>
                  <a:pt x="2616708" y="22987"/>
                </a:lnTo>
                <a:lnTo>
                  <a:pt x="2590800" y="22859"/>
                </a:lnTo>
                <a:close/>
              </a:path>
              <a:path w="3359785" h="78104">
                <a:moveTo>
                  <a:pt x="2642616" y="23113"/>
                </a:moveTo>
                <a:lnTo>
                  <a:pt x="2642489" y="49021"/>
                </a:lnTo>
                <a:lnTo>
                  <a:pt x="2668397" y="49149"/>
                </a:lnTo>
                <a:lnTo>
                  <a:pt x="2668524" y="23240"/>
                </a:lnTo>
                <a:lnTo>
                  <a:pt x="2642616" y="23113"/>
                </a:lnTo>
                <a:close/>
              </a:path>
              <a:path w="3359785" h="78104">
                <a:moveTo>
                  <a:pt x="2720340" y="23368"/>
                </a:moveTo>
                <a:lnTo>
                  <a:pt x="2694432" y="23368"/>
                </a:lnTo>
                <a:lnTo>
                  <a:pt x="2694305" y="49275"/>
                </a:lnTo>
                <a:lnTo>
                  <a:pt x="2720213" y="49275"/>
                </a:lnTo>
                <a:lnTo>
                  <a:pt x="2720340" y="23368"/>
                </a:lnTo>
                <a:close/>
              </a:path>
              <a:path w="3359785" h="78104">
                <a:moveTo>
                  <a:pt x="2746248" y="23494"/>
                </a:moveTo>
                <a:lnTo>
                  <a:pt x="2746121" y="49402"/>
                </a:lnTo>
                <a:lnTo>
                  <a:pt x="2772029" y="49530"/>
                </a:lnTo>
                <a:lnTo>
                  <a:pt x="2772156" y="23621"/>
                </a:lnTo>
                <a:lnTo>
                  <a:pt x="2746248" y="23494"/>
                </a:lnTo>
                <a:close/>
              </a:path>
              <a:path w="3359785" h="78104">
                <a:moveTo>
                  <a:pt x="2798064" y="23749"/>
                </a:moveTo>
                <a:lnTo>
                  <a:pt x="2797937" y="49656"/>
                </a:lnTo>
                <a:lnTo>
                  <a:pt x="2823845" y="49783"/>
                </a:lnTo>
                <a:lnTo>
                  <a:pt x="2823972" y="23875"/>
                </a:lnTo>
                <a:lnTo>
                  <a:pt x="2798064" y="23749"/>
                </a:lnTo>
                <a:close/>
              </a:path>
              <a:path w="3359785" h="78104">
                <a:moveTo>
                  <a:pt x="2849880" y="24002"/>
                </a:moveTo>
                <a:lnTo>
                  <a:pt x="2849753" y="49911"/>
                </a:lnTo>
                <a:lnTo>
                  <a:pt x="2875661" y="50037"/>
                </a:lnTo>
                <a:lnTo>
                  <a:pt x="2875788" y="24130"/>
                </a:lnTo>
                <a:lnTo>
                  <a:pt x="2849880" y="24002"/>
                </a:lnTo>
                <a:close/>
              </a:path>
              <a:path w="3359785" h="78104">
                <a:moveTo>
                  <a:pt x="2901696" y="24130"/>
                </a:moveTo>
                <a:lnTo>
                  <a:pt x="2901569" y="50037"/>
                </a:lnTo>
                <a:lnTo>
                  <a:pt x="2927477" y="50164"/>
                </a:lnTo>
                <a:lnTo>
                  <a:pt x="2927604" y="24256"/>
                </a:lnTo>
                <a:lnTo>
                  <a:pt x="2901696" y="24130"/>
                </a:lnTo>
                <a:close/>
              </a:path>
              <a:path w="3359785" h="78104">
                <a:moveTo>
                  <a:pt x="2953512" y="24383"/>
                </a:moveTo>
                <a:lnTo>
                  <a:pt x="2953385" y="50291"/>
                </a:lnTo>
                <a:lnTo>
                  <a:pt x="2979293" y="50418"/>
                </a:lnTo>
                <a:lnTo>
                  <a:pt x="2979420" y="24511"/>
                </a:lnTo>
                <a:lnTo>
                  <a:pt x="2953512" y="24383"/>
                </a:lnTo>
                <a:close/>
              </a:path>
              <a:path w="3359785" h="78104">
                <a:moveTo>
                  <a:pt x="3005328" y="24637"/>
                </a:moveTo>
                <a:lnTo>
                  <a:pt x="3005201" y="50545"/>
                </a:lnTo>
                <a:lnTo>
                  <a:pt x="3031109" y="50672"/>
                </a:lnTo>
                <a:lnTo>
                  <a:pt x="3031236" y="24764"/>
                </a:lnTo>
                <a:lnTo>
                  <a:pt x="3005328" y="24637"/>
                </a:lnTo>
                <a:close/>
              </a:path>
              <a:path w="3359785" h="78104">
                <a:moveTo>
                  <a:pt x="3057144" y="24764"/>
                </a:moveTo>
                <a:lnTo>
                  <a:pt x="3057016" y="50672"/>
                </a:lnTo>
                <a:lnTo>
                  <a:pt x="3082925" y="50800"/>
                </a:lnTo>
                <a:lnTo>
                  <a:pt x="3083052" y="24891"/>
                </a:lnTo>
                <a:lnTo>
                  <a:pt x="3057144" y="24764"/>
                </a:lnTo>
                <a:close/>
              </a:path>
              <a:path w="3359785" h="78104">
                <a:moveTo>
                  <a:pt x="3108960" y="25018"/>
                </a:moveTo>
                <a:lnTo>
                  <a:pt x="3108833" y="50926"/>
                </a:lnTo>
                <a:lnTo>
                  <a:pt x="3134741" y="51053"/>
                </a:lnTo>
                <a:lnTo>
                  <a:pt x="3134868" y="25145"/>
                </a:lnTo>
                <a:lnTo>
                  <a:pt x="3108960" y="25018"/>
                </a:lnTo>
                <a:close/>
              </a:path>
              <a:path w="3359785" h="78104">
                <a:moveTo>
                  <a:pt x="3160776" y="25272"/>
                </a:moveTo>
                <a:lnTo>
                  <a:pt x="3160649" y="51181"/>
                </a:lnTo>
                <a:lnTo>
                  <a:pt x="3186557" y="51307"/>
                </a:lnTo>
                <a:lnTo>
                  <a:pt x="3186684" y="25400"/>
                </a:lnTo>
                <a:lnTo>
                  <a:pt x="3160776" y="25272"/>
                </a:lnTo>
                <a:close/>
              </a:path>
              <a:path w="3359785" h="78104">
                <a:moveTo>
                  <a:pt x="3212591" y="25400"/>
                </a:moveTo>
                <a:lnTo>
                  <a:pt x="3212465" y="51307"/>
                </a:lnTo>
                <a:lnTo>
                  <a:pt x="3238373" y="51434"/>
                </a:lnTo>
                <a:lnTo>
                  <a:pt x="3238500" y="25526"/>
                </a:lnTo>
                <a:lnTo>
                  <a:pt x="3212591" y="25400"/>
                </a:lnTo>
                <a:close/>
              </a:path>
              <a:path w="3359785" h="78104">
                <a:moveTo>
                  <a:pt x="3284480" y="51661"/>
                </a:moveTo>
                <a:lnTo>
                  <a:pt x="3284914" y="53863"/>
                </a:lnTo>
                <a:lnTo>
                  <a:pt x="3293205" y="66230"/>
                </a:lnTo>
                <a:lnTo>
                  <a:pt x="3305544" y="74596"/>
                </a:lnTo>
                <a:lnTo>
                  <a:pt x="3320669" y="77724"/>
                </a:lnTo>
                <a:lnTo>
                  <a:pt x="3335797" y="74743"/>
                </a:lnTo>
                <a:lnTo>
                  <a:pt x="3348164" y="66452"/>
                </a:lnTo>
                <a:lnTo>
                  <a:pt x="3356530" y="54113"/>
                </a:lnTo>
                <a:lnTo>
                  <a:pt x="3357005" y="51815"/>
                </a:lnTo>
                <a:lnTo>
                  <a:pt x="3316097" y="51815"/>
                </a:lnTo>
                <a:lnTo>
                  <a:pt x="3290189" y="51688"/>
                </a:lnTo>
                <a:lnTo>
                  <a:pt x="3284480" y="51661"/>
                </a:lnTo>
                <a:close/>
              </a:path>
              <a:path w="3359785" h="78104">
                <a:moveTo>
                  <a:pt x="3320796" y="25907"/>
                </a:moveTo>
                <a:lnTo>
                  <a:pt x="3316224" y="25907"/>
                </a:lnTo>
                <a:lnTo>
                  <a:pt x="3316097" y="51815"/>
                </a:lnTo>
                <a:lnTo>
                  <a:pt x="3320796" y="51815"/>
                </a:lnTo>
                <a:lnTo>
                  <a:pt x="3320796" y="25907"/>
                </a:lnTo>
                <a:close/>
              </a:path>
              <a:path w="3359785" h="78104">
                <a:moveTo>
                  <a:pt x="3357080" y="25907"/>
                </a:moveTo>
                <a:lnTo>
                  <a:pt x="3320796" y="25907"/>
                </a:lnTo>
                <a:lnTo>
                  <a:pt x="3320796" y="51815"/>
                </a:lnTo>
                <a:lnTo>
                  <a:pt x="3357005" y="51815"/>
                </a:lnTo>
                <a:lnTo>
                  <a:pt x="3359658" y="38988"/>
                </a:lnTo>
                <a:lnTo>
                  <a:pt x="3357080" y="25907"/>
                </a:lnTo>
                <a:close/>
              </a:path>
              <a:path w="3359785" h="78104">
                <a:moveTo>
                  <a:pt x="3284618" y="25753"/>
                </a:moveTo>
                <a:lnTo>
                  <a:pt x="3281934" y="38734"/>
                </a:lnTo>
                <a:lnTo>
                  <a:pt x="3284480" y="51661"/>
                </a:lnTo>
                <a:lnTo>
                  <a:pt x="3290189" y="51688"/>
                </a:lnTo>
                <a:lnTo>
                  <a:pt x="3290316" y="25781"/>
                </a:lnTo>
                <a:lnTo>
                  <a:pt x="3284618" y="25753"/>
                </a:lnTo>
                <a:close/>
              </a:path>
              <a:path w="3359785" h="78104">
                <a:moveTo>
                  <a:pt x="3320923" y="0"/>
                </a:moveTo>
                <a:lnTo>
                  <a:pt x="3305794" y="2980"/>
                </a:lnTo>
                <a:lnTo>
                  <a:pt x="3293427" y="11271"/>
                </a:lnTo>
                <a:lnTo>
                  <a:pt x="3285061" y="23610"/>
                </a:lnTo>
                <a:lnTo>
                  <a:pt x="3284618" y="25753"/>
                </a:lnTo>
                <a:lnTo>
                  <a:pt x="3290316" y="25781"/>
                </a:lnTo>
                <a:lnTo>
                  <a:pt x="3290189" y="51688"/>
                </a:lnTo>
                <a:lnTo>
                  <a:pt x="3316097" y="51688"/>
                </a:lnTo>
                <a:lnTo>
                  <a:pt x="3316224" y="25907"/>
                </a:lnTo>
                <a:lnTo>
                  <a:pt x="3357080" y="25907"/>
                </a:lnTo>
                <a:lnTo>
                  <a:pt x="3356677" y="23860"/>
                </a:lnTo>
                <a:lnTo>
                  <a:pt x="3348386" y="11493"/>
                </a:lnTo>
                <a:lnTo>
                  <a:pt x="3336047" y="3127"/>
                </a:lnTo>
                <a:lnTo>
                  <a:pt x="3320923" y="0"/>
                </a:lnTo>
                <a:close/>
              </a:path>
              <a:path w="3359785" h="78104">
                <a:moveTo>
                  <a:pt x="3264408" y="25653"/>
                </a:moveTo>
                <a:lnTo>
                  <a:pt x="3264281" y="51562"/>
                </a:lnTo>
                <a:lnTo>
                  <a:pt x="3284480" y="51661"/>
                </a:lnTo>
                <a:lnTo>
                  <a:pt x="3281934" y="38734"/>
                </a:lnTo>
                <a:lnTo>
                  <a:pt x="3284618" y="25753"/>
                </a:lnTo>
                <a:lnTo>
                  <a:pt x="3264408" y="2565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2802" y="42197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04950" y="5266944"/>
            <a:ext cx="1308735" cy="78105"/>
          </a:xfrm>
          <a:custGeom>
            <a:avLst/>
            <a:gdLst/>
            <a:ahLst/>
            <a:cxnLst/>
            <a:rect l="l" t="t" r="r" b="b"/>
            <a:pathLst>
              <a:path w="1308735" h="78104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308735" h="78104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308735" h="78104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1308735" h="78104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308735" h="78104">
                <a:moveTo>
                  <a:pt x="233172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308735" h="78104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308735" h="78104">
                <a:moveTo>
                  <a:pt x="336804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308735" h="78104">
                <a:moveTo>
                  <a:pt x="388619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1308735" h="78104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308735" h="78104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308735" h="78104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308735" h="78104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1308735" h="78104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308735" h="78104">
                <a:moveTo>
                  <a:pt x="699516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308735" h="78104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308735" h="78104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308735" h="78104">
                <a:moveTo>
                  <a:pt x="854963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1308735" h="78104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308735" h="78104">
                <a:moveTo>
                  <a:pt x="958595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1308735" h="78104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308735" h="78104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308735" h="78104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308735" h="78104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308735" h="78104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308735" h="78104">
                <a:moveTo>
                  <a:pt x="1269492" y="0"/>
                </a:moveTo>
                <a:lnTo>
                  <a:pt x="1254365" y="3053"/>
                </a:lnTo>
                <a:lnTo>
                  <a:pt x="1242012" y="11382"/>
                </a:lnTo>
                <a:lnTo>
                  <a:pt x="1233683" y="23735"/>
                </a:lnTo>
                <a:lnTo>
                  <a:pt x="1230630" y="38861"/>
                </a:lnTo>
                <a:lnTo>
                  <a:pt x="1233683" y="53988"/>
                </a:lnTo>
                <a:lnTo>
                  <a:pt x="1242012" y="66341"/>
                </a:lnTo>
                <a:lnTo>
                  <a:pt x="1254365" y="74670"/>
                </a:lnTo>
                <a:lnTo>
                  <a:pt x="1269492" y="77723"/>
                </a:lnTo>
                <a:lnTo>
                  <a:pt x="1284618" y="74670"/>
                </a:lnTo>
                <a:lnTo>
                  <a:pt x="1296971" y="66341"/>
                </a:lnTo>
                <a:lnTo>
                  <a:pt x="1305300" y="53988"/>
                </a:lnTo>
                <a:lnTo>
                  <a:pt x="1305738" y="51815"/>
                </a:lnTo>
                <a:lnTo>
                  <a:pt x="1243583" y="51815"/>
                </a:lnTo>
                <a:lnTo>
                  <a:pt x="1243583" y="25907"/>
                </a:lnTo>
                <a:lnTo>
                  <a:pt x="1305738" y="25907"/>
                </a:lnTo>
                <a:lnTo>
                  <a:pt x="1305300" y="23735"/>
                </a:lnTo>
                <a:lnTo>
                  <a:pt x="1296971" y="11382"/>
                </a:lnTo>
                <a:lnTo>
                  <a:pt x="1284618" y="3053"/>
                </a:lnTo>
                <a:lnTo>
                  <a:pt x="1269492" y="0"/>
                </a:lnTo>
                <a:close/>
              </a:path>
              <a:path w="1308735" h="78104">
                <a:moveTo>
                  <a:pt x="1269492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308735" h="78104">
                <a:moveTo>
                  <a:pt x="1305738" y="25907"/>
                </a:moveTo>
                <a:lnTo>
                  <a:pt x="1269492" y="25907"/>
                </a:lnTo>
                <a:lnTo>
                  <a:pt x="1269492" y="51815"/>
                </a:lnTo>
                <a:lnTo>
                  <a:pt x="1305738" y="51815"/>
                </a:lnTo>
                <a:lnTo>
                  <a:pt x="1308354" y="38861"/>
                </a:lnTo>
                <a:lnTo>
                  <a:pt x="130573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2802" y="4969255"/>
            <a:ext cx="17633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Buffer</a:t>
            </a:r>
            <a:r>
              <a:rPr sz="1700" b="1" spc="-9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6182" y="4191380"/>
            <a:ext cx="33915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Komunikasi</a:t>
            </a:r>
            <a:r>
              <a:rPr sz="1700" b="1" spc="-3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Perangkat</a:t>
            </a:r>
            <a:r>
              <a:rPr sz="1700" b="1" spc="-3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Eksternal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36624" y="3494913"/>
            <a:ext cx="17684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Komunikasi</a:t>
            </a:r>
            <a:r>
              <a:rPr sz="1700" b="1" spc="-75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CPU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2168" y="5529071"/>
            <a:ext cx="2467610" cy="669290"/>
            <a:chOff x="582168" y="5529071"/>
            <a:chExt cx="2467610" cy="669290"/>
          </a:xfrm>
        </p:grpSpPr>
        <p:sp>
          <p:nvSpPr>
            <p:cNvPr id="42" name="object 42"/>
            <p:cNvSpPr/>
            <p:nvPr/>
          </p:nvSpPr>
          <p:spPr>
            <a:xfrm>
              <a:off x="594360" y="5544311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80" h="654050">
                  <a:moveTo>
                    <a:pt x="565327" y="0"/>
                  </a:moveTo>
                  <a:lnTo>
                    <a:pt x="189052" y="0"/>
                  </a:lnTo>
                  <a:lnTo>
                    <a:pt x="0" y="326897"/>
                  </a:lnTo>
                  <a:lnTo>
                    <a:pt x="189052" y="653796"/>
                  </a:lnTo>
                  <a:lnTo>
                    <a:pt x="565327" y="653796"/>
                  </a:lnTo>
                  <a:lnTo>
                    <a:pt x="754380" y="326897"/>
                  </a:lnTo>
                  <a:lnTo>
                    <a:pt x="56532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740" y="5533643"/>
              <a:ext cx="755904" cy="65379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6740" y="553364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7"/>
                  </a:moveTo>
                  <a:lnTo>
                    <a:pt x="189052" y="0"/>
                  </a:lnTo>
                  <a:lnTo>
                    <a:pt x="566851" y="0"/>
                  </a:lnTo>
                  <a:lnTo>
                    <a:pt x="755904" y="326897"/>
                  </a:lnTo>
                  <a:lnTo>
                    <a:pt x="566851" y="653795"/>
                  </a:lnTo>
                  <a:lnTo>
                    <a:pt x="18905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936" y="5573267"/>
              <a:ext cx="664464" cy="5745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0936" y="5573267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4" h="574675">
                  <a:moveTo>
                    <a:pt x="0" y="287273"/>
                  </a:moveTo>
                  <a:lnTo>
                    <a:pt x="166027" y="0"/>
                  </a:lnTo>
                  <a:lnTo>
                    <a:pt x="498436" y="0"/>
                  </a:lnTo>
                  <a:lnTo>
                    <a:pt x="664464" y="287273"/>
                  </a:lnTo>
                  <a:lnTo>
                    <a:pt x="498436" y="574547"/>
                  </a:lnTo>
                  <a:lnTo>
                    <a:pt x="166027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85137" y="5955791"/>
              <a:ext cx="1564640" cy="78105"/>
            </a:xfrm>
            <a:custGeom>
              <a:avLst/>
              <a:gdLst/>
              <a:ahLst/>
              <a:cxnLst/>
              <a:rect l="l" t="t" r="r" b="b"/>
              <a:pathLst>
                <a:path w="1564639" h="78104">
                  <a:moveTo>
                    <a:pt x="25908" y="31902"/>
                  </a:moveTo>
                  <a:lnTo>
                    <a:pt x="0" y="32004"/>
                  </a:lnTo>
                  <a:lnTo>
                    <a:pt x="0" y="57912"/>
                  </a:lnTo>
                  <a:lnTo>
                    <a:pt x="25908" y="57810"/>
                  </a:lnTo>
                  <a:lnTo>
                    <a:pt x="25908" y="31902"/>
                  </a:lnTo>
                  <a:close/>
                </a:path>
                <a:path w="1564639" h="78104">
                  <a:moveTo>
                    <a:pt x="77724" y="31699"/>
                  </a:moveTo>
                  <a:lnTo>
                    <a:pt x="51815" y="31800"/>
                  </a:lnTo>
                  <a:lnTo>
                    <a:pt x="51815" y="57708"/>
                  </a:lnTo>
                  <a:lnTo>
                    <a:pt x="77724" y="57607"/>
                  </a:lnTo>
                  <a:lnTo>
                    <a:pt x="77724" y="31699"/>
                  </a:lnTo>
                  <a:close/>
                </a:path>
                <a:path w="1564639" h="78104">
                  <a:moveTo>
                    <a:pt x="129540" y="31483"/>
                  </a:moveTo>
                  <a:lnTo>
                    <a:pt x="103631" y="31584"/>
                  </a:lnTo>
                  <a:lnTo>
                    <a:pt x="103631" y="57492"/>
                  </a:lnTo>
                  <a:lnTo>
                    <a:pt x="129540" y="57391"/>
                  </a:lnTo>
                  <a:lnTo>
                    <a:pt x="129540" y="31483"/>
                  </a:lnTo>
                  <a:close/>
                </a:path>
                <a:path w="1564639" h="78104">
                  <a:moveTo>
                    <a:pt x="181356" y="31280"/>
                  </a:moveTo>
                  <a:lnTo>
                    <a:pt x="155448" y="31381"/>
                  </a:lnTo>
                  <a:lnTo>
                    <a:pt x="155448" y="57289"/>
                  </a:lnTo>
                  <a:lnTo>
                    <a:pt x="181356" y="57188"/>
                  </a:lnTo>
                  <a:lnTo>
                    <a:pt x="181356" y="31280"/>
                  </a:lnTo>
                  <a:close/>
                </a:path>
                <a:path w="1564639" h="78104">
                  <a:moveTo>
                    <a:pt x="233172" y="31076"/>
                  </a:moveTo>
                  <a:lnTo>
                    <a:pt x="207263" y="31178"/>
                  </a:lnTo>
                  <a:lnTo>
                    <a:pt x="207263" y="57086"/>
                  </a:lnTo>
                  <a:lnTo>
                    <a:pt x="233172" y="56984"/>
                  </a:lnTo>
                  <a:lnTo>
                    <a:pt x="233172" y="31076"/>
                  </a:lnTo>
                  <a:close/>
                </a:path>
                <a:path w="1564639" h="78104">
                  <a:moveTo>
                    <a:pt x="284988" y="30861"/>
                  </a:moveTo>
                  <a:lnTo>
                    <a:pt x="259080" y="30975"/>
                  </a:lnTo>
                  <a:lnTo>
                    <a:pt x="259080" y="56883"/>
                  </a:lnTo>
                  <a:lnTo>
                    <a:pt x="284988" y="56769"/>
                  </a:lnTo>
                  <a:lnTo>
                    <a:pt x="284988" y="30861"/>
                  </a:lnTo>
                  <a:close/>
                </a:path>
                <a:path w="1564639" h="78104">
                  <a:moveTo>
                    <a:pt x="336804" y="30657"/>
                  </a:moveTo>
                  <a:lnTo>
                    <a:pt x="310895" y="30759"/>
                  </a:lnTo>
                  <a:lnTo>
                    <a:pt x="310895" y="56667"/>
                  </a:lnTo>
                  <a:lnTo>
                    <a:pt x="336804" y="56565"/>
                  </a:lnTo>
                  <a:lnTo>
                    <a:pt x="336804" y="30657"/>
                  </a:lnTo>
                  <a:close/>
                </a:path>
                <a:path w="1564639" h="78104">
                  <a:moveTo>
                    <a:pt x="388619" y="30454"/>
                  </a:moveTo>
                  <a:lnTo>
                    <a:pt x="362712" y="30556"/>
                  </a:lnTo>
                  <a:lnTo>
                    <a:pt x="362712" y="56464"/>
                  </a:lnTo>
                  <a:lnTo>
                    <a:pt x="388619" y="56362"/>
                  </a:lnTo>
                  <a:lnTo>
                    <a:pt x="388619" y="30454"/>
                  </a:lnTo>
                  <a:close/>
                </a:path>
                <a:path w="1564639" h="78104">
                  <a:moveTo>
                    <a:pt x="440436" y="30238"/>
                  </a:moveTo>
                  <a:lnTo>
                    <a:pt x="414528" y="30353"/>
                  </a:lnTo>
                  <a:lnTo>
                    <a:pt x="414528" y="56261"/>
                  </a:lnTo>
                  <a:lnTo>
                    <a:pt x="440436" y="56146"/>
                  </a:lnTo>
                  <a:lnTo>
                    <a:pt x="440436" y="30238"/>
                  </a:lnTo>
                  <a:close/>
                </a:path>
                <a:path w="1564639" h="78104">
                  <a:moveTo>
                    <a:pt x="492251" y="30035"/>
                  </a:moveTo>
                  <a:lnTo>
                    <a:pt x="466344" y="30137"/>
                  </a:lnTo>
                  <a:lnTo>
                    <a:pt x="466344" y="56045"/>
                  </a:lnTo>
                  <a:lnTo>
                    <a:pt x="492251" y="55943"/>
                  </a:lnTo>
                  <a:lnTo>
                    <a:pt x="492251" y="30035"/>
                  </a:lnTo>
                  <a:close/>
                </a:path>
                <a:path w="1564639" h="78104">
                  <a:moveTo>
                    <a:pt x="544068" y="29832"/>
                  </a:moveTo>
                  <a:lnTo>
                    <a:pt x="518160" y="29933"/>
                  </a:lnTo>
                  <a:lnTo>
                    <a:pt x="518160" y="55841"/>
                  </a:lnTo>
                  <a:lnTo>
                    <a:pt x="544068" y="55740"/>
                  </a:lnTo>
                  <a:lnTo>
                    <a:pt x="544068" y="29832"/>
                  </a:lnTo>
                  <a:close/>
                </a:path>
                <a:path w="1564639" h="78104">
                  <a:moveTo>
                    <a:pt x="595884" y="29629"/>
                  </a:moveTo>
                  <a:lnTo>
                    <a:pt x="569976" y="29730"/>
                  </a:lnTo>
                  <a:lnTo>
                    <a:pt x="569976" y="55638"/>
                  </a:lnTo>
                  <a:lnTo>
                    <a:pt x="595884" y="55537"/>
                  </a:lnTo>
                  <a:lnTo>
                    <a:pt x="595884" y="29629"/>
                  </a:lnTo>
                  <a:close/>
                </a:path>
                <a:path w="1564639" h="78104">
                  <a:moveTo>
                    <a:pt x="647700" y="29413"/>
                  </a:moveTo>
                  <a:lnTo>
                    <a:pt x="621792" y="29514"/>
                  </a:lnTo>
                  <a:lnTo>
                    <a:pt x="621792" y="55422"/>
                  </a:lnTo>
                  <a:lnTo>
                    <a:pt x="647700" y="55321"/>
                  </a:lnTo>
                  <a:lnTo>
                    <a:pt x="647700" y="29413"/>
                  </a:lnTo>
                  <a:close/>
                </a:path>
                <a:path w="1564639" h="78104">
                  <a:moveTo>
                    <a:pt x="699516" y="29210"/>
                  </a:moveTo>
                  <a:lnTo>
                    <a:pt x="673607" y="29311"/>
                  </a:lnTo>
                  <a:lnTo>
                    <a:pt x="673607" y="55219"/>
                  </a:lnTo>
                  <a:lnTo>
                    <a:pt x="699516" y="55118"/>
                  </a:lnTo>
                  <a:lnTo>
                    <a:pt x="699516" y="29210"/>
                  </a:lnTo>
                  <a:close/>
                </a:path>
                <a:path w="1564639" h="78104">
                  <a:moveTo>
                    <a:pt x="751332" y="29006"/>
                  </a:moveTo>
                  <a:lnTo>
                    <a:pt x="725424" y="29108"/>
                  </a:lnTo>
                  <a:lnTo>
                    <a:pt x="725424" y="55016"/>
                  </a:lnTo>
                  <a:lnTo>
                    <a:pt x="751332" y="54914"/>
                  </a:lnTo>
                  <a:lnTo>
                    <a:pt x="751332" y="29006"/>
                  </a:lnTo>
                  <a:close/>
                </a:path>
                <a:path w="1564639" h="78104">
                  <a:moveTo>
                    <a:pt x="803148" y="28790"/>
                  </a:moveTo>
                  <a:lnTo>
                    <a:pt x="777239" y="28892"/>
                  </a:lnTo>
                  <a:lnTo>
                    <a:pt x="777239" y="54800"/>
                  </a:lnTo>
                  <a:lnTo>
                    <a:pt x="803148" y="54698"/>
                  </a:lnTo>
                  <a:lnTo>
                    <a:pt x="803148" y="28790"/>
                  </a:lnTo>
                  <a:close/>
                </a:path>
                <a:path w="1564639" h="78104">
                  <a:moveTo>
                    <a:pt x="854963" y="28587"/>
                  </a:moveTo>
                  <a:lnTo>
                    <a:pt x="829056" y="28689"/>
                  </a:lnTo>
                  <a:lnTo>
                    <a:pt x="829056" y="54597"/>
                  </a:lnTo>
                  <a:lnTo>
                    <a:pt x="854963" y="54495"/>
                  </a:lnTo>
                  <a:lnTo>
                    <a:pt x="854963" y="28587"/>
                  </a:lnTo>
                  <a:close/>
                </a:path>
                <a:path w="1564639" h="78104">
                  <a:moveTo>
                    <a:pt x="906780" y="28384"/>
                  </a:moveTo>
                  <a:lnTo>
                    <a:pt x="880872" y="28486"/>
                  </a:lnTo>
                  <a:lnTo>
                    <a:pt x="880872" y="54394"/>
                  </a:lnTo>
                  <a:lnTo>
                    <a:pt x="906780" y="54292"/>
                  </a:lnTo>
                  <a:lnTo>
                    <a:pt x="906780" y="28384"/>
                  </a:lnTo>
                  <a:close/>
                </a:path>
                <a:path w="1564639" h="78104">
                  <a:moveTo>
                    <a:pt x="958595" y="28168"/>
                  </a:moveTo>
                  <a:lnTo>
                    <a:pt x="932688" y="28282"/>
                  </a:lnTo>
                  <a:lnTo>
                    <a:pt x="932688" y="54190"/>
                  </a:lnTo>
                  <a:lnTo>
                    <a:pt x="958595" y="54076"/>
                  </a:lnTo>
                  <a:lnTo>
                    <a:pt x="958595" y="28168"/>
                  </a:lnTo>
                  <a:close/>
                </a:path>
                <a:path w="1564639" h="78104">
                  <a:moveTo>
                    <a:pt x="1010412" y="27965"/>
                  </a:moveTo>
                  <a:lnTo>
                    <a:pt x="984504" y="28067"/>
                  </a:lnTo>
                  <a:lnTo>
                    <a:pt x="984504" y="53975"/>
                  </a:lnTo>
                  <a:lnTo>
                    <a:pt x="1010412" y="53873"/>
                  </a:lnTo>
                  <a:lnTo>
                    <a:pt x="1010412" y="27965"/>
                  </a:lnTo>
                  <a:close/>
                </a:path>
                <a:path w="1564639" h="78104">
                  <a:moveTo>
                    <a:pt x="1062228" y="27762"/>
                  </a:moveTo>
                  <a:lnTo>
                    <a:pt x="1036319" y="27863"/>
                  </a:lnTo>
                  <a:lnTo>
                    <a:pt x="1036319" y="53771"/>
                  </a:lnTo>
                  <a:lnTo>
                    <a:pt x="1062228" y="53670"/>
                  </a:lnTo>
                  <a:lnTo>
                    <a:pt x="1062228" y="27762"/>
                  </a:lnTo>
                  <a:close/>
                </a:path>
                <a:path w="1564639" h="78104">
                  <a:moveTo>
                    <a:pt x="1114044" y="27559"/>
                  </a:moveTo>
                  <a:lnTo>
                    <a:pt x="1088136" y="27660"/>
                  </a:lnTo>
                  <a:lnTo>
                    <a:pt x="1088136" y="53568"/>
                  </a:lnTo>
                  <a:lnTo>
                    <a:pt x="1114044" y="53467"/>
                  </a:lnTo>
                  <a:lnTo>
                    <a:pt x="1114044" y="27559"/>
                  </a:lnTo>
                  <a:close/>
                </a:path>
                <a:path w="1564639" h="78104">
                  <a:moveTo>
                    <a:pt x="1165860" y="27343"/>
                  </a:moveTo>
                  <a:lnTo>
                    <a:pt x="1139952" y="27444"/>
                  </a:lnTo>
                  <a:lnTo>
                    <a:pt x="1139952" y="53352"/>
                  </a:lnTo>
                  <a:lnTo>
                    <a:pt x="1165860" y="53251"/>
                  </a:lnTo>
                  <a:lnTo>
                    <a:pt x="1165860" y="27343"/>
                  </a:lnTo>
                  <a:close/>
                </a:path>
                <a:path w="1564639" h="78104">
                  <a:moveTo>
                    <a:pt x="1217676" y="27139"/>
                  </a:moveTo>
                  <a:lnTo>
                    <a:pt x="1191768" y="27241"/>
                  </a:lnTo>
                  <a:lnTo>
                    <a:pt x="1191768" y="53149"/>
                  </a:lnTo>
                  <a:lnTo>
                    <a:pt x="1217676" y="53047"/>
                  </a:lnTo>
                  <a:lnTo>
                    <a:pt x="1217676" y="27139"/>
                  </a:lnTo>
                  <a:close/>
                </a:path>
                <a:path w="1564639" h="78104">
                  <a:moveTo>
                    <a:pt x="1269492" y="26936"/>
                  </a:moveTo>
                  <a:lnTo>
                    <a:pt x="1243584" y="27038"/>
                  </a:lnTo>
                  <a:lnTo>
                    <a:pt x="1243584" y="52946"/>
                  </a:lnTo>
                  <a:lnTo>
                    <a:pt x="1269492" y="52844"/>
                  </a:lnTo>
                  <a:lnTo>
                    <a:pt x="1269492" y="26936"/>
                  </a:lnTo>
                  <a:close/>
                </a:path>
                <a:path w="1564639" h="78104">
                  <a:moveTo>
                    <a:pt x="1321181" y="26720"/>
                  </a:moveTo>
                  <a:lnTo>
                    <a:pt x="1295273" y="26822"/>
                  </a:lnTo>
                  <a:lnTo>
                    <a:pt x="1295400" y="52730"/>
                  </a:lnTo>
                  <a:lnTo>
                    <a:pt x="1321308" y="52628"/>
                  </a:lnTo>
                  <a:lnTo>
                    <a:pt x="1321181" y="26720"/>
                  </a:lnTo>
                  <a:close/>
                </a:path>
                <a:path w="1564639" h="78104">
                  <a:moveTo>
                    <a:pt x="1372997" y="26517"/>
                  </a:moveTo>
                  <a:lnTo>
                    <a:pt x="1347089" y="26619"/>
                  </a:lnTo>
                  <a:lnTo>
                    <a:pt x="1347216" y="52527"/>
                  </a:lnTo>
                  <a:lnTo>
                    <a:pt x="1373124" y="52425"/>
                  </a:lnTo>
                  <a:lnTo>
                    <a:pt x="1372997" y="26517"/>
                  </a:lnTo>
                  <a:close/>
                </a:path>
                <a:path w="1564639" h="78104">
                  <a:moveTo>
                    <a:pt x="1424813" y="26314"/>
                  </a:moveTo>
                  <a:lnTo>
                    <a:pt x="1398905" y="26416"/>
                  </a:lnTo>
                  <a:lnTo>
                    <a:pt x="1399032" y="52324"/>
                  </a:lnTo>
                  <a:lnTo>
                    <a:pt x="1424939" y="52222"/>
                  </a:lnTo>
                  <a:lnTo>
                    <a:pt x="1424813" y="26314"/>
                  </a:lnTo>
                  <a:close/>
                </a:path>
                <a:path w="1564639" h="78104">
                  <a:moveTo>
                    <a:pt x="1476629" y="26098"/>
                  </a:moveTo>
                  <a:lnTo>
                    <a:pt x="1450720" y="26212"/>
                  </a:lnTo>
                  <a:lnTo>
                    <a:pt x="1450848" y="52120"/>
                  </a:lnTo>
                  <a:lnTo>
                    <a:pt x="1476756" y="52006"/>
                  </a:lnTo>
                  <a:lnTo>
                    <a:pt x="1476629" y="26098"/>
                  </a:lnTo>
                  <a:close/>
                </a:path>
                <a:path w="1564639" h="78104">
                  <a:moveTo>
                    <a:pt x="1525397" y="0"/>
                  </a:moveTo>
                  <a:lnTo>
                    <a:pt x="1510272" y="3115"/>
                  </a:lnTo>
                  <a:lnTo>
                    <a:pt x="1497933" y="11491"/>
                  </a:lnTo>
                  <a:lnTo>
                    <a:pt x="1489642" y="23876"/>
                  </a:lnTo>
                  <a:lnTo>
                    <a:pt x="1486662" y="39014"/>
                  </a:lnTo>
                  <a:lnTo>
                    <a:pt x="1489789" y="54129"/>
                  </a:lnTo>
                  <a:lnTo>
                    <a:pt x="1498155" y="66451"/>
                  </a:lnTo>
                  <a:lnTo>
                    <a:pt x="1510522" y="74731"/>
                  </a:lnTo>
                  <a:lnTo>
                    <a:pt x="1525651" y="77724"/>
                  </a:lnTo>
                  <a:lnTo>
                    <a:pt x="1540775" y="74608"/>
                  </a:lnTo>
                  <a:lnTo>
                    <a:pt x="1553114" y="66232"/>
                  </a:lnTo>
                  <a:lnTo>
                    <a:pt x="1561405" y="53847"/>
                  </a:lnTo>
                  <a:lnTo>
                    <a:pt x="1561788" y="51904"/>
                  </a:lnTo>
                  <a:lnTo>
                    <a:pt x="1502664" y="51904"/>
                  </a:lnTo>
                  <a:lnTo>
                    <a:pt x="1502537" y="25996"/>
                  </a:lnTo>
                  <a:lnTo>
                    <a:pt x="1561737" y="25908"/>
                  </a:lnTo>
                  <a:lnTo>
                    <a:pt x="1561258" y="23594"/>
                  </a:lnTo>
                  <a:lnTo>
                    <a:pt x="1552892" y="11272"/>
                  </a:lnTo>
                  <a:lnTo>
                    <a:pt x="1540525" y="2992"/>
                  </a:lnTo>
                  <a:lnTo>
                    <a:pt x="1525397" y="0"/>
                  </a:lnTo>
                  <a:close/>
                </a:path>
                <a:path w="1564639" h="78104">
                  <a:moveTo>
                    <a:pt x="1525524" y="25908"/>
                  </a:moveTo>
                  <a:lnTo>
                    <a:pt x="1502537" y="25996"/>
                  </a:lnTo>
                  <a:lnTo>
                    <a:pt x="1502664" y="51904"/>
                  </a:lnTo>
                  <a:lnTo>
                    <a:pt x="1525524" y="51816"/>
                  </a:lnTo>
                  <a:lnTo>
                    <a:pt x="1525524" y="25908"/>
                  </a:lnTo>
                  <a:close/>
                </a:path>
                <a:path w="1564639" h="78104">
                  <a:moveTo>
                    <a:pt x="1561737" y="25908"/>
                  </a:moveTo>
                  <a:lnTo>
                    <a:pt x="1525524" y="25908"/>
                  </a:lnTo>
                  <a:lnTo>
                    <a:pt x="1525524" y="51816"/>
                  </a:lnTo>
                  <a:lnTo>
                    <a:pt x="1502664" y="51904"/>
                  </a:lnTo>
                  <a:lnTo>
                    <a:pt x="1561788" y="51904"/>
                  </a:lnTo>
                  <a:lnTo>
                    <a:pt x="1564386" y="38709"/>
                  </a:lnTo>
                  <a:lnTo>
                    <a:pt x="1561737" y="25908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36624" y="5638596"/>
            <a:ext cx="14077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Koreksi</a:t>
            </a:r>
            <a:r>
              <a:rPr sz="1700" b="1" spc="-75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085C2"/>
                </a:solidFill>
                <a:latin typeface="Arial"/>
                <a:cs typeface="Arial"/>
              </a:rPr>
              <a:t>Error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63295" y="569041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653021" y="1377696"/>
            <a:ext cx="2226310" cy="78105"/>
          </a:xfrm>
          <a:custGeom>
            <a:avLst/>
            <a:gdLst/>
            <a:ahLst/>
            <a:cxnLst/>
            <a:rect l="l" t="t" r="r" b="b"/>
            <a:pathLst>
              <a:path w="2226309" h="78105">
                <a:moveTo>
                  <a:pt x="25907" y="27431"/>
                </a:moveTo>
                <a:lnTo>
                  <a:pt x="0" y="27431"/>
                </a:lnTo>
                <a:lnTo>
                  <a:pt x="0" y="53339"/>
                </a:lnTo>
                <a:lnTo>
                  <a:pt x="25907" y="53339"/>
                </a:lnTo>
                <a:lnTo>
                  <a:pt x="25907" y="27431"/>
                </a:lnTo>
                <a:close/>
              </a:path>
              <a:path w="2226309" h="78105">
                <a:moveTo>
                  <a:pt x="77724" y="27431"/>
                </a:moveTo>
                <a:lnTo>
                  <a:pt x="51816" y="27431"/>
                </a:lnTo>
                <a:lnTo>
                  <a:pt x="51816" y="53339"/>
                </a:lnTo>
                <a:lnTo>
                  <a:pt x="77724" y="53339"/>
                </a:lnTo>
                <a:lnTo>
                  <a:pt x="77724" y="27431"/>
                </a:lnTo>
                <a:close/>
              </a:path>
              <a:path w="2226309" h="78105">
                <a:moveTo>
                  <a:pt x="129539" y="27304"/>
                </a:moveTo>
                <a:lnTo>
                  <a:pt x="103631" y="27304"/>
                </a:lnTo>
                <a:lnTo>
                  <a:pt x="103631" y="53212"/>
                </a:lnTo>
                <a:lnTo>
                  <a:pt x="129539" y="53212"/>
                </a:lnTo>
                <a:lnTo>
                  <a:pt x="129539" y="27304"/>
                </a:lnTo>
                <a:close/>
              </a:path>
              <a:path w="2226309" h="78105">
                <a:moveTo>
                  <a:pt x="181355" y="27304"/>
                </a:moveTo>
                <a:lnTo>
                  <a:pt x="155448" y="27304"/>
                </a:lnTo>
                <a:lnTo>
                  <a:pt x="155448" y="53212"/>
                </a:lnTo>
                <a:lnTo>
                  <a:pt x="181355" y="53212"/>
                </a:lnTo>
                <a:lnTo>
                  <a:pt x="181355" y="27304"/>
                </a:lnTo>
                <a:close/>
              </a:path>
              <a:path w="2226309" h="78105">
                <a:moveTo>
                  <a:pt x="233172" y="27304"/>
                </a:moveTo>
                <a:lnTo>
                  <a:pt x="207263" y="27304"/>
                </a:lnTo>
                <a:lnTo>
                  <a:pt x="207263" y="53212"/>
                </a:lnTo>
                <a:lnTo>
                  <a:pt x="233172" y="53212"/>
                </a:lnTo>
                <a:lnTo>
                  <a:pt x="233172" y="27304"/>
                </a:lnTo>
                <a:close/>
              </a:path>
              <a:path w="2226309" h="78105">
                <a:moveTo>
                  <a:pt x="284987" y="27177"/>
                </a:moveTo>
                <a:lnTo>
                  <a:pt x="259079" y="27304"/>
                </a:lnTo>
                <a:lnTo>
                  <a:pt x="259079" y="53212"/>
                </a:lnTo>
                <a:lnTo>
                  <a:pt x="284987" y="53086"/>
                </a:lnTo>
                <a:lnTo>
                  <a:pt x="284987" y="27177"/>
                </a:lnTo>
                <a:close/>
              </a:path>
              <a:path w="2226309" h="78105">
                <a:moveTo>
                  <a:pt x="336803" y="27177"/>
                </a:moveTo>
                <a:lnTo>
                  <a:pt x="310896" y="27177"/>
                </a:lnTo>
                <a:lnTo>
                  <a:pt x="310896" y="53086"/>
                </a:lnTo>
                <a:lnTo>
                  <a:pt x="336803" y="53086"/>
                </a:lnTo>
                <a:lnTo>
                  <a:pt x="336803" y="27177"/>
                </a:lnTo>
                <a:close/>
              </a:path>
              <a:path w="2226309" h="78105">
                <a:moveTo>
                  <a:pt x="388620" y="27177"/>
                </a:moveTo>
                <a:lnTo>
                  <a:pt x="362711" y="27177"/>
                </a:lnTo>
                <a:lnTo>
                  <a:pt x="362711" y="53086"/>
                </a:lnTo>
                <a:lnTo>
                  <a:pt x="388620" y="53086"/>
                </a:lnTo>
                <a:lnTo>
                  <a:pt x="388620" y="27177"/>
                </a:lnTo>
                <a:close/>
              </a:path>
              <a:path w="2226309" h="78105">
                <a:moveTo>
                  <a:pt x="440435" y="27177"/>
                </a:moveTo>
                <a:lnTo>
                  <a:pt x="414527" y="27177"/>
                </a:lnTo>
                <a:lnTo>
                  <a:pt x="414527" y="53086"/>
                </a:lnTo>
                <a:lnTo>
                  <a:pt x="440435" y="53086"/>
                </a:lnTo>
                <a:lnTo>
                  <a:pt x="440435" y="27177"/>
                </a:lnTo>
                <a:close/>
              </a:path>
              <a:path w="2226309" h="78105">
                <a:moveTo>
                  <a:pt x="492251" y="27050"/>
                </a:moveTo>
                <a:lnTo>
                  <a:pt x="466344" y="27050"/>
                </a:lnTo>
                <a:lnTo>
                  <a:pt x="466344" y="52958"/>
                </a:lnTo>
                <a:lnTo>
                  <a:pt x="492251" y="52958"/>
                </a:lnTo>
                <a:lnTo>
                  <a:pt x="492251" y="27050"/>
                </a:lnTo>
                <a:close/>
              </a:path>
              <a:path w="2226309" h="78105">
                <a:moveTo>
                  <a:pt x="544068" y="27050"/>
                </a:moveTo>
                <a:lnTo>
                  <a:pt x="518159" y="27050"/>
                </a:lnTo>
                <a:lnTo>
                  <a:pt x="518159" y="52958"/>
                </a:lnTo>
                <a:lnTo>
                  <a:pt x="544068" y="52958"/>
                </a:lnTo>
                <a:lnTo>
                  <a:pt x="544068" y="27050"/>
                </a:lnTo>
                <a:close/>
              </a:path>
              <a:path w="2226309" h="78105">
                <a:moveTo>
                  <a:pt x="595883" y="27050"/>
                </a:moveTo>
                <a:lnTo>
                  <a:pt x="569976" y="27050"/>
                </a:lnTo>
                <a:lnTo>
                  <a:pt x="569976" y="52958"/>
                </a:lnTo>
                <a:lnTo>
                  <a:pt x="595883" y="52958"/>
                </a:lnTo>
                <a:lnTo>
                  <a:pt x="595883" y="27050"/>
                </a:lnTo>
                <a:close/>
              </a:path>
              <a:path w="2226309" h="78105">
                <a:moveTo>
                  <a:pt x="647700" y="26924"/>
                </a:moveTo>
                <a:lnTo>
                  <a:pt x="621792" y="27050"/>
                </a:lnTo>
                <a:lnTo>
                  <a:pt x="621792" y="52958"/>
                </a:lnTo>
                <a:lnTo>
                  <a:pt x="647700" y="52831"/>
                </a:lnTo>
                <a:lnTo>
                  <a:pt x="647700" y="26924"/>
                </a:lnTo>
                <a:close/>
              </a:path>
              <a:path w="2226309" h="78105">
                <a:moveTo>
                  <a:pt x="699516" y="26924"/>
                </a:moveTo>
                <a:lnTo>
                  <a:pt x="673607" y="26924"/>
                </a:lnTo>
                <a:lnTo>
                  <a:pt x="673607" y="52831"/>
                </a:lnTo>
                <a:lnTo>
                  <a:pt x="699516" y="52831"/>
                </a:lnTo>
                <a:lnTo>
                  <a:pt x="699516" y="26924"/>
                </a:lnTo>
                <a:close/>
              </a:path>
              <a:path w="2226309" h="78105">
                <a:moveTo>
                  <a:pt x="751331" y="26924"/>
                </a:moveTo>
                <a:lnTo>
                  <a:pt x="725424" y="26924"/>
                </a:lnTo>
                <a:lnTo>
                  <a:pt x="725424" y="52831"/>
                </a:lnTo>
                <a:lnTo>
                  <a:pt x="751331" y="52831"/>
                </a:lnTo>
                <a:lnTo>
                  <a:pt x="751331" y="26924"/>
                </a:lnTo>
                <a:close/>
              </a:path>
              <a:path w="2226309" h="78105">
                <a:moveTo>
                  <a:pt x="803148" y="26924"/>
                </a:moveTo>
                <a:lnTo>
                  <a:pt x="777239" y="26924"/>
                </a:lnTo>
                <a:lnTo>
                  <a:pt x="777239" y="52831"/>
                </a:lnTo>
                <a:lnTo>
                  <a:pt x="803148" y="52831"/>
                </a:lnTo>
                <a:lnTo>
                  <a:pt x="803148" y="26924"/>
                </a:lnTo>
                <a:close/>
              </a:path>
              <a:path w="2226309" h="78105">
                <a:moveTo>
                  <a:pt x="854963" y="26796"/>
                </a:moveTo>
                <a:lnTo>
                  <a:pt x="829055" y="26796"/>
                </a:lnTo>
                <a:lnTo>
                  <a:pt x="829055" y="52704"/>
                </a:lnTo>
                <a:lnTo>
                  <a:pt x="854963" y="52704"/>
                </a:lnTo>
                <a:lnTo>
                  <a:pt x="854963" y="26796"/>
                </a:lnTo>
                <a:close/>
              </a:path>
              <a:path w="2226309" h="78105">
                <a:moveTo>
                  <a:pt x="906779" y="26796"/>
                </a:moveTo>
                <a:lnTo>
                  <a:pt x="880872" y="26796"/>
                </a:lnTo>
                <a:lnTo>
                  <a:pt x="880872" y="52704"/>
                </a:lnTo>
                <a:lnTo>
                  <a:pt x="906779" y="52704"/>
                </a:lnTo>
                <a:lnTo>
                  <a:pt x="906779" y="26796"/>
                </a:lnTo>
                <a:close/>
              </a:path>
              <a:path w="2226309" h="78105">
                <a:moveTo>
                  <a:pt x="958596" y="26796"/>
                </a:moveTo>
                <a:lnTo>
                  <a:pt x="932687" y="26796"/>
                </a:lnTo>
                <a:lnTo>
                  <a:pt x="932687" y="52704"/>
                </a:lnTo>
                <a:lnTo>
                  <a:pt x="958596" y="52704"/>
                </a:lnTo>
                <a:lnTo>
                  <a:pt x="958596" y="26796"/>
                </a:lnTo>
                <a:close/>
              </a:path>
              <a:path w="2226309" h="78105">
                <a:moveTo>
                  <a:pt x="1010411" y="26669"/>
                </a:moveTo>
                <a:lnTo>
                  <a:pt x="984503" y="26796"/>
                </a:lnTo>
                <a:lnTo>
                  <a:pt x="984503" y="52704"/>
                </a:lnTo>
                <a:lnTo>
                  <a:pt x="1010411" y="52577"/>
                </a:lnTo>
                <a:lnTo>
                  <a:pt x="1010411" y="26669"/>
                </a:lnTo>
                <a:close/>
              </a:path>
              <a:path w="2226309" h="78105">
                <a:moveTo>
                  <a:pt x="1062227" y="26669"/>
                </a:moveTo>
                <a:lnTo>
                  <a:pt x="1036320" y="26669"/>
                </a:lnTo>
                <a:lnTo>
                  <a:pt x="1036320" y="52577"/>
                </a:lnTo>
                <a:lnTo>
                  <a:pt x="1062227" y="52577"/>
                </a:lnTo>
                <a:lnTo>
                  <a:pt x="1062227" y="26669"/>
                </a:lnTo>
                <a:close/>
              </a:path>
              <a:path w="2226309" h="78105">
                <a:moveTo>
                  <a:pt x="1114044" y="26669"/>
                </a:moveTo>
                <a:lnTo>
                  <a:pt x="1088135" y="26669"/>
                </a:lnTo>
                <a:lnTo>
                  <a:pt x="1088135" y="52577"/>
                </a:lnTo>
                <a:lnTo>
                  <a:pt x="1114044" y="52577"/>
                </a:lnTo>
                <a:lnTo>
                  <a:pt x="1114044" y="26669"/>
                </a:lnTo>
                <a:close/>
              </a:path>
              <a:path w="2226309" h="78105">
                <a:moveTo>
                  <a:pt x="1165859" y="26669"/>
                </a:moveTo>
                <a:lnTo>
                  <a:pt x="1139952" y="26669"/>
                </a:lnTo>
                <a:lnTo>
                  <a:pt x="1139952" y="52577"/>
                </a:lnTo>
                <a:lnTo>
                  <a:pt x="1165859" y="52577"/>
                </a:lnTo>
                <a:lnTo>
                  <a:pt x="1165859" y="26669"/>
                </a:lnTo>
                <a:close/>
              </a:path>
              <a:path w="2226309" h="78105">
                <a:moveTo>
                  <a:pt x="1217676" y="26542"/>
                </a:moveTo>
                <a:lnTo>
                  <a:pt x="1191768" y="26542"/>
                </a:lnTo>
                <a:lnTo>
                  <a:pt x="1191768" y="52450"/>
                </a:lnTo>
                <a:lnTo>
                  <a:pt x="1217676" y="52450"/>
                </a:lnTo>
                <a:lnTo>
                  <a:pt x="1217676" y="26542"/>
                </a:lnTo>
                <a:close/>
              </a:path>
              <a:path w="2226309" h="78105">
                <a:moveTo>
                  <a:pt x="1269492" y="26542"/>
                </a:moveTo>
                <a:lnTo>
                  <a:pt x="1243583" y="26542"/>
                </a:lnTo>
                <a:lnTo>
                  <a:pt x="1243583" y="52450"/>
                </a:lnTo>
                <a:lnTo>
                  <a:pt x="1269492" y="52450"/>
                </a:lnTo>
                <a:lnTo>
                  <a:pt x="1269492" y="26542"/>
                </a:lnTo>
                <a:close/>
              </a:path>
              <a:path w="2226309" h="78105">
                <a:moveTo>
                  <a:pt x="1321307" y="26542"/>
                </a:moveTo>
                <a:lnTo>
                  <a:pt x="1295400" y="26542"/>
                </a:lnTo>
                <a:lnTo>
                  <a:pt x="1295400" y="52450"/>
                </a:lnTo>
                <a:lnTo>
                  <a:pt x="1321307" y="52450"/>
                </a:lnTo>
                <a:lnTo>
                  <a:pt x="1321307" y="26542"/>
                </a:lnTo>
                <a:close/>
              </a:path>
              <a:path w="2226309" h="78105">
                <a:moveTo>
                  <a:pt x="1373124" y="26415"/>
                </a:moveTo>
                <a:lnTo>
                  <a:pt x="1347216" y="26542"/>
                </a:lnTo>
                <a:lnTo>
                  <a:pt x="1347216" y="52450"/>
                </a:lnTo>
                <a:lnTo>
                  <a:pt x="1373124" y="52324"/>
                </a:lnTo>
                <a:lnTo>
                  <a:pt x="1373124" y="26415"/>
                </a:lnTo>
                <a:close/>
              </a:path>
              <a:path w="2226309" h="78105">
                <a:moveTo>
                  <a:pt x="1424939" y="26415"/>
                </a:moveTo>
                <a:lnTo>
                  <a:pt x="1399031" y="26415"/>
                </a:lnTo>
                <a:lnTo>
                  <a:pt x="1399031" y="52324"/>
                </a:lnTo>
                <a:lnTo>
                  <a:pt x="1424939" y="52324"/>
                </a:lnTo>
                <a:lnTo>
                  <a:pt x="1424939" y="26415"/>
                </a:lnTo>
                <a:close/>
              </a:path>
              <a:path w="2226309" h="78105">
                <a:moveTo>
                  <a:pt x="1476755" y="26415"/>
                </a:moveTo>
                <a:lnTo>
                  <a:pt x="1450848" y="26415"/>
                </a:lnTo>
                <a:lnTo>
                  <a:pt x="1450848" y="52324"/>
                </a:lnTo>
                <a:lnTo>
                  <a:pt x="1476755" y="52324"/>
                </a:lnTo>
                <a:lnTo>
                  <a:pt x="1476755" y="26415"/>
                </a:lnTo>
                <a:close/>
              </a:path>
              <a:path w="2226309" h="78105">
                <a:moveTo>
                  <a:pt x="1528572" y="26415"/>
                </a:moveTo>
                <a:lnTo>
                  <a:pt x="1502663" y="26415"/>
                </a:lnTo>
                <a:lnTo>
                  <a:pt x="1502663" y="52324"/>
                </a:lnTo>
                <a:lnTo>
                  <a:pt x="1528572" y="52324"/>
                </a:lnTo>
                <a:lnTo>
                  <a:pt x="1528572" y="26415"/>
                </a:lnTo>
                <a:close/>
              </a:path>
              <a:path w="2226309" h="78105">
                <a:moveTo>
                  <a:pt x="1580387" y="26288"/>
                </a:moveTo>
                <a:lnTo>
                  <a:pt x="1554479" y="26288"/>
                </a:lnTo>
                <a:lnTo>
                  <a:pt x="1554479" y="52196"/>
                </a:lnTo>
                <a:lnTo>
                  <a:pt x="1580387" y="52196"/>
                </a:lnTo>
                <a:lnTo>
                  <a:pt x="1580387" y="26288"/>
                </a:lnTo>
                <a:close/>
              </a:path>
              <a:path w="2226309" h="78105">
                <a:moveTo>
                  <a:pt x="1632203" y="26288"/>
                </a:moveTo>
                <a:lnTo>
                  <a:pt x="1606296" y="26288"/>
                </a:lnTo>
                <a:lnTo>
                  <a:pt x="1606296" y="52196"/>
                </a:lnTo>
                <a:lnTo>
                  <a:pt x="1632203" y="52196"/>
                </a:lnTo>
                <a:lnTo>
                  <a:pt x="1632203" y="26288"/>
                </a:lnTo>
                <a:close/>
              </a:path>
              <a:path w="2226309" h="78105">
                <a:moveTo>
                  <a:pt x="1684020" y="26288"/>
                </a:moveTo>
                <a:lnTo>
                  <a:pt x="1658111" y="26288"/>
                </a:lnTo>
                <a:lnTo>
                  <a:pt x="1658111" y="52196"/>
                </a:lnTo>
                <a:lnTo>
                  <a:pt x="1684020" y="52196"/>
                </a:lnTo>
                <a:lnTo>
                  <a:pt x="1684020" y="26288"/>
                </a:lnTo>
                <a:close/>
              </a:path>
              <a:path w="2226309" h="78105">
                <a:moveTo>
                  <a:pt x="1735835" y="26162"/>
                </a:moveTo>
                <a:lnTo>
                  <a:pt x="1709927" y="26288"/>
                </a:lnTo>
                <a:lnTo>
                  <a:pt x="1709927" y="52196"/>
                </a:lnTo>
                <a:lnTo>
                  <a:pt x="1735835" y="52069"/>
                </a:lnTo>
                <a:lnTo>
                  <a:pt x="1735835" y="26162"/>
                </a:lnTo>
                <a:close/>
              </a:path>
              <a:path w="2226309" h="78105">
                <a:moveTo>
                  <a:pt x="1787652" y="26162"/>
                </a:moveTo>
                <a:lnTo>
                  <a:pt x="1761744" y="26162"/>
                </a:lnTo>
                <a:lnTo>
                  <a:pt x="1761744" y="52069"/>
                </a:lnTo>
                <a:lnTo>
                  <a:pt x="1787652" y="52069"/>
                </a:lnTo>
                <a:lnTo>
                  <a:pt x="1787652" y="26162"/>
                </a:lnTo>
                <a:close/>
              </a:path>
              <a:path w="2226309" h="78105">
                <a:moveTo>
                  <a:pt x="1839468" y="26162"/>
                </a:moveTo>
                <a:lnTo>
                  <a:pt x="1813559" y="26162"/>
                </a:lnTo>
                <a:lnTo>
                  <a:pt x="1813559" y="52069"/>
                </a:lnTo>
                <a:lnTo>
                  <a:pt x="1839468" y="52069"/>
                </a:lnTo>
                <a:lnTo>
                  <a:pt x="1839468" y="26162"/>
                </a:lnTo>
                <a:close/>
              </a:path>
              <a:path w="2226309" h="78105">
                <a:moveTo>
                  <a:pt x="1891283" y="26162"/>
                </a:moveTo>
                <a:lnTo>
                  <a:pt x="1865376" y="26162"/>
                </a:lnTo>
                <a:lnTo>
                  <a:pt x="1865376" y="52069"/>
                </a:lnTo>
                <a:lnTo>
                  <a:pt x="1891283" y="52069"/>
                </a:lnTo>
                <a:lnTo>
                  <a:pt x="1891283" y="26162"/>
                </a:lnTo>
                <a:close/>
              </a:path>
              <a:path w="2226309" h="78105">
                <a:moveTo>
                  <a:pt x="1943100" y="26034"/>
                </a:moveTo>
                <a:lnTo>
                  <a:pt x="1917192" y="26034"/>
                </a:lnTo>
                <a:lnTo>
                  <a:pt x="1917192" y="51942"/>
                </a:lnTo>
                <a:lnTo>
                  <a:pt x="1943100" y="51942"/>
                </a:lnTo>
                <a:lnTo>
                  <a:pt x="1943100" y="26034"/>
                </a:lnTo>
                <a:close/>
              </a:path>
              <a:path w="2226309" h="78105">
                <a:moveTo>
                  <a:pt x="1994916" y="26034"/>
                </a:moveTo>
                <a:lnTo>
                  <a:pt x="1969007" y="26034"/>
                </a:lnTo>
                <a:lnTo>
                  <a:pt x="1969007" y="51942"/>
                </a:lnTo>
                <a:lnTo>
                  <a:pt x="1994916" y="51942"/>
                </a:lnTo>
                <a:lnTo>
                  <a:pt x="1994916" y="26034"/>
                </a:lnTo>
                <a:close/>
              </a:path>
              <a:path w="2226309" h="78105">
                <a:moveTo>
                  <a:pt x="2046731" y="26034"/>
                </a:moveTo>
                <a:lnTo>
                  <a:pt x="2020824" y="26034"/>
                </a:lnTo>
                <a:lnTo>
                  <a:pt x="2020824" y="51942"/>
                </a:lnTo>
                <a:lnTo>
                  <a:pt x="2046731" y="51942"/>
                </a:lnTo>
                <a:lnTo>
                  <a:pt x="2046731" y="26034"/>
                </a:lnTo>
                <a:close/>
              </a:path>
              <a:path w="2226309" h="78105">
                <a:moveTo>
                  <a:pt x="2098548" y="25907"/>
                </a:moveTo>
                <a:lnTo>
                  <a:pt x="2072639" y="26034"/>
                </a:lnTo>
                <a:lnTo>
                  <a:pt x="2072639" y="51942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2226309" h="78105">
                <a:moveTo>
                  <a:pt x="2186939" y="0"/>
                </a:moveTo>
                <a:lnTo>
                  <a:pt x="2171813" y="3053"/>
                </a:lnTo>
                <a:lnTo>
                  <a:pt x="2159460" y="11382"/>
                </a:lnTo>
                <a:lnTo>
                  <a:pt x="2151131" y="23735"/>
                </a:lnTo>
                <a:lnTo>
                  <a:pt x="2150363" y="27538"/>
                </a:lnTo>
                <a:lnTo>
                  <a:pt x="2150363" y="50185"/>
                </a:lnTo>
                <a:lnTo>
                  <a:pt x="2151131" y="53988"/>
                </a:lnTo>
                <a:lnTo>
                  <a:pt x="2159460" y="66341"/>
                </a:lnTo>
                <a:lnTo>
                  <a:pt x="2171813" y="74670"/>
                </a:lnTo>
                <a:lnTo>
                  <a:pt x="2186939" y="77724"/>
                </a:lnTo>
                <a:lnTo>
                  <a:pt x="2202066" y="74670"/>
                </a:lnTo>
                <a:lnTo>
                  <a:pt x="2214419" y="66341"/>
                </a:lnTo>
                <a:lnTo>
                  <a:pt x="2222748" y="53988"/>
                </a:lnTo>
                <a:lnTo>
                  <a:pt x="2223186" y="51815"/>
                </a:lnTo>
                <a:lnTo>
                  <a:pt x="2176272" y="51815"/>
                </a:lnTo>
                <a:lnTo>
                  <a:pt x="2176272" y="25907"/>
                </a:lnTo>
                <a:lnTo>
                  <a:pt x="2223186" y="25907"/>
                </a:lnTo>
                <a:lnTo>
                  <a:pt x="2222748" y="23735"/>
                </a:lnTo>
                <a:lnTo>
                  <a:pt x="2214419" y="11382"/>
                </a:lnTo>
                <a:lnTo>
                  <a:pt x="2202066" y="3053"/>
                </a:lnTo>
                <a:lnTo>
                  <a:pt x="2186939" y="0"/>
                </a:lnTo>
                <a:close/>
              </a:path>
              <a:path w="2226309" h="78105">
                <a:moveTo>
                  <a:pt x="2150363" y="25907"/>
                </a:moveTo>
                <a:lnTo>
                  <a:pt x="2124455" y="25907"/>
                </a:lnTo>
                <a:lnTo>
                  <a:pt x="2124455" y="51815"/>
                </a:lnTo>
                <a:lnTo>
                  <a:pt x="2150363" y="51815"/>
                </a:lnTo>
                <a:lnTo>
                  <a:pt x="2150363" y="50185"/>
                </a:lnTo>
                <a:lnTo>
                  <a:pt x="2148078" y="38862"/>
                </a:lnTo>
                <a:lnTo>
                  <a:pt x="2150363" y="27538"/>
                </a:lnTo>
                <a:lnTo>
                  <a:pt x="2150363" y="25907"/>
                </a:lnTo>
                <a:close/>
              </a:path>
              <a:path w="2226309" h="78105">
                <a:moveTo>
                  <a:pt x="2186939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186939" y="51815"/>
                </a:lnTo>
                <a:lnTo>
                  <a:pt x="2186939" y="25907"/>
                </a:lnTo>
                <a:close/>
              </a:path>
              <a:path w="2226309" h="78105">
                <a:moveTo>
                  <a:pt x="2223186" y="25907"/>
                </a:moveTo>
                <a:lnTo>
                  <a:pt x="2186939" y="25907"/>
                </a:lnTo>
                <a:lnTo>
                  <a:pt x="2186939" y="51815"/>
                </a:lnTo>
                <a:lnTo>
                  <a:pt x="2223186" y="51815"/>
                </a:lnTo>
                <a:lnTo>
                  <a:pt x="2225802" y="38862"/>
                </a:lnTo>
                <a:lnTo>
                  <a:pt x="2223186" y="25907"/>
                </a:lnTo>
                <a:close/>
              </a:path>
              <a:path w="2226309" h="78105">
                <a:moveTo>
                  <a:pt x="2150363" y="27538"/>
                </a:moveTo>
                <a:lnTo>
                  <a:pt x="2148078" y="38862"/>
                </a:lnTo>
                <a:lnTo>
                  <a:pt x="2150363" y="50185"/>
                </a:lnTo>
                <a:lnTo>
                  <a:pt x="2150363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6897" y="1040384"/>
            <a:ext cx="728218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Control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Timing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Fungsi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kontrol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dan waktu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merupakan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hal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penting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mensinkronkan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kerja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masing-masing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komponen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0342" y="3185871"/>
            <a:ext cx="7141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berkomunikasi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pola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 data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beragam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654" y="4461129"/>
            <a:ext cx="693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63881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tersebut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bisa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berjalan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fungsi kontrol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dan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pewaktuan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mengatuh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secara keseluruhan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613153" y="1409700"/>
            <a:ext cx="6022340" cy="78105"/>
          </a:xfrm>
          <a:custGeom>
            <a:avLst/>
            <a:gdLst/>
            <a:ahLst/>
            <a:cxnLst/>
            <a:rect l="l" t="t" r="r" b="b"/>
            <a:pathLst>
              <a:path w="6022340" h="78105">
                <a:moveTo>
                  <a:pt x="25908" y="19812"/>
                </a:moveTo>
                <a:lnTo>
                  <a:pt x="0" y="19812"/>
                </a:lnTo>
                <a:lnTo>
                  <a:pt x="0" y="45720"/>
                </a:lnTo>
                <a:lnTo>
                  <a:pt x="25908" y="45720"/>
                </a:lnTo>
                <a:lnTo>
                  <a:pt x="25908" y="19812"/>
                </a:lnTo>
                <a:close/>
              </a:path>
              <a:path w="6022340" h="78105">
                <a:moveTo>
                  <a:pt x="51815" y="19812"/>
                </a:moveTo>
                <a:lnTo>
                  <a:pt x="51815" y="45720"/>
                </a:lnTo>
                <a:lnTo>
                  <a:pt x="77723" y="45847"/>
                </a:lnTo>
                <a:lnTo>
                  <a:pt x="77723" y="19938"/>
                </a:lnTo>
                <a:lnTo>
                  <a:pt x="51815" y="19812"/>
                </a:lnTo>
                <a:close/>
              </a:path>
              <a:path w="6022340" h="78105">
                <a:moveTo>
                  <a:pt x="129540" y="19938"/>
                </a:moveTo>
                <a:lnTo>
                  <a:pt x="103632" y="19938"/>
                </a:lnTo>
                <a:lnTo>
                  <a:pt x="103632" y="45847"/>
                </a:lnTo>
                <a:lnTo>
                  <a:pt x="129540" y="45847"/>
                </a:lnTo>
                <a:lnTo>
                  <a:pt x="129540" y="19938"/>
                </a:lnTo>
                <a:close/>
              </a:path>
              <a:path w="6022340" h="78105">
                <a:moveTo>
                  <a:pt x="181356" y="19938"/>
                </a:moveTo>
                <a:lnTo>
                  <a:pt x="155447" y="19938"/>
                </a:lnTo>
                <a:lnTo>
                  <a:pt x="155447" y="45847"/>
                </a:lnTo>
                <a:lnTo>
                  <a:pt x="181356" y="45847"/>
                </a:lnTo>
                <a:lnTo>
                  <a:pt x="181356" y="19938"/>
                </a:lnTo>
                <a:close/>
              </a:path>
              <a:path w="6022340" h="78105">
                <a:moveTo>
                  <a:pt x="233172" y="20065"/>
                </a:moveTo>
                <a:lnTo>
                  <a:pt x="207264" y="20065"/>
                </a:lnTo>
                <a:lnTo>
                  <a:pt x="207264" y="45974"/>
                </a:lnTo>
                <a:lnTo>
                  <a:pt x="233172" y="45974"/>
                </a:lnTo>
                <a:lnTo>
                  <a:pt x="233172" y="20065"/>
                </a:lnTo>
                <a:close/>
              </a:path>
              <a:path w="6022340" h="78105">
                <a:moveTo>
                  <a:pt x="284988" y="20065"/>
                </a:moveTo>
                <a:lnTo>
                  <a:pt x="259079" y="20065"/>
                </a:lnTo>
                <a:lnTo>
                  <a:pt x="259079" y="45974"/>
                </a:lnTo>
                <a:lnTo>
                  <a:pt x="284988" y="45974"/>
                </a:lnTo>
                <a:lnTo>
                  <a:pt x="284988" y="20065"/>
                </a:lnTo>
                <a:close/>
              </a:path>
              <a:path w="6022340" h="78105">
                <a:moveTo>
                  <a:pt x="310896" y="20065"/>
                </a:moveTo>
                <a:lnTo>
                  <a:pt x="310896" y="45974"/>
                </a:lnTo>
                <a:lnTo>
                  <a:pt x="336803" y="46100"/>
                </a:lnTo>
                <a:lnTo>
                  <a:pt x="336803" y="20192"/>
                </a:lnTo>
                <a:lnTo>
                  <a:pt x="310896" y="20065"/>
                </a:lnTo>
                <a:close/>
              </a:path>
              <a:path w="6022340" h="78105">
                <a:moveTo>
                  <a:pt x="388620" y="20192"/>
                </a:moveTo>
                <a:lnTo>
                  <a:pt x="362712" y="20192"/>
                </a:lnTo>
                <a:lnTo>
                  <a:pt x="362712" y="46100"/>
                </a:lnTo>
                <a:lnTo>
                  <a:pt x="388620" y="46100"/>
                </a:lnTo>
                <a:lnTo>
                  <a:pt x="388620" y="20192"/>
                </a:lnTo>
                <a:close/>
              </a:path>
              <a:path w="6022340" h="78105">
                <a:moveTo>
                  <a:pt x="414528" y="20192"/>
                </a:moveTo>
                <a:lnTo>
                  <a:pt x="414528" y="46100"/>
                </a:lnTo>
                <a:lnTo>
                  <a:pt x="440435" y="46227"/>
                </a:lnTo>
                <a:lnTo>
                  <a:pt x="440435" y="20320"/>
                </a:lnTo>
                <a:lnTo>
                  <a:pt x="414528" y="20192"/>
                </a:lnTo>
                <a:close/>
              </a:path>
              <a:path w="6022340" h="78105">
                <a:moveTo>
                  <a:pt x="492252" y="20320"/>
                </a:moveTo>
                <a:lnTo>
                  <a:pt x="466344" y="20320"/>
                </a:lnTo>
                <a:lnTo>
                  <a:pt x="466344" y="46227"/>
                </a:lnTo>
                <a:lnTo>
                  <a:pt x="492252" y="46227"/>
                </a:lnTo>
                <a:lnTo>
                  <a:pt x="492252" y="20320"/>
                </a:lnTo>
                <a:close/>
              </a:path>
              <a:path w="6022340" h="78105">
                <a:moveTo>
                  <a:pt x="544068" y="20320"/>
                </a:moveTo>
                <a:lnTo>
                  <a:pt x="518159" y="20320"/>
                </a:lnTo>
                <a:lnTo>
                  <a:pt x="518159" y="46227"/>
                </a:lnTo>
                <a:lnTo>
                  <a:pt x="544068" y="46227"/>
                </a:lnTo>
                <a:lnTo>
                  <a:pt x="544068" y="20320"/>
                </a:lnTo>
                <a:close/>
              </a:path>
              <a:path w="6022340" h="78105">
                <a:moveTo>
                  <a:pt x="595884" y="20447"/>
                </a:moveTo>
                <a:lnTo>
                  <a:pt x="569976" y="20447"/>
                </a:lnTo>
                <a:lnTo>
                  <a:pt x="569976" y="46354"/>
                </a:lnTo>
                <a:lnTo>
                  <a:pt x="595884" y="46354"/>
                </a:lnTo>
                <a:lnTo>
                  <a:pt x="595884" y="20447"/>
                </a:lnTo>
                <a:close/>
              </a:path>
              <a:path w="6022340" h="78105">
                <a:moveTo>
                  <a:pt x="647700" y="20447"/>
                </a:moveTo>
                <a:lnTo>
                  <a:pt x="621791" y="20447"/>
                </a:lnTo>
                <a:lnTo>
                  <a:pt x="621791" y="46354"/>
                </a:lnTo>
                <a:lnTo>
                  <a:pt x="647700" y="46354"/>
                </a:lnTo>
                <a:lnTo>
                  <a:pt x="647700" y="20447"/>
                </a:lnTo>
                <a:close/>
              </a:path>
              <a:path w="6022340" h="78105">
                <a:moveTo>
                  <a:pt x="673608" y="20447"/>
                </a:moveTo>
                <a:lnTo>
                  <a:pt x="673608" y="46354"/>
                </a:lnTo>
                <a:lnTo>
                  <a:pt x="699516" y="46482"/>
                </a:lnTo>
                <a:lnTo>
                  <a:pt x="699516" y="20574"/>
                </a:lnTo>
                <a:lnTo>
                  <a:pt x="673608" y="20447"/>
                </a:lnTo>
                <a:close/>
              </a:path>
              <a:path w="6022340" h="78105">
                <a:moveTo>
                  <a:pt x="751332" y="20574"/>
                </a:moveTo>
                <a:lnTo>
                  <a:pt x="725423" y="20574"/>
                </a:lnTo>
                <a:lnTo>
                  <a:pt x="725423" y="46482"/>
                </a:lnTo>
                <a:lnTo>
                  <a:pt x="751332" y="46482"/>
                </a:lnTo>
                <a:lnTo>
                  <a:pt x="751332" y="20574"/>
                </a:lnTo>
                <a:close/>
              </a:path>
              <a:path w="6022340" h="78105">
                <a:moveTo>
                  <a:pt x="803147" y="20574"/>
                </a:moveTo>
                <a:lnTo>
                  <a:pt x="777240" y="20574"/>
                </a:lnTo>
                <a:lnTo>
                  <a:pt x="777240" y="46482"/>
                </a:lnTo>
                <a:lnTo>
                  <a:pt x="803147" y="46482"/>
                </a:lnTo>
                <a:lnTo>
                  <a:pt x="803147" y="20574"/>
                </a:lnTo>
                <a:close/>
              </a:path>
              <a:path w="6022340" h="78105">
                <a:moveTo>
                  <a:pt x="854964" y="20700"/>
                </a:moveTo>
                <a:lnTo>
                  <a:pt x="829056" y="20700"/>
                </a:lnTo>
                <a:lnTo>
                  <a:pt x="829056" y="46609"/>
                </a:lnTo>
                <a:lnTo>
                  <a:pt x="854964" y="46609"/>
                </a:lnTo>
                <a:lnTo>
                  <a:pt x="854964" y="20700"/>
                </a:lnTo>
                <a:close/>
              </a:path>
              <a:path w="6022340" h="78105">
                <a:moveTo>
                  <a:pt x="906779" y="20700"/>
                </a:moveTo>
                <a:lnTo>
                  <a:pt x="880872" y="20700"/>
                </a:lnTo>
                <a:lnTo>
                  <a:pt x="880872" y="46609"/>
                </a:lnTo>
                <a:lnTo>
                  <a:pt x="906779" y="46609"/>
                </a:lnTo>
                <a:lnTo>
                  <a:pt x="906779" y="20700"/>
                </a:lnTo>
                <a:close/>
              </a:path>
              <a:path w="6022340" h="78105">
                <a:moveTo>
                  <a:pt x="932688" y="20700"/>
                </a:moveTo>
                <a:lnTo>
                  <a:pt x="932688" y="46609"/>
                </a:lnTo>
                <a:lnTo>
                  <a:pt x="958596" y="46736"/>
                </a:lnTo>
                <a:lnTo>
                  <a:pt x="958596" y="20827"/>
                </a:lnTo>
                <a:lnTo>
                  <a:pt x="932688" y="20700"/>
                </a:lnTo>
                <a:close/>
              </a:path>
              <a:path w="6022340" h="78105">
                <a:moveTo>
                  <a:pt x="1010412" y="20827"/>
                </a:moveTo>
                <a:lnTo>
                  <a:pt x="984504" y="20827"/>
                </a:lnTo>
                <a:lnTo>
                  <a:pt x="984504" y="46736"/>
                </a:lnTo>
                <a:lnTo>
                  <a:pt x="1010412" y="46736"/>
                </a:lnTo>
                <a:lnTo>
                  <a:pt x="1010412" y="20827"/>
                </a:lnTo>
                <a:close/>
              </a:path>
              <a:path w="6022340" h="78105">
                <a:moveTo>
                  <a:pt x="1036320" y="20827"/>
                </a:moveTo>
                <a:lnTo>
                  <a:pt x="1036320" y="46736"/>
                </a:lnTo>
                <a:lnTo>
                  <a:pt x="1062228" y="46862"/>
                </a:lnTo>
                <a:lnTo>
                  <a:pt x="1062228" y="20954"/>
                </a:lnTo>
                <a:lnTo>
                  <a:pt x="1036320" y="20827"/>
                </a:lnTo>
                <a:close/>
              </a:path>
              <a:path w="6022340" h="78105">
                <a:moveTo>
                  <a:pt x="1114044" y="20954"/>
                </a:moveTo>
                <a:lnTo>
                  <a:pt x="1088136" y="20954"/>
                </a:lnTo>
                <a:lnTo>
                  <a:pt x="1088136" y="46862"/>
                </a:lnTo>
                <a:lnTo>
                  <a:pt x="1114044" y="46862"/>
                </a:lnTo>
                <a:lnTo>
                  <a:pt x="1114044" y="20954"/>
                </a:lnTo>
                <a:close/>
              </a:path>
              <a:path w="6022340" h="78105">
                <a:moveTo>
                  <a:pt x="1165860" y="20954"/>
                </a:moveTo>
                <a:lnTo>
                  <a:pt x="1139952" y="20954"/>
                </a:lnTo>
                <a:lnTo>
                  <a:pt x="1139952" y="46862"/>
                </a:lnTo>
                <a:lnTo>
                  <a:pt x="1165860" y="46862"/>
                </a:lnTo>
                <a:lnTo>
                  <a:pt x="1165860" y="20954"/>
                </a:lnTo>
                <a:close/>
              </a:path>
              <a:path w="6022340" h="78105">
                <a:moveTo>
                  <a:pt x="1217676" y="21082"/>
                </a:moveTo>
                <a:lnTo>
                  <a:pt x="1191768" y="21082"/>
                </a:lnTo>
                <a:lnTo>
                  <a:pt x="1191768" y="46989"/>
                </a:lnTo>
                <a:lnTo>
                  <a:pt x="1217676" y="46989"/>
                </a:lnTo>
                <a:lnTo>
                  <a:pt x="1217676" y="21082"/>
                </a:lnTo>
                <a:close/>
              </a:path>
              <a:path w="6022340" h="78105">
                <a:moveTo>
                  <a:pt x="1269492" y="21082"/>
                </a:moveTo>
                <a:lnTo>
                  <a:pt x="1243584" y="21082"/>
                </a:lnTo>
                <a:lnTo>
                  <a:pt x="1243584" y="46989"/>
                </a:lnTo>
                <a:lnTo>
                  <a:pt x="1269492" y="46989"/>
                </a:lnTo>
                <a:lnTo>
                  <a:pt x="1269492" y="21082"/>
                </a:lnTo>
                <a:close/>
              </a:path>
              <a:path w="6022340" h="78105">
                <a:moveTo>
                  <a:pt x="1295400" y="21082"/>
                </a:moveTo>
                <a:lnTo>
                  <a:pt x="1295400" y="46989"/>
                </a:lnTo>
                <a:lnTo>
                  <a:pt x="1321308" y="47116"/>
                </a:lnTo>
                <a:lnTo>
                  <a:pt x="1321308" y="21209"/>
                </a:lnTo>
                <a:lnTo>
                  <a:pt x="1295400" y="21082"/>
                </a:lnTo>
                <a:close/>
              </a:path>
              <a:path w="6022340" h="78105">
                <a:moveTo>
                  <a:pt x="1373123" y="21209"/>
                </a:moveTo>
                <a:lnTo>
                  <a:pt x="1347216" y="21209"/>
                </a:lnTo>
                <a:lnTo>
                  <a:pt x="1347216" y="47116"/>
                </a:lnTo>
                <a:lnTo>
                  <a:pt x="1373123" y="47116"/>
                </a:lnTo>
                <a:lnTo>
                  <a:pt x="1373123" y="21209"/>
                </a:lnTo>
                <a:close/>
              </a:path>
              <a:path w="6022340" h="78105">
                <a:moveTo>
                  <a:pt x="1424940" y="21209"/>
                </a:moveTo>
                <a:lnTo>
                  <a:pt x="1399032" y="21209"/>
                </a:lnTo>
                <a:lnTo>
                  <a:pt x="1399032" y="47116"/>
                </a:lnTo>
                <a:lnTo>
                  <a:pt x="1424940" y="47116"/>
                </a:lnTo>
                <a:lnTo>
                  <a:pt x="1424940" y="21209"/>
                </a:lnTo>
                <a:close/>
              </a:path>
              <a:path w="6022340" h="78105">
                <a:moveTo>
                  <a:pt x="1476756" y="21336"/>
                </a:moveTo>
                <a:lnTo>
                  <a:pt x="1450848" y="21336"/>
                </a:lnTo>
                <a:lnTo>
                  <a:pt x="1450848" y="47244"/>
                </a:lnTo>
                <a:lnTo>
                  <a:pt x="1476756" y="47244"/>
                </a:lnTo>
                <a:lnTo>
                  <a:pt x="1476756" y="21336"/>
                </a:lnTo>
                <a:close/>
              </a:path>
              <a:path w="6022340" h="78105">
                <a:moveTo>
                  <a:pt x="1528572" y="21336"/>
                </a:moveTo>
                <a:lnTo>
                  <a:pt x="1502664" y="21336"/>
                </a:lnTo>
                <a:lnTo>
                  <a:pt x="1502664" y="47244"/>
                </a:lnTo>
                <a:lnTo>
                  <a:pt x="1528572" y="47244"/>
                </a:lnTo>
                <a:lnTo>
                  <a:pt x="1528572" y="21336"/>
                </a:lnTo>
                <a:close/>
              </a:path>
              <a:path w="6022340" h="78105">
                <a:moveTo>
                  <a:pt x="1554480" y="21336"/>
                </a:moveTo>
                <a:lnTo>
                  <a:pt x="1554480" y="47244"/>
                </a:lnTo>
                <a:lnTo>
                  <a:pt x="1580388" y="47371"/>
                </a:lnTo>
                <a:lnTo>
                  <a:pt x="1580388" y="21462"/>
                </a:lnTo>
                <a:lnTo>
                  <a:pt x="1554480" y="21336"/>
                </a:lnTo>
                <a:close/>
              </a:path>
              <a:path w="6022340" h="78105">
                <a:moveTo>
                  <a:pt x="1632203" y="21462"/>
                </a:moveTo>
                <a:lnTo>
                  <a:pt x="1606296" y="21462"/>
                </a:lnTo>
                <a:lnTo>
                  <a:pt x="1606296" y="47371"/>
                </a:lnTo>
                <a:lnTo>
                  <a:pt x="1632203" y="47371"/>
                </a:lnTo>
                <a:lnTo>
                  <a:pt x="1632203" y="21462"/>
                </a:lnTo>
                <a:close/>
              </a:path>
              <a:path w="6022340" h="78105">
                <a:moveTo>
                  <a:pt x="1658112" y="21462"/>
                </a:moveTo>
                <a:lnTo>
                  <a:pt x="1658112" y="47371"/>
                </a:lnTo>
                <a:lnTo>
                  <a:pt x="1684020" y="47498"/>
                </a:lnTo>
                <a:lnTo>
                  <a:pt x="1684020" y="21589"/>
                </a:lnTo>
                <a:lnTo>
                  <a:pt x="1658112" y="21462"/>
                </a:lnTo>
                <a:close/>
              </a:path>
              <a:path w="6022340" h="78105">
                <a:moveTo>
                  <a:pt x="1735836" y="21589"/>
                </a:moveTo>
                <a:lnTo>
                  <a:pt x="1709928" y="21589"/>
                </a:lnTo>
                <a:lnTo>
                  <a:pt x="1709928" y="47498"/>
                </a:lnTo>
                <a:lnTo>
                  <a:pt x="1735836" y="47498"/>
                </a:lnTo>
                <a:lnTo>
                  <a:pt x="1735836" y="21589"/>
                </a:lnTo>
                <a:close/>
              </a:path>
              <a:path w="6022340" h="78105">
                <a:moveTo>
                  <a:pt x="1787652" y="21589"/>
                </a:moveTo>
                <a:lnTo>
                  <a:pt x="1761744" y="21589"/>
                </a:lnTo>
                <a:lnTo>
                  <a:pt x="1761744" y="47498"/>
                </a:lnTo>
                <a:lnTo>
                  <a:pt x="1787652" y="47498"/>
                </a:lnTo>
                <a:lnTo>
                  <a:pt x="1787652" y="21589"/>
                </a:lnTo>
                <a:close/>
              </a:path>
              <a:path w="6022340" h="78105">
                <a:moveTo>
                  <a:pt x="1839468" y="21716"/>
                </a:moveTo>
                <a:lnTo>
                  <a:pt x="1813560" y="21716"/>
                </a:lnTo>
                <a:lnTo>
                  <a:pt x="1813560" y="47625"/>
                </a:lnTo>
                <a:lnTo>
                  <a:pt x="1839468" y="47625"/>
                </a:lnTo>
                <a:lnTo>
                  <a:pt x="1839468" y="21716"/>
                </a:lnTo>
                <a:close/>
              </a:path>
              <a:path w="6022340" h="78105">
                <a:moveTo>
                  <a:pt x="1891284" y="21716"/>
                </a:moveTo>
                <a:lnTo>
                  <a:pt x="1865376" y="21716"/>
                </a:lnTo>
                <a:lnTo>
                  <a:pt x="1865376" y="47625"/>
                </a:lnTo>
                <a:lnTo>
                  <a:pt x="1891284" y="47625"/>
                </a:lnTo>
                <a:lnTo>
                  <a:pt x="1891284" y="21716"/>
                </a:lnTo>
                <a:close/>
              </a:path>
              <a:path w="6022340" h="78105">
                <a:moveTo>
                  <a:pt x="1917192" y="21716"/>
                </a:moveTo>
                <a:lnTo>
                  <a:pt x="1917192" y="47625"/>
                </a:lnTo>
                <a:lnTo>
                  <a:pt x="1943100" y="47751"/>
                </a:lnTo>
                <a:lnTo>
                  <a:pt x="1943100" y="21844"/>
                </a:lnTo>
                <a:lnTo>
                  <a:pt x="1917192" y="21716"/>
                </a:lnTo>
                <a:close/>
              </a:path>
              <a:path w="6022340" h="78105">
                <a:moveTo>
                  <a:pt x="1994916" y="21844"/>
                </a:moveTo>
                <a:lnTo>
                  <a:pt x="1969008" y="21844"/>
                </a:lnTo>
                <a:lnTo>
                  <a:pt x="1969008" y="47751"/>
                </a:lnTo>
                <a:lnTo>
                  <a:pt x="1994916" y="47751"/>
                </a:lnTo>
                <a:lnTo>
                  <a:pt x="1994916" y="21844"/>
                </a:lnTo>
                <a:close/>
              </a:path>
              <a:path w="6022340" h="78105">
                <a:moveTo>
                  <a:pt x="2046732" y="21844"/>
                </a:moveTo>
                <a:lnTo>
                  <a:pt x="2020824" y="21844"/>
                </a:lnTo>
                <a:lnTo>
                  <a:pt x="2020824" y="47751"/>
                </a:lnTo>
                <a:lnTo>
                  <a:pt x="2046732" y="47751"/>
                </a:lnTo>
                <a:lnTo>
                  <a:pt x="2046732" y="21844"/>
                </a:lnTo>
                <a:close/>
              </a:path>
              <a:path w="6022340" h="78105">
                <a:moveTo>
                  <a:pt x="2098548" y="21971"/>
                </a:moveTo>
                <a:lnTo>
                  <a:pt x="2072640" y="21971"/>
                </a:lnTo>
                <a:lnTo>
                  <a:pt x="2072640" y="47878"/>
                </a:lnTo>
                <a:lnTo>
                  <a:pt x="2098548" y="47878"/>
                </a:lnTo>
                <a:lnTo>
                  <a:pt x="2098548" y="21971"/>
                </a:lnTo>
                <a:close/>
              </a:path>
              <a:path w="6022340" h="78105">
                <a:moveTo>
                  <a:pt x="2150364" y="21971"/>
                </a:moveTo>
                <a:lnTo>
                  <a:pt x="2124456" y="21971"/>
                </a:lnTo>
                <a:lnTo>
                  <a:pt x="2124456" y="47878"/>
                </a:lnTo>
                <a:lnTo>
                  <a:pt x="2150364" y="47878"/>
                </a:lnTo>
                <a:lnTo>
                  <a:pt x="2150364" y="21971"/>
                </a:lnTo>
                <a:close/>
              </a:path>
              <a:path w="6022340" h="78105">
                <a:moveTo>
                  <a:pt x="2176272" y="21971"/>
                </a:moveTo>
                <a:lnTo>
                  <a:pt x="2176272" y="47878"/>
                </a:lnTo>
                <a:lnTo>
                  <a:pt x="2202180" y="48005"/>
                </a:lnTo>
                <a:lnTo>
                  <a:pt x="2202180" y="22098"/>
                </a:lnTo>
                <a:lnTo>
                  <a:pt x="2176272" y="21971"/>
                </a:lnTo>
                <a:close/>
              </a:path>
              <a:path w="6022340" h="78105">
                <a:moveTo>
                  <a:pt x="2253996" y="22098"/>
                </a:moveTo>
                <a:lnTo>
                  <a:pt x="2228088" y="22098"/>
                </a:lnTo>
                <a:lnTo>
                  <a:pt x="2228088" y="48005"/>
                </a:lnTo>
                <a:lnTo>
                  <a:pt x="2253996" y="48005"/>
                </a:lnTo>
                <a:lnTo>
                  <a:pt x="2253996" y="22098"/>
                </a:lnTo>
                <a:close/>
              </a:path>
              <a:path w="6022340" h="78105">
                <a:moveTo>
                  <a:pt x="2305812" y="22098"/>
                </a:moveTo>
                <a:lnTo>
                  <a:pt x="2279904" y="22098"/>
                </a:lnTo>
                <a:lnTo>
                  <a:pt x="2279904" y="48005"/>
                </a:lnTo>
                <a:lnTo>
                  <a:pt x="2305812" y="48005"/>
                </a:lnTo>
                <a:lnTo>
                  <a:pt x="2305812" y="22098"/>
                </a:lnTo>
                <a:close/>
              </a:path>
              <a:path w="6022340" h="78105">
                <a:moveTo>
                  <a:pt x="2357628" y="22225"/>
                </a:moveTo>
                <a:lnTo>
                  <a:pt x="2331720" y="22225"/>
                </a:lnTo>
                <a:lnTo>
                  <a:pt x="2331720" y="48133"/>
                </a:lnTo>
                <a:lnTo>
                  <a:pt x="2357628" y="48133"/>
                </a:lnTo>
                <a:lnTo>
                  <a:pt x="2357628" y="22225"/>
                </a:lnTo>
                <a:close/>
              </a:path>
              <a:path w="6022340" h="78105">
                <a:moveTo>
                  <a:pt x="2409444" y="22225"/>
                </a:moveTo>
                <a:lnTo>
                  <a:pt x="2383536" y="22225"/>
                </a:lnTo>
                <a:lnTo>
                  <a:pt x="2383536" y="48133"/>
                </a:lnTo>
                <a:lnTo>
                  <a:pt x="2409444" y="48133"/>
                </a:lnTo>
                <a:lnTo>
                  <a:pt x="2409444" y="22225"/>
                </a:lnTo>
                <a:close/>
              </a:path>
              <a:path w="6022340" h="78105">
                <a:moveTo>
                  <a:pt x="2461260" y="22351"/>
                </a:moveTo>
                <a:lnTo>
                  <a:pt x="2435352" y="22351"/>
                </a:lnTo>
                <a:lnTo>
                  <a:pt x="2435352" y="48260"/>
                </a:lnTo>
                <a:lnTo>
                  <a:pt x="2461260" y="48260"/>
                </a:lnTo>
                <a:lnTo>
                  <a:pt x="2461260" y="22351"/>
                </a:lnTo>
                <a:close/>
              </a:path>
              <a:path w="6022340" h="78105">
                <a:moveTo>
                  <a:pt x="2513076" y="22351"/>
                </a:moveTo>
                <a:lnTo>
                  <a:pt x="2487168" y="22351"/>
                </a:lnTo>
                <a:lnTo>
                  <a:pt x="2487168" y="48260"/>
                </a:lnTo>
                <a:lnTo>
                  <a:pt x="2513076" y="48260"/>
                </a:lnTo>
                <a:lnTo>
                  <a:pt x="2513076" y="22351"/>
                </a:lnTo>
                <a:close/>
              </a:path>
              <a:path w="6022340" h="78105">
                <a:moveTo>
                  <a:pt x="2538984" y="22351"/>
                </a:moveTo>
                <a:lnTo>
                  <a:pt x="2538984" y="48260"/>
                </a:lnTo>
                <a:lnTo>
                  <a:pt x="2564892" y="48387"/>
                </a:lnTo>
                <a:lnTo>
                  <a:pt x="2564892" y="22478"/>
                </a:lnTo>
                <a:lnTo>
                  <a:pt x="2538984" y="22351"/>
                </a:lnTo>
                <a:close/>
              </a:path>
              <a:path w="6022340" h="78105">
                <a:moveTo>
                  <a:pt x="2616708" y="22478"/>
                </a:moveTo>
                <a:lnTo>
                  <a:pt x="2590800" y="22478"/>
                </a:lnTo>
                <a:lnTo>
                  <a:pt x="2590800" y="48387"/>
                </a:lnTo>
                <a:lnTo>
                  <a:pt x="2616708" y="48387"/>
                </a:lnTo>
                <a:lnTo>
                  <a:pt x="2616708" y="22478"/>
                </a:lnTo>
                <a:close/>
              </a:path>
              <a:path w="6022340" h="78105">
                <a:moveTo>
                  <a:pt x="2668524" y="22478"/>
                </a:moveTo>
                <a:lnTo>
                  <a:pt x="2642616" y="22478"/>
                </a:lnTo>
                <a:lnTo>
                  <a:pt x="2642616" y="48387"/>
                </a:lnTo>
                <a:lnTo>
                  <a:pt x="2668524" y="48387"/>
                </a:lnTo>
                <a:lnTo>
                  <a:pt x="2668524" y="22478"/>
                </a:lnTo>
                <a:close/>
              </a:path>
              <a:path w="6022340" h="78105">
                <a:moveTo>
                  <a:pt x="2720340" y="22605"/>
                </a:moveTo>
                <a:lnTo>
                  <a:pt x="2694432" y="22605"/>
                </a:lnTo>
                <a:lnTo>
                  <a:pt x="2694432" y="48513"/>
                </a:lnTo>
                <a:lnTo>
                  <a:pt x="2720340" y="48513"/>
                </a:lnTo>
                <a:lnTo>
                  <a:pt x="2720340" y="22605"/>
                </a:lnTo>
                <a:close/>
              </a:path>
              <a:path w="6022340" h="78105">
                <a:moveTo>
                  <a:pt x="2772156" y="22605"/>
                </a:moveTo>
                <a:lnTo>
                  <a:pt x="2746248" y="22605"/>
                </a:lnTo>
                <a:lnTo>
                  <a:pt x="2746248" y="48513"/>
                </a:lnTo>
                <a:lnTo>
                  <a:pt x="2772156" y="48513"/>
                </a:lnTo>
                <a:lnTo>
                  <a:pt x="2772156" y="22605"/>
                </a:lnTo>
                <a:close/>
              </a:path>
              <a:path w="6022340" h="78105">
                <a:moveTo>
                  <a:pt x="2798064" y="22605"/>
                </a:moveTo>
                <a:lnTo>
                  <a:pt x="2798064" y="48513"/>
                </a:lnTo>
                <a:lnTo>
                  <a:pt x="2823972" y="48640"/>
                </a:lnTo>
                <a:lnTo>
                  <a:pt x="2823972" y="22733"/>
                </a:lnTo>
                <a:lnTo>
                  <a:pt x="2798064" y="22605"/>
                </a:lnTo>
                <a:close/>
              </a:path>
              <a:path w="6022340" h="78105">
                <a:moveTo>
                  <a:pt x="2875788" y="22733"/>
                </a:moveTo>
                <a:lnTo>
                  <a:pt x="2849880" y="22733"/>
                </a:lnTo>
                <a:lnTo>
                  <a:pt x="2849880" y="48640"/>
                </a:lnTo>
                <a:lnTo>
                  <a:pt x="2875788" y="48640"/>
                </a:lnTo>
                <a:lnTo>
                  <a:pt x="2875788" y="22733"/>
                </a:lnTo>
                <a:close/>
              </a:path>
              <a:path w="6022340" h="78105">
                <a:moveTo>
                  <a:pt x="2927604" y="22733"/>
                </a:moveTo>
                <a:lnTo>
                  <a:pt x="2901696" y="22733"/>
                </a:lnTo>
                <a:lnTo>
                  <a:pt x="2901696" y="48640"/>
                </a:lnTo>
                <a:lnTo>
                  <a:pt x="2927604" y="48640"/>
                </a:lnTo>
                <a:lnTo>
                  <a:pt x="2927604" y="22733"/>
                </a:lnTo>
                <a:close/>
              </a:path>
              <a:path w="6022340" h="78105">
                <a:moveTo>
                  <a:pt x="2979420" y="22860"/>
                </a:moveTo>
                <a:lnTo>
                  <a:pt x="2953512" y="22860"/>
                </a:lnTo>
                <a:lnTo>
                  <a:pt x="2953512" y="48767"/>
                </a:lnTo>
                <a:lnTo>
                  <a:pt x="2979420" y="48767"/>
                </a:lnTo>
                <a:lnTo>
                  <a:pt x="2979420" y="22860"/>
                </a:lnTo>
                <a:close/>
              </a:path>
              <a:path w="6022340" h="78105">
                <a:moveTo>
                  <a:pt x="3031236" y="22860"/>
                </a:moveTo>
                <a:lnTo>
                  <a:pt x="3005328" y="22860"/>
                </a:lnTo>
                <a:lnTo>
                  <a:pt x="3005328" y="48767"/>
                </a:lnTo>
                <a:lnTo>
                  <a:pt x="3031236" y="48767"/>
                </a:lnTo>
                <a:lnTo>
                  <a:pt x="3031236" y="22860"/>
                </a:lnTo>
                <a:close/>
              </a:path>
              <a:path w="6022340" h="78105">
                <a:moveTo>
                  <a:pt x="3083052" y="22987"/>
                </a:moveTo>
                <a:lnTo>
                  <a:pt x="3057144" y="22987"/>
                </a:lnTo>
                <a:lnTo>
                  <a:pt x="3057144" y="48895"/>
                </a:lnTo>
                <a:lnTo>
                  <a:pt x="3083052" y="48895"/>
                </a:lnTo>
                <a:lnTo>
                  <a:pt x="3083052" y="22987"/>
                </a:lnTo>
                <a:close/>
              </a:path>
              <a:path w="6022340" h="78105">
                <a:moveTo>
                  <a:pt x="3134868" y="22987"/>
                </a:moveTo>
                <a:lnTo>
                  <a:pt x="3108960" y="22987"/>
                </a:lnTo>
                <a:lnTo>
                  <a:pt x="3108960" y="48895"/>
                </a:lnTo>
                <a:lnTo>
                  <a:pt x="3134868" y="48895"/>
                </a:lnTo>
                <a:lnTo>
                  <a:pt x="3134868" y="22987"/>
                </a:lnTo>
                <a:close/>
              </a:path>
              <a:path w="6022340" h="78105">
                <a:moveTo>
                  <a:pt x="3160776" y="22987"/>
                </a:moveTo>
                <a:lnTo>
                  <a:pt x="3160776" y="48895"/>
                </a:lnTo>
                <a:lnTo>
                  <a:pt x="3186684" y="49022"/>
                </a:lnTo>
                <a:lnTo>
                  <a:pt x="3186684" y="23113"/>
                </a:lnTo>
                <a:lnTo>
                  <a:pt x="3160776" y="22987"/>
                </a:lnTo>
                <a:close/>
              </a:path>
              <a:path w="6022340" h="78105">
                <a:moveTo>
                  <a:pt x="3238500" y="23113"/>
                </a:moveTo>
                <a:lnTo>
                  <a:pt x="3212592" y="23113"/>
                </a:lnTo>
                <a:lnTo>
                  <a:pt x="3212592" y="49022"/>
                </a:lnTo>
                <a:lnTo>
                  <a:pt x="3238500" y="49022"/>
                </a:lnTo>
                <a:lnTo>
                  <a:pt x="3238500" y="23113"/>
                </a:lnTo>
                <a:close/>
              </a:path>
              <a:path w="6022340" h="78105">
                <a:moveTo>
                  <a:pt x="3290316" y="23113"/>
                </a:moveTo>
                <a:lnTo>
                  <a:pt x="3264408" y="23113"/>
                </a:lnTo>
                <a:lnTo>
                  <a:pt x="3264408" y="49022"/>
                </a:lnTo>
                <a:lnTo>
                  <a:pt x="3290316" y="49022"/>
                </a:lnTo>
                <a:lnTo>
                  <a:pt x="3290316" y="23113"/>
                </a:lnTo>
                <a:close/>
              </a:path>
              <a:path w="6022340" h="78105">
                <a:moveTo>
                  <a:pt x="3342132" y="23240"/>
                </a:moveTo>
                <a:lnTo>
                  <a:pt x="3316224" y="23240"/>
                </a:lnTo>
                <a:lnTo>
                  <a:pt x="3316224" y="49149"/>
                </a:lnTo>
                <a:lnTo>
                  <a:pt x="3342132" y="49149"/>
                </a:lnTo>
                <a:lnTo>
                  <a:pt x="3342132" y="23240"/>
                </a:lnTo>
                <a:close/>
              </a:path>
              <a:path w="6022340" h="78105">
                <a:moveTo>
                  <a:pt x="3393948" y="23240"/>
                </a:moveTo>
                <a:lnTo>
                  <a:pt x="3368040" y="23240"/>
                </a:lnTo>
                <a:lnTo>
                  <a:pt x="3368040" y="49149"/>
                </a:lnTo>
                <a:lnTo>
                  <a:pt x="3393948" y="49149"/>
                </a:lnTo>
                <a:lnTo>
                  <a:pt x="3393948" y="23240"/>
                </a:lnTo>
                <a:close/>
              </a:path>
              <a:path w="6022340" h="78105">
                <a:moveTo>
                  <a:pt x="3419856" y="23240"/>
                </a:moveTo>
                <a:lnTo>
                  <a:pt x="3419856" y="49149"/>
                </a:lnTo>
                <a:lnTo>
                  <a:pt x="3445764" y="49275"/>
                </a:lnTo>
                <a:lnTo>
                  <a:pt x="3445764" y="23367"/>
                </a:lnTo>
                <a:lnTo>
                  <a:pt x="3419856" y="23240"/>
                </a:lnTo>
                <a:close/>
              </a:path>
              <a:path w="6022340" h="78105">
                <a:moveTo>
                  <a:pt x="3497580" y="23367"/>
                </a:moveTo>
                <a:lnTo>
                  <a:pt x="3471672" y="23367"/>
                </a:lnTo>
                <a:lnTo>
                  <a:pt x="3471672" y="49275"/>
                </a:lnTo>
                <a:lnTo>
                  <a:pt x="3497580" y="49275"/>
                </a:lnTo>
                <a:lnTo>
                  <a:pt x="3497580" y="23367"/>
                </a:lnTo>
                <a:close/>
              </a:path>
              <a:path w="6022340" h="78105">
                <a:moveTo>
                  <a:pt x="3549396" y="23367"/>
                </a:moveTo>
                <a:lnTo>
                  <a:pt x="3523488" y="23367"/>
                </a:lnTo>
                <a:lnTo>
                  <a:pt x="3523488" y="49275"/>
                </a:lnTo>
                <a:lnTo>
                  <a:pt x="3549396" y="49275"/>
                </a:lnTo>
                <a:lnTo>
                  <a:pt x="3549396" y="23367"/>
                </a:lnTo>
                <a:close/>
              </a:path>
              <a:path w="6022340" h="78105">
                <a:moveTo>
                  <a:pt x="3601212" y="23495"/>
                </a:moveTo>
                <a:lnTo>
                  <a:pt x="3575304" y="23495"/>
                </a:lnTo>
                <a:lnTo>
                  <a:pt x="3575304" y="49402"/>
                </a:lnTo>
                <a:lnTo>
                  <a:pt x="3601212" y="49402"/>
                </a:lnTo>
                <a:lnTo>
                  <a:pt x="3601212" y="23495"/>
                </a:lnTo>
                <a:close/>
              </a:path>
              <a:path w="6022340" h="78105">
                <a:moveTo>
                  <a:pt x="3653028" y="23495"/>
                </a:moveTo>
                <a:lnTo>
                  <a:pt x="3627120" y="23495"/>
                </a:lnTo>
                <a:lnTo>
                  <a:pt x="3627120" y="49402"/>
                </a:lnTo>
                <a:lnTo>
                  <a:pt x="3653028" y="49402"/>
                </a:lnTo>
                <a:lnTo>
                  <a:pt x="3653028" y="23495"/>
                </a:lnTo>
                <a:close/>
              </a:path>
              <a:path w="6022340" h="78105">
                <a:moveTo>
                  <a:pt x="3704844" y="23622"/>
                </a:moveTo>
                <a:lnTo>
                  <a:pt x="3678936" y="23622"/>
                </a:lnTo>
                <a:lnTo>
                  <a:pt x="3678936" y="49529"/>
                </a:lnTo>
                <a:lnTo>
                  <a:pt x="3704844" y="49529"/>
                </a:lnTo>
                <a:lnTo>
                  <a:pt x="3704844" y="23622"/>
                </a:lnTo>
                <a:close/>
              </a:path>
              <a:path w="6022340" h="78105">
                <a:moveTo>
                  <a:pt x="3756660" y="23622"/>
                </a:moveTo>
                <a:lnTo>
                  <a:pt x="3730752" y="23622"/>
                </a:lnTo>
                <a:lnTo>
                  <a:pt x="3730752" y="49529"/>
                </a:lnTo>
                <a:lnTo>
                  <a:pt x="3756660" y="49529"/>
                </a:lnTo>
                <a:lnTo>
                  <a:pt x="3756660" y="23622"/>
                </a:lnTo>
                <a:close/>
              </a:path>
              <a:path w="6022340" h="78105">
                <a:moveTo>
                  <a:pt x="3782568" y="23622"/>
                </a:moveTo>
                <a:lnTo>
                  <a:pt x="3782568" y="49529"/>
                </a:lnTo>
                <a:lnTo>
                  <a:pt x="3808476" y="49657"/>
                </a:lnTo>
                <a:lnTo>
                  <a:pt x="3808476" y="23749"/>
                </a:lnTo>
                <a:lnTo>
                  <a:pt x="3782568" y="23622"/>
                </a:lnTo>
                <a:close/>
              </a:path>
              <a:path w="6022340" h="78105">
                <a:moveTo>
                  <a:pt x="3860292" y="23749"/>
                </a:moveTo>
                <a:lnTo>
                  <a:pt x="3834384" y="23749"/>
                </a:lnTo>
                <a:lnTo>
                  <a:pt x="3834384" y="49657"/>
                </a:lnTo>
                <a:lnTo>
                  <a:pt x="3860292" y="49657"/>
                </a:lnTo>
                <a:lnTo>
                  <a:pt x="3860292" y="23749"/>
                </a:lnTo>
                <a:close/>
              </a:path>
              <a:path w="6022340" h="78105">
                <a:moveTo>
                  <a:pt x="3912108" y="23749"/>
                </a:moveTo>
                <a:lnTo>
                  <a:pt x="3886200" y="23749"/>
                </a:lnTo>
                <a:lnTo>
                  <a:pt x="3886200" y="49657"/>
                </a:lnTo>
                <a:lnTo>
                  <a:pt x="3912108" y="49657"/>
                </a:lnTo>
                <a:lnTo>
                  <a:pt x="3912108" y="23749"/>
                </a:lnTo>
                <a:close/>
              </a:path>
              <a:path w="6022340" h="78105">
                <a:moveTo>
                  <a:pt x="3963924" y="23875"/>
                </a:moveTo>
                <a:lnTo>
                  <a:pt x="3938016" y="23875"/>
                </a:lnTo>
                <a:lnTo>
                  <a:pt x="3938016" y="49784"/>
                </a:lnTo>
                <a:lnTo>
                  <a:pt x="3963924" y="49784"/>
                </a:lnTo>
                <a:lnTo>
                  <a:pt x="3963924" y="23875"/>
                </a:lnTo>
                <a:close/>
              </a:path>
              <a:path w="6022340" h="78105">
                <a:moveTo>
                  <a:pt x="4015740" y="23875"/>
                </a:moveTo>
                <a:lnTo>
                  <a:pt x="3989832" y="23875"/>
                </a:lnTo>
                <a:lnTo>
                  <a:pt x="3989832" y="49784"/>
                </a:lnTo>
                <a:lnTo>
                  <a:pt x="4015740" y="49784"/>
                </a:lnTo>
                <a:lnTo>
                  <a:pt x="4015740" y="23875"/>
                </a:lnTo>
                <a:close/>
              </a:path>
              <a:path w="6022340" h="78105">
                <a:moveTo>
                  <a:pt x="4041648" y="23875"/>
                </a:moveTo>
                <a:lnTo>
                  <a:pt x="4041648" y="49784"/>
                </a:lnTo>
                <a:lnTo>
                  <a:pt x="4067556" y="49911"/>
                </a:lnTo>
                <a:lnTo>
                  <a:pt x="4067556" y="24002"/>
                </a:lnTo>
                <a:lnTo>
                  <a:pt x="4041648" y="23875"/>
                </a:lnTo>
                <a:close/>
              </a:path>
              <a:path w="6022340" h="78105">
                <a:moveTo>
                  <a:pt x="4119372" y="24002"/>
                </a:moveTo>
                <a:lnTo>
                  <a:pt x="4093464" y="24002"/>
                </a:lnTo>
                <a:lnTo>
                  <a:pt x="4093464" y="49911"/>
                </a:lnTo>
                <a:lnTo>
                  <a:pt x="4119372" y="49911"/>
                </a:lnTo>
                <a:lnTo>
                  <a:pt x="4119372" y="24002"/>
                </a:lnTo>
                <a:close/>
              </a:path>
              <a:path w="6022340" h="78105">
                <a:moveTo>
                  <a:pt x="4171188" y="24002"/>
                </a:moveTo>
                <a:lnTo>
                  <a:pt x="4145280" y="24002"/>
                </a:lnTo>
                <a:lnTo>
                  <a:pt x="4145280" y="49911"/>
                </a:lnTo>
                <a:lnTo>
                  <a:pt x="4171188" y="49911"/>
                </a:lnTo>
                <a:lnTo>
                  <a:pt x="4171188" y="24002"/>
                </a:lnTo>
                <a:close/>
              </a:path>
              <a:path w="6022340" h="78105">
                <a:moveTo>
                  <a:pt x="4223004" y="24129"/>
                </a:moveTo>
                <a:lnTo>
                  <a:pt x="4197096" y="24129"/>
                </a:lnTo>
                <a:lnTo>
                  <a:pt x="4197096" y="50037"/>
                </a:lnTo>
                <a:lnTo>
                  <a:pt x="4223004" y="50037"/>
                </a:lnTo>
                <a:lnTo>
                  <a:pt x="4223004" y="24129"/>
                </a:lnTo>
                <a:close/>
              </a:path>
              <a:path w="6022340" h="78105">
                <a:moveTo>
                  <a:pt x="4274820" y="24129"/>
                </a:moveTo>
                <a:lnTo>
                  <a:pt x="4248912" y="24129"/>
                </a:lnTo>
                <a:lnTo>
                  <a:pt x="4248912" y="50037"/>
                </a:lnTo>
                <a:lnTo>
                  <a:pt x="4274820" y="50037"/>
                </a:lnTo>
                <a:lnTo>
                  <a:pt x="4274820" y="24129"/>
                </a:lnTo>
                <a:close/>
              </a:path>
              <a:path w="6022340" h="78105">
                <a:moveTo>
                  <a:pt x="4300728" y="24129"/>
                </a:moveTo>
                <a:lnTo>
                  <a:pt x="4300728" y="50037"/>
                </a:lnTo>
                <a:lnTo>
                  <a:pt x="4326636" y="50164"/>
                </a:lnTo>
                <a:lnTo>
                  <a:pt x="4326636" y="24257"/>
                </a:lnTo>
                <a:lnTo>
                  <a:pt x="4300728" y="24129"/>
                </a:lnTo>
                <a:close/>
              </a:path>
              <a:path w="6022340" h="78105">
                <a:moveTo>
                  <a:pt x="4378452" y="24257"/>
                </a:moveTo>
                <a:lnTo>
                  <a:pt x="4352544" y="24257"/>
                </a:lnTo>
                <a:lnTo>
                  <a:pt x="4352544" y="50164"/>
                </a:lnTo>
                <a:lnTo>
                  <a:pt x="4378452" y="50164"/>
                </a:lnTo>
                <a:lnTo>
                  <a:pt x="4378452" y="24257"/>
                </a:lnTo>
                <a:close/>
              </a:path>
              <a:path w="6022340" h="78105">
                <a:moveTo>
                  <a:pt x="4404360" y="24257"/>
                </a:moveTo>
                <a:lnTo>
                  <a:pt x="4404360" y="50164"/>
                </a:lnTo>
                <a:lnTo>
                  <a:pt x="4430268" y="50291"/>
                </a:lnTo>
                <a:lnTo>
                  <a:pt x="4430268" y="24384"/>
                </a:lnTo>
                <a:lnTo>
                  <a:pt x="4404360" y="24257"/>
                </a:lnTo>
                <a:close/>
              </a:path>
              <a:path w="6022340" h="78105">
                <a:moveTo>
                  <a:pt x="4482084" y="24384"/>
                </a:moveTo>
                <a:lnTo>
                  <a:pt x="4456176" y="24384"/>
                </a:lnTo>
                <a:lnTo>
                  <a:pt x="4456176" y="50291"/>
                </a:lnTo>
                <a:lnTo>
                  <a:pt x="4482084" y="50291"/>
                </a:lnTo>
                <a:lnTo>
                  <a:pt x="4482084" y="24384"/>
                </a:lnTo>
                <a:close/>
              </a:path>
              <a:path w="6022340" h="78105">
                <a:moveTo>
                  <a:pt x="4533900" y="24384"/>
                </a:moveTo>
                <a:lnTo>
                  <a:pt x="4507992" y="24384"/>
                </a:lnTo>
                <a:lnTo>
                  <a:pt x="4507992" y="50291"/>
                </a:lnTo>
                <a:lnTo>
                  <a:pt x="4533900" y="50291"/>
                </a:lnTo>
                <a:lnTo>
                  <a:pt x="4533900" y="24384"/>
                </a:lnTo>
                <a:close/>
              </a:path>
              <a:path w="6022340" h="78105">
                <a:moveTo>
                  <a:pt x="4585716" y="24511"/>
                </a:moveTo>
                <a:lnTo>
                  <a:pt x="4559808" y="24511"/>
                </a:lnTo>
                <a:lnTo>
                  <a:pt x="4559808" y="50419"/>
                </a:lnTo>
                <a:lnTo>
                  <a:pt x="4585716" y="50419"/>
                </a:lnTo>
                <a:lnTo>
                  <a:pt x="4585716" y="24511"/>
                </a:lnTo>
                <a:close/>
              </a:path>
              <a:path w="6022340" h="78105">
                <a:moveTo>
                  <a:pt x="4637532" y="24511"/>
                </a:moveTo>
                <a:lnTo>
                  <a:pt x="4611624" y="24511"/>
                </a:lnTo>
                <a:lnTo>
                  <a:pt x="4611624" y="50419"/>
                </a:lnTo>
                <a:lnTo>
                  <a:pt x="4637532" y="50419"/>
                </a:lnTo>
                <a:lnTo>
                  <a:pt x="4637532" y="24511"/>
                </a:lnTo>
                <a:close/>
              </a:path>
              <a:path w="6022340" h="78105">
                <a:moveTo>
                  <a:pt x="4663440" y="24511"/>
                </a:moveTo>
                <a:lnTo>
                  <a:pt x="4663440" y="50419"/>
                </a:lnTo>
                <a:lnTo>
                  <a:pt x="4689348" y="50546"/>
                </a:lnTo>
                <a:lnTo>
                  <a:pt x="4689348" y="24637"/>
                </a:lnTo>
                <a:lnTo>
                  <a:pt x="4663440" y="24511"/>
                </a:lnTo>
                <a:close/>
              </a:path>
              <a:path w="6022340" h="78105">
                <a:moveTo>
                  <a:pt x="4741164" y="24637"/>
                </a:moveTo>
                <a:lnTo>
                  <a:pt x="4715256" y="24637"/>
                </a:lnTo>
                <a:lnTo>
                  <a:pt x="4715256" y="50546"/>
                </a:lnTo>
                <a:lnTo>
                  <a:pt x="4741164" y="50546"/>
                </a:lnTo>
                <a:lnTo>
                  <a:pt x="4741164" y="24637"/>
                </a:lnTo>
                <a:close/>
              </a:path>
              <a:path w="6022340" h="78105">
                <a:moveTo>
                  <a:pt x="4792980" y="24637"/>
                </a:moveTo>
                <a:lnTo>
                  <a:pt x="4767072" y="24637"/>
                </a:lnTo>
                <a:lnTo>
                  <a:pt x="4767072" y="50546"/>
                </a:lnTo>
                <a:lnTo>
                  <a:pt x="4792980" y="50546"/>
                </a:lnTo>
                <a:lnTo>
                  <a:pt x="4792980" y="24637"/>
                </a:lnTo>
                <a:close/>
              </a:path>
              <a:path w="6022340" h="78105">
                <a:moveTo>
                  <a:pt x="4844796" y="24764"/>
                </a:moveTo>
                <a:lnTo>
                  <a:pt x="4818888" y="24764"/>
                </a:lnTo>
                <a:lnTo>
                  <a:pt x="4818888" y="50673"/>
                </a:lnTo>
                <a:lnTo>
                  <a:pt x="4844796" y="50673"/>
                </a:lnTo>
                <a:lnTo>
                  <a:pt x="4844796" y="24764"/>
                </a:lnTo>
                <a:close/>
              </a:path>
              <a:path w="6022340" h="78105">
                <a:moveTo>
                  <a:pt x="4896612" y="24764"/>
                </a:moveTo>
                <a:lnTo>
                  <a:pt x="4870704" y="24764"/>
                </a:lnTo>
                <a:lnTo>
                  <a:pt x="4870704" y="50673"/>
                </a:lnTo>
                <a:lnTo>
                  <a:pt x="4896612" y="50673"/>
                </a:lnTo>
                <a:lnTo>
                  <a:pt x="4896612" y="24764"/>
                </a:lnTo>
                <a:close/>
              </a:path>
              <a:path w="6022340" h="78105">
                <a:moveTo>
                  <a:pt x="4922520" y="24764"/>
                </a:moveTo>
                <a:lnTo>
                  <a:pt x="4922520" y="50673"/>
                </a:lnTo>
                <a:lnTo>
                  <a:pt x="4948428" y="50800"/>
                </a:lnTo>
                <a:lnTo>
                  <a:pt x="4948428" y="24891"/>
                </a:lnTo>
                <a:lnTo>
                  <a:pt x="4922520" y="24764"/>
                </a:lnTo>
                <a:close/>
              </a:path>
              <a:path w="6022340" h="78105">
                <a:moveTo>
                  <a:pt x="5000244" y="24891"/>
                </a:moveTo>
                <a:lnTo>
                  <a:pt x="4974336" y="24891"/>
                </a:lnTo>
                <a:lnTo>
                  <a:pt x="4974336" y="50800"/>
                </a:lnTo>
                <a:lnTo>
                  <a:pt x="5000244" y="50800"/>
                </a:lnTo>
                <a:lnTo>
                  <a:pt x="5000244" y="24891"/>
                </a:lnTo>
                <a:close/>
              </a:path>
              <a:path w="6022340" h="78105">
                <a:moveTo>
                  <a:pt x="5026152" y="24891"/>
                </a:moveTo>
                <a:lnTo>
                  <a:pt x="5026152" y="50800"/>
                </a:lnTo>
                <a:lnTo>
                  <a:pt x="5052060" y="50926"/>
                </a:lnTo>
                <a:lnTo>
                  <a:pt x="5052060" y="25019"/>
                </a:lnTo>
                <a:lnTo>
                  <a:pt x="5026152" y="24891"/>
                </a:lnTo>
                <a:close/>
              </a:path>
              <a:path w="6022340" h="78105">
                <a:moveTo>
                  <a:pt x="5103876" y="25019"/>
                </a:moveTo>
                <a:lnTo>
                  <a:pt x="5077968" y="25019"/>
                </a:lnTo>
                <a:lnTo>
                  <a:pt x="5077968" y="50926"/>
                </a:lnTo>
                <a:lnTo>
                  <a:pt x="5103876" y="50926"/>
                </a:lnTo>
                <a:lnTo>
                  <a:pt x="5103876" y="25019"/>
                </a:lnTo>
                <a:close/>
              </a:path>
              <a:path w="6022340" h="78105">
                <a:moveTo>
                  <a:pt x="5155692" y="25019"/>
                </a:moveTo>
                <a:lnTo>
                  <a:pt x="5129784" y="25019"/>
                </a:lnTo>
                <a:lnTo>
                  <a:pt x="5129784" y="50926"/>
                </a:lnTo>
                <a:lnTo>
                  <a:pt x="5155692" y="50926"/>
                </a:lnTo>
                <a:lnTo>
                  <a:pt x="5155692" y="25019"/>
                </a:lnTo>
                <a:close/>
              </a:path>
              <a:path w="6022340" h="78105">
                <a:moveTo>
                  <a:pt x="5207508" y="25146"/>
                </a:moveTo>
                <a:lnTo>
                  <a:pt x="5181600" y="25146"/>
                </a:lnTo>
                <a:lnTo>
                  <a:pt x="5181600" y="51053"/>
                </a:lnTo>
                <a:lnTo>
                  <a:pt x="5207508" y="51053"/>
                </a:lnTo>
                <a:lnTo>
                  <a:pt x="5207508" y="25146"/>
                </a:lnTo>
                <a:close/>
              </a:path>
              <a:path w="6022340" h="78105">
                <a:moveTo>
                  <a:pt x="5259324" y="25146"/>
                </a:moveTo>
                <a:lnTo>
                  <a:pt x="5233416" y="25146"/>
                </a:lnTo>
                <a:lnTo>
                  <a:pt x="5233416" y="51053"/>
                </a:lnTo>
                <a:lnTo>
                  <a:pt x="5259324" y="51053"/>
                </a:lnTo>
                <a:lnTo>
                  <a:pt x="5259324" y="25146"/>
                </a:lnTo>
                <a:close/>
              </a:path>
              <a:path w="6022340" h="78105">
                <a:moveTo>
                  <a:pt x="5285232" y="25146"/>
                </a:moveTo>
                <a:lnTo>
                  <a:pt x="5285232" y="51053"/>
                </a:lnTo>
                <a:lnTo>
                  <a:pt x="5311140" y="51180"/>
                </a:lnTo>
                <a:lnTo>
                  <a:pt x="5311140" y="25273"/>
                </a:lnTo>
                <a:lnTo>
                  <a:pt x="5285232" y="25146"/>
                </a:lnTo>
                <a:close/>
              </a:path>
              <a:path w="6022340" h="78105">
                <a:moveTo>
                  <a:pt x="5362956" y="25273"/>
                </a:moveTo>
                <a:lnTo>
                  <a:pt x="5337048" y="25273"/>
                </a:lnTo>
                <a:lnTo>
                  <a:pt x="5337048" y="51180"/>
                </a:lnTo>
                <a:lnTo>
                  <a:pt x="5362956" y="51180"/>
                </a:lnTo>
                <a:lnTo>
                  <a:pt x="5362956" y="25273"/>
                </a:lnTo>
                <a:close/>
              </a:path>
              <a:path w="6022340" h="78105">
                <a:moveTo>
                  <a:pt x="5414772" y="25273"/>
                </a:moveTo>
                <a:lnTo>
                  <a:pt x="5388864" y="25273"/>
                </a:lnTo>
                <a:lnTo>
                  <a:pt x="5388864" y="51180"/>
                </a:lnTo>
                <a:lnTo>
                  <a:pt x="5414772" y="51180"/>
                </a:lnTo>
                <a:lnTo>
                  <a:pt x="5414772" y="25273"/>
                </a:lnTo>
                <a:close/>
              </a:path>
              <a:path w="6022340" h="78105">
                <a:moveTo>
                  <a:pt x="5466588" y="25400"/>
                </a:moveTo>
                <a:lnTo>
                  <a:pt x="5440680" y="25400"/>
                </a:lnTo>
                <a:lnTo>
                  <a:pt x="5440680" y="51308"/>
                </a:lnTo>
                <a:lnTo>
                  <a:pt x="5466588" y="51308"/>
                </a:lnTo>
                <a:lnTo>
                  <a:pt x="5466588" y="25400"/>
                </a:lnTo>
                <a:close/>
              </a:path>
              <a:path w="6022340" h="78105">
                <a:moveTo>
                  <a:pt x="5518404" y="25400"/>
                </a:moveTo>
                <a:lnTo>
                  <a:pt x="5492496" y="25400"/>
                </a:lnTo>
                <a:lnTo>
                  <a:pt x="5492496" y="51308"/>
                </a:lnTo>
                <a:lnTo>
                  <a:pt x="5518404" y="51308"/>
                </a:lnTo>
                <a:lnTo>
                  <a:pt x="5518404" y="25400"/>
                </a:lnTo>
                <a:close/>
              </a:path>
              <a:path w="6022340" h="78105">
                <a:moveTo>
                  <a:pt x="5544312" y="25400"/>
                </a:moveTo>
                <a:lnTo>
                  <a:pt x="5544312" y="51308"/>
                </a:lnTo>
                <a:lnTo>
                  <a:pt x="5570220" y="51435"/>
                </a:lnTo>
                <a:lnTo>
                  <a:pt x="5570220" y="25526"/>
                </a:lnTo>
                <a:lnTo>
                  <a:pt x="5544312" y="25400"/>
                </a:lnTo>
                <a:close/>
              </a:path>
              <a:path w="6022340" h="78105">
                <a:moveTo>
                  <a:pt x="5622036" y="25526"/>
                </a:moveTo>
                <a:lnTo>
                  <a:pt x="5596128" y="25526"/>
                </a:lnTo>
                <a:lnTo>
                  <a:pt x="5596128" y="51435"/>
                </a:lnTo>
                <a:lnTo>
                  <a:pt x="5622036" y="51435"/>
                </a:lnTo>
                <a:lnTo>
                  <a:pt x="5622036" y="25526"/>
                </a:lnTo>
                <a:close/>
              </a:path>
              <a:path w="6022340" h="78105">
                <a:moveTo>
                  <a:pt x="5647944" y="25526"/>
                </a:moveTo>
                <a:lnTo>
                  <a:pt x="5647944" y="51435"/>
                </a:lnTo>
                <a:lnTo>
                  <a:pt x="5673852" y="51562"/>
                </a:lnTo>
                <a:lnTo>
                  <a:pt x="5673852" y="25653"/>
                </a:lnTo>
                <a:lnTo>
                  <a:pt x="5647944" y="25526"/>
                </a:lnTo>
                <a:close/>
              </a:path>
              <a:path w="6022340" h="78105">
                <a:moveTo>
                  <a:pt x="5725668" y="25653"/>
                </a:moveTo>
                <a:lnTo>
                  <a:pt x="5699760" y="25653"/>
                </a:lnTo>
                <a:lnTo>
                  <a:pt x="5699760" y="51562"/>
                </a:lnTo>
                <a:lnTo>
                  <a:pt x="5725668" y="51562"/>
                </a:lnTo>
                <a:lnTo>
                  <a:pt x="5725668" y="25653"/>
                </a:lnTo>
                <a:close/>
              </a:path>
              <a:path w="6022340" h="78105">
                <a:moveTo>
                  <a:pt x="5777484" y="25653"/>
                </a:moveTo>
                <a:lnTo>
                  <a:pt x="5751576" y="25653"/>
                </a:lnTo>
                <a:lnTo>
                  <a:pt x="5751576" y="51562"/>
                </a:lnTo>
                <a:lnTo>
                  <a:pt x="5777484" y="51562"/>
                </a:lnTo>
                <a:lnTo>
                  <a:pt x="5777484" y="25653"/>
                </a:lnTo>
                <a:close/>
              </a:path>
              <a:path w="6022340" h="78105">
                <a:moveTo>
                  <a:pt x="5829300" y="25780"/>
                </a:moveTo>
                <a:lnTo>
                  <a:pt x="5803392" y="25780"/>
                </a:lnTo>
                <a:lnTo>
                  <a:pt x="5803392" y="51688"/>
                </a:lnTo>
                <a:lnTo>
                  <a:pt x="5829300" y="51688"/>
                </a:lnTo>
                <a:lnTo>
                  <a:pt x="5829300" y="25780"/>
                </a:lnTo>
                <a:close/>
              </a:path>
              <a:path w="6022340" h="78105">
                <a:moveTo>
                  <a:pt x="5881116" y="25780"/>
                </a:moveTo>
                <a:lnTo>
                  <a:pt x="5855208" y="25780"/>
                </a:lnTo>
                <a:lnTo>
                  <a:pt x="5855208" y="51688"/>
                </a:lnTo>
                <a:lnTo>
                  <a:pt x="5881116" y="51688"/>
                </a:lnTo>
                <a:lnTo>
                  <a:pt x="5881116" y="25780"/>
                </a:lnTo>
                <a:close/>
              </a:path>
              <a:path w="6022340" h="78105">
                <a:moveTo>
                  <a:pt x="5907024" y="25780"/>
                </a:moveTo>
                <a:lnTo>
                  <a:pt x="5907024" y="51688"/>
                </a:lnTo>
                <a:lnTo>
                  <a:pt x="5932932" y="51815"/>
                </a:lnTo>
                <a:lnTo>
                  <a:pt x="5932932" y="25908"/>
                </a:lnTo>
                <a:lnTo>
                  <a:pt x="5907024" y="25780"/>
                </a:lnTo>
                <a:close/>
              </a:path>
              <a:path w="6022340" h="78105">
                <a:moveTo>
                  <a:pt x="5983224" y="0"/>
                </a:moveTo>
                <a:lnTo>
                  <a:pt x="5968097" y="3053"/>
                </a:lnTo>
                <a:lnTo>
                  <a:pt x="5955744" y="11382"/>
                </a:lnTo>
                <a:lnTo>
                  <a:pt x="5947415" y="23735"/>
                </a:lnTo>
                <a:lnTo>
                  <a:pt x="5944362" y="38862"/>
                </a:lnTo>
                <a:lnTo>
                  <a:pt x="5947415" y="53988"/>
                </a:lnTo>
                <a:lnTo>
                  <a:pt x="5955744" y="66341"/>
                </a:lnTo>
                <a:lnTo>
                  <a:pt x="5968097" y="74670"/>
                </a:lnTo>
                <a:lnTo>
                  <a:pt x="5983224" y="77724"/>
                </a:lnTo>
                <a:lnTo>
                  <a:pt x="5998350" y="74670"/>
                </a:lnTo>
                <a:lnTo>
                  <a:pt x="6010703" y="66341"/>
                </a:lnTo>
                <a:lnTo>
                  <a:pt x="6019032" y="53988"/>
                </a:lnTo>
                <a:lnTo>
                  <a:pt x="6019470" y="51815"/>
                </a:lnTo>
                <a:lnTo>
                  <a:pt x="5958840" y="51815"/>
                </a:lnTo>
                <a:lnTo>
                  <a:pt x="5958840" y="25908"/>
                </a:lnTo>
                <a:lnTo>
                  <a:pt x="6019470" y="25908"/>
                </a:lnTo>
                <a:lnTo>
                  <a:pt x="6019032" y="23735"/>
                </a:lnTo>
                <a:lnTo>
                  <a:pt x="6010703" y="11382"/>
                </a:lnTo>
                <a:lnTo>
                  <a:pt x="5998350" y="3053"/>
                </a:lnTo>
                <a:lnTo>
                  <a:pt x="5983224" y="0"/>
                </a:lnTo>
                <a:close/>
              </a:path>
              <a:path w="6022340" h="78105">
                <a:moveTo>
                  <a:pt x="5983224" y="25908"/>
                </a:moveTo>
                <a:lnTo>
                  <a:pt x="5958840" y="25908"/>
                </a:lnTo>
                <a:lnTo>
                  <a:pt x="5958840" y="51815"/>
                </a:lnTo>
                <a:lnTo>
                  <a:pt x="5983224" y="51815"/>
                </a:lnTo>
                <a:lnTo>
                  <a:pt x="5983224" y="25908"/>
                </a:lnTo>
                <a:close/>
              </a:path>
              <a:path w="6022340" h="78105">
                <a:moveTo>
                  <a:pt x="6019470" y="25908"/>
                </a:moveTo>
                <a:lnTo>
                  <a:pt x="5983224" y="25908"/>
                </a:lnTo>
                <a:lnTo>
                  <a:pt x="5983224" y="51815"/>
                </a:lnTo>
                <a:lnTo>
                  <a:pt x="6019470" y="51815"/>
                </a:lnTo>
                <a:lnTo>
                  <a:pt x="6022086" y="38862"/>
                </a:lnTo>
                <a:lnTo>
                  <a:pt x="6019470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127" y="1020826"/>
            <a:ext cx="811720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40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Contoh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kontrol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pemindahan</a:t>
            </a:r>
            <a:r>
              <a:rPr sz="1800" b="1" spc="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dari</a:t>
            </a:r>
            <a:r>
              <a:rPr sz="1800" b="1" spc="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peralatan</a:t>
            </a:r>
            <a:r>
              <a:rPr sz="1800" b="1" spc="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ke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Arial"/>
              <a:cs typeface="Arial"/>
            </a:endParaRPr>
          </a:p>
          <a:p>
            <a:pPr marL="2265045" marR="34290" indent="-2252980">
              <a:lnSpc>
                <a:spcPct val="194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Permintaan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pemeriksaan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status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Modul I/O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memberi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jawaban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atas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permintaan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2051050" marR="17780" indent="-77152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eksternal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telah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siap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data,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maka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mengirimkan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modul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I/O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paket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panjang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tertentu</a:t>
            </a:r>
            <a:endParaRPr sz="18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peripheral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841375" marR="13970" indent="487680" algn="r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dikirim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setelah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diadakan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sinkronisasi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panjang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 dan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paket-paket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R="1524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dapat diterima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 baik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259" y="234442"/>
            <a:ext cx="3538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988814" y="1377696"/>
            <a:ext cx="3890010" cy="78105"/>
          </a:xfrm>
          <a:custGeom>
            <a:avLst/>
            <a:gdLst/>
            <a:ahLst/>
            <a:cxnLst/>
            <a:rect l="l" t="t" r="r" b="b"/>
            <a:pathLst>
              <a:path w="3890009" h="78105">
                <a:moveTo>
                  <a:pt x="25908" y="39496"/>
                </a:moveTo>
                <a:lnTo>
                  <a:pt x="0" y="39624"/>
                </a:lnTo>
                <a:lnTo>
                  <a:pt x="0" y="65531"/>
                </a:lnTo>
                <a:lnTo>
                  <a:pt x="25908" y="65404"/>
                </a:lnTo>
                <a:lnTo>
                  <a:pt x="25908" y="39496"/>
                </a:lnTo>
                <a:close/>
              </a:path>
              <a:path w="3890009" h="78105">
                <a:moveTo>
                  <a:pt x="77724" y="39369"/>
                </a:moveTo>
                <a:lnTo>
                  <a:pt x="51815" y="39496"/>
                </a:lnTo>
                <a:lnTo>
                  <a:pt x="51815" y="65404"/>
                </a:lnTo>
                <a:lnTo>
                  <a:pt x="77724" y="65277"/>
                </a:lnTo>
                <a:lnTo>
                  <a:pt x="77724" y="39369"/>
                </a:lnTo>
                <a:close/>
              </a:path>
              <a:path w="3890009" h="78105">
                <a:moveTo>
                  <a:pt x="129539" y="39115"/>
                </a:moveTo>
                <a:lnTo>
                  <a:pt x="103632" y="39242"/>
                </a:lnTo>
                <a:lnTo>
                  <a:pt x="103632" y="65150"/>
                </a:lnTo>
                <a:lnTo>
                  <a:pt x="129539" y="65024"/>
                </a:lnTo>
                <a:lnTo>
                  <a:pt x="129539" y="39115"/>
                </a:lnTo>
                <a:close/>
              </a:path>
              <a:path w="3890009" h="78105">
                <a:moveTo>
                  <a:pt x="181356" y="38988"/>
                </a:moveTo>
                <a:lnTo>
                  <a:pt x="155448" y="39115"/>
                </a:lnTo>
                <a:lnTo>
                  <a:pt x="155448" y="65024"/>
                </a:lnTo>
                <a:lnTo>
                  <a:pt x="181356" y="64896"/>
                </a:lnTo>
                <a:lnTo>
                  <a:pt x="181356" y="38988"/>
                </a:lnTo>
                <a:close/>
              </a:path>
              <a:path w="3890009" h="78105">
                <a:moveTo>
                  <a:pt x="233172" y="38734"/>
                </a:moveTo>
                <a:lnTo>
                  <a:pt x="207263" y="38862"/>
                </a:lnTo>
                <a:lnTo>
                  <a:pt x="207263" y="64769"/>
                </a:lnTo>
                <a:lnTo>
                  <a:pt x="233172" y="64642"/>
                </a:lnTo>
                <a:lnTo>
                  <a:pt x="233172" y="38734"/>
                </a:lnTo>
                <a:close/>
              </a:path>
              <a:path w="3890009" h="78105">
                <a:moveTo>
                  <a:pt x="284988" y="38607"/>
                </a:moveTo>
                <a:lnTo>
                  <a:pt x="259080" y="38734"/>
                </a:lnTo>
                <a:lnTo>
                  <a:pt x="259080" y="64642"/>
                </a:lnTo>
                <a:lnTo>
                  <a:pt x="284988" y="64515"/>
                </a:lnTo>
                <a:lnTo>
                  <a:pt x="284988" y="38607"/>
                </a:lnTo>
                <a:close/>
              </a:path>
              <a:path w="3890009" h="78105">
                <a:moveTo>
                  <a:pt x="336803" y="38480"/>
                </a:moveTo>
                <a:lnTo>
                  <a:pt x="310896" y="38480"/>
                </a:lnTo>
                <a:lnTo>
                  <a:pt x="310896" y="64388"/>
                </a:lnTo>
                <a:lnTo>
                  <a:pt x="336803" y="64388"/>
                </a:lnTo>
                <a:lnTo>
                  <a:pt x="336803" y="38480"/>
                </a:lnTo>
                <a:close/>
              </a:path>
              <a:path w="3890009" h="78105">
                <a:moveTo>
                  <a:pt x="388620" y="38226"/>
                </a:moveTo>
                <a:lnTo>
                  <a:pt x="362712" y="38353"/>
                </a:lnTo>
                <a:lnTo>
                  <a:pt x="362712" y="64262"/>
                </a:lnTo>
                <a:lnTo>
                  <a:pt x="388620" y="64134"/>
                </a:lnTo>
                <a:lnTo>
                  <a:pt x="388620" y="38226"/>
                </a:lnTo>
                <a:close/>
              </a:path>
              <a:path w="3890009" h="78105">
                <a:moveTo>
                  <a:pt x="440436" y="38100"/>
                </a:moveTo>
                <a:lnTo>
                  <a:pt x="414527" y="38100"/>
                </a:lnTo>
                <a:lnTo>
                  <a:pt x="414527" y="64007"/>
                </a:lnTo>
                <a:lnTo>
                  <a:pt x="440436" y="64007"/>
                </a:lnTo>
                <a:lnTo>
                  <a:pt x="440436" y="38100"/>
                </a:lnTo>
                <a:close/>
              </a:path>
              <a:path w="3890009" h="78105">
                <a:moveTo>
                  <a:pt x="492251" y="37845"/>
                </a:moveTo>
                <a:lnTo>
                  <a:pt x="466344" y="37973"/>
                </a:lnTo>
                <a:lnTo>
                  <a:pt x="466344" y="63880"/>
                </a:lnTo>
                <a:lnTo>
                  <a:pt x="492251" y="63753"/>
                </a:lnTo>
                <a:lnTo>
                  <a:pt x="492251" y="37845"/>
                </a:lnTo>
                <a:close/>
              </a:path>
              <a:path w="3890009" h="78105">
                <a:moveTo>
                  <a:pt x="544068" y="37718"/>
                </a:moveTo>
                <a:lnTo>
                  <a:pt x="518160" y="37718"/>
                </a:lnTo>
                <a:lnTo>
                  <a:pt x="518160" y="63626"/>
                </a:lnTo>
                <a:lnTo>
                  <a:pt x="544068" y="63626"/>
                </a:lnTo>
                <a:lnTo>
                  <a:pt x="544068" y="37718"/>
                </a:lnTo>
                <a:close/>
              </a:path>
              <a:path w="3890009" h="78105">
                <a:moveTo>
                  <a:pt x="595884" y="37464"/>
                </a:moveTo>
                <a:lnTo>
                  <a:pt x="569976" y="37591"/>
                </a:lnTo>
                <a:lnTo>
                  <a:pt x="569976" y="63500"/>
                </a:lnTo>
                <a:lnTo>
                  <a:pt x="595884" y="63373"/>
                </a:lnTo>
                <a:lnTo>
                  <a:pt x="595884" y="37464"/>
                </a:lnTo>
                <a:close/>
              </a:path>
              <a:path w="3890009" h="78105">
                <a:moveTo>
                  <a:pt x="647700" y="37337"/>
                </a:moveTo>
                <a:lnTo>
                  <a:pt x="621791" y="37464"/>
                </a:lnTo>
                <a:lnTo>
                  <a:pt x="621791" y="63373"/>
                </a:lnTo>
                <a:lnTo>
                  <a:pt x="647700" y="63245"/>
                </a:lnTo>
                <a:lnTo>
                  <a:pt x="647700" y="37337"/>
                </a:lnTo>
                <a:close/>
              </a:path>
              <a:path w="3890009" h="78105">
                <a:moveTo>
                  <a:pt x="699515" y="37083"/>
                </a:moveTo>
                <a:lnTo>
                  <a:pt x="673608" y="37211"/>
                </a:lnTo>
                <a:lnTo>
                  <a:pt x="673608" y="63118"/>
                </a:lnTo>
                <a:lnTo>
                  <a:pt x="699515" y="62991"/>
                </a:lnTo>
                <a:lnTo>
                  <a:pt x="699515" y="37083"/>
                </a:lnTo>
                <a:close/>
              </a:path>
              <a:path w="3890009" h="78105">
                <a:moveTo>
                  <a:pt x="751332" y="36956"/>
                </a:moveTo>
                <a:lnTo>
                  <a:pt x="725424" y="37083"/>
                </a:lnTo>
                <a:lnTo>
                  <a:pt x="725424" y="62991"/>
                </a:lnTo>
                <a:lnTo>
                  <a:pt x="751332" y="62864"/>
                </a:lnTo>
                <a:lnTo>
                  <a:pt x="751332" y="36956"/>
                </a:lnTo>
                <a:close/>
              </a:path>
              <a:path w="3890009" h="78105">
                <a:moveTo>
                  <a:pt x="803148" y="36702"/>
                </a:moveTo>
                <a:lnTo>
                  <a:pt x="777239" y="36829"/>
                </a:lnTo>
                <a:lnTo>
                  <a:pt x="777239" y="62737"/>
                </a:lnTo>
                <a:lnTo>
                  <a:pt x="803148" y="62611"/>
                </a:lnTo>
                <a:lnTo>
                  <a:pt x="803148" y="36702"/>
                </a:lnTo>
                <a:close/>
              </a:path>
              <a:path w="3890009" h="78105">
                <a:moveTo>
                  <a:pt x="854963" y="36575"/>
                </a:moveTo>
                <a:lnTo>
                  <a:pt x="829056" y="36702"/>
                </a:lnTo>
                <a:lnTo>
                  <a:pt x="829056" y="62611"/>
                </a:lnTo>
                <a:lnTo>
                  <a:pt x="854963" y="62483"/>
                </a:lnTo>
                <a:lnTo>
                  <a:pt x="854963" y="36575"/>
                </a:lnTo>
                <a:close/>
              </a:path>
              <a:path w="3890009" h="78105">
                <a:moveTo>
                  <a:pt x="906780" y="36449"/>
                </a:moveTo>
                <a:lnTo>
                  <a:pt x="880872" y="36449"/>
                </a:lnTo>
                <a:lnTo>
                  <a:pt x="880872" y="62356"/>
                </a:lnTo>
                <a:lnTo>
                  <a:pt x="906780" y="62356"/>
                </a:lnTo>
                <a:lnTo>
                  <a:pt x="906780" y="36449"/>
                </a:lnTo>
                <a:close/>
              </a:path>
              <a:path w="3890009" h="78105">
                <a:moveTo>
                  <a:pt x="958596" y="36194"/>
                </a:moveTo>
                <a:lnTo>
                  <a:pt x="932688" y="36321"/>
                </a:lnTo>
                <a:lnTo>
                  <a:pt x="932688" y="62229"/>
                </a:lnTo>
                <a:lnTo>
                  <a:pt x="958596" y="62102"/>
                </a:lnTo>
                <a:lnTo>
                  <a:pt x="958596" y="36194"/>
                </a:lnTo>
                <a:close/>
              </a:path>
              <a:path w="3890009" h="78105">
                <a:moveTo>
                  <a:pt x="1010412" y="36067"/>
                </a:moveTo>
                <a:lnTo>
                  <a:pt x="984503" y="36067"/>
                </a:lnTo>
                <a:lnTo>
                  <a:pt x="984503" y="61975"/>
                </a:lnTo>
                <a:lnTo>
                  <a:pt x="1010412" y="61975"/>
                </a:lnTo>
                <a:lnTo>
                  <a:pt x="1010412" y="36067"/>
                </a:lnTo>
                <a:close/>
              </a:path>
              <a:path w="3890009" h="78105">
                <a:moveTo>
                  <a:pt x="1062227" y="35813"/>
                </a:moveTo>
                <a:lnTo>
                  <a:pt x="1036320" y="35940"/>
                </a:lnTo>
                <a:lnTo>
                  <a:pt x="1036320" y="61849"/>
                </a:lnTo>
                <a:lnTo>
                  <a:pt x="1062227" y="61721"/>
                </a:lnTo>
                <a:lnTo>
                  <a:pt x="1062227" y="35813"/>
                </a:lnTo>
                <a:close/>
              </a:path>
              <a:path w="3890009" h="78105">
                <a:moveTo>
                  <a:pt x="1114044" y="35687"/>
                </a:moveTo>
                <a:lnTo>
                  <a:pt x="1088136" y="35687"/>
                </a:lnTo>
                <a:lnTo>
                  <a:pt x="1088136" y="61594"/>
                </a:lnTo>
                <a:lnTo>
                  <a:pt x="1114044" y="61594"/>
                </a:lnTo>
                <a:lnTo>
                  <a:pt x="1114044" y="35687"/>
                </a:lnTo>
                <a:close/>
              </a:path>
              <a:path w="3890009" h="78105">
                <a:moveTo>
                  <a:pt x="1165860" y="35432"/>
                </a:moveTo>
                <a:lnTo>
                  <a:pt x="1139952" y="35559"/>
                </a:lnTo>
                <a:lnTo>
                  <a:pt x="1139952" y="61467"/>
                </a:lnTo>
                <a:lnTo>
                  <a:pt x="1165860" y="61340"/>
                </a:lnTo>
                <a:lnTo>
                  <a:pt x="1165860" y="35432"/>
                </a:lnTo>
                <a:close/>
              </a:path>
              <a:path w="3890009" h="78105">
                <a:moveTo>
                  <a:pt x="1217676" y="35305"/>
                </a:moveTo>
                <a:lnTo>
                  <a:pt x="1191768" y="35432"/>
                </a:lnTo>
                <a:lnTo>
                  <a:pt x="1191768" y="61340"/>
                </a:lnTo>
                <a:lnTo>
                  <a:pt x="1217676" y="61213"/>
                </a:lnTo>
                <a:lnTo>
                  <a:pt x="1217676" y="35305"/>
                </a:lnTo>
                <a:close/>
              </a:path>
              <a:path w="3890009" h="78105">
                <a:moveTo>
                  <a:pt x="1269491" y="35051"/>
                </a:moveTo>
                <a:lnTo>
                  <a:pt x="1243584" y="35178"/>
                </a:lnTo>
                <a:lnTo>
                  <a:pt x="1243584" y="61087"/>
                </a:lnTo>
                <a:lnTo>
                  <a:pt x="1269491" y="60959"/>
                </a:lnTo>
                <a:lnTo>
                  <a:pt x="1269491" y="35051"/>
                </a:lnTo>
                <a:close/>
              </a:path>
              <a:path w="3890009" h="78105">
                <a:moveTo>
                  <a:pt x="1321308" y="34925"/>
                </a:moveTo>
                <a:lnTo>
                  <a:pt x="1295400" y="35051"/>
                </a:lnTo>
                <a:lnTo>
                  <a:pt x="1295400" y="60959"/>
                </a:lnTo>
                <a:lnTo>
                  <a:pt x="1321308" y="60832"/>
                </a:lnTo>
                <a:lnTo>
                  <a:pt x="1321308" y="34925"/>
                </a:lnTo>
                <a:close/>
              </a:path>
              <a:path w="3890009" h="78105">
                <a:moveTo>
                  <a:pt x="1373124" y="34670"/>
                </a:moveTo>
                <a:lnTo>
                  <a:pt x="1347215" y="34798"/>
                </a:lnTo>
                <a:lnTo>
                  <a:pt x="1347215" y="60705"/>
                </a:lnTo>
                <a:lnTo>
                  <a:pt x="1373124" y="60578"/>
                </a:lnTo>
                <a:lnTo>
                  <a:pt x="1373124" y="34670"/>
                </a:lnTo>
                <a:close/>
              </a:path>
              <a:path w="3890009" h="78105">
                <a:moveTo>
                  <a:pt x="1424939" y="34543"/>
                </a:moveTo>
                <a:lnTo>
                  <a:pt x="1399032" y="34670"/>
                </a:lnTo>
                <a:lnTo>
                  <a:pt x="1399032" y="60578"/>
                </a:lnTo>
                <a:lnTo>
                  <a:pt x="1424939" y="60451"/>
                </a:lnTo>
                <a:lnTo>
                  <a:pt x="1424939" y="34543"/>
                </a:lnTo>
                <a:close/>
              </a:path>
              <a:path w="3890009" h="78105">
                <a:moveTo>
                  <a:pt x="1476756" y="34416"/>
                </a:moveTo>
                <a:lnTo>
                  <a:pt x="1450848" y="34416"/>
                </a:lnTo>
                <a:lnTo>
                  <a:pt x="1450848" y="60325"/>
                </a:lnTo>
                <a:lnTo>
                  <a:pt x="1476756" y="60325"/>
                </a:lnTo>
                <a:lnTo>
                  <a:pt x="1476756" y="34416"/>
                </a:lnTo>
                <a:close/>
              </a:path>
              <a:path w="3890009" h="78105">
                <a:moveTo>
                  <a:pt x="1528571" y="34162"/>
                </a:moveTo>
                <a:lnTo>
                  <a:pt x="1502664" y="34289"/>
                </a:lnTo>
                <a:lnTo>
                  <a:pt x="1502664" y="60198"/>
                </a:lnTo>
                <a:lnTo>
                  <a:pt x="1528571" y="60070"/>
                </a:lnTo>
                <a:lnTo>
                  <a:pt x="1528571" y="34162"/>
                </a:lnTo>
                <a:close/>
              </a:path>
              <a:path w="3890009" h="78105">
                <a:moveTo>
                  <a:pt x="1580388" y="34036"/>
                </a:moveTo>
                <a:lnTo>
                  <a:pt x="1554480" y="34036"/>
                </a:lnTo>
                <a:lnTo>
                  <a:pt x="1554480" y="59943"/>
                </a:lnTo>
                <a:lnTo>
                  <a:pt x="1580388" y="59943"/>
                </a:lnTo>
                <a:lnTo>
                  <a:pt x="1580388" y="34036"/>
                </a:lnTo>
                <a:close/>
              </a:path>
              <a:path w="3890009" h="78105">
                <a:moveTo>
                  <a:pt x="1632204" y="33781"/>
                </a:moveTo>
                <a:lnTo>
                  <a:pt x="1606295" y="33908"/>
                </a:lnTo>
                <a:lnTo>
                  <a:pt x="1606295" y="59816"/>
                </a:lnTo>
                <a:lnTo>
                  <a:pt x="1632204" y="59689"/>
                </a:lnTo>
                <a:lnTo>
                  <a:pt x="1632204" y="33781"/>
                </a:lnTo>
                <a:close/>
              </a:path>
              <a:path w="3890009" h="78105">
                <a:moveTo>
                  <a:pt x="1684019" y="33654"/>
                </a:moveTo>
                <a:lnTo>
                  <a:pt x="1658112" y="33781"/>
                </a:lnTo>
                <a:lnTo>
                  <a:pt x="1658112" y="59689"/>
                </a:lnTo>
                <a:lnTo>
                  <a:pt x="1684019" y="59562"/>
                </a:lnTo>
                <a:lnTo>
                  <a:pt x="1684019" y="33654"/>
                </a:lnTo>
                <a:close/>
              </a:path>
              <a:path w="3890009" h="78105">
                <a:moveTo>
                  <a:pt x="1735836" y="33400"/>
                </a:moveTo>
                <a:lnTo>
                  <a:pt x="1709928" y="33527"/>
                </a:lnTo>
                <a:lnTo>
                  <a:pt x="1709928" y="59436"/>
                </a:lnTo>
                <a:lnTo>
                  <a:pt x="1735836" y="59308"/>
                </a:lnTo>
                <a:lnTo>
                  <a:pt x="1735836" y="33400"/>
                </a:lnTo>
                <a:close/>
              </a:path>
              <a:path w="3890009" h="78105">
                <a:moveTo>
                  <a:pt x="1787652" y="33274"/>
                </a:moveTo>
                <a:lnTo>
                  <a:pt x="1761743" y="33400"/>
                </a:lnTo>
                <a:lnTo>
                  <a:pt x="1761743" y="59308"/>
                </a:lnTo>
                <a:lnTo>
                  <a:pt x="1787652" y="59181"/>
                </a:lnTo>
                <a:lnTo>
                  <a:pt x="1787652" y="33274"/>
                </a:lnTo>
                <a:close/>
              </a:path>
              <a:path w="3890009" h="78105">
                <a:moveTo>
                  <a:pt x="1839467" y="33019"/>
                </a:moveTo>
                <a:lnTo>
                  <a:pt x="1813560" y="33146"/>
                </a:lnTo>
                <a:lnTo>
                  <a:pt x="1813560" y="59054"/>
                </a:lnTo>
                <a:lnTo>
                  <a:pt x="1839467" y="58927"/>
                </a:lnTo>
                <a:lnTo>
                  <a:pt x="1839467" y="33019"/>
                </a:lnTo>
                <a:close/>
              </a:path>
              <a:path w="3890009" h="78105">
                <a:moveTo>
                  <a:pt x="1891157" y="32892"/>
                </a:moveTo>
                <a:lnTo>
                  <a:pt x="1865376" y="33019"/>
                </a:lnTo>
                <a:lnTo>
                  <a:pt x="1865376" y="58927"/>
                </a:lnTo>
                <a:lnTo>
                  <a:pt x="1891284" y="58800"/>
                </a:lnTo>
                <a:lnTo>
                  <a:pt x="1891157" y="32892"/>
                </a:lnTo>
                <a:close/>
              </a:path>
              <a:path w="3890009" h="78105">
                <a:moveTo>
                  <a:pt x="1943100" y="32765"/>
                </a:moveTo>
                <a:lnTo>
                  <a:pt x="1917064" y="32765"/>
                </a:lnTo>
                <a:lnTo>
                  <a:pt x="1917191" y="58674"/>
                </a:lnTo>
                <a:lnTo>
                  <a:pt x="1943100" y="58674"/>
                </a:lnTo>
                <a:lnTo>
                  <a:pt x="1943100" y="32765"/>
                </a:lnTo>
                <a:close/>
              </a:path>
              <a:path w="3890009" h="78105">
                <a:moveTo>
                  <a:pt x="1994789" y="32512"/>
                </a:moveTo>
                <a:lnTo>
                  <a:pt x="1968881" y="32638"/>
                </a:lnTo>
                <a:lnTo>
                  <a:pt x="1969008" y="58546"/>
                </a:lnTo>
                <a:lnTo>
                  <a:pt x="1994915" y="58419"/>
                </a:lnTo>
                <a:lnTo>
                  <a:pt x="1994789" y="32512"/>
                </a:lnTo>
                <a:close/>
              </a:path>
              <a:path w="3890009" h="78105">
                <a:moveTo>
                  <a:pt x="2046605" y="32384"/>
                </a:moveTo>
                <a:lnTo>
                  <a:pt x="2020824" y="32384"/>
                </a:lnTo>
                <a:lnTo>
                  <a:pt x="2020824" y="58292"/>
                </a:lnTo>
                <a:lnTo>
                  <a:pt x="2046732" y="58292"/>
                </a:lnTo>
                <a:lnTo>
                  <a:pt x="2046605" y="32384"/>
                </a:lnTo>
                <a:close/>
              </a:path>
              <a:path w="3890009" h="78105">
                <a:moveTo>
                  <a:pt x="2098420" y="32130"/>
                </a:moveTo>
                <a:lnTo>
                  <a:pt x="2072513" y="32257"/>
                </a:lnTo>
                <a:lnTo>
                  <a:pt x="2072639" y="58165"/>
                </a:lnTo>
                <a:lnTo>
                  <a:pt x="2098547" y="58038"/>
                </a:lnTo>
                <a:lnTo>
                  <a:pt x="2098420" y="32130"/>
                </a:lnTo>
                <a:close/>
              </a:path>
              <a:path w="3890009" h="78105">
                <a:moveTo>
                  <a:pt x="2150237" y="32003"/>
                </a:moveTo>
                <a:lnTo>
                  <a:pt x="2124329" y="32003"/>
                </a:lnTo>
                <a:lnTo>
                  <a:pt x="2124456" y="57912"/>
                </a:lnTo>
                <a:lnTo>
                  <a:pt x="2150364" y="57912"/>
                </a:lnTo>
                <a:lnTo>
                  <a:pt x="2150237" y="32003"/>
                </a:lnTo>
                <a:close/>
              </a:path>
              <a:path w="3890009" h="78105">
                <a:moveTo>
                  <a:pt x="2202053" y="31750"/>
                </a:moveTo>
                <a:lnTo>
                  <a:pt x="2176144" y="31876"/>
                </a:lnTo>
                <a:lnTo>
                  <a:pt x="2176271" y="57784"/>
                </a:lnTo>
                <a:lnTo>
                  <a:pt x="2202180" y="57657"/>
                </a:lnTo>
                <a:lnTo>
                  <a:pt x="2202053" y="31750"/>
                </a:lnTo>
                <a:close/>
              </a:path>
              <a:path w="3890009" h="78105">
                <a:moveTo>
                  <a:pt x="2253868" y="31623"/>
                </a:moveTo>
                <a:lnTo>
                  <a:pt x="2227961" y="31750"/>
                </a:lnTo>
                <a:lnTo>
                  <a:pt x="2228088" y="57657"/>
                </a:lnTo>
                <a:lnTo>
                  <a:pt x="2253995" y="57530"/>
                </a:lnTo>
                <a:lnTo>
                  <a:pt x="2253868" y="31623"/>
                </a:lnTo>
                <a:close/>
              </a:path>
              <a:path w="3890009" h="78105">
                <a:moveTo>
                  <a:pt x="2305685" y="31368"/>
                </a:moveTo>
                <a:lnTo>
                  <a:pt x="2279777" y="31495"/>
                </a:lnTo>
                <a:lnTo>
                  <a:pt x="2279904" y="57403"/>
                </a:lnTo>
                <a:lnTo>
                  <a:pt x="2305812" y="57276"/>
                </a:lnTo>
                <a:lnTo>
                  <a:pt x="2305685" y="31368"/>
                </a:lnTo>
                <a:close/>
              </a:path>
              <a:path w="3890009" h="78105">
                <a:moveTo>
                  <a:pt x="2357501" y="31241"/>
                </a:moveTo>
                <a:lnTo>
                  <a:pt x="2331592" y="31368"/>
                </a:lnTo>
                <a:lnTo>
                  <a:pt x="2331719" y="57276"/>
                </a:lnTo>
                <a:lnTo>
                  <a:pt x="2357628" y="57150"/>
                </a:lnTo>
                <a:lnTo>
                  <a:pt x="2357501" y="31241"/>
                </a:lnTo>
                <a:close/>
              </a:path>
              <a:path w="3890009" h="78105">
                <a:moveTo>
                  <a:pt x="2409316" y="30987"/>
                </a:moveTo>
                <a:lnTo>
                  <a:pt x="2383409" y="31114"/>
                </a:lnTo>
                <a:lnTo>
                  <a:pt x="2383536" y="57023"/>
                </a:lnTo>
                <a:lnTo>
                  <a:pt x="2409443" y="56895"/>
                </a:lnTo>
                <a:lnTo>
                  <a:pt x="2409316" y="30987"/>
                </a:lnTo>
                <a:close/>
              </a:path>
              <a:path w="3890009" h="78105">
                <a:moveTo>
                  <a:pt x="2461133" y="30861"/>
                </a:moveTo>
                <a:lnTo>
                  <a:pt x="2435225" y="30987"/>
                </a:lnTo>
                <a:lnTo>
                  <a:pt x="2435352" y="56895"/>
                </a:lnTo>
                <a:lnTo>
                  <a:pt x="2461260" y="56768"/>
                </a:lnTo>
                <a:lnTo>
                  <a:pt x="2461133" y="30861"/>
                </a:lnTo>
                <a:close/>
              </a:path>
              <a:path w="3890009" h="78105">
                <a:moveTo>
                  <a:pt x="2512949" y="30733"/>
                </a:moveTo>
                <a:lnTo>
                  <a:pt x="2487041" y="30733"/>
                </a:lnTo>
                <a:lnTo>
                  <a:pt x="2487167" y="56641"/>
                </a:lnTo>
                <a:lnTo>
                  <a:pt x="2513076" y="56641"/>
                </a:lnTo>
                <a:lnTo>
                  <a:pt x="2512949" y="30733"/>
                </a:lnTo>
                <a:close/>
              </a:path>
              <a:path w="3890009" h="78105">
                <a:moveTo>
                  <a:pt x="2564765" y="30479"/>
                </a:moveTo>
                <a:lnTo>
                  <a:pt x="2538857" y="30606"/>
                </a:lnTo>
                <a:lnTo>
                  <a:pt x="2538984" y="56514"/>
                </a:lnTo>
                <a:lnTo>
                  <a:pt x="2564891" y="56387"/>
                </a:lnTo>
                <a:lnTo>
                  <a:pt x="2564765" y="30479"/>
                </a:lnTo>
                <a:close/>
              </a:path>
              <a:path w="3890009" h="78105">
                <a:moveTo>
                  <a:pt x="2616581" y="30352"/>
                </a:moveTo>
                <a:lnTo>
                  <a:pt x="2590672" y="30352"/>
                </a:lnTo>
                <a:lnTo>
                  <a:pt x="2590800" y="56261"/>
                </a:lnTo>
                <a:lnTo>
                  <a:pt x="2616708" y="56261"/>
                </a:lnTo>
                <a:lnTo>
                  <a:pt x="2616581" y="30352"/>
                </a:lnTo>
                <a:close/>
              </a:path>
              <a:path w="3890009" h="78105">
                <a:moveTo>
                  <a:pt x="2668396" y="30099"/>
                </a:moveTo>
                <a:lnTo>
                  <a:pt x="2642489" y="30225"/>
                </a:lnTo>
                <a:lnTo>
                  <a:pt x="2642616" y="56133"/>
                </a:lnTo>
                <a:lnTo>
                  <a:pt x="2668524" y="56006"/>
                </a:lnTo>
                <a:lnTo>
                  <a:pt x="2668396" y="30099"/>
                </a:lnTo>
                <a:close/>
              </a:path>
              <a:path w="3890009" h="78105">
                <a:moveTo>
                  <a:pt x="2720213" y="29971"/>
                </a:moveTo>
                <a:lnTo>
                  <a:pt x="2694305" y="29971"/>
                </a:lnTo>
                <a:lnTo>
                  <a:pt x="2694432" y="55879"/>
                </a:lnTo>
                <a:lnTo>
                  <a:pt x="2720340" y="55879"/>
                </a:lnTo>
                <a:lnTo>
                  <a:pt x="2720213" y="29971"/>
                </a:lnTo>
                <a:close/>
              </a:path>
              <a:path w="3890009" h="78105">
                <a:moveTo>
                  <a:pt x="2772029" y="29717"/>
                </a:moveTo>
                <a:lnTo>
                  <a:pt x="2746120" y="29844"/>
                </a:lnTo>
                <a:lnTo>
                  <a:pt x="2746247" y="55752"/>
                </a:lnTo>
                <a:lnTo>
                  <a:pt x="2772156" y="55625"/>
                </a:lnTo>
                <a:lnTo>
                  <a:pt x="2772029" y="29717"/>
                </a:lnTo>
                <a:close/>
              </a:path>
              <a:path w="3890009" h="78105">
                <a:moveTo>
                  <a:pt x="2823844" y="29590"/>
                </a:moveTo>
                <a:lnTo>
                  <a:pt x="2797937" y="29717"/>
                </a:lnTo>
                <a:lnTo>
                  <a:pt x="2798064" y="55625"/>
                </a:lnTo>
                <a:lnTo>
                  <a:pt x="2823971" y="55499"/>
                </a:lnTo>
                <a:lnTo>
                  <a:pt x="2823844" y="29590"/>
                </a:lnTo>
                <a:close/>
              </a:path>
              <a:path w="3890009" h="78105">
                <a:moveTo>
                  <a:pt x="2875661" y="29337"/>
                </a:moveTo>
                <a:lnTo>
                  <a:pt x="2849753" y="29463"/>
                </a:lnTo>
                <a:lnTo>
                  <a:pt x="2849880" y="55371"/>
                </a:lnTo>
                <a:lnTo>
                  <a:pt x="2875788" y="55244"/>
                </a:lnTo>
                <a:lnTo>
                  <a:pt x="2875661" y="29337"/>
                </a:lnTo>
                <a:close/>
              </a:path>
              <a:path w="3890009" h="78105">
                <a:moveTo>
                  <a:pt x="2927477" y="29209"/>
                </a:moveTo>
                <a:lnTo>
                  <a:pt x="2901568" y="29337"/>
                </a:lnTo>
                <a:lnTo>
                  <a:pt x="2901695" y="55244"/>
                </a:lnTo>
                <a:lnTo>
                  <a:pt x="2927604" y="55117"/>
                </a:lnTo>
                <a:lnTo>
                  <a:pt x="2927477" y="29209"/>
                </a:lnTo>
                <a:close/>
              </a:path>
              <a:path w="3890009" h="78105">
                <a:moveTo>
                  <a:pt x="2979292" y="28955"/>
                </a:moveTo>
                <a:lnTo>
                  <a:pt x="2953385" y="29082"/>
                </a:lnTo>
                <a:lnTo>
                  <a:pt x="2953512" y="54990"/>
                </a:lnTo>
                <a:lnTo>
                  <a:pt x="2979419" y="54863"/>
                </a:lnTo>
                <a:lnTo>
                  <a:pt x="2979292" y="28955"/>
                </a:lnTo>
                <a:close/>
              </a:path>
              <a:path w="3890009" h="78105">
                <a:moveTo>
                  <a:pt x="3031109" y="28828"/>
                </a:moveTo>
                <a:lnTo>
                  <a:pt x="3005201" y="28955"/>
                </a:lnTo>
                <a:lnTo>
                  <a:pt x="3005328" y="54863"/>
                </a:lnTo>
                <a:lnTo>
                  <a:pt x="3031236" y="54737"/>
                </a:lnTo>
                <a:lnTo>
                  <a:pt x="3031109" y="28828"/>
                </a:lnTo>
                <a:close/>
              </a:path>
              <a:path w="3890009" h="78105">
                <a:moveTo>
                  <a:pt x="3082925" y="28701"/>
                </a:moveTo>
                <a:lnTo>
                  <a:pt x="3057016" y="28701"/>
                </a:lnTo>
                <a:lnTo>
                  <a:pt x="3057143" y="54609"/>
                </a:lnTo>
                <a:lnTo>
                  <a:pt x="3083052" y="54609"/>
                </a:lnTo>
                <a:lnTo>
                  <a:pt x="3082925" y="28701"/>
                </a:lnTo>
                <a:close/>
              </a:path>
              <a:path w="3890009" h="78105">
                <a:moveTo>
                  <a:pt x="3134741" y="28448"/>
                </a:moveTo>
                <a:lnTo>
                  <a:pt x="3108833" y="28575"/>
                </a:lnTo>
                <a:lnTo>
                  <a:pt x="3108960" y="54482"/>
                </a:lnTo>
                <a:lnTo>
                  <a:pt x="3134867" y="54355"/>
                </a:lnTo>
                <a:lnTo>
                  <a:pt x="3134741" y="28448"/>
                </a:lnTo>
                <a:close/>
              </a:path>
              <a:path w="3890009" h="78105">
                <a:moveTo>
                  <a:pt x="3186557" y="28320"/>
                </a:moveTo>
                <a:lnTo>
                  <a:pt x="3160649" y="28320"/>
                </a:lnTo>
                <a:lnTo>
                  <a:pt x="3160776" y="54228"/>
                </a:lnTo>
                <a:lnTo>
                  <a:pt x="3186684" y="54228"/>
                </a:lnTo>
                <a:lnTo>
                  <a:pt x="3186557" y="28320"/>
                </a:lnTo>
                <a:close/>
              </a:path>
              <a:path w="3890009" h="78105">
                <a:moveTo>
                  <a:pt x="3238372" y="28066"/>
                </a:moveTo>
                <a:lnTo>
                  <a:pt x="3212465" y="28193"/>
                </a:lnTo>
                <a:lnTo>
                  <a:pt x="3212591" y="54101"/>
                </a:lnTo>
                <a:lnTo>
                  <a:pt x="3238500" y="53975"/>
                </a:lnTo>
                <a:lnTo>
                  <a:pt x="3238372" y="28066"/>
                </a:lnTo>
                <a:close/>
              </a:path>
              <a:path w="3890009" h="78105">
                <a:moveTo>
                  <a:pt x="3290189" y="27939"/>
                </a:moveTo>
                <a:lnTo>
                  <a:pt x="3264281" y="27939"/>
                </a:lnTo>
                <a:lnTo>
                  <a:pt x="3264408" y="53848"/>
                </a:lnTo>
                <a:lnTo>
                  <a:pt x="3290316" y="53848"/>
                </a:lnTo>
                <a:lnTo>
                  <a:pt x="3290189" y="27939"/>
                </a:lnTo>
                <a:close/>
              </a:path>
              <a:path w="3890009" h="78105">
                <a:moveTo>
                  <a:pt x="3342005" y="27686"/>
                </a:moveTo>
                <a:lnTo>
                  <a:pt x="3316096" y="27812"/>
                </a:lnTo>
                <a:lnTo>
                  <a:pt x="3316224" y="53720"/>
                </a:lnTo>
                <a:lnTo>
                  <a:pt x="3342132" y="53593"/>
                </a:lnTo>
                <a:lnTo>
                  <a:pt x="3342005" y="27686"/>
                </a:lnTo>
                <a:close/>
              </a:path>
              <a:path w="3890009" h="78105">
                <a:moveTo>
                  <a:pt x="3393820" y="27558"/>
                </a:moveTo>
                <a:lnTo>
                  <a:pt x="3367913" y="27686"/>
                </a:lnTo>
                <a:lnTo>
                  <a:pt x="3368040" y="53593"/>
                </a:lnTo>
                <a:lnTo>
                  <a:pt x="3393947" y="53466"/>
                </a:lnTo>
                <a:lnTo>
                  <a:pt x="3393820" y="27558"/>
                </a:lnTo>
                <a:close/>
              </a:path>
              <a:path w="3890009" h="78105">
                <a:moveTo>
                  <a:pt x="3445637" y="27304"/>
                </a:moveTo>
                <a:lnTo>
                  <a:pt x="3419729" y="27431"/>
                </a:lnTo>
                <a:lnTo>
                  <a:pt x="3419856" y="53339"/>
                </a:lnTo>
                <a:lnTo>
                  <a:pt x="3445764" y="53212"/>
                </a:lnTo>
                <a:lnTo>
                  <a:pt x="3445637" y="27304"/>
                </a:lnTo>
                <a:close/>
              </a:path>
              <a:path w="3890009" h="78105">
                <a:moveTo>
                  <a:pt x="3497453" y="27177"/>
                </a:moveTo>
                <a:lnTo>
                  <a:pt x="3471544" y="27304"/>
                </a:lnTo>
                <a:lnTo>
                  <a:pt x="3471671" y="53212"/>
                </a:lnTo>
                <a:lnTo>
                  <a:pt x="3497580" y="53086"/>
                </a:lnTo>
                <a:lnTo>
                  <a:pt x="3497453" y="27177"/>
                </a:lnTo>
                <a:close/>
              </a:path>
              <a:path w="3890009" h="78105">
                <a:moveTo>
                  <a:pt x="3549268" y="26924"/>
                </a:moveTo>
                <a:lnTo>
                  <a:pt x="3523361" y="27050"/>
                </a:lnTo>
                <a:lnTo>
                  <a:pt x="3523488" y="52958"/>
                </a:lnTo>
                <a:lnTo>
                  <a:pt x="3549395" y="52831"/>
                </a:lnTo>
                <a:lnTo>
                  <a:pt x="3549268" y="26924"/>
                </a:lnTo>
                <a:close/>
              </a:path>
              <a:path w="3890009" h="78105">
                <a:moveTo>
                  <a:pt x="3601085" y="26796"/>
                </a:moveTo>
                <a:lnTo>
                  <a:pt x="3575177" y="26924"/>
                </a:lnTo>
                <a:lnTo>
                  <a:pt x="3575304" y="52831"/>
                </a:lnTo>
                <a:lnTo>
                  <a:pt x="3601212" y="52704"/>
                </a:lnTo>
                <a:lnTo>
                  <a:pt x="3601085" y="26796"/>
                </a:lnTo>
                <a:close/>
              </a:path>
              <a:path w="3890009" h="78105">
                <a:moveTo>
                  <a:pt x="3652901" y="26669"/>
                </a:moveTo>
                <a:lnTo>
                  <a:pt x="3626992" y="26669"/>
                </a:lnTo>
                <a:lnTo>
                  <a:pt x="3627119" y="52577"/>
                </a:lnTo>
                <a:lnTo>
                  <a:pt x="3653028" y="52577"/>
                </a:lnTo>
                <a:lnTo>
                  <a:pt x="3652901" y="26669"/>
                </a:lnTo>
                <a:close/>
              </a:path>
              <a:path w="3890009" h="78105">
                <a:moveTo>
                  <a:pt x="3704716" y="26415"/>
                </a:moveTo>
                <a:lnTo>
                  <a:pt x="3678809" y="26542"/>
                </a:lnTo>
                <a:lnTo>
                  <a:pt x="3678936" y="52450"/>
                </a:lnTo>
                <a:lnTo>
                  <a:pt x="3704843" y="52324"/>
                </a:lnTo>
                <a:lnTo>
                  <a:pt x="3704716" y="26415"/>
                </a:lnTo>
                <a:close/>
              </a:path>
              <a:path w="3890009" h="78105">
                <a:moveTo>
                  <a:pt x="3756533" y="26288"/>
                </a:moveTo>
                <a:lnTo>
                  <a:pt x="3730625" y="26288"/>
                </a:lnTo>
                <a:lnTo>
                  <a:pt x="3730752" y="52196"/>
                </a:lnTo>
                <a:lnTo>
                  <a:pt x="3756660" y="52196"/>
                </a:lnTo>
                <a:lnTo>
                  <a:pt x="3756533" y="26288"/>
                </a:lnTo>
                <a:close/>
              </a:path>
              <a:path w="3890009" h="78105">
                <a:moveTo>
                  <a:pt x="3808349" y="26034"/>
                </a:moveTo>
                <a:lnTo>
                  <a:pt x="3782441" y="26162"/>
                </a:lnTo>
                <a:lnTo>
                  <a:pt x="3782567" y="52069"/>
                </a:lnTo>
                <a:lnTo>
                  <a:pt x="3808476" y="51942"/>
                </a:lnTo>
                <a:lnTo>
                  <a:pt x="3808349" y="26034"/>
                </a:lnTo>
                <a:close/>
              </a:path>
              <a:path w="3890009" h="78105">
                <a:moveTo>
                  <a:pt x="3851020" y="0"/>
                </a:moveTo>
                <a:lnTo>
                  <a:pt x="3835896" y="3127"/>
                </a:lnTo>
                <a:lnTo>
                  <a:pt x="3823557" y="11493"/>
                </a:lnTo>
                <a:lnTo>
                  <a:pt x="3815266" y="23860"/>
                </a:lnTo>
                <a:lnTo>
                  <a:pt x="3812286" y="38988"/>
                </a:lnTo>
                <a:lnTo>
                  <a:pt x="3815413" y="54113"/>
                </a:lnTo>
                <a:lnTo>
                  <a:pt x="3823779" y="66452"/>
                </a:lnTo>
                <a:lnTo>
                  <a:pt x="3836146" y="74743"/>
                </a:lnTo>
                <a:lnTo>
                  <a:pt x="3851275" y="77724"/>
                </a:lnTo>
                <a:lnTo>
                  <a:pt x="3866399" y="74596"/>
                </a:lnTo>
                <a:lnTo>
                  <a:pt x="3878738" y="66230"/>
                </a:lnTo>
                <a:lnTo>
                  <a:pt x="3887029" y="53863"/>
                </a:lnTo>
                <a:lnTo>
                  <a:pt x="3887432" y="51815"/>
                </a:lnTo>
                <a:lnTo>
                  <a:pt x="3834384" y="51815"/>
                </a:lnTo>
                <a:lnTo>
                  <a:pt x="3834257" y="25907"/>
                </a:lnTo>
                <a:lnTo>
                  <a:pt x="3887357" y="25907"/>
                </a:lnTo>
                <a:lnTo>
                  <a:pt x="3886882" y="23610"/>
                </a:lnTo>
                <a:lnTo>
                  <a:pt x="3878516" y="11271"/>
                </a:lnTo>
                <a:lnTo>
                  <a:pt x="3866149" y="2980"/>
                </a:lnTo>
                <a:lnTo>
                  <a:pt x="3851020" y="0"/>
                </a:lnTo>
                <a:close/>
              </a:path>
              <a:path w="3890009" h="78105">
                <a:moveTo>
                  <a:pt x="3851147" y="25907"/>
                </a:moveTo>
                <a:lnTo>
                  <a:pt x="3834257" y="25907"/>
                </a:lnTo>
                <a:lnTo>
                  <a:pt x="3834384" y="51815"/>
                </a:lnTo>
                <a:lnTo>
                  <a:pt x="3851147" y="51815"/>
                </a:lnTo>
                <a:lnTo>
                  <a:pt x="3851147" y="25907"/>
                </a:lnTo>
                <a:close/>
              </a:path>
              <a:path w="3890009" h="78105">
                <a:moveTo>
                  <a:pt x="3887357" y="25907"/>
                </a:moveTo>
                <a:lnTo>
                  <a:pt x="3851147" y="25907"/>
                </a:lnTo>
                <a:lnTo>
                  <a:pt x="3851147" y="51815"/>
                </a:lnTo>
                <a:lnTo>
                  <a:pt x="3887432" y="51815"/>
                </a:lnTo>
                <a:lnTo>
                  <a:pt x="3890010" y="38734"/>
                </a:lnTo>
                <a:lnTo>
                  <a:pt x="3887357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7944" y="1040384"/>
            <a:ext cx="8369300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2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komunikasi CPU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&amp;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Modul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"/>
              <a:cs typeface="Arial"/>
            </a:endParaRPr>
          </a:p>
          <a:p>
            <a:pPr marL="12700" marR="107314" indent="5686425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Command</a:t>
            </a:r>
            <a:r>
              <a:rPr sz="1800" b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Decoding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Merupakan modul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perintah-perintah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dikirimkan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sinyal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kontrol.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Misalnya, sebuah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I/O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disk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Read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sector,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scan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record</a:t>
            </a:r>
            <a:endParaRPr sz="1800">
              <a:latin typeface="Verdana"/>
              <a:cs typeface="Verdana"/>
            </a:endParaRPr>
          </a:p>
          <a:p>
            <a:pPr marR="106045" algn="r">
              <a:lnSpc>
                <a:spcPct val="100000"/>
              </a:lnSpc>
              <a:spcBef>
                <a:spcPts val="166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R="1066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Pertukaran data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antara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melalui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326515" marR="80010" indent="4787265" algn="r">
              <a:lnSpc>
                <a:spcPct val="100000"/>
              </a:lnSpc>
              <a:spcBef>
                <a:spcPts val="1855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Status</a:t>
            </a:r>
            <a:r>
              <a:rPr sz="1800" b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Reporting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Pelaporan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kondisi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status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I/O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maupun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umumnya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berupa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status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kondisi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Busy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ready</a:t>
            </a:r>
            <a:endParaRPr sz="1800">
              <a:latin typeface="Verdana"/>
              <a:cs typeface="Verdana"/>
            </a:endParaRPr>
          </a:p>
          <a:p>
            <a:pPr marR="79375" algn="r">
              <a:lnSpc>
                <a:spcPct val="100000"/>
              </a:lnSpc>
              <a:spcBef>
                <a:spcPts val="148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Address</a:t>
            </a:r>
            <a:r>
              <a:rPr sz="1800" b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Recognition</a:t>
            </a:r>
            <a:endParaRPr sz="1800">
              <a:latin typeface="Verdana"/>
              <a:cs typeface="Verdana"/>
            </a:endParaRPr>
          </a:p>
          <a:p>
            <a:pPr marR="7048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Setiap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harus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mengetahui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peralatan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endParaRPr sz="1800">
              <a:latin typeface="Verdana"/>
              <a:cs typeface="Verdana"/>
            </a:endParaRPr>
          </a:p>
          <a:p>
            <a:pPr marR="80010" algn="r">
              <a:lnSpc>
                <a:spcPct val="100000"/>
              </a:lnSpc>
            </a:pP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dikontrolnya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740" y="1935982"/>
            <a:ext cx="6727564" cy="3550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72454" y="1043127"/>
            <a:ext cx="3173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komunikasi peralatan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8329" y="1377696"/>
            <a:ext cx="3190875" cy="78105"/>
          </a:xfrm>
          <a:custGeom>
            <a:avLst/>
            <a:gdLst/>
            <a:ahLst/>
            <a:cxnLst/>
            <a:rect l="l" t="t" r="r" b="b"/>
            <a:pathLst>
              <a:path w="319087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319087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319087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319087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319087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319087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319087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319087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3190875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3190875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319087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319087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319087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319087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319087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319087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3190875" h="78105">
                <a:moveTo>
                  <a:pt x="854964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3190875" h="78105">
                <a:moveTo>
                  <a:pt x="906779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319087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3190875" h="78105">
                <a:moveTo>
                  <a:pt x="1010412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319087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319087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319087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319087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319087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319087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319087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3190875" h="78105">
                <a:moveTo>
                  <a:pt x="1424940" y="25907"/>
                </a:moveTo>
                <a:lnTo>
                  <a:pt x="1399031" y="25907"/>
                </a:lnTo>
                <a:lnTo>
                  <a:pt x="1399031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3190875" h="78105">
                <a:moveTo>
                  <a:pt x="1476755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7"/>
                </a:lnTo>
                <a:close/>
              </a:path>
              <a:path w="319087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3190875" h="78105">
                <a:moveTo>
                  <a:pt x="1580388" y="25907"/>
                </a:moveTo>
                <a:lnTo>
                  <a:pt x="1554479" y="25907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3190875" h="78105">
                <a:moveTo>
                  <a:pt x="1632203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3" y="51815"/>
                </a:lnTo>
                <a:lnTo>
                  <a:pt x="1632203" y="25907"/>
                </a:lnTo>
                <a:close/>
              </a:path>
              <a:path w="319087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319087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319087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3190875" h="78105">
                <a:moveTo>
                  <a:pt x="1839468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9468" y="51815"/>
                </a:lnTo>
                <a:lnTo>
                  <a:pt x="1839468" y="25907"/>
                </a:lnTo>
                <a:close/>
              </a:path>
              <a:path w="3190875" h="78105">
                <a:moveTo>
                  <a:pt x="1891284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4" y="51815"/>
                </a:lnTo>
                <a:lnTo>
                  <a:pt x="1891284" y="25907"/>
                </a:lnTo>
                <a:close/>
              </a:path>
              <a:path w="3190875" h="78105">
                <a:moveTo>
                  <a:pt x="1943100" y="25907"/>
                </a:moveTo>
                <a:lnTo>
                  <a:pt x="1917192" y="25907"/>
                </a:lnTo>
                <a:lnTo>
                  <a:pt x="1917192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3190875" h="78105">
                <a:moveTo>
                  <a:pt x="1994916" y="25907"/>
                </a:moveTo>
                <a:lnTo>
                  <a:pt x="1969008" y="25907"/>
                </a:lnTo>
                <a:lnTo>
                  <a:pt x="1969008" y="51815"/>
                </a:lnTo>
                <a:lnTo>
                  <a:pt x="1994916" y="51815"/>
                </a:lnTo>
                <a:lnTo>
                  <a:pt x="1994916" y="25907"/>
                </a:lnTo>
                <a:close/>
              </a:path>
              <a:path w="3190875" h="78105">
                <a:moveTo>
                  <a:pt x="2046731" y="25907"/>
                </a:moveTo>
                <a:lnTo>
                  <a:pt x="2020824" y="25907"/>
                </a:lnTo>
                <a:lnTo>
                  <a:pt x="2020824" y="51815"/>
                </a:lnTo>
                <a:lnTo>
                  <a:pt x="2046731" y="51815"/>
                </a:lnTo>
                <a:lnTo>
                  <a:pt x="2046731" y="25907"/>
                </a:lnTo>
                <a:close/>
              </a:path>
              <a:path w="3190875" h="78105">
                <a:moveTo>
                  <a:pt x="2098548" y="25907"/>
                </a:moveTo>
                <a:lnTo>
                  <a:pt x="2072640" y="25907"/>
                </a:lnTo>
                <a:lnTo>
                  <a:pt x="2072640" y="51815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3190875" h="78105">
                <a:moveTo>
                  <a:pt x="2150364" y="25907"/>
                </a:moveTo>
                <a:lnTo>
                  <a:pt x="2124455" y="25907"/>
                </a:lnTo>
                <a:lnTo>
                  <a:pt x="2124455" y="51815"/>
                </a:lnTo>
                <a:lnTo>
                  <a:pt x="2150364" y="51815"/>
                </a:lnTo>
                <a:lnTo>
                  <a:pt x="2150364" y="25907"/>
                </a:lnTo>
                <a:close/>
              </a:path>
              <a:path w="3190875" h="78105">
                <a:moveTo>
                  <a:pt x="2202179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7"/>
                </a:lnTo>
                <a:close/>
              </a:path>
              <a:path w="3190875" h="78105">
                <a:moveTo>
                  <a:pt x="2253996" y="25907"/>
                </a:moveTo>
                <a:lnTo>
                  <a:pt x="2228088" y="25907"/>
                </a:lnTo>
                <a:lnTo>
                  <a:pt x="2228088" y="51815"/>
                </a:lnTo>
                <a:lnTo>
                  <a:pt x="2253996" y="51815"/>
                </a:lnTo>
                <a:lnTo>
                  <a:pt x="2253996" y="25907"/>
                </a:lnTo>
                <a:close/>
              </a:path>
              <a:path w="3190875" h="78105">
                <a:moveTo>
                  <a:pt x="2305812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2" y="51815"/>
                </a:lnTo>
                <a:lnTo>
                  <a:pt x="2305812" y="25907"/>
                </a:lnTo>
                <a:close/>
              </a:path>
              <a:path w="3190875" h="78105">
                <a:moveTo>
                  <a:pt x="2357628" y="25907"/>
                </a:moveTo>
                <a:lnTo>
                  <a:pt x="2331720" y="25907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7"/>
                </a:lnTo>
                <a:close/>
              </a:path>
              <a:path w="3190875" h="78105">
                <a:moveTo>
                  <a:pt x="2409444" y="25907"/>
                </a:moveTo>
                <a:lnTo>
                  <a:pt x="2383536" y="25907"/>
                </a:lnTo>
                <a:lnTo>
                  <a:pt x="2383536" y="51815"/>
                </a:lnTo>
                <a:lnTo>
                  <a:pt x="2409444" y="51815"/>
                </a:lnTo>
                <a:lnTo>
                  <a:pt x="2409444" y="25907"/>
                </a:lnTo>
                <a:close/>
              </a:path>
              <a:path w="3190875" h="78105">
                <a:moveTo>
                  <a:pt x="2461260" y="25907"/>
                </a:moveTo>
                <a:lnTo>
                  <a:pt x="2435352" y="25907"/>
                </a:lnTo>
                <a:lnTo>
                  <a:pt x="2435352" y="51815"/>
                </a:lnTo>
                <a:lnTo>
                  <a:pt x="2461260" y="51815"/>
                </a:lnTo>
                <a:lnTo>
                  <a:pt x="2461260" y="25907"/>
                </a:lnTo>
                <a:close/>
              </a:path>
              <a:path w="3190875" h="78105">
                <a:moveTo>
                  <a:pt x="2513076" y="25907"/>
                </a:moveTo>
                <a:lnTo>
                  <a:pt x="2487168" y="25907"/>
                </a:lnTo>
                <a:lnTo>
                  <a:pt x="2487168" y="51815"/>
                </a:lnTo>
                <a:lnTo>
                  <a:pt x="2513076" y="51815"/>
                </a:lnTo>
                <a:lnTo>
                  <a:pt x="2513076" y="25907"/>
                </a:lnTo>
                <a:close/>
              </a:path>
              <a:path w="3190875" h="78105">
                <a:moveTo>
                  <a:pt x="2564892" y="25907"/>
                </a:moveTo>
                <a:lnTo>
                  <a:pt x="2538984" y="25907"/>
                </a:lnTo>
                <a:lnTo>
                  <a:pt x="2538984" y="51815"/>
                </a:lnTo>
                <a:lnTo>
                  <a:pt x="2564892" y="51815"/>
                </a:lnTo>
                <a:lnTo>
                  <a:pt x="2564892" y="25907"/>
                </a:lnTo>
                <a:close/>
              </a:path>
              <a:path w="3190875" h="78105">
                <a:moveTo>
                  <a:pt x="2616708" y="25907"/>
                </a:moveTo>
                <a:lnTo>
                  <a:pt x="2590800" y="25907"/>
                </a:lnTo>
                <a:lnTo>
                  <a:pt x="2590800" y="51815"/>
                </a:lnTo>
                <a:lnTo>
                  <a:pt x="2616708" y="51815"/>
                </a:lnTo>
                <a:lnTo>
                  <a:pt x="2616708" y="25907"/>
                </a:lnTo>
                <a:close/>
              </a:path>
              <a:path w="3190875" h="78105">
                <a:moveTo>
                  <a:pt x="2668524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7"/>
                </a:lnTo>
                <a:close/>
              </a:path>
              <a:path w="3190875" h="78105">
                <a:moveTo>
                  <a:pt x="2720340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20340" y="51815"/>
                </a:lnTo>
                <a:lnTo>
                  <a:pt x="2720340" y="25907"/>
                </a:lnTo>
                <a:close/>
              </a:path>
              <a:path w="3190875" h="78105">
                <a:moveTo>
                  <a:pt x="2772155" y="25907"/>
                </a:moveTo>
                <a:lnTo>
                  <a:pt x="2746248" y="25907"/>
                </a:lnTo>
                <a:lnTo>
                  <a:pt x="2746248" y="51815"/>
                </a:lnTo>
                <a:lnTo>
                  <a:pt x="2772155" y="51815"/>
                </a:lnTo>
                <a:lnTo>
                  <a:pt x="2772155" y="25907"/>
                </a:lnTo>
                <a:close/>
              </a:path>
              <a:path w="3190875" h="78105">
                <a:moveTo>
                  <a:pt x="2823972" y="25907"/>
                </a:moveTo>
                <a:lnTo>
                  <a:pt x="2798064" y="25907"/>
                </a:lnTo>
                <a:lnTo>
                  <a:pt x="2798064" y="51815"/>
                </a:lnTo>
                <a:lnTo>
                  <a:pt x="2823972" y="51815"/>
                </a:lnTo>
                <a:lnTo>
                  <a:pt x="2823972" y="25907"/>
                </a:lnTo>
                <a:close/>
              </a:path>
              <a:path w="3190875" h="78105">
                <a:moveTo>
                  <a:pt x="2875788" y="25907"/>
                </a:moveTo>
                <a:lnTo>
                  <a:pt x="2849879" y="25907"/>
                </a:lnTo>
                <a:lnTo>
                  <a:pt x="2849879" y="51815"/>
                </a:lnTo>
                <a:lnTo>
                  <a:pt x="2875788" y="51815"/>
                </a:lnTo>
                <a:lnTo>
                  <a:pt x="2875788" y="25907"/>
                </a:lnTo>
                <a:close/>
              </a:path>
              <a:path w="3190875" h="78105">
                <a:moveTo>
                  <a:pt x="2927604" y="25907"/>
                </a:moveTo>
                <a:lnTo>
                  <a:pt x="2901696" y="25907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3190875" h="78105">
                <a:moveTo>
                  <a:pt x="2979420" y="25907"/>
                </a:moveTo>
                <a:lnTo>
                  <a:pt x="2953512" y="25907"/>
                </a:lnTo>
                <a:lnTo>
                  <a:pt x="2953512" y="51815"/>
                </a:lnTo>
                <a:lnTo>
                  <a:pt x="2979420" y="51815"/>
                </a:lnTo>
                <a:lnTo>
                  <a:pt x="2979420" y="25907"/>
                </a:lnTo>
                <a:close/>
              </a:path>
              <a:path w="3190875" h="78105">
                <a:moveTo>
                  <a:pt x="3031236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31236" y="51815"/>
                </a:lnTo>
                <a:lnTo>
                  <a:pt x="3031236" y="25907"/>
                </a:lnTo>
                <a:close/>
              </a:path>
              <a:path w="3190875" h="78105">
                <a:moveTo>
                  <a:pt x="3083052" y="25907"/>
                </a:moveTo>
                <a:lnTo>
                  <a:pt x="3057144" y="25907"/>
                </a:lnTo>
                <a:lnTo>
                  <a:pt x="3057144" y="51815"/>
                </a:lnTo>
                <a:lnTo>
                  <a:pt x="3083052" y="51815"/>
                </a:lnTo>
                <a:lnTo>
                  <a:pt x="3083052" y="25907"/>
                </a:lnTo>
                <a:close/>
              </a:path>
              <a:path w="3190875" h="78105">
                <a:moveTo>
                  <a:pt x="3151631" y="0"/>
                </a:moveTo>
                <a:lnTo>
                  <a:pt x="3136505" y="3053"/>
                </a:lnTo>
                <a:lnTo>
                  <a:pt x="3124152" y="11382"/>
                </a:lnTo>
                <a:lnTo>
                  <a:pt x="3115823" y="23735"/>
                </a:lnTo>
                <a:lnTo>
                  <a:pt x="3112770" y="38862"/>
                </a:lnTo>
                <a:lnTo>
                  <a:pt x="3115823" y="53988"/>
                </a:lnTo>
                <a:lnTo>
                  <a:pt x="3124152" y="66341"/>
                </a:lnTo>
                <a:lnTo>
                  <a:pt x="3136505" y="74670"/>
                </a:lnTo>
                <a:lnTo>
                  <a:pt x="3151631" y="77724"/>
                </a:lnTo>
                <a:lnTo>
                  <a:pt x="3166758" y="74670"/>
                </a:lnTo>
                <a:lnTo>
                  <a:pt x="3179111" y="66341"/>
                </a:lnTo>
                <a:lnTo>
                  <a:pt x="3187440" y="53988"/>
                </a:lnTo>
                <a:lnTo>
                  <a:pt x="3187878" y="51815"/>
                </a:lnTo>
                <a:lnTo>
                  <a:pt x="3134868" y="51815"/>
                </a:lnTo>
                <a:lnTo>
                  <a:pt x="3134868" y="25907"/>
                </a:lnTo>
                <a:lnTo>
                  <a:pt x="3187878" y="25907"/>
                </a:lnTo>
                <a:lnTo>
                  <a:pt x="3187440" y="23735"/>
                </a:lnTo>
                <a:lnTo>
                  <a:pt x="3179111" y="11382"/>
                </a:lnTo>
                <a:lnTo>
                  <a:pt x="3166758" y="3053"/>
                </a:lnTo>
                <a:lnTo>
                  <a:pt x="3151631" y="0"/>
                </a:lnTo>
                <a:close/>
              </a:path>
              <a:path w="3190875" h="78105">
                <a:moveTo>
                  <a:pt x="3115385" y="25907"/>
                </a:moveTo>
                <a:lnTo>
                  <a:pt x="3108960" y="25907"/>
                </a:lnTo>
                <a:lnTo>
                  <a:pt x="3108960" y="51815"/>
                </a:lnTo>
                <a:lnTo>
                  <a:pt x="3115385" y="51815"/>
                </a:lnTo>
                <a:lnTo>
                  <a:pt x="3112770" y="38862"/>
                </a:lnTo>
                <a:lnTo>
                  <a:pt x="3115385" y="25907"/>
                </a:lnTo>
                <a:close/>
              </a:path>
              <a:path w="3190875" h="78105">
                <a:moveTo>
                  <a:pt x="3187878" y="25907"/>
                </a:moveTo>
                <a:lnTo>
                  <a:pt x="3134868" y="25907"/>
                </a:lnTo>
                <a:lnTo>
                  <a:pt x="3134868" y="51815"/>
                </a:lnTo>
                <a:lnTo>
                  <a:pt x="3187878" y="51815"/>
                </a:lnTo>
                <a:lnTo>
                  <a:pt x="3190494" y="38862"/>
                </a:lnTo>
                <a:lnTo>
                  <a:pt x="318787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887334" y="1377696"/>
            <a:ext cx="991869" cy="78105"/>
          </a:xfrm>
          <a:custGeom>
            <a:avLst/>
            <a:gdLst/>
            <a:ahLst/>
            <a:cxnLst/>
            <a:rect l="l" t="t" r="r" b="b"/>
            <a:pathLst>
              <a:path w="991870" h="78105">
                <a:moveTo>
                  <a:pt x="254" y="19812"/>
                </a:moveTo>
                <a:lnTo>
                  <a:pt x="0" y="45719"/>
                </a:lnTo>
                <a:lnTo>
                  <a:pt x="25908" y="45846"/>
                </a:lnTo>
                <a:lnTo>
                  <a:pt x="26162" y="19938"/>
                </a:lnTo>
                <a:lnTo>
                  <a:pt x="254" y="19812"/>
                </a:lnTo>
                <a:close/>
              </a:path>
              <a:path w="991870" h="78105">
                <a:moveTo>
                  <a:pt x="52070" y="20192"/>
                </a:moveTo>
                <a:lnTo>
                  <a:pt x="51816" y="46100"/>
                </a:lnTo>
                <a:lnTo>
                  <a:pt x="77724" y="46227"/>
                </a:lnTo>
                <a:lnTo>
                  <a:pt x="77978" y="20319"/>
                </a:lnTo>
                <a:lnTo>
                  <a:pt x="52070" y="20192"/>
                </a:lnTo>
                <a:close/>
              </a:path>
              <a:path w="991870" h="78105">
                <a:moveTo>
                  <a:pt x="103886" y="20446"/>
                </a:moveTo>
                <a:lnTo>
                  <a:pt x="103632" y="46354"/>
                </a:lnTo>
                <a:lnTo>
                  <a:pt x="129540" y="46608"/>
                </a:lnTo>
                <a:lnTo>
                  <a:pt x="129794" y="20700"/>
                </a:lnTo>
                <a:lnTo>
                  <a:pt x="103886" y="20446"/>
                </a:lnTo>
                <a:close/>
              </a:path>
              <a:path w="991870" h="78105">
                <a:moveTo>
                  <a:pt x="155701" y="20827"/>
                </a:moveTo>
                <a:lnTo>
                  <a:pt x="155448" y="46736"/>
                </a:lnTo>
                <a:lnTo>
                  <a:pt x="181356" y="46862"/>
                </a:lnTo>
                <a:lnTo>
                  <a:pt x="181610" y="20954"/>
                </a:lnTo>
                <a:lnTo>
                  <a:pt x="155701" y="20827"/>
                </a:lnTo>
                <a:close/>
              </a:path>
              <a:path w="991870" h="78105">
                <a:moveTo>
                  <a:pt x="207518" y="21081"/>
                </a:moveTo>
                <a:lnTo>
                  <a:pt x="207264" y="46989"/>
                </a:lnTo>
                <a:lnTo>
                  <a:pt x="233172" y="47243"/>
                </a:lnTo>
                <a:lnTo>
                  <a:pt x="233425" y="21336"/>
                </a:lnTo>
                <a:lnTo>
                  <a:pt x="207518" y="21081"/>
                </a:lnTo>
                <a:close/>
              </a:path>
              <a:path w="991870" h="78105">
                <a:moveTo>
                  <a:pt x="259334" y="21462"/>
                </a:moveTo>
                <a:lnTo>
                  <a:pt x="259080" y="47370"/>
                </a:lnTo>
                <a:lnTo>
                  <a:pt x="284988" y="47498"/>
                </a:lnTo>
                <a:lnTo>
                  <a:pt x="285242" y="21589"/>
                </a:lnTo>
                <a:lnTo>
                  <a:pt x="259334" y="21462"/>
                </a:lnTo>
                <a:close/>
              </a:path>
              <a:path w="991870" h="78105">
                <a:moveTo>
                  <a:pt x="311150" y="21843"/>
                </a:moveTo>
                <a:lnTo>
                  <a:pt x="310896" y="47751"/>
                </a:lnTo>
                <a:lnTo>
                  <a:pt x="336804" y="47878"/>
                </a:lnTo>
                <a:lnTo>
                  <a:pt x="337058" y="21970"/>
                </a:lnTo>
                <a:lnTo>
                  <a:pt x="311150" y="21843"/>
                </a:lnTo>
                <a:close/>
              </a:path>
              <a:path w="991870" h="78105">
                <a:moveTo>
                  <a:pt x="362966" y="22098"/>
                </a:moveTo>
                <a:lnTo>
                  <a:pt x="362712" y="48005"/>
                </a:lnTo>
                <a:lnTo>
                  <a:pt x="388620" y="48259"/>
                </a:lnTo>
                <a:lnTo>
                  <a:pt x="388874" y="22351"/>
                </a:lnTo>
                <a:lnTo>
                  <a:pt x="362966" y="22098"/>
                </a:lnTo>
                <a:close/>
              </a:path>
              <a:path w="991870" h="78105">
                <a:moveTo>
                  <a:pt x="414782" y="22478"/>
                </a:moveTo>
                <a:lnTo>
                  <a:pt x="414528" y="48387"/>
                </a:lnTo>
                <a:lnTo>
                  <a:pt x="440436" y="48513"/>
                </a:lnTo>
                <a:lnTo>
                  <a:pt x="440690" y="22605"/>
                </a:lnTo>
                <a:lnTo>
                  <a:pt x="414782" y="22478"/>
                </a:lnTo>
                <a:close/>
              </a:path>
              <a:path w="991870" h="78105">
                <a:moveTo>
                  <a:pt x="466598" y="22732"/>
                </a:moveTo>
                <a:lnTo>
                  <a:pt x="466344" y="48640"/>
                </a:lnTo>
                <a:lnTo>
                  <a:pt x="492251" y="48894"/>
                </a:lnTo>
                <a:lnTo>
                  <a:pt x="492506" y="22987"/>
                </a:lnTo>
                <a:lnTo>
                  <a:pt x="466598" y="22732"/>
                </a:lnTo>
                <a:close/>
              </a:path>
              <a:path w="991870" h="78105">
                <a:moveTo>
                  <a:pt x="518414" y="23113"/>
                </a:moveTo>
                <a:lnTo>
                  <a:pt x="518160" y="49021"/>
                </a:lnTo>
                <a:lnTo>
                  <a:pt x="544068" y="49149"/>
                </a:lnTo>
                <a:lnTo>
                  <a:pt x="544322" y="23240"/>
                </a:lnTo>
                <a:lnTo>
                  <a:pt x="518414" y="23113"/>
                </a:lnTo>
                <a:close/>
              </a:path>
              <a:path w="991870" h="78105">
                <a:moveTo>
                  <a:pt x="570230" y="23494"/>
                </a:moveTo>
                <a:lnTo>
                  <a:pt x="569976" y="49402"/>
                </a:lnTo>
                <a:lnTo>
                  <a:pt x="595884" y="49529"/>
                </a:lnTo>
                <a:lnTo>
                  <a:pt x="596138" y="23621"/>
                </a:lnTo>
                <a:lnTo>
                  <a:pt x="570230" y="23494"/>
                </a:lnTo>
                <a:close/>
              </a:path>
              <a:path w="991870" h="78105">
                <a:moveTo>
                  <a:pt x="622046" y="23749"/>
                </a:moveTo>
                <a:lnTo>
                  <a:pt x="621792" y="49656"/>
                </a:lnTo>
                <a:lnTo>
                  <a:pt x="647700" y="49911"/>
                </a:lnTo>
                <a:lnTo>
                  <a:pt x="647954" y="24002"/>
                </a:lnTo>
                <a:lnTo>
                  <a:pt x="622046" y="23749"/>
                </a:lnTo>
                <a:close/>
              </a:path>
              <a:path w="991870" h="78105">
                <a:moveTo>
                  <a:pt x="673862" y="24129"/>
                </a:moveTo>
                <a:lnTo>
                  <a:pt x="673608" y="50037"/>
                </a:lnTo>
                <a:lnTo>
                  <a:pt x="699516" y="50164"/>
                </a:lnTo>
                <a:lnTo>
                  <a:pt x="699770" y="24256"/>
                </a:lnTo>
                <a:lnTo>
                  <a:pt x="673862" y="24129"/>
                </a:lnTo>
                <a:close/>
              </a:path>
              <a:path w="991870" h="78105">
                <a:moveTo>
                  <a:pt x="725678" y="24511"/>
                </a:moveTo>
                <a:lnTo>
                  <a:pt x="725424" y="50418"/>
                </a:lnTo>
                <a:lnTo>
                  <a:pt x="751332" y="50545"/>
                </a:lnTo>
                <a:lnTo>
                  <a:pt x="751586" y="24637"/>
                </a:lnTo>
                <a:lnTo>
                  <a:pt x="725678" y="24511"/>
                </a:lnTo>
                <a:close/>
              </a:path>
              <a:path w="991870" h="78105">
                <a:moveTo>
                  <a:pt x="777367" y="24764"/>
                </a:moveTo>
                <a:lnTo>
                  <a:pt x="777240" y="50673"/>
                </a:lnTo>
                <a:lnTo>
                  <a:pt x="803148" y="50800"/>
                </a:lnTo>
                <a:lnTo>
                  <a:pt x="803275" y="24891"/>
                </a:lnTo>
                <a:lnTo>
                  <a:pt x="777367" y="24764"/>
                </a:lnTo>
                <a:close/>
              </a:path>
              <a:path w="991870" h="78105">
                <a:moveTo>
                  <a:pt x="829183" y="25145"/>
                </a:moveTo>
                <a:lnTo>
                  <a:pt x="829056" y="51053"/>
                </a:lnTo>
                <a:lnTo>
                  <a:pt x="854964" y="51180"/>
                </a:lnTo>
                <a:lnTo>
                  <a:pt x="855091" y="25273"/>
                </a:lnTo>
                <a:lnTo>
                  <a:pt x="829183" y="25145"/>
                </a:lnTo>
                <a:close/>
              </a:path>
              <a:path w="991870" h="78105">
                <a:moveTo>
                  <a:pt x="880999" y="25400"/>
                </a:moveTo>
                <a:lnTo>
                  <a:pt x="880872" y="51307"/>
                </a:lnTo>
                <a:lnTo>
                  <a:pt x="906780" y="51562"/>
                </a:lnTo>
                <a:lnTo>
                  <a:pt x="906907" y="25653"/>
                </a:lnTo>
                <a:lnTo>
                  <a:pt x="880999" y="25400"/>
                </a:lnTo>
                <a:close/>
              </a:path>
              <a:path w="991870" h="78105">
                <a:moveTo>
                  <a:pt x="952881" y="0"/>
                </a:moveTo>
                <a:lnTo>
                  <a:pt x="937732" y="2960"/>
                </a:lnTo>
                <a:lnTo>
                  <a:pt x="925322" y="11207"/>
                </a:lnTo>
                <a:lnTo>
                  <a:pt x="916912" y="23502"/>
                </a:lnTo>
                <a:lnTo>
                  <a:pt x="913765" y="38607"/>
                </a:lnTo>
                <a:lnTo>
                  <a:pt x="916725" y="53756"/>
                </a:lnTo>
                <a:lnTo>
                  <a:pt x="924972" y="66166"/>
                </a:lnTo>
                <a:lnTo>
                  <a:pt x="937267" y="74576"/>
                </a:lnTo>
                <a:lnTo>
                  <a:pt x="952373" y="77724"/>
                </a:lnTo>
                <a:lnTo>
                  <a:pt x="967521" y="74763"/>
                </a:lnTo>
                <a:lnTo>
                  <a:pt x="979932" y="66516"/>
                </a:lnTo>
                <a:lnTo>
                  <a:pt x="988341" y="54221"/>
                </a:lnTo>
                <a:lnTo>
                  <a:pt x="988842" y="51815"/>
                </a:lnTo>
                <a:lnTo>
                  <a:pt x="952500" y="51815"/>
                </a:lnTo>
                <a:lnTo>
                  <a:pt x="932688" y="51688"/>
                </a:lnTo>
                <a:lnTo>
                  <a:pt x="932815" y="25780"/>
                </a:lnTo>
                <a:lnTo>
                  <a:pt x="988882" y="25780"/>
                </a:lnTo>
                <a:lnTo>
                  <a:pt x="988528" y="23967"/>
                </a:lnTo>
                <a:lnTo>
                  <a:pt x="980281" y="11557"/>
                </a:lnTo>
                <a:lnTo>
                  <a:pt x="967986" y="3147"/>
                </a:lnTo>
                <a:lnTo>
                  <a:pt x="952881" y="0"/>
                </a:lnTo>
                <a:close/>
              </a:path>
              <a:path w="991870" h="78105">
                <a:moveTo>
                  <a:pt x="932815" y="25780"/>
                </a:moveTo>
                <a:lnTo>
                  <a:pt x="932688" y="51688"/>
                </a:lnTo>
                <a:lnTo>
                  <a:pt x="952500" y="51815"/>
                </a:lnTo>
                <a:lnTo>
                  <a:pt x="952754" y="25907"/>
                </a:lnTo>
                <a:lnTo>
                  <a:pt x="932815" y="25780"/>
                </a:lnTo>
                <a:close/>
              </a:path>
              <a:path w="991870" h="78105">
                <a:moveTo>
                  <a:pt x="988882" y="25780"/>
                </a:moveTo>
                <a:lnTo>
                  <a:pt x="932815" y="25780"/>
                </a:lnTo>
                <a:lnTo>
                  <a:pt x="952754" y="25907"/>
                </a:lnTo>
                <a:lnTo>
                  <a:pt x="952500" y="51815"/>
                </a:lnTo>
                <a:lnTo>
                  <a:pt x="988842" y="51815"/>
                </a:lnTo>
                <a:lnTo>
                  <a:pt x="991489" y="39115"/>
                </a:lnTo>
                <a:lnTo>
                  <a:pt x="988882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46314" y="1058417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Buffering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5714" y="2258949"/>
            <a:ext cx="707961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Tujuan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utama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buffering adalah mendapatkan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penyesuaian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sehubungan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perbedaan laju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transfer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 dari perangkat lain dengan kecepatan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pengolahan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CPU. Umumnya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laju transfer data dari perangkat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lain lebih lambat dari kecepatan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 maupun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media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penyimpanan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13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887334" y="1377696"/>
            <a:ext cx="991869" cy="78105"/>
          </a:xfrm>
          <a:custGeom>
            <a:avLst/>
            <a:gdLst/>
            <a:ahLst/>
            <a:cxnLst/>
            <a:rect l="l" t="t" r="r" b="b"/>
            <a:pathLst>
              <a:path w="991870" h="78105">
                <a:moveTo>
                  <a:pt x="254" y="19812"/>
                </a:moveTo>
                <a:lnTo>
                  <a:pt x="0" y="45719"/>
                </a:lnTo>
                <a:lnTo>
                  <a:pt x="25908" y="45846"/>
                </a:lnTo>
                <a:lnTo>
                  <a:pt x="26162" y="19938"/>
                </a:lnTo>
                <a:lnTo>
                  <a:pt x="254" y="19812"/>
                </a:lnTo>
                <a:close/>
              </a:path>
              <a:path w="991870" h="78105">
                <a:moveTo>
                  <a:pt x="52070" y="20192"/>
                </a:moveTo>
                <a:lnTo>
                  <a:pt x="51816" y="46100"/>
                </a:lnTo>
                <a:lnTo>
                  <a:pt x="77724" y="46227"/>
                </a:lnTo>
                <a:lnTo>
                  <a:pt x="77978" y="20319"/>
                </a:lnTo>
                <a:lnTo>
                  <a:pt x="52070" y="20192"/>
                </a:lnTo>
                <a:close/>
              </a:path>
              <a:path w="991870" h="78105">
                <a:moveTo>
                  <a:pt x="103886" y="20446"/>
                </a:moveTo>
                <a:lnTo>
                  <a:pt x="103632" y="46354"/>
                </a:lnTo>
                <a:lnTo>
                  <a:pt x="129540" y="46608"/>
                </a:lnTo>
                <a:lnTo>
                  <a:pt x="129794" y="20700"/>
                </a:lnTo>
                <a:lnTo>
                  <a:pt x="103886" y="20446"/>
                </a:lnTo>
                <a:close/>
              </a:path>
              <a:path w="991870" h="78105">
                <a:moveTo>
                  <a:pt x="155701" y="20827"/>
                </a:moveTo>
                <a:lnTo>
                  <a:pt x="155448" y="46736"/>
                </a:lnTo>
                <a:lnTo>
                  <a:pt x="181356" y="46862"/>
                </a:lnTo>
                <a:lnTo>
                  <a:pt x="181610" y="20954"/>
                </a:lnTo>
                <a:lnTo>
                  <a:pt x="155701" y="20827"/>
                </a:lnTo>
                <a:close/>
              </a:path>
              <a:path w="991870" h="78105">
                <a:moveTo>
                  <a:pt x="207518" y="21081"/>
                </a:moveTo>
                <a:lnTo>
                  <a:pt x="207264" y="46989"/>
                </a:lnTo>
                <a:lnTo>
                  <a:pt x="233172" y="47243"/>
                </a:lnTo>
                <a:lnTo>
                  <a:pt x="233425" y="21336"/>
                </a:lnTo>
                <a:lnTo>
                  <a:pt x="207518" y="21081"/>
                </a:lnTo>
                <a:close/>
              </a:path>
              <a:path w="991870" h="78105">
                <a:moveTo>
                  <a:pt x="259334" y="21462"/>
                </a:moveTo>
                <a:lnTo>
                  <a:pt x="259080" y="47370"/>
                </a:lnTo>
                <a:lnTo>
                  <a:pt x="284988" y="47498"/>
                </a:lnTo>
                <a:lnTo>
                  <a:pt x="285242" y="21589"/>
                </a:lnTo>
                <a:lnTo>
                  <a:pt x="259334" y="21462"/>
                </a:lnTo>
                <a:close/>
              </a:path>
              <a:path w="991870" h="78105">
                <a:moveTo>
                  <a:pt x="311150" y="21843"/>
                </a:moveTo>
                <a:lnTo>
                  <a:pt x="310896" y="47751"/>
                </a:lnTo>
                <a:lnTo>
                  <a:pt x="336804" y="47878"/>
                </a:lnTo>
                <a:lnTo>
                  <a:pt x="337058" y="21970"/>
                </a:lnTo>
                <a:lnTo>
                  <a:pt x="311150" y="21843"/>
                </a:lnTo>
                <a:close/>
              </a:path>
              <a:path w="991870" h="78105">
                <a:moveTo>
                  <a:pt x="362966" y="22098"/>
                </a:moveTo>
                <a:lnTo>
                  <a:pt x="362712" y="48005"/>
                </a:lnTo>
                <a:lnTo>
                  <a:pt x="388620" y="48259"/>
                </a:lnTo>
                <a:lnTo>
                  <a:pt x="388874" y="22351"/>
                </a:lnTo>
                <a:lnTo>
                  <a:pt x="362966" y="22098"/>
                </a:lnTo>
                <a:close/>
              </a:path>
              <a:path w="991870" h="78105">
                <a:moveTo>
                  <a:pt x="414782" y="22478"/>
                </a:moveTo>
                <a:lnTo>
                  <a:pt x="414528" y="48387"/>
                </a:lnTo>
                <a:lnTo>
                  <a:pt x="440436" y="48513"/>
                </a:lnTo>
                <a:lnTo>
                  <a:pt x="440690" y="22605"/>
                </a:lnTo>
                <a:lnTo>
                  <a:pt x="414782" y="22478"/>
                </a:lnTo>
                <a:close/>
              </a:path>
              <a:path w="991870" h="78105">
                <a:moveTo>
                  <a:pt x="466598" y="22732"/>
                </a:moveTo>
                <a:lnTo>
                  <a:pt x="466344" y="48640"/>
                </a:lnTo>
                <a:lnTo>
                  <a:pt x="492251" y="48894"/>
                </a:lnTo>
                <a:lnTo>
                  <a:pt x="492506" y="22987"/>
                </a:lnTo>
                <a:lnTo>
                  <a:pt x="466598" y="22732"/>
                </a:lnTo>
                <a:close/>
              </a:path>
              <a:path w="991870" h="78105">
                <a:moveTo>
                  <a:pt x="518414" y="23113"/>
                </a:moveTo>
                <a:lnTo>
                  <a:pt x="518160" y="49021"/>
                </a:lnTo>
                <a:lnTo>
                  <a:pt x="544068" y="49149"/>
                </a:lnTo>
                <a:lnTo>
                  <a:pt x="544322" y="23240"/>
                </a:lnTo>
                <a:lnTo>
                  <a:pt x="518414" y="23113"/>
                </a:lnTo>
                <a:close/>
              </a:path>
              <a:path w="991870" h="78105">
                <a:moveTo>
                  <a:pt x="570230" y="23494"/>
                </a:moveTo>
                <a:lnTo>
                  <a:pt x="569976" y="49402"/>
                </a:lnTo>
                <a:lnTo>
                  <a:pt x="595884" y="49529"/>
                </a:lnTo>
                <a:lnTo>
                  <a:pt x="596138" y="23621"/>
                </a:lnTo>
                <a:lnTo>
                  <a:pt x="570230" y="23494"/>
                </a:lnTo>
                <a:close/>
              </a:path>
              <a:path w="991870" h="78105">
                <a:moveTo>
                  <a:pt x="622046" y="23749"/>
                </a:moveTo>
                <a:lnTo>
                  <a:pt x="621792" y="49656"/>
                </a:lnTo>
                <a:lnTo>
                  <a:pt x="647700" y="49911"/>
                </a:lnTo>
                <a:lnTo>
                  <a:pt x="647954" y="24002"/>
                </a:lnTo>
                <a:lnTo>
                  <a:pt x="622046" y="23749"/>
                </a:lnTo>
                <a:close/>
              </a:path>
              <a:path w="991870" h="78105">
                <a:moveTo>
                  <a:pt x="673862" y="24129"/>
                </a:moveTo>
                <a:lnTo>
                  <a:pt x="673608" y="50037"/>
                </a:lnTo>
                <a:lnTo>
                  <a:pt x="699516" y="50164"/>
                </a:lnTo>
                <a:lnTo>
                  <a:pt x="699770" y="24256"/>
                </a:lnTo>
                <a:lnTo>
                  <a:pt x="673862" y="24129"/>
                </a:lnTo>
                <a:close/>
              </a:path>
              <a:path w="991870" h="78105">
                <a:moveTo>
                  <a:pt x="725678" y="24511"/>
                </a:moveTo>
                <a:lnTo>
                  <a:pt x="725424" y="50418"/>
                </a:lnTo>
                <a:lnTo>
                  <a:pt x="751332" y="50545"/>
                </a:lnTo>
                <a:lnTo>
                  <a:pt x="751586" y="24637"/>
                </a:lnTo>
                <a:lnTo>
                  <a:pt x="725678" y="24511"/>
                </a:lnTo>
                <a:close/>
              </a:path>
              <a:path w="991870" h="78105">
                <a:moveTo>
                  <a:pt x="777367" y="24764"/>
                </a:moveTo>
                <a:lnTo>
                  <a:pt x="777240" y="50673"/>
                </a:lnTo>
                <a:lnTo>
                  <a:pt x="803148" y="50800"/>
                </a:lnTo>
                <a:lnTo>
                  <a:pt x="803275" y="24891"/>
                </a:lnTo>
                <a:lnTo>
                  <a:pt x="777367" y="24764"/>
                </a:lnTo>
                <a:close/>
              </a:path>
              <a:path w="991870" h="78105">
                <a:moveTo>
                  <a:pt x="829183" y="25145"/>
                </a:moveTo>
                <a:lnTo>
                  <a:pt x="829056" y="51053"/>
                </a:lnTo>
                <a:lnTo>
                  <a:pt x="854964" y="51180"/>
                </a:lnTo>
                <a:lnTo>
                  <a:pt x="855091" y="25273"/>
                </a:lnTo>
                <a:lnTo>
                  <a:pt x="829183" y="25145"/>
                </a:lnTo>
                <a:close/>
              </a:path>
              <a:path w="991870" h="78105">
                <a:moveTo>
                  <a:pt x="880999" y="25400"/>
                </a:moveTo>
                <a:lnTo>
                  <a:pt x="880872" y="51307"/>
                </a:lnTo>
                <a:lnTo>
                  <a:pt x="906780" y="51562"/>
                </a:lnTo>
                <a:lnTo>
                  <a:pt x="906907" y="25653"/>
                </a:lnTo>
                <a:lnTo>
                  <a:pt x="880999" y="25400"/>
                </a:lnTo>
                <a:close/>
              </a:path>
              <a:path w="991870" h="78105">
                <a:moveTo>
                  <a:pt x="952881" y="0"/>
                </a:moveTo>
                <a:lnTo>
                  <a:pt x="937732" y="2960"/>
                </a:lnTo>
                <a:lnTo>
                  <a:pt x="925322" y="11207"/>
                </a:lnTo>
                <a:lnTo>
                  <a:pt x="916912" y="23502"/>
                </a:lnTo>
                <a:lnTo>
                  <a:pt x="913765" y="38607"/>
                </a:lnTo>
                <a:lnTo>
                  <a:pt x="916725" y="53756"/>
                </a:lnTo>
                <a:lnTo>
                  <a:pt x="924972" y="66166"/>
                </a:lnTo>
                <a:lnTo>
                  <a:pt x="937267" y="74576"/>
                </a:lnTo>
                <a:lnTo>
                  <a:pt x="952373" y="77724"/>
                </a:lnTo>
                <a:lnTo>
                  <a:pt x="967521" y="74763"/>
                </a:lnTo>
                <a:lnTo>
                  <a:pt x="979932" y="66516"/>
                </a:lnTo>
                <a:lnTo>
                  <a:pt x="988341" y="54221"/>
                </a:lnTo>
                <a:lnTo>
                  <a:pt x="988842" y="51815"/>
                </a:lnTo>
                <a:lnTo>
                  <a:pt x="952500" y="51815"/>
                </a:lnTo>
                <a:lnTo>
                  <a:pt x="932688" y="51688"/>
                </a:lnTo>
                <a:lnTo>
                  <a:pt x="932815" y="25780"/>
                </a:lnTo>
                <a:lnTo>
                  <a:pt x="988882" y="25780"/>
                </a:lnTo>
                <a:lnTo>
                  <a:pt x="988528" y="23967"/>
                </a:lnTo>
                <a:lnTo>
                  <a:pt x="980281" y="11557"/>
                </a:lnTo>
                <a:lnTo>
                  <a:pt x="967986" y="3147"/>
                </a:lnTo>
                <a:lnTo>
                  <a:pt x="952881" y="0"/>
                </a:lnTo>
                <a:close/>
              </a:path>
              <a:path w="991870" h="78105">
                <a:moveTo>
                  <a:pt x="932815" y="25780"/>
                </a:moveTo>
                <a:lnTo>
                  <a:pt x="932688" y="51688"/>
                </a:lnTo>
                <a:lnTo>
                  <a:pt x="952500" y="51815"/>
                </a:lnTo>
                <a:lnTo>
                  <a:pt x="952754" y="25907"/>
                </a:lnTo>
                <a:lnTo>
                  <a:pt x="932815" y="25780"/>
                </a:lnTo>
                <a:close/>
              </a:path>
              <a:path w="991870" h="78105">
                <a:moveTo>
                  <a:pt x="988882" y="25780"/>
                </a:moveTo>
                <a:lnTo>
                  <a:pt x="932815" y="25780"/>
                </a:lnTo>
                <a:lnTo>
                  <a:pt x="952754" y="25907"/>
                </a:lnTo>
                <a:lnTo>
                  <a:pt x="952500" y="51815"/>
                </a:lnTo>
                <a:lnTo>
                  <a:pt x="988842" y="51815"/>
                </a:lnTo>
                <a:lnTo>
                  <a:pt x="991489" y="39115"/>
                </a:lnTo>
                <a:lnTo>
                  <a:pt x="988882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5746" y="1074165"/>
            <a:ext cx="204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Deteksi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Kesalahan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809" y="2780233"/>
            <a:ext cx="74034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 algn="ctr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masalah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sehingga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dijalankan, maka 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akan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melaporkan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kesalahan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tersebut.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Misal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informasi kesalahan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pada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printer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seperti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kertas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tergulung,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tinta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habis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lain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sebagainya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9215" y="234442"/>
            <a:ext cx="3892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Struktur</a:t>
            </a:r>
            <a:r>
              <a:rPr sz="2800" spc="-5" dirty="0"/>
              <a:t> Modul</a:t>
            </a:r>
            <a:r>
              <a:rPr sz="2800" spc="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62473" y="1019632"/>
            <a:ext cx="38214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Programmable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Peripheral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3405" y="1377696"/>
            <a:ext cx="3725545" cy="78105"/>
          </a:xfrm>
          <a:custGeom>
            <a:avLst/>
            <a:gdLst/>
            <a:ahLst/>
            <a:cxnLst/>
            <a:rect l="l" t="t" r="r" b="b"/>
            <a:pathLst>
              <a:path w="3725545" h="78105">
                <a:moveTo>
                  <a:pt x="25908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8" y="57912"/>
                </a:lnTo>
                <a:lnTo>
                  <a:pt x="25908" y="32003"/>
                </a:lnTo>
                <a:close/>
              </a:path>
              <a:path w="3725545" h="78105">
                <a:moveTo>
                  <a:pt x="77724" y="31876"/>
                </a:moveTo>
                <a:lnTo>
                  <a:pt x="51816" y="31876"/>
                </a:lnTo>
                <a:lnTo>
                  <a:pt x="51816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3725545" h="78105">
                <a:moveTo>
                  <a:pt x="129540" y="31750"/>
                </a:moveTo>
                <a:lnTo>
                  <a:pt x="103632" y="31876"/>
                </a:lnTo>
                <a:lnTo>
                  <a:pt x="103632" y="57784"/>
                </a:lnTo>
                <a:lnTo>
                  <a:pt x="129540" y="57657"/>
                </a:lnTo>
                <a:lnTo>
                  <a:pt x="129540" y="31750"/>
                </a:lnTo>
                <a:close/>
              </a:path>
              <a:path w="3725545" h="78105">
                <a:moveTo>
                  <a:pt x="181356" y="31750"/>
                </a:moveTo>
                <a:lnTo>
                  <a:pt x="155448" y="31750"/>
                </a:lnTo>
                <a:lnTo>
                  <a:pt x="155448" y="57657"/>
                </a:lnTo>
                <a:lnTo>
                  <a:pt x="181356" y="57657"/>
                </a:lnTo>
                <a:lnTo>
                  <a:pt x="181356" y="31750"/>
                </a:lnTo>
                <a:close/>
              </a:path>
              <a:path w="3725545" h="78105">
                <a:moveTo>
                  <a:pt x="233172" y="31623"/>
                </a:moveTo>
                <a:lnTo>
                  <a:pt x="207264" y="31623"/>
                </a:lnTo>
                <a:lnTo>
                  <a:pt x="207264" y="57530"/>
                </a:lnTo>
                <a:lnTo>
                  <a:pt x="233172" y="57530"/>
                </a:lnTo>
                <a:lnTo>
                  <a:pt x="233172" y="31623"/>
                </a:lnTo>
                <a:close/>
              </a:path>
              <a:path w="3725545" h="78105">
                <a:moveTo>
                  <a:pt x="284988" y="31495"/>
                </a:moveTo>
                <a:lnTo>
                  <a:pt x="259080" y="31623"/>
                </a:lnTo>
                <a:lnTo>
                  <a:pt x="259080" y="57530"/>
                </a:lnTo>
                <a:lnTo>
                  <a:pt x="284988" y="57403"/>
                </a:lnTo>
                <a:lnTo>
                  <a:pt x="284988" y="31495"/>
                </a:lnTo>
                <a:close/>
              </a:path>
              <a:path w="3725545" h="78105">
                <a:moveTo>
                  <a:pt x="336804" y="31495"/>
                </a:moveTo>
                <a:lnTo>
                  <a:pt x="310896" y="31495"/>
                </a:lnTo>
                <a:lnTo>
                  <a:pt x="310896" y="57403"/>
                </a:lnTo>
                <a:lnTo>
                  <a:pt x="336804" y="57403"/>
                </a:lnTo>
                <a:lnTo>
                  <a:pt x="336804" y="31495"/>
                </a:lnTo>
                <a:close/>
              </a:path>
              <a:path w="3725545" h="78105">
                <a:moveTo>
                  <a:pt x="388620" y="31368"/>
                </a:moveTo>
                <a:lnTo>
                  <a:pt x="362712" y="31368"/>
                </a:lnTo>
                <a:lnTo>
                  <a:pt x="362712" y="57276"/>
                </a:lnTo>
                <a:lnTo>
                  <a:pt x="388620" y="57276"/>
                </a:lnTo>
                <a:lnTo>
                  <a:pt x="388620" y="31368"/>
                </a:lnTo>
                <a:close/>
              </a:path>
              <a:path w="3725545" h="78105">
                <a:moveTo>
                  <a:pt x="440436" y="31241"/>
                </a:moveTo>
                <a:lnTo>
                  <a:pt x="414528" y="31368"/>
                </a:lnTo>
                <a:lnTo>
                  <a:pt x="414528" y="57276"/>
                </a:lnTo>
                <a:lnTo>
                  <a:pt x="440436" y="57150"/>
                </a:lnTo>
                <a:lnTo>
                  <a:pt x="440436" y="31241"/>
                </a:lnTo>
                <a:close/>
              </a:path>
              <a:path w="3725545" h="78105">
                <a:moveTo>
                  <a:pt x="492252" y="31241"/>
                </a:moveTo>
                <a:lnTo>
                  <a:pt x="466344" y="31241"/>
                </a:lnTo>
                <a:lnTo>
                  <a:pt x="466344" y="57150"/>
                </a:lnTo>
                <a:lnTo>
                  <a:pt x="492252" y="57150"/>
                </a:lnTo>
                <a:lnTo>
                  <a:pt x="492252" y="31241"/>
                </a:lnTo>
                <a:close/>
              </a:path>
              <a:path w="3725545" h="78105">
                <a:moveTo>
                  <a:pt x="544068" y="31114"/>
                </a:moveTo>
                <a:lnTo>
                  <a:pt x="518160" y="31114"/>
                </a:lnTo>
                <a:lnTo>
                  <a:pt x="518160" y="57023"/>
                </a:lnTo>
                <a:lnTo>
                  <a:pt x="544068" y="57023"/>
                </a:lnTo>
                <a:lnTo>
                  <a:pt x="544068" y="31114"/>
                </a:lnTo>
                <a:close/>
              </a:path>
              <a:path w="3725545" h="78105">
                <a:moveTo>
                  <a:pt x="595884" y="30987"/>
                </a:moveTo>
                <a:lnTo>
                  <a:pt x="569976" y="31114"/>
                </a:lnTo>
                <a:lnTo>
                  <a:pt x="569976" y="57023"/>
                </a:lnTo>
                <a:lnTo>
                  <a:pt x="595884" y="56895"/>
                </a:lnTo>
                <a:lnTo>
                  <a:pt x="595884" y="30987"/>
                </a:lnTo>
                <a:close/>
              </a:path>
              <a:path w="3725545" h="78105">
                <a:moveTo>
                  <a:pt x="647700" y="30987"/>
                </a:moveTo>
                <a:lnTo>
                  <a:pt x="621792" y="30987"/>
                </a:lnTo>
                <a:lnTo>
                  <a:pt x="621792" y="56895"/>
                </a:lnTo>
                <a:lnTo>
                  <a:pt x="647700" y="56895"/>
                </a:lnTo>
                <a:lnTo>
                  <a:pt x="647700" y="30987"/>
                </a:lnTo>
                <a:close/>
              </a:path>
              <a:path w="3725545" h="78105">
                <a:moveTo>
                  <a:pt x="699516" y="30861"/>
                </a:moveTo>
                <a:lnTo>
                  <a:pt x="673608" y="30861"/>
                </a:lnTo>
                <a:lnTo>
                  <a:pt x="673608" y="56768"/>
                </a:lnTo>
                <a:lnTo>
                  <a:pt x="699516" y="56768"/>
                </a:lnTo>
                <a:lnTo>
                  <a:pt x="699516" y="30861"/>
                </a:lnTo>
                <a:close/>
              </a:path>
              <a:path w="3725545" h="78105">
                <a:moveTo>
                  <a:pt x="751332" y="30733"/>
                </a:moveTo>
                <a:lnTo>
                  <a:pt x="725424" y="30861"/>
                </a:lnTo>
                <a:lnTo>
                  <a:pt x="725424" y="56768"/>
                </a:lnTo>
                <a:lnTo>
                  <a:pt x="751332" y="56641"/>
                </a:lnTo>
                <a:lnTo>
                  <a:pt x="751332" y="30733"/>
                </a:lnTo>
                <a:close/>
              </a:path>
              <a:path w="3725545" h="78105">
                <a:moveTo>
                  <a:pt x="803148" y="30733"/>
                </a:moveTo>
                <a:lnTo>
                  <a:pt x="777240" y="30733"/>
                </a:lnTo>
                <a:lnTo>
                  <a:pt x="777240" y="56641"/>
                </a:lnTo>
                <a:lnTo>
                  <a:pt x="803148" y="56641"/>
                </a:lnTo>
                <a:lnTo>
                  <a:pt x="803148" y="30733"/>
                </a:lnTo>
                <a:close/>
              </a:path>
              <a:path w="3725545" h="78105">
                <a:moveTo>
                  <a:pt x="854964" y="30606"/>
                </a:moveTo>
                <a:lnTo>
                  <a:pt x="829056" y="30606"/>
                </a:lnTo>
                <a:lnTo>
                  <a:pt x="829056" y="56514"/>
                </a:lnTo>
                <a:lnTo>
                  <a:pt x="854964" y="56514"/>
                </a:lnTo>
                <a:lnTo>
                  <a:pt x="854964" y="30606"/>
                </a:lnTo>
                <a:close/>
              </a:path>
              <a:path w="3725545" h="78105">
                <a:moveTo>
                  <a:pt x="906780" y="30479"/>
                </a:moveTo>
                <a:lnTo>
                  <a:pt x="880872" y="30606"/>
                </a:lnTo>
                <a:lnTo>
                  <a:pt x="880872" y="56514"/>
                </a:lnTo>
                <a:lnTo>
                  <a:pt x="906780" y="56387"/>
                </a:lnTo>
                <a:lnTo>
                  <a:pt x="906780" y="30479"/>
                </a:lnTo>
                <a:close/>
              </a:path>
              <a:path w="3725545" h="78105">
                <a:moveTo>
                  <a:pt x="958596" y="30479"/>
                </a:moveTo>
                <a:lnTo>
                  <a:pt x="932688" y="30479"/>
                </a:lnTo>
                <a:lnTo>
                  <a:pt x="932688" y="56387"/>
                </a:lnTo>
                <a:lnTo>
                  <a:pt x="958596" y="56387"/>
                </a:lnTo>
                <a:lnTo>
                  <a:pt x="958596" y="30479"/>
                </a:lnTo>
                <a:close/>
              </a:path>
              <a:path w="3725545" h="78105">
                <a:moveTo>
                  <a:pt x="1010412" y="30352"/>
                </a:moveTo>
                <a:lnTo>
                  <a:pt x="984504" y="30352"/>
                </a:lnTo>
                <a:lnTo>
                  <a:pt x="984504" y="56261"/>
                </a:lnTo>
                <a:lnTo>
                  <a:pt x="1010412" y="56261"/>
                </a:lnTo>
                <a:lnTo>
                  <a:pt x="1010412" y="30352"/>
                </a:lnTo>
                <a:close/>
              </a:path>
              <a:path w="3725545" h="78105">
                <a:moveTo>
                  <a:pt x="1062228" y="30225"/>
                </a:moveTo>
                <a:lnTo>
                  <a:pt x="1036320" y="30352"/>
                </a:lnTo>
                <a:lnTo>
                  <a:pt x="1036320" y="56261"/>
                </a:lnTo>
                <a:lnTo>
                  <a:pt x="1062228" y="56133"/>
                </a:lnTo>
                <a:lnTo>
                  <a:pt x="1062228" y="30225"/>
                </a:lnTo>
                <a:close/>
              </a:path>
              <a:path w="3725545" h="78105">
                <a:moveTo>
                  <a:pt x="1114044" y="30099"/>
                </a:moveTo>
                <a:lnTo>
                  <a:pt x="1088136" y="30225"/>
                </a:lnTo>
                <a:lnTo>
                  <a:pt x="1088136" y="56133"/>
                </a:lnTo>
                <a:lnTo>
                  <a:pt x="1114044" y="56006"/>
                </a:lnTo>
                <a:lnTo>
                  <a:pt x="1114044" y="30099"/>
                </a:lnTo>
                <a:close/>
              </a:path>
              <a:path w="3725545" h="78105">
                <a:moveTo>
                  <a:pt x="1165860" y="30099"/>
                </a:moveTo>
                <a:lnTo>
                  <a:pt x="1139952" y="30099"/>
                </a:lnTo>
                <a:lnTo>
                  <a:pt x="1139952" y="56006"/>
                </a:lnTo>
                <a:lnTo>
                  <a:pt x="1165860" y="56006"/>
                </a:lnTo>
                <a:lnTo>
                  <a:pt x="1165860" y="30099"/>
                </a:lnTo>
                <a:close/>
              </a:path>
              <a:path w="3725545" h="78105">
                <a:moveTo>
                  <a:pt x="1217676" y="29971"/>
                </a:moveTo>
                <a:lnTo>
                  <a:pt x="1191768" y="29971"/>
                </a:lnTo>
                <a:lnTo>
                  <a:pt x="1191768" y="55879"/>
                </a:lnTo>
                <a:lnTo>
                  <a:pt x="1217676" y="55879"/>
                </a:lnTo>
                <a:lnTo>
                  <a:pt x="1217676" y="29971"/>
                </a:lnTo>
                <a:close/>
              </a:path>
              <a:path w="3725545" h="78105">
                <a:moveTo>
                  <a:pt x="1269492" y="29844"/>
                </a:moveTo>
                <a:lnTo>
                  <a:pt x="1243584" y="29971"/>
                </a:lnTo>
                <a:lnTo>
                  <a:pt x="1243584" y="55879"/>
                </a:lnTo>
                <a:lnTo>
                  <a:pt x="1269492" y="55752"/>
                </a:lnTo>
                <a:lnTo>
                  <a:pt x="1269492" y="29844"/>
                </a:lnTo>
                <a:close/>
              </a:path>
              <a:path w="3725545" h="78105">
                <a:moveTo>
                  <a:pt x="1321308" y="29844"/>
                </a:moveTo>
                <a:lnTo>
                  <a:pt x="1295400" y="29844"/>
                </a:lnTo>
                <a:lnTo>
                  <a:pt x="1295400" y="55752"/>
                </a:lnTo>
                <a:lnTo>
                  <a:pt x="1321308" y="55752"/>
                </a:lnTo>
                <a:lnTo>
                  <a:pt x="1321308" y="29844"/>
                </a:lnTo>
                <a:close/>
              </a:path>
              <a:path w="3725545" h="78105">
                <a:moveTo>
                  <a:pt x="1373124" y="29717"/>
                </a:moveTo>
                <a:lnTo>
                  <a:pt x="1347216" y="29717"/>
                </a:lnTo>
                <a:lnTo>
                  <a:pt x="1347216" y="55625"/>
                </a:lnTo>
                <a:lnTo>
                  <a:pt x="1373124" y="55625"/>
                </a:lnTo>
                <a:lnTo>
                  <a:pt x="1373124" y="29717"/>
                </a:lnTo>
                <a:close/>
              </a:path>
              <a:path w="3725545" h="78105">
                <a:moveTo>
                  <a:pt x="1424940" y="29590"/>
                </a:moveTo>
                <a:lnTo>
                  <a:pt x="1399032" y="29717"/>
                </a:lnTo>
                <a:lnTo>
                  <a:pt x="1399032" y="55625"/>
                </a:lnTo>
                <a:lnTo>
                  <a:pt x="1424940" y="55499"/>
                </a:lnTo>
                <a:lnTo>
                  <a:pt x="1424940" y="29590"/>
                </a:lnTo>
                <a:close/>
              </a:path>
              <a:path w="3725545" h="78105">
                <a:moveTo>
                  <a:pt x="1476755" y="29590"/>
                </a:moveTo>
                <a:lnTo>
                  <a:pt x="1450848" y="29590"/>
                </a:lnTo>
                <a:lnTo>
                  <a:pt x="1450848" y="55499"/>
                </a:lnTo>
                <a:lnTo>
                  <a:pt x="1476755" y="55499"/>
                </a:lnTo>
                <a:lnTo>
                  <a:pt x="1476755" y="29590"/>
                </a:lnTo>
                <a:close/>
              </a:path>
              <a:path w="3725545" h="78105">
                <a:moveTo>
                  <a:pt x="1528572" y="29463"/>
                </a:moveTo>
                <a:lnTo>
                  <a:pt x="1502664" y="29463"/>
                </a:lnTo>
                <a:lnTo>
                  <a:pt x="1502664" y="55371"/>
                </a:lnTo>
                <a:lnTo>
                  <a:pt x="1528572" y="55371"/>
                </a:lnTo>
                <a:lnTo>
                  <a:pt x="1528572" y="29463"/>
                </a:lnTo>
                <a:close/>
              </a:path>
              <a:path w="3725545" h="78105">
                <a:moveTo>
                  <a:pt x="1580388" y="29337"/>
                </a:moveTo>
                <a:lnTo>
                  <a:pt x="1554479" y="29463"/>
                </a:lnTo>
                <a:lnTo>
                  <a:pt x="1554479" y="55371"/>
                </a:lnTo>
                <a:lnTo>
                  <a:pt x="1580388" y="55244"/>
                </a:lnTo>
                <a:lnTo>
                  <a:pt x="1580388" y="29337"/>
                </a:lnTo>
                <a:close/>
              </a:path>
              <a:path w="3725545" h="78105">
                <a:moveTo>
                  <a:pt x="1632203" y="29337"/>
                </a:moveTo>
                <a:lnTo>
                  <a:pt x="1606296" y="29337"/>
                </a:lnTo>
                <a:lnTo>
                  <a:pt x="1606296" y="55244"/>
                </a:lnTo>
                <a:lnTo>
                  <a:pt x="1632203" y="55244"/>
                </a:lnTo>
                <a:lnTo>
                  <a:pt x="1632203" y="29337"/>
                </a:lnTo>
                <a:close/>
              </a:path>
              <a:path w="3725545" h="78105">
                <a:moveTo>
                  <a:pt x="1684020" y="29209"/>
                </a:moveTo>
                <a:lnTo>
                  <a:pt x="1658112" y="29209"/>
                </a:lnTo>
                <a:lnTo>
                  <a:pt x="1658112" y="55117"/>
                </a:lnTo>
                <a:lnTo>
                  <a:pt x="1684020" y="55117"/>
                </a:lnTo>
                <a:lnTo>
                  <a:pt x="1684020" y="29209"/>
                </a:lnTo>
                <a:close/>
              </a:path>
              <a:path w="3725545" h="78105">
                <a:moveTo>
                  <a:pt x="1735836" y="29082"/>
                </a:moveTo>
                <a:lnTo>
                  <a:pt x="1709927" y="29209"/>
                </a:lnTo>
                <a:lnTo>
                  <a:pt x="1709927" y="55117"/>
                </a:lnTo>
                <a:lnTo>
                  <a:pt x="1735836" y="54990"/>
                </a:lnTo>
                <a:lnTo>
                  <a:pt x="1735836" y="29082"/>
                </a:lnTo>
                <a:close/>
              </a:path>
              <a:path w="3725545" h="78105">
                <a:moveTo>
                  <a:pt x="1787652" y="29082"/>
                </a:moveTo>
                <a:lnTo>
                  <a:pt x="1761744" y="29082"/>
                </a:lnTo>
                <a:lnTo>
                  <a:pt x="1761744" y="54990"/>
                </a:lnTo>
                <a:lnTo>
                  <a:pt x="1787652" y="54990"/>
                </a:lnTo>
                <a:lnTo>
                  <a:pt x="1787652" y="29082"/>
                </a:lnTo>
                <a:close/>
              </a:path>
              <a:path w="3725545" h="78105">
                <a:moveTo>
                  <a:pt x="1839468" y="28955"/>
                </a:moveTo>
                <a:lnTo>
                  <a:pt x="1813560" y="28955"/>
                </a:lnTo>
                <a:lnTo>
                  <a:pt x="1813560" y="54863"/>
                </a:lnTo>
                <a:lnTo>
                  <a:pt x="1839468" y="54863"/>
                </a:lnTo>
                <a:lnTo>
                  <a:pt x="1839468" y="28955"/>
                </a:lnTo>
                <a:close/>
              </a:path>
              <a:path w="3725545" h="78105">
                <a:moveTo>
                  <a:pt x="1891284" y="28828"/>
                </a:moveTo>
                <a:lnTo>
                  <a:pt x="1865376" y="28955"/>
                </a:lnTo>
                <a:lnTo>
                  <a:pt x="1865376" y="54863"/>
                </a:lnTo>
                <a:lnTo>
                  <a:pt x="1891284" y="54737"/>
                </a:lnTo>
                <a:lnTo>
                  <a:pt x="1891284" y="28828"/>
                </a:lnTo>
                <a:close/>
              </a:path>
              <a:path w="3725545" h="78105">
                <a:moveTo>
                  <a:pt x="1943100" y="28828"/>
                </a:moveTo>
                <a:lnTo>
                  <a:pt x="1917192" y="28828"/>
                </a:lnTo>
                <a:lnTo>
                  <a:pt x="1917192" y="54737"/>
                </a:lnTo>
                <a:lnTo>
                  <a:pt x="1943100" y="54737"/>
                </a:lnTo>
                <a:lnTo>
                  <a:pt x="1943100" y="28828"/>
                </a:lnTo>
                <a:close/>
              </a:path>
              <a:path w="3725545" h="78105">
                <a:moveTo>
                  <a:pt x="1994916" y="28701"/>
                </a:moveTo>
                <a:lnTo>
                  <a:pt x="1969008" y="28701"/>
                </a:lnTo>
                <a:lnTo>
                  <a:pt x="1969008" y="54609"/>
                </a:lnTo>
                <a:lnTo>
                  <a:pt x="1994916" y="54609"/>
                </a:lnTo>
                <a:lnTo>
                  <a:pt x="1994916" y="28701"/>
                </a:lnTo>
                <a:close/>
              </a:path>
              <a:path w="3725545" h="78105">
                <a:moveTo>
                  <a:pt x="2046732" y="28575"/>
                </a:moveTo>
                <a:lnTo>
                  <a:pt x="2020824" y="28701"/>
                </a:lnTo>
                <a:lnTo>
                  <a:pt x="2020824" y="54609"/>
                </a:lnTo>
                <a:lnTo>
                  <a:pt x="2046732" y="54482"/>
                </a:lnTo>
                <a:lnTo>
                  <a:pt x="2046732" y="28575"/>
                </a:lnTo>
                <a:close/>
              </a:path>
              <a:path w="3725545" h="78105">
                <a:moveTo>
                  <a:pt x="2098548" y="28575"/>
                </a:moveTo>
                <a:lnTo>
                  <a:pt x="2072640" y="28575"/>
                </a:lnTo>
                <a:lnTo>
                  <a:pt x="2072640" y="54482"/>
                </a:lnTo>
                <a:lnTo>
                  <a:pt x="2098548" y="54482"/>
                </a:lnTo>
                <a:lnTo>
                  <a:pt x="2098548" y="28575"/>
                </a:lnTo>
                <a:close/>
              </a:path>
              <a:path w="3725545" h="78105">
                <a:moveTo>
                  <a:pt x="2150364" y="28448"/>
                </a:moveTo>
                <a:lnTo>
                  <a:pt x="2124455" y="28448"/>
                </a:lnTo>
                <a:lnTo>
                  <a:pt x="2124455" y="54355"/>
                </a:lnTo>
                <a:lnTo>
                  <a:pt x="2150364" y="54355"/>
                </a:lnTo>
                <a:lnTo>
                  <a:pt x="2150364" y="28448"/>
                </a:lnTo>
                <a:close/>
              </a:path>
              <a:path w="3725545" h="78105">
                <a:moveTo>
                  <a:pt x="2202179" y="28320"/>
                </a:moveTo>
                <a:lnTo>
                  <a:pt x="2176272" y="28448"/>
                </a:lnTo>
                <a:lnTo>
                  <a:pt x="2176272" y="54355"/>
                </a:lnTo>
                <a:lnTo>
                  <a:pt x="2202179" y="54228"/>
                </a:lnTo>
                <a:lnTo>
                  <a:pt x="2202179" y="28320"/>
                </a:lnTo>
                <a:close/>
              </a:path>
              <a:path w="3725545" h="78105">
                <a:moveTo>
                  <a:pt x="2253996" y="28320"/>
                </a:moveTo>
                <a:lnTo>
                  <a:pt x="2228088" y="28320"/>
                </a:lnTo>
                <a:lnTo>
                  <a:pt x="2228088" y="54228"/>
                </a:lnTo>
                <a:lnTo>
                  <a:pt x="2253996" y="54228"/>
                </a:lnTo>
                <a:lnTo>
                  <a:pt x="2253996" y="28320"/>
                </a:lnTo>
                <a:close/>
              </a:path>
              <a:path w="3725545" h="78105">
                <a:moveTo>
                  <a:pt x="2305812" y="28193"/>
                </a:moveTo>
                <a:lnTo>
                  <a:pt x="2279904" y="28193"/>
                </a:lnTo>
                <a:lnTo>
                  <a:pt x="2279904" y="54101"/>
                </a:lnTo>
                <a:lnTo>
                  <a:pt x="2305812" y="54101"/>
                </a:lnTo>
                <a:lnTo>
                  <a:pt x="2305812" y="28193"/>
                </a:lnTo>
                <a:close/>
              </a:path>
              <a:path w="3725545" h="78105">
                <a:moveTo>
                  <a:pt x="2357628" y="28066"/>
                </a:moveTo>
                <a:lnTo>
                  <a:pt x="2331720" y="28193"/>
                </a:lnTo>
                <a:lnTo>
                  <a:pt x="2331720" y="54101"/>
                </a:lnTo>
                <a:lnTo>
                  <a:pt x="2357628" y="53975"/>
                </a:lnTo>
                <a:lnTo>
                  <a:pt x="2357628" y="28066"/>
                </a:lnTo>
                <a:close/>
              </a:path>
              <a:path w="3725545" h="78105">
                <a:moveTo>
                  <a:pt x="2409444" y="28066"/>
                </a:moveTo>
                <a:lnTo>
                  <a:pt x="2383536" y="28066"/>
                </a:lnTo>
                <a:lnTo>
                  <a:pt x="2383536" y="53975"/>
                </a:lnTo>
                <a:lnTo>
                  <a:pt x="2409444" y="53975"/>
                </a:lnTo>
                <a:lnTo>
                  <a:pt x="2409444" y="28066"/>
                </a:lnTo>
                <a:close/>
              </a:path>
              <a:path w="3725545" h="78105">
                <a:moveTo>
                  <a:pt x="2461260" y="27939"/>
                </a:moveTo>
                <a:lnTo>
                  <a:pt x="2435352" y="27939"/>
                </a:lnTo>
                <a:lnTo>
                  <a:pt x="2435352" y="53848"/>
                </a:lnTo>
                <a:lnTo>
                  <a:pt x="2461260" y="53848"/>
                </a:lnTo>
                <a:lnTo>
                  <a:pt x="2461260" y="27939"/>
                </a:lnTo>
                <a:close/>
              </a:path>
              <a:path w="3725545" h="78105">
                <a:moveTo>
                  <a:pt x="2513076" y="27812"/>
                </a:moveTo>
                <a:lnTo>
                  <a:pt x="2487168" y="27939"/>
                </a:lnTo>
                <a:lnTo>
                  <a:pt x="2487168" y="53848"/>
                </a:lnTo>
                <a:lnTo>
                  <a:pt x="2513076" y="53720"/>
                </a:lnTo>
                <a:lnTo>
                  <a:pt x="2513076" y="27812"/>
                </a:lnTo>
                <a:close/>
              </a:path>
              <a:path w="3725545" h="78105">
                <a:moveTo>
                  <a:pt x="2564892" y="27812"/>
                </a:moveTo>
                <a:lnTo>
                  <a:pt x="2538984" y="27812"/>
                </a:lnTo>
                <a:lnTo>
                  <a:pt x="2538984" y="53720"/>
                </a:lnTo>
                <a:lnTo>
                  <a:pt x="2564892" y="53720"/>
                </a:lnTo>
                <a:lnTo>
                  <a:pt x="2564892" y="27812"/>
                </a:lnTo>
                <a:close/>
              </a:path>
              <a:path w="3725545" h="78105">
                <a:moveTo>
                  <a:pt x="2616708" y="27686"/>
                </a:moveTo>
                <a:lnTo>
                  <a:pt x="2590800" y="27686"/>
                </a:lnTo>
                <a:lnTo>
                  <a:pt x="2590800" y="53593"/>
                </a:lnTo>
                <a:lnTo>
                  <a:pt x="2616708" y="53593"/>
                </a:lnTo>
                <a:lnTo>
                  <a:pt x="2616708" y="27686"/>
                </a:lnTo>
                <a:close/>
              </a:path>
              <a:path w="3725545" h="78105">
                <a:moveTo>
                  <a:pt x="2668524" y="27558"/>
                </a:moveTo>
                <a:lnTo>
                  <a:pt x="2642616" y="27686"/>
                </a:lnTo>
                <a:lnTo>
                  <a:pt x="2642616" y="53593"/>
                </a:lnTo>
                <a:lnTo>
                  <a:pt x="2668524" y="53466"/>
                </a:lnTo>
                <a:lnTo>
                  <a:pt x="2668524" y="27558"/>
                </a:lnTo>
                <a:close/>
              </a:path>
              <a:path w="3725545" h="78105">
                <a:moveTo>
                  <a:pt x="2720340" y="27558"/>
                </a:moveTo>
                <a:lnTo>
                  <a:pt x="2694432" y="27558"/>
                </a:lnTo>
                <a:lnTo>
                  <a:pt x="2694432" y="53466"/>
                </a:lnTo>
                <a:lnTo>
                  <a:pt x="2720340" y="53466"/>
                </a:lnTo>
                <a:lnTo>
                  <a:pt x="2720340" y="27558"/>
                </a:lnTo>
                <a:close/>
              </a:path>
              <a:path w="3725545" h="78105">
                <a:moveTo>
                  <a:pt x="2772155" y="27431"/>
                </a:moveTo>
                <a:lnTo>
                  <a:pt x="2746248" y="27431"/>
                </a:lnTo>
                <a:lnTo>
                  <a:pt x="2746248" y="53339"/>
                </a:lnTo>
                <a:lnTo>
                  <a:pt x="2772155" y="53339"/>
                </a:lnTo>
                <a:lnTo>
                  <a:pt x="2772155" y="27431"/>
                </a:lnTo>
                <a:close/>
              </a:path>
              <a:path w="3725545" h="78105">
                <a:moveTo>
                  <a:pt x="2823972" y="27304"/>
                </a:moveTo>
                <a:lnTo>
                  <a:pt x="2798064" y="27431"/>
                </a:lnTo>
                <a:lnTo>
                  <a:pt x="2798064" y="53339"/>
                </a:lnTo>
                <a:lnTo>
                  <a:pt x="2823972" y="53212"/>
                </a:lnTo>
                <a:lnTo>
                  <a:pt x="2823972" y="27304"/>
                </a:lnTo>
                <a:close/>
              </a:path>
              <a:path w="3725545" h="78105">
                <a:moveTo>
                  <a:pt x="2875788" y="27304"/>
                </a:moveTo>
                <a:lnTo>
                  <a:pt x="2849879" y="27304"/>
                </a:lnTo>
                <a:lnTo>
                  <a:pt x="2849879" y="53212"/>
                </a:lnTo>
                <a:lnTo>
                  <a:pt x="2875788" y="53212"/>
                </a:lnTo>
                <a:lnTo>
                  <a:pt x="2875788" y="27304"/>
                </a:lnTo>
                <a:close/>
              </a:path>
              <a:path w="3725545" h="78105">
                <a:moveTo>
                  <a:pt x="2927604" y="27177"/>
                </a:moveTo>
                <a:lnTo>
                  <a:pt x="2901696" y="27177"/>
                </a:lnTo>
                <a:lnTo>
                  <a:pt x="2901696" y="53086"/>
                </a:lnTo>
                <a:lnTo>
                  <a:pt x="2927604" y="53086"/>
                </a:lnTo>
                <a:lnTo>
                  <a:pt x="2927604" y="27177"/>
                </a:lnTo>
                <a:close/>
              </a:path>
              <a:path w="3725545" h="78105">
                <a:moveTo>
                  <a:pt x="2979420" y="27050"/>
                </a:moveTo>
                <a:lnTo>
                  <a:pt x="2953512" y="27177"/>
                </a:lnTo>
                <a:lnTo>
                  <a:pt x="2953512" y="53086"/>
                </a:lnTo>
                <a:lnTo>
                  <a:pt x="2979420" y="52958"/>
                </a:lnTo>
                <a:lnTo>
                  <a:pt x="2979420" y="27050"/>
                </a:lnTo>
                <a:close/>
              </a:path>
              <a:path w="3725545" h="78105">
                <a:moveTo>
                  <a:pt x="3031236" y="27050"/>
                </a:moveTo>
                <a:lnTo>
                  <a:pt x="3005328" y="27050"/>
                </a:lnTo>
                <a:lnTo>
                  <a:pt x="3005328" y="52958"/>
                </a:lnTo>
                <a:lnTo>
                  <a:pt x="3031236" y="52958"/>
                </a:lnTo>
                <a:lnTo>
                  <a:pt x="3031236" y="27050"/>
                </a:lnTo>
                <a:close/>
              </a:path>
              <a:path w="3725545" h="78105">
                <a:moveTo>
                  <a:pt x="3083052" y="26924"/>
                </a:moveTo>
                <a:lnTo>
                  <a:pt x="3057144" y="26924"/>
                </a:lnTo>
                <a:lnTo>
                  <a:pt x="3057144" y="52831"/>
                </a:lnTo>
                <a:lnTo>
                  <a:pt x="3083052" y="52831"/>
                </a:lnTo>
                <a:lnTo>
                  <a:pt x="3083052" y="26924"/>
                </a:lnTo>
                <a:close/>
              </a:path>
              <a:path w="3725545" h="78105">
                <a:moveTo>
                  <a:pt x="3134868" y="26796"/>
                </a:moveTo>
                <a:lnTo>
                  <a:pt x="3108960" y="26924"/>
                </a:lnTo>
                <a:lnTo>
                  <a:pt x="3108960" y="52831"/>
                </a:lnTo>
                <a:lnTo>
                  <a:pt x="3134868" y="52704"/>
                </a:lnTo>
                <a:lnTo>
                  <a:pt x="3134868" y="26796"/>
                </a:lnTo>
                <a:close/>
              </a:path>
              <a:path w="3725545" h="78105">
                <a:moveTo>
                  <a:pt x="3186684" y="26796"/>
                </a:moveTo>
                <a:lnTo>
                  <a:pt x="3160776" y="26796"/>
                </a:lnTo>
                <a:lnTo>
                  <a:pt x="3160776" y="52704"/>
                </a:lnTo>
                <a:lnTo>
                  <a:pt x="3186684" y="52704"/>
                </a:lnTo>
                <a:lnTo>
                  <a:pt x="3186684" y="26796"/>
                </a:lnTo>
                <a:close/>
              </a:path>
              <a:path w="3725545" h="78105">
                <a:moveTo>
                  <a:pt x="3238500" y="26669"/>
                </a:moveTo>
                <a:lnTo>
                  <a:pt x="3212592" y="26669"/>
                </a:lnTo>
                <a:lnTo>
                  <a:pt x="3212592" y="52577"/>
                </a:lnTo>
                <a:lnTo>
                  <a:pt x="3238500" y="52577"/>
                </a:lnTo>
                <a:lnTo>
                  <a:pt x="3238500" y="26669"/>
                </a:lnTo>
                <a:close/>
              </a:path>
              <a:path w="3725545" h="78105">
                <a:moveTo>
                  <a:pt x="3290316" y="26542"/>
                </a:moveTo>
                <a:lnTo>
                  <a:pt x="3264408" y="26542"/>
                </a:lnTo>
                <a:lnTo>
                  <a:pt x="3264408" y="52450"/>
                </a:lnTo>
                <a:lnTo>
                  <a:pt x="3290316" y="52450"/>
                </a:lnTo>
                <a:lnTo>
                  <a:pt x="3290316" y="26542"/>
                </a:lnTo>
                <a:close/>
              </a:path>
              <a:path w="3725545" h="78105">
                <a:moveTo>
                  <a:pt x="3342132" y="26415"/>
                </a:moveTo>
                <a:lnTo>
                  <a:pt x="3316224" y="26542"/>
                </a:lnTo>
                <a:lnTo>
                  <a:pt x="3316224" y="52450"/>
                </a:lnTo>
                <a:lnTo>
                  <a:pt x="3342132" y="52324"/>
                </a:lnTo>
                <a:lnTo>
                  <a:pt x="3342132" y="26415"/>
                </a:lnTo>
                <a:close/>
              </a:path>
              <a:path w="3725545" h="78105">
                <a:moveTo>
                  <a:pt x="3393948" y="26415"/>
                </a:moveTo>
                <a:lnTo>
                  <a:pt x="3368040" y="26415"/>
                </a:lnTo>
                <a:lnTo>
                  <a:pt x="3368040" y="52324"/>
                </a:lnTo>
                <a:lnTo>
                  <a:pt x="3393948" y="52324"/>
                </a:lnTo>
                <a:lnTo>
                  <a:pt x="3393948" y="26415"/>
                </a:lnTo>
                <a:close/>
              </a:path>
              <a:path w="3725545" h="78105">
                <a:moveTo>
                  <a:pt x="3445764" y="26288"/>
                </a:moveTo>
                <a:lnTo>
                  <a:pt x="3419855" y="26288"/>
                </a:lnTo>
                <a:lnTo>
                  <a:pt x="3419855" y="52196"/>
                </a:lnTo>
                <a:lnTo>
                  <a:pt x="3445764" y="52196"/>
                </a:lnTo>
                <a:lnTo>
                  <a:pt x="3445764" y="26288"/>
                </a:lnTo>
                <a:close/>
              </a:path>
              <a:path w="3725545" h="78105">
                <a:moveTo>
                  <a:pt x="3497579" y="26162"/>
                </a:moveTo>
                <a:lnTo>
                  <a:pt x="3471672" y="26288"/>
                </a:lnTo>
                <a:lnTo>
                  <a:pt x="3471672" y="52196"/>
                </a:lnTo>
                <a:lnTo>
                  <a:pt x="3497579" y="52069"/>
                </a:lnTo>
                <a:lnTo>
                  <a:pt x="3497579" y="26162"/>
                </a:lnTo>
                <a:close/>
              </a:path>
              <a:path w="3725545" h="78105">
                <a:moveTo>
                  <a:pt x="3549396" y="26162"/>
                </a:moveTo>
                <a:lnTo>
                  <a:pt x="3523488" y="26162"/>
                </a:lnTo>
                <a:lnTo>
                  <a:pt x="3523488" y="52069"/>
                </a:lnTo>
                <a:lnTo>
                  <a:pt x="3549396" y="52069"/>
                </a:lnTo>
                <a:lnTo>
                  <a:pt x="3549396" y="26162"/>
                </a:lnTo>
                <a:close/>
              </a:path>
              <a:path w="3725545" h="78105">
                <a:moveTo>
                  <a:pt x="3601212" y="26034"/>
                </a:moveTo>
                <a:lnTo>
                  <a:pt x="3575304" y="26034"/>
                </a:lnTo>
                <a:lnTo>
                  <a:pt x="3575304" y="51942"/>
                </a:lnTo>
                <a:lnTo>
                  <a:pt x="3601212" y="51942"/>
                </a:lnTo>
                <a:lnTo>
                  <a:pt x="3601212" y="26034"/>
                </a:lnTo>
                <a:close/>
              </a:path>
              <a:path w="3725545" h="78105">
                <a:moveTo>
                  <a:pt x="3678936" y="25907"/>
                </a:moveTo>
                <a:lnTo>
                  <a:pt x="3653028" y="25907"/>
                </a:lnTo>
                <a:lnTo>
                  <a:pt x="3653028" y="51815"/>
                </a:lnTo>
                <a:lnTo>
                  <a:pt x="3650289" y="51829"/>
                </a:lnTo>
                <a:lnTo>
                  <a:pt x="3650747" y="54096"/>
                </a:lnTo>
                <a:lnTo>
                  <a:pt x="3659076" y="66405"/>
                </a:lnTo>
                <a:lnTo>
                  <a:pt x="3671429" y="74689"/>
                </a:lnTo>
                <a:lnTo>
                  <a:pt x="3686555" y="77724"/>
                </a:lnTo>
                <a:lnTo>
                  <a:pt x="3701682" y="74650"/>
                </a:lnTo>
                <a:lnTo>
                  <a:pt x="3714035" y="66278"/>
                </a:lnTo>
                <a:lnTo>
                  <a:pt x="3722364" y="53881"/>
                </a:lnTo>
                <a:lnTo>
                  <a:pt x="3722780" y="51815"/>
                </a:lnTo>
                <a:lnTo>
                  <a:pt x="3678936" y="51815"/>
                </a:lnTo>
                <a:lnTo>
                  <a:pt x="3678936" y="25907"/>
                </a:lnTo>
                <a:close/>
              </a:path>
              <a:path w="3725545" h="78105">
                <a:moveTo>
                  <a:pt x="3650311" y="25921"/>
                </a:moveTo>
                <a:lnTo>
                  <a:pt x="3627120" y="26034"/>
                </a:lnTo>
                <a:lnTo>
                  <a:pt x="3627120" y="51942"/>
                </a:lnTo>
                <a:lnTo>
                  <a:pt x="3650289" y="51829"/>
                </a:lnTo>
                <a:lnTo>
                  <a:pt x="3647694" y="38988"/>
                </a:lnTo>
                <a:lnTo>
                  <a:pt x="3650311" y="25921"/>
                </a:lnTo>
                <a:close/>
              </a:path>
              <a:path w="3725545" h="78105">
                <a:moveTo>
                  <a:pt x="3653028" y="25907"/>
                </a:moveTo>
                <a:lnTo>
                  <a:pt x="3650311" y="25921"/>
                </a:lnTo>
                <a:lnTo>
                  <a:pt x="3647694" y="38988"/>
                </a:lnTo>
                <a:lnTo>
                  <a:pt x="3650289" y="51829"/>
                </a:lnTo>
                <a:lnTo>
                  <a:pt x="3653028" y="51815"/>
                </a:lnTo>
                <a:lnTo>
                  <a:pt x="3653028" y="25907"/>
                </a:lnTo>
                <a:close/>
              </a:path>
              <a:path w="3725545" h="78105">
                <a:moveTo>
                  <a:pt x="3686555" y="25907"/>
                </a:moveTo>
                <a:lnTo>
                  <a:pt x="3678936" y="25907"/>
                </a:lnTo>
                <a:lnTo>
                  <a:pt x="3678936" y="51815"/>
                </a:lnTo>
                <a:lnTo>
                  <a:pt x="3686555" y="51815"/>
                </a:lnTo>
                <a:lnTo>
                  <a:pt x="3686555" y="25907"/>
                </a:lnTo>
                <a:close/>
              </a:path>
              <a:path w="3725545" h="78105">
                <a:moveTo>
                  <a:pt x="3722808" y="25907"/>
                </a:moveTo>
                <a:lnTo>
                  <a:pt x="3686555" y="25907"/>
                </a:lnTo>
                <a:lnTo>
                  <a:pt x="3686555" y="51815"/>
                </a:lnTo>
                <a:lnTo>
                  <a:pt x="3722780" y="51815"/>
                </a:lnTo>
                <a:lnTo>
                  <a:pt x="3725418" y="38734"/>
                </a:lnTo>
                <a:lnTo>
                  <a:pt x="3722808" y="25907"/>
                </a:lnTo>
                <a:close/>
              </a:path>
              <a:path w="3725545" h="78105">
                <a:moveTo>
                  <a:pt x="3686429" y="0"/>
                </a:moveTo>
                <a:lnTo>
                  <a:pt x="3671321" y="3073"/>
                </a:lnTo>
                <a:lnTo>
                  <a:pt x="3659012" y="11445"/>
                </a:lnTo>
                <a:lnTo>
                  <a:pt x="3650728" y="23842"/>
                </a:lnTo>
                <a:lnTo>
                  <a:pt x="3650311" y="25921"/>
                </a:lnTo>
                <a:lnTo>
                  <a:pt x="3722808" y="25907"/>
                </a:lnTo>
                <a:lnTo>
                  <a:pt x="3722344" y="23627"/>
                </a:lnTo>
                <a:lnTo>
                  <a:pt x="3713972" y="11318"/>
                </a:lnTo>
                <a:lnTo>
                  <a:pt x="3701575" y="3034"/>
                </a:lnTo>
                <a:lnTo>
                  <a:pt x="3686429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032" y="5363057"/>
            <a:ext cx="78701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terpenting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blok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logika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berhubungan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semua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antarmuka,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fungsi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pengaturan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switching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blok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logika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211" y="1548104"/>
            <a:ext cx="6299368" cy="365377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059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Teknik</a:t>
            </a:r>
            <a:r>
              <a:rPr sz="2800" spc="5" dirty="0"/>
              <a:t> </a:t>
            </a:r>
            <a:r>
              <a:rPr sz="2800" spc="-5" dirty="0"/>
              <a:t>Input</a:t>
            </a:r>
            <a:r>
              <a:rPr sz="2800" spc="10" dirty="0"/>
              <a:t> </a:t>
            </a:r>
            <a:r>
              <a:rPr sz="2800" spc="-5" dirty="0"/>
              <a:t>/</a:t>
            </a:r>
            <a:r>
              <a:rPr sz="2800" spc="-20" dirty="0"/>
              <a:t> </a:t>
            </a:r>
            <a:r>
              <a:rPr sz="2800" spc="-10" dirty="0"/>
              <a:t>Output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752726" y="1248536"/>
            <a:ext cx="71094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9469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Terdapat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tiga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buah teknik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I/O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I/O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terprogram,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interrupt-driven</a:t>
            </a:r>
            <a:r>
              <a:rPr sz="1800" i="1" spc="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I/O,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DMA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(Direct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Memory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Access).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Ketiganya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1800" i="1" spc="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keunggulan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maupun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kelemahan, </a:t>
            </a:r>
            <a:r>
              <a:rPr sz="1800" i="1" spc="-6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penggunannya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disesuaikan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degan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unjuk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kerja</a:t>
            </a:r>
            <a:endParaRPr sz="18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masing-masing</a:t>
            </a:r>
            <a:r>
              <a:rPr sz="18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teknik.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05855" y="3223260"/>
            <a:ext cx="2174875" cy="538480"/>
            <a:chOff x="5705855" y="3223260"/>
            <a:chExt cx="2174875" cy="538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905" y="3242310"/>
              <a:ext cx="2136648" cy="4998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24905" y="3242310"/>
              <a:ext cx="2136775" cy="500380"/>
            </a:xfrm>
            <a:custGeom>
              <a:avLst/>
              <a:gdLst/>
              <a:ahLst/>
              <a:cxnLst/>
              <a:rect l="l" t="t" r="r" b="b"/>
              <a:pathLst>
                <a:path w="2136775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1886712" y="0"/>
                  </a:lnTo>
                  <a:lnTo>
                    <a:pt x="1931641" y="4026"/>
                  </a:lnTo>
                  <a:lnTo>
                    <a:pt x="1973928" y="15635"/>
                  </a:lnTo>
                  <a:lnTo>
                    <a:pt x="2012865" y="34120"/>
                  </a:lnTo>
                  <a:lnTo>
                    <a:pt x="2047748" y="58777"/>
                  </a:lnTo>
                  <a:lnTo>
                    <a:pt x="2077870" y="88900"/>
                  </a:lnTo>
                  <a:lnTo>
                    <a:pt x="2102527" y="123782"/>
                  </a:lnTo>
                  <a:lnTo>
                    <a:pt x="2121012" y="162719"/>
                  </a:lnTo>
                  <a:lnTo>
                    <a:pt x="2132621" y="205006"/>
                  </a:lnTo>
                  <a:lnTo>
                    <a:pt x="2136648" y="249936"/>
                  </a:lnTo>
                  <a:lnTo>
                    <a:pt x="2132621" y="294865"/>
                  </a:lnTo>
                  <a:lnTo>
                    <a:pt x="2121012" y="337152"/>
                  </a:lnTo>
                  <a:lnTo>
                    <a:pt x="2102527" y="376089"/>
                  </a:lnTo>
                  <a:lnTo>
                    <a:pt x="2077870" y="410971"/>
                  </a:lnTo>
                  <a:lnTo>
                    <a:pt x="2047748" y="441094"/>
                  </a:lnTo>
                  <a:lnTo>
                    <a:pt x="2012865" y="465751"/>
                  </a:lnTo>
                  <a:lnTo>
                    <a:pt x="1973928" y="484236"/>
                  </a:lnTo>
                  <a:lnTo>
                    <a:pt x="1931641" y="495845"/>
                  </a:lnTo>
                  <a:lnTo>
                    <a:pt x="1886712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1872" y="3356229"/>
            <a:ext cx="18662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6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Terprogram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14716" y="3136392"/>
            <a:ext cx="767080" cy="669290"/>
            <a:chOff x="8014716" y="3136392"/>
            <a:chExt cx="767080" cy="669290"/>
          </a:xfrm>
        </p:grpSpPr>
        <p:sp>
          <p:nvSpPr>
            <p:cNvPr id="10" name="object 10"/>
            <p:cNvSpPr/>
            <p:nvPr/>
          </p:nvSpPr>
          <p:spPr>
            <a:xfrm>
              <a:off x="8026908" y="3151632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565276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5276" y="653795"/>
                  </a:lnTo>
                  <a:lnTo>
                    <a:pt x="754380" y="326897"/>
                  </a:lnTo>
                  <a:lnTo>
                    <a:pt x="5652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9288" y="3140964"/>
              <a:ext cx="755903" cy="6537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19288" y="314096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3484" y="3180588"/>
              <a:ext cx="664464" cy="574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63484" y="3180588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18754" y="32666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58155" y="3992879"/>
            <a:ext cx="2822575" cy="538480"/>
            <a:chOff x="5058155" y="3992879"/>
            <a:chExt cx="2822575" cy="5384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7205" y="4011929"/>
              <a:ext cx="2784348" cy="4998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77205" y="4011929"/>
              <a:ext cx="2784475" cy="500380"/>
            </a:xfrm>
            <a:custGeom>
              <a:avLst/>
              <a:gdLst/>
              <a:ahLst/>
              <a:cxnLst/>
              <a:rect l="l" t="t" r="r" b="b"/>
              <a:pathLst>
                <a:path w="2784475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2534412" y="0"/>
                  </a:lnTo>
                  <a:lnTo>
                    <a:pt x="2579341" y="4026"/>
                  </a:lnTo>
                  <a:lnTo>
                    <a:pt x="2621628" y="15635"/>
                  </a:lnTo>
                  <a:lnTo>
                    <a:pt x="2660565" y="34120"/>
                  </a:lnTo>
                  <a:lnTo>
                    <a:pt x="2695448" y="58777"/>
                  </a:lnTo>
                  <a:lnTo>
                    <a:pt x="2725570" y="88900"/>
                  </a:lnTo>
                  <a:lnTo>
                    <a:pt x="2750227" y="123782"/>
                  </a:lnTo>
                  <a:lnTo>
                    <a:pt x="2768712" y="162719"/>
                  </a:lnTo>
                  <a:lnTo>
                    <a:pt x="2780321" y="205006"/>
                  </a:lnTo>
                  <a:lnTo>
                    <a:pt x="2784348" y="249936"/>
                  </a:lnTo>
                  <a:lnTo>
                    <a:pt x="2780321" y="294865"/>
                  </a:lnTo>
                  <a:lnTo>
                    <a:pt x="2768712" y="337152"/>
                  </a:lnTo>
                  <a:lnTo>
                    <a:pt x="2750227" y="376089"/>
                  </a:lnTo>
                  <a:lnTo>
                    <a:pt x="2725570" y="410972"/>
                  </a:lnTo>
                  <a:lnTo>
                    <a:pt x="2695448" y="441094"/>
                  </a:lnTo>
                  <a:lnTo>
                    <a:pt x="2660565" y="465751"/>
                  </a:lnTo>
                  <a:lnTo>
                    <a:pt x="2621628" y="484236"/>
                  </a:lnTo>
                  <a:lnTo>
                    <a:pt x="2579341" y="495845"/>
                  </a:lnTo>
                  <a:lnTo>
                    <a:pt x="2534412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099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03646" y="4125925"/>
            <a:ext cx="2404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Interrupt</a:t>
            </a:r>
            <a:r>
              <a:rPr sz="16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Driven 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08619" y="3898391"/>
            <a:ext cx="767080" cy="669290"/>
            <a:chOff x="8008619" y="3898391"/>
            <a:chExt cx="767080" cy="669290"/>
          </a:xfrm>
        </p:grpSpPr>
        <p:sp>
          <p:nvSpPr>
            <p:cNvPr id="21" name="object 21"/>
            <p:cNvSpPr/>
            <p:nvPr/>
          </p:nvSpPr>
          <p:spPr>
            <a:xfrm>
              <a:off x="8019287" y="3913631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3191" y="3902963"/>
              <a:ext cx="755903" cy="653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13191" y="390296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7387" y="3942587"/>
              <a:ext cx="664463" cy="574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57387" y="3942587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4"/>
                  </a:lnTo>
                  <a:lnTo>
                    <a:pt x="498475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12277" y="407004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37303" y="4829555"/>
            <a:ext cx="3535679" cy="538480"/>
            <a:chOff x="4337303" y="4829555"/>
            <a:chExt cx="3535679" cy="53848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6353" y="4848605"/>
              <a:ext cx="3497579" cy="4998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56353" y="4848605"/>
              <a:ext cx="3497579" cy="500380"/>
            </a:xfrm>
            <a:custGeom>
              <a:avLst/>
              <a:gdLst/>
              <a:ahLst/>
              <a:cxnLst/>
              <a:rect l="l" t="t" r="r" b="b"/>
              <a:pathLst>
                <a:path w="3497579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47644" y="0"/>
                  </a:lnTo>
                  <a:lnTo>
                    <a:pt x="3292573" y="4026"/>
                  </a:lnTo>
                  <a:lnTo>
                    <a:pt x="3334860" y="15635"/>
                  </a:lnTo>
                  <a:lnTo>
                    <a:pt x="3373797" y="34120"/>
                  </a:lnTo>
                  <a:lnTo>
                    <a:pt x="3408680" y="58777"/>
                  </a:lnTo>
                  <a:lnTo>
                    <a:pt x="3438802" y="88900"/>
                  </a:lnTo>
                  <a:lnTo>
                    <a:pt x="3463459" y="123782"/>
                  </a:lnTo>
                  <a:lnTo>
                    <a:pt x="3481944" y="162719"/>
                  </a:lnTo>
                  <a:lnTo>
                    <a:pt x="3493553" y="205006"/>
                  </a:lnTo>
                  <a:lnTo>
                    <a:pt x="3497579" y="249936"/>
                  </a:lnTo>
                  <a:lnTo>
                    <a:pt x="3493553" y="294865"/>
                  </a:lnTo>
                  <a:lnTo>
                    <a:pt x="3481944" y="337152"/>
                  </a:lnTo>
                  <a:lnTo>
                    <a:pt x="3463459" y="376089"/>
                  </a:lnTo>
                  <a:lnTo>
                    <a:pt x="3438802" y="410972"/>
                  </a:lnTo>
                  <a:lnTo>
                    <a:pt x="3408680" y="441094"/>
                  </a:lnTo>
                  <a:lnTo>
                    <a:pt x="3373797" y="465751"/>
                  </a:lnTo>
                  <a:lnTo>
                    <a:pt x="3334860" y="484236"/>
                  </a:lnTo>
                  <a:lnTo>
                    <a:pt x="3292573" y="495845"/>
                  </a:lnTo>
                  <a:lnTo>
                    <a:pt x="3247644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65597" y="4963159"/>
            <a:ext cx="253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Direct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Memory Access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76616" y="4757928"/>
            <a:ext cx="767080" cy="669290"/>
            <a:chOff x="7976616" y="4757928"/>
            <a:chExt cx="767080" cy="669290"/>
          </a:xfrm>
        </p:grpSpPr>
        <p:sp>
          <p:nvSpPr>
            <p:cNvPr id="32" name="object 32"/>
            <p:cNvSpPr/>
            <p:nvPr/>
          </p:nvSpPr>
          <p:spPr>
            <a:xfrm>
              <a:off x="7988808" y="4773168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565276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5276" y="653795"/>
                  </a:lnTo>
                  <a:lnTo>
                    <a:pt x="754380" y="326897"/>
                  </a:lnTo>
                  <a:lnTo>
                    <a:pt x="5652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1188" y="4762500"/>
              <a:ext cx="755903" cy="6537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81188" y="476250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5384" y="4802124"/>
              <a:ext cx="664464" cy="5745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25384" y="4802124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7"/>
                  </a:lnTo>
                  <a:lnTo>
                    <a:pt x="165989" y="574547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80654" y="48655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059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Teknik</a:t>
            </a:r>
            <a:r>
              <a:rPr sz="2800" spc="5" dirty="0"/>
              <a:t> </a:t>
            </a:r>
            <a:r>
              <a:rPr sz="2800" spc="-5" dirty="0"/>
              <a:t>Input</a:t>
            </a:r>
            <a:r>
              <a:rPr sz="2800" spc="10" dirty="0"/>
              <a:t> </a:t>
            </a:r>
            <a:r>
              <a:rPr sz="2800" spc="-5" dirty="0"/>
              <a:t>/</a:t>
            </a:r>
            <a:r>
              <a:rPr sz="2800" spc="-20" dirty="0"/>
              <a:t> </a:t>
            </a:r>
            <a:r>
              <a:rPr sz="2800" spc="-10" dirty="0"/>
              <a:t>Output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3473196" y="2676144"/>
            <a:ext cx="1694814" cy="556260"/>
            <a:chOff x="3473196" y="2676144"/>
            <a:chExt cx="1694814" cy="556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246" y="2695194"/>
              <a:ext cx="1656588" cy="5181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92246" y="2695194"/>
              <a:ext cx="1656714" cy="518159"/>
            </a:xfrm>
            <a:custGeom>
              <a:avLst/>
              <a:gdLst/>
              <a:ahLst/>
              <a:cxnLst/>
              <a:rect l="l" t="t" r="r" b="b"/>
              <a:pathLst>
                <a:path w="1656714" h="518160">
                  <a:moveTo>
                    <a:pt x="0" y="259079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79" y="0"/>
                  </a:lnTo>
                  <a:lnTo>
                    <a:pt x="1397507" y="0"/>
                  </a:lnTo>
                  <a:lnTo>
                    <a:pt x="1444089" y="4172"/>
                  </a:lnTo>
                  <a:lnTo>
                    <a:pt x="1487926" y="16203"/>
                  </a:lnTo>
                  <a:lnTo>
                    <a:pt x="1528289" y="35362"/>
                  </a:lnTo>
                  <a:lnTo>
                    <a:pt x="1564447" y="60918"/>
                  </a:lnTo>
                  <a:lnTo>
                    <a:pt x="1595669" y="92140"/>
                  </a:lnTo>
                  <a:lnTo>
                    <a:pt x="1621225" y="128298"/>
                  </a:lnTo>
                  <a:lnTo>
                    <a:pt x="1640384" y="168661"/>
                  </a:lnTo>
                  <a:lnTo>
                    <a:pt x="1652415" y="212498"/>
                  </a:lnTo>
                  <a:lnTo>
                    <a:pt x="1656588" y="259079"/>
                  </a:lnTo>
                  <a:lnTo>
                    <a:pt x="1652415" y="305661"/>
                  </a:lnTo>
                  <a:lnTo>
                    <a:pt x="1640384" y="349498"/>
                  </a:lnTo>
                  <a:lnTo>
                    <a:pt x="1621225" y="389861"/>
                  </a:lnTo>
                  <a:lnTo>
                    <a:pt x="1595669" y="426019"/>
                  </a:lnTo>
                  <a:lnTo>
                    <a:pt x="1564447" y="457241"/>
                  </a:lnTo>
                  <a:lnTo>
                    <a:pt x="1528289" y="482797"/>
                  </a:lnTo>
                  <a:lnTo>
                    <a:pt x="1487926" y="501956"/>
                  </a:lnTo>
                  <a:lnTo>
                    <a:pt x="1444089" y="513987"/>
                  </a:lnTo>
                  <a:lnTo>
                    <a:pt x="1397507" y="518159"/>
                  </a:lnTo>
                  <a:lnTo>
                    <a:pt x="259079" y="518159"/>
                  </a:lnTo>
                  <a:lnTo>
                    <a:pt x="212498" y="513987"/>
                  </a:lnTo>
                  <a:lnTo>
                    <a:pt x="168661" y="501956"/>
                  </a:lnTo>
                  <a:lnTo>
                    <a:pt x="128298" y="482797"/>
                  </a:lnTo>
                  <a:lnTo>
                    <a:pt x="92140" y="457241"/>
                  </a:lnTo>
                  <a:lnTo>
                    <a:pt x="60918" y="426019"/>
                  </a:lnTo>
                  <a:lnTo>
                    <a:pt x="35362" y="389861"/>
                  </a:lnTo>
                  <a:lnTo>
                    <a:pt x="16203" y="349498"/>
                  </a:lnTo>
                  <a:lnTo>
                    <a:pt x="4172" y="305661"/>
                  </a:lnTo>
                  <a:lnTo>
                    <a:pt x="0" y="259079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47896" y="1248536"/>
            <a:ext cx="511429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Ada dua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jenis transfer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data,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 indent="165735" algn="r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ke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memori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–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 dari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ke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Verdana"/>
              <a:cs typeface="Verdana"/>
            </a:endParaRPr>
          </a:p>
          <a:p>
            <a:pPr marL="343535">
              <a:lnSpc>
                <a:spcPct val="100000"/>
              </a:lnSpc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2751" y="3909059"/>
            <a:ext cx="1812289" cy="586740"/>
            <a:chOff x="682751" y="3909059"/>
            <a:chExt cx="1812289" cy="5867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801" y="3928109"/>
              <a:ext cx="1773936" cy="5486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1801" y="3928109"/>
              <a:ext cx="1774189" cy="548640"/>
            </a:xfrm>
            <a:custGeom>
              <a:avLst/>
              <a:gdLst/>
              <a:ahLst/>
              <a:cxnLst/>
              <a:rect l="l" t="t" r="r" b="b"/>
              <a:pathLst>
                <a:path w="1774189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20" y="0"/>
                  </a:lnTo>
                  <a:lnTo>
                    <a:pt x="1499616" y="0"/>
                  </a:lnTo>
                  <a:lnTo>
                    <a:pt x="1548927" y="4419"/>
                  </a:lnTo>
                  <a:lnTo>
                    <a:pt x="1595338" y="17161"/>
                  </a:lnTo>
                  <a:lnTo>
                    <a:pt x="1638074" y="37450"/>
                  </a:lnTo>
                  <a:lnTo>
                    <a:pt x="1676360" y="64513"/>
                  </a:lnTo>
                  <a:lnTo>
                    <a:pt x="1709422" y="97575"/>
                  </a:lnTo>
                  <a:lnTo>
                    <a:pt x="1736485" y="135861"/>
                  </a:lnTo>
                  <a:lnTo>
                    <a:pt x="1756774" y="178597"/>
                  </a:lnTo>
                  <a:lnTo>
                    <a:pt x="1769516" y="225008"/>
                  </a:lnTo>
                  <a:lnTo>
                    <a:pt x="1773936" y="274319"/>
                  </a:lnTo>
                  <a:lnTo>
                    <a:pt x="1769516" y="323631"/>
                  </a:lnTo>
                  <a:lnTo>
                    <a:pt x="1756774" y="370042"/>
                  </a:lnTo>
                  <a:lnTo>
                    <a:pt x="1736485" y="412778"/>
                  </a:lnTo>
                  <a:lnTo>
                    <a:pt x="1709422" y="451064"/>
                  </a:lnTo>
                  <a:lnTo>
                    <a:pt x="1676360" y="484126"/>
                  </a:lnTo>
                  <a:lnTo>
                    <a:pt x="1638074" y="511189"/>
                  </a:lnTo>
                  <a:lnTo>
                    <a:pt x="1595338" y="531478"/>
                  </a:lnTo>
                  <a:lnTo>
                    <a:pt x="1548927" y="544220"/>
                  </a:lnTo>
                  <a:lnTo>
                    <a:pt x="1499616" y="548639"/>
                  </a:lnTo>
                  <a:lnTo>
                    <a:pt x="274320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5804" y="4066413"/>
            <a:ext cx="148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6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3196" y="3909059"/>
            <a:ext cx="1694814" cy="586740"/>
            <a:chOff x="3473196" y="3909059"/>
            <a:chExt cx="1694814" cy="58674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2246" y="3928109"/>
              <a:ext cx="1656588" cy="548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92246" y="3928109"/>
              <a:ext cx="1656714" cy="548640"/>
            </a:xfrm>
            <a:custGeom>
              <a:avLst/>
              <a:gdLst/>
              <a:ahLst/>
              <a:cxnLst/>
              <a:rect l="l" t="t" r="r" b="b"/>
              <a:pathLst>
                <a:path w="1656714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19" y="0"/>
                  </a:lnTo>
                  <a:lnTo>
                    <a:pt x="1382267" y="0"/>
                  </a:lnTo>
                  <a:lnTo>
                    <a:pt x="1431579" y="4419"/>
                  </a:lnTo>
                  <a:lnTo>
                    <a:pt x="1477990" y="17161"/>
                  </a:lnTo>
                  <a:lnTo>
                    <a:pt x="1520726" y="37450"/>
                  </a:lnTo>
                  <a:lnTo>
                    <a:pt x="1559012" y="64513"/>
                  </a:lnTo>
                  <a:lnTo>
                    <a:pt x="1592074" y="97575"/>
                  </a:lnTo>
                  <a:lnTo>
                    <a:pt x="1619137" y="135861"/>
                  </a:lnTo>
                  <a:lnTo>
                    <a:pt x="1639426" y="178597"/>
                  </a:lnTo>
                  <a:lnTo>
                    <a:pt x="1652168" y="225008"/>
                  </a:lnTo>
                  <a:lnTo>
                    <a:pt x="1656588" y="274319"/>
                  </a:lnTo>
                  <a:lnTo>
                    <a:pt x="1652168" y="323631"/>
                  </a:lnTo>
                  <a:lnTo>
                    <a:pt x="1639426" y="370042"/>
                  </a:lnTo>
                  <a:lnTo>
                    <a:pt x="1619137" y="412778"/>
                  </a:lnTo>
                  <a:lnTo>
                    <a:pt x="1592074" y="451064"/>
                  </a:lnTo>
                  <a:lnTo>
                    <a:pt x="1559012" y="484126"/>
                  </a:lnTo>
                  <a:lnTo>
                    <a:pt x="1520726" y="511189"/>
                  </a:lnTo>
                  <a:lnTo>
                    <a:pt x="1477990" y="531478"/>
                  </a:lnTo>
                  <a:lnTo>
                    <a:pt x="1431579" y="544220"/>
                  </a:lnTo>
                  <a:lnTo>
                    <a:pt x="1382267" y="548639"/>
                  </a:lnTo>
                  <a:lnTo>
                    <a:pt x="274319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2390" y="4066413"/>
            <a:ext cx="875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10300" y="3869435"/>
            <a:ext cx="1811020" cy="586740"/>
            <a:chOff x="6210300" y="3869435"/>
            <a:chExt cx="1811020" cy="58674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350" y="3888485"/>
              <a:ext cx="1772411" cy="5486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29350" y="3888485"/>
              <a:ext cx="1772920" cy="548640"/>
            </a:xfrm>
            <a:custGeom>
              <a:avLst/>
              <a:gdLst/>
              <a:ahLst/>
              <a:cxnLst/>
              <a:rect l="l" t="t" r="r" b="b"/>
              <a:pathLst>
                <a:path w="1772920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1498092" y="0"/>
                  </a:lnTo>
                  <a:lnTo>
                    <a:pt x="1547403" y="4419"/>
                  </a:lnTo>
                  <a:lnTo>
                    <a:pt x="1593814" y="17161"/>
                  </a:lnTo>
                  <a:lnTo>
                    <a:pt x="1636550" y="37450"/>
                  </a:lnTo>
                  <a:lnTo>
                    <a:pt x="1674836" y="64513"/>
                  </a:lnTo>
                  <a:lnTo>
                    <a:pt x="1707898" y="97575"/>
                  </a:lnTo>
                  <a:lnTo>
                    <a:pt x="1734961" y="135861"/>
                  </a:lnTo>
                  <a:lnTo>
                    <a:pt x="1755250" y="178597"/>
                  </a:lnTo>
                  <a:lnTo>
                    <a:pt x="1767992" y="225008"/>
                  </a:lnTo>
                  <a:lnTo>
                    <a:pt x="1772411" y="274319"/>
                  </a:lnTo>
                  <a:lnTo>
                    <a:pt x="1767992" y="323631"/>
                  </a:lnTo>
                  <a:lnTo>
                    <a:pt x="1755250" y="370042"/>
                  </a:lnTo>
                  <a:lnTo>
                    <a:pt x="1734961" y="412778"/>
                  </a:lnTo>
                  <a:lnTo>
                    <a:pt x="1707898" y="451064"/>
                  </a:lnTo>
                  <a:lnTo>
                    <a:pt x="1674836" y="484126"/>
                  </a:lnTo>
                  <a:lnTo>
                    <a:pt x="1636550" y="511189"/>
                  </a:lnTo>
                  <a:lnTo>
                    <a:pt x="1593814" y="531478"/>
                  </a:lnTo>
                  <a:lnTo>
                    <a:pt x="1547403" y="544220"/>
                  </a:lnTo>
                  <a:lnTo>
                    <a:pt x="1498092" y="548639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94246" y="4027119"/>
            <a:ext cx="1643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6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1036" y="2915411"/>
            <a:ext cx="5842000" cy="1524000"/>
            <a:chOff x="1431036" y="2915411"/>
            <a:chExt cx="5842000" cy="152400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036" y="2915411"/>
              <a:ext cx="2104643" cy="11932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31620" y="2935223"/>
              <a:ext cx="1960880" cy="992505"/>
            </a:xfrm>
            <a:custGeom>
              <a:avLst/>
              <a:gdLst/>
              <a:ahLst/>
              <a:cxnLst/>
              <a:rect l="l" t="t" r="r" b="b"/>
              <a:pathLst>
                <a:path w="1960879" h="992504">
                  <a:moveTo>
                    <a:pt x="1960753" y="0"/>
                  </a:moveTo>
                  <a:lnTo>
                    <a:pt x="1808353" y="0"/>
                  </a:lnTo>
                  <a:lnTo>
                    <a:pt x="1808353" y="38100"/>
                  </a:lnTo>
                  <a:lnTo>
                    <a:pt x="1960753" y="38100"/>
                  </a:lnTo>
                  <a:lnTo>
                    <a:pt x="1960753" y="0"/>
                  </a:lnTo>
                  <a:close/>
                </a:path>
                <a:path w="1960879" h="992504">
                  <a:moveTo>
                    <a:pt x="1694053" y="0"/>
                  </a:moveTo>
                  <a:lnTo>
                    <a:pt x="1541653" y="0"/>
                  </a:lnTo>
                  <a:lnTo>
                    <a:pt x="1541653" y="38100"/>
                  </a:lnTo>
                  <a:lnTo>
                    <a:pt x="1694053" y="38100"/>
                  </a:lnTo>
                  <a:lnTo>
                    <a:pt x="1694053" y="0"/>
                  </a:lnTo>
                  <a:close/>
                </a:path>
                <a:path w="1960879" h="992504">
                  <a:moveTo>
                    <a:pt x="1427353" y="0"/>
                  </a:moveTo>
                  <a:lnTo>
                    <a:pt x="1274953" y="0"/>
                  </a:lnTo>
                  <a:lnTo>
                    <a:pt x="1274953" y="38100"/>
                  </a:lnTo>
                  <a:lnTo>
                    <a:pt x="1427353" y="38100"/>
                  </a:lnTo>
                  <a:lnTo>
                    <a:pt x="1427353" y="0"/>
                  </a:lnTo>
                  <a:close/>
                </a:path>
                <a:path w="1960879" h="992504">
                  <a:moveTo>
                    <a:pt x="1160653" y="0"/>
                  </a:moveTo>
                  <a:lnTo>
                    <a:pt x="1008253" y="0"/>
                  </a:lnTo>
                  <a:lnTo>
                    <a:pt x="1008253" y="38100"/>
                  </a:lnTo>
                  <a:lnTo>
                    <a:pt x="1160653" y="38100"/>
                  </a:lnTo>
                  <a:lnTo>
                    <a:pt x="1160653" y="0"/>
                  </a:lnTo>
                  <a:close/>
                </a:path>
                <a:path w="1960879" h="992504">
                  <a:moveTo>
                    <a:pt x="893953" y="0"/>
                  </a:moveTo>
                  <a:lnTo>
                    <a:pt x="741553" y="0"/>
                  </a:lnTo>
                  <a:lnTo>
                    <a:pt x="741553" y="38100"/>
                  </a:lnTo>
                  <a:lnTo>
                    <a:pt x="893953" y="38100"/>
                  </a:lnTo>
                  <a:lnTo>
                    <a:pt x="893953" y="0"/>
                  </a:lnTo>
                  <a:close/>
                </a:path>
                <a:path w="1960879" h="992504">
                  <a:moveTo>
                    <a:pt x="627253" y="0"/>
                  </a:moveTo>
                  <a:lnTo>
                    <a:pt x="474853" y="0"/>
                  </a:lnTo>
                  <a:lnTo>
                    <a:pt x="474853" y="38100"/>
                  </a:lnTo>
                  <a:lnTo>
                    <a:pt x="627253" y="38100"/>
                  </a:lnTo>
                  <a:lnTo>
                    <a:pt x="627253" y="0"/>
                  </a:lnTo>
                  <a:close/>
                </a:path>
                <a:path w="1960879" h="992504">
                  <a:moveTo>
                    <a:pt x="360553" y="0"/>
                  </a:moveTo>
                  <a:lnTo>
                    <a:pt x="208153" y="0"/>
                  </a:lnTo>
                  <a:lnTo>
                    <a:pt x="208153" y="38100"/>
                  </a:lnTo>
                  <a:lnTo>
                    <a:pt x="360553" y="38100"/>
                  </a:lnTo>
                  <a:lnTo>
                    <a:pt x="360553" y="0"/>
                  </a:lnTo>
                  <a:close/>
                </a:path>
                <a:path w="1960879" h="992504">
                  <a:moveTo>
                    <a:pt x="93853" y="0"/>
                  </a:moveTo>
                  <a:lnTo>
                    <a:pt x="57150" y="0"/>
                  </a:lnTo>
                  <a:lnTo>
                    <a:pt x="49726" y="1494"/>
                  </a:lnTo>
                  <a:lnTo>
                    <a:pt x="43672" y="5572"/>
                  </a:lnTo>
                  <a:lnTo>
                    <a:pt x="39594" y="11626"/>
                  </a:lnTo>
                  <a:lnTo>
                    <a:pt x="38100" y="19050"/>
                  </a:lnTo>
                  <a:lnTo>
                    <a:pt x="38100" y="134747"/>
                  </a:lnTo>
                  <a:lnTo>
                    <a:pt x="76200" y="134747"/>
                  </a:lnTo>
                  <a:lnTo>
                    <a:pt x="76200" y="38100"/>
                  </a:lnTo>
                  <a:lnTo>
                    <a:pt x="57150" y="38100"/>
                  </a:lnTo>
                  <a:lnTo>
                    <a:pt x="76200" y="19050"/>
                  </a:lnTo>
                  <a:lnTo>
                    <a:pt x="93853" y="19050"/>
                  </a:lnTo>
                  <a:lnTo>
                    <a:pt x="93853" y="0"/>
                  </a:lnTo>
                  <a:close/>
                </a:path>
                <a:path w="1960879" h="992504">
                  <a:moveTo>
                    <a:pt x="76200" y="19050"/>
                  </a:moveTo>
                  <a:lnTo>
                    <a:pt x="57150" y="38100"/>
                  </a:lnTo>
                  <a:lnTo>
                    <a:pt x="76200" y="38100"/>
                  </a:lnTo>
                  <a:lnTo>
                    <a:pt x="76200" y="19050"/>
                  </a:lnTo>
                  <a:close/>
                </a:path>
                <a:path w="1960879" h="992504">
                  <a:moveTo>
                    <a:pt x="93853" y="19050"/>
                  </a:moveTo>
                  <a:lnTo>
                    <a:pt x="76200" y="19050"/>
                  </a:lnTo>
                  <a:lnTo>
                    <a:pt x="76200" y="38100"/>
                  </a:lnTo>
                  <a:lnTo>
                    <a:pt x="93853" y="38100"/>
                  </a:lnTo>
                  <a:lnTo>
                    <a:pt x="93853" y="19050"/>
                  </a:lnTo>
                  <a:close/>
                </a:path>
                <a:path w="1960879" h="992504">
                  <a:moveTo>
                    <a:pt x="76200" y="249047"/>
                  </a:moveTo>
                  <a:lnTo>
                    <a:pt x="38100" y="249047"/>
                  </a:lnTo>
                  <a:lnTo>
                    <a:pt x="38100" y="401447"/>
                  </a:lnTo>
                  <a:lnTo>
                    <a:pt x="76200" y="401447"/>
                  </a:lnTo>
                  <a:lnTo>
                    <a:pt x="76200" y="249047"/>
                  </a:lnTo>
                  <a:close/>
                </a:path>
                <a:path w="1960879" h="992504">
                  <a:moveTo>
                    <a:pt x="76200" y="515747"/>
                  </a:moveTo>
                  <a:lnTo>
                    <a:pt x="38100" y="515747"/>
                  </a:lnTo>
                  <a:lnTo>
                    <a:pt x="38100" y="668147"/>
                  </a:lnTo>
                  <a:lnTo>
                    <a:pt x="76200" y="668147"/>
                  </a:lnTo>
                  <a:lnTo>
                    <a:pt x="76200" y="515747"/>
                  </a:lnTo>
                  <a:close/>
                </a:path>
                <a:path w="1960879" h="992504">
                  <a:moveTo>
                    <a:pt x="38100" y="877951"/>
                  </a:moveTo>
                  <a:lnTo>
                    <a:pt x="0" y="877951"/>
                  </a:lnTo>
                  <a:lnTo>
                    <a:pt x="57150" y="992251"/>
                  </a:lnTo>
                  <a:lnTo>
                    <a:pt x="104775" y="897001"/>
                  </a:lnTo>
                  <a:lnTo>
                    <a:pt x="38100" y="897001"/>
                  </a:lnTo>
                  <a:lnTo>
                    <a:pt x="38100" y="877951"/>
                  </a:lnTo>
                  <a:close/>
                </a:path>
                <a:path w="1960879" h="992504">
                  <a:moveTo>
                    <a:pt x="76200" y="782446"/>
                  </a:moveTo>
                  <a:lnTo>
                    <a:pt x="38100" y="782446"/>
                  </a:lnTo>
                  <a:lnTo>
                    <a:pt x="38100" y="897001"/>
                  </a:lnTo>
                  <a:lnTo>
                    <a:pt x="76200" y="897001"/>
                  </a:lnTo>
                  <a:lnTo>
                    <a:pt x="76200" y="782446"/>
                  </a:lnTo>
                  <a:close/>
                </a:path>
                <a:path w="1960879" h="992504">
                  <a:moveTo>
                    <a:pt x="114300" y="877951"/>
                  </a:moveTo>
                  <a:lnTo>
                    <a:pt x="76200" y="877951"/>
                  </a:lnTo>
                  <a:lnTo>
                    <a:pt x="76200" y="897001"/>
                  </a:lnTo>
                  <a:lnTo>
                    <a:pt x="104775" y="897001"/>
                  </a:lnTo>
                  <a:lnTo>
                    <a:pt x="114300" y="87795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924" y="2915411"/>
              <a:ext cx="2165604" cy="11536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48833" y="2935223"/>
              <a:ext cx="2024380" cy="953769"/>
            </a:xfrm>
            <a:custGeom>
              <a:avLst/>
              <a:gdLst/>
              <a:ahLst/>
              <a:cxnLst/>
              <a:rect l="l" t="t" r="r" b="b"/>
              <a:pathLst>
                <a:path w="2024379" h="953770">
                  <a:moveTo>
                    <a:pt x="1524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2400" y="38100"/>
                  </a:lnTo>
                  <a:lnTo>
                    <a:pt x="152400" y="0"/>
                  </a:lnTo>
                  <a:close/>
                </a:path>
                <a:path w="2024379" h="953770">
                  <a:moveTo>
                    <a:pt x="4191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2024379" h="953770">
                  <a:moveTo>
                    <a:pt x="6858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685800" y="38100"/>
                  </a:lnTo>
                  <a:lnTo>
                    <a:pt x="685800" y="0"/>
                  </a:lnTo>
                  <a:close/>
                </a:path>
                <a:path w="2024379" h="953770">
                  <a:moveTo>
                    <a:pt x="9525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952500" y="38100"/>
                  </a:lnTo>
                  <a:lnTo>
                    <a:pt x="952500" y="0"/>
                  </a:lnTo>
                  <a:close/>
                </a:path>
                <a:path w="2024379" h="953770">
                  <a:moveTo>
                    <a:pt x="12192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19200" y="38100"/>
                  </a:lnTo>
                  <a:lnTo>
                    <a:pt x="1219200" y="0"/>
                  </a:lnTo>
                  <a:close/>
                </a:path>
                <a:path w="2024379" h="953770">
                  <a:moveTo>
                    <a:pt x="1485899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485899" y="38100"/>
                  </a:lnTo>
                  <a:lnTo>
                    <a:pt x="1485899" y="0"/>
                  </a:lnTo>
                  <a:close/>
                </a:path>
                <a:path w="2024379" h="953770">
                  <a:moveTo>
                    <a:pt x="1752599" y="0"/>
                  </a:moveTo>
                  <a:lnTo>
                    <a:pt x="1600199" y="0"/>
                  </a:lnTo>
                  <a:lnTo>
                    <a:pt x="1600199" y="38100"/>
                  </a:lnTo>
                  <a:lnTo>
                    <a:pt x="1752599" y="38100"/>
                  </a:lnTo>
                  <a:lnTo>
                    <a:pt x="1752599" y="0"/>
                  </a:lnTo>
                  <a:close/>
                </a:path>
                <a:path w="2024379" h="953770">
                  <a:moveTo>
                    <a:pt x="1947671" y="19050"/>
                  </a:moveTo>
                  <a:lnTo>
                    <a:pt x="1947671" y="71627"/>
                  </a:lnTo>
                  <a:lnTo>
                    <a:pt x="1985771" y="71627"/>
                  </a:lnTo>
                  <a:lnTo>
                    <a:pt x="1985771" y="38100"/>
                  </a:lnTo>
                  <a:lnTo>
                    <a:pt x="1966721" y="38100"/>
                  </a:lnTo>
                  <a:lnTo>
                    <a:pt x="1947671" y="19050"/>
                  </a:lnTo>
                  <a:close/>
                </a:path>
                <a:path w="2024379" h="953770">
                  <a:moveTo>
                    <a:pt x="1966721" y="0"/>
                  </a:moveTo>
                  <a:lnTo>
                    <a:pt x="1866899" y="0"/>
                  </a:lnTo>
                  <a:lnTo>
                    <a:pt x="1866899" y="38100"/>
                  </a:lnTo>
                  <a:lnTo>
                    <a:pt x="1947671" y="38100"/>
                  </a:lnTo>
                  <a:lnTo>
                    <a:pt x="1947671" y="19050"/>
                  </a:lnTo>
                  <a:lnTo>
                    <a:pt x="1985771" y="19050"/>
                  </a:lnTo>
                  <a:lnTo>
                    <a:pt x="1984277" y="11626"/>
                  </a:lnTo>
                  <a:lnTo>
                    <a:pt x="1980199" y="5572"/>
                  </a:lnTo>
                  <a:lnTo>
                    <a:pt x="1974145" y="1494"/>
                  </a:lnTo>
                  <a:lnTo>
                    <a:pt x="1966721" y="0"/>
                  </a:lnTo>
                  <a:close/>
                </a:path>
                <a:path w="2024379" h="953770">
                  <a:moveTo>
                    <a:pt x="1985771" y="19050"/>
                  </a:moveTo>
                  <a:lnTo>
                    <a:pt x="1947671" y="19050"/>
                  </a:lnTo>
                  <a:lnTo>
                    <a:pt x="1966721" y="38100"/>
                  </a:lnTo>
                  <a:lnTo>
                    <a:pt x="1985771" y="38100"/>
                  </a:lnTo>
                  <a:lnTo>
                    <a:pt x="1985771" y="19050"/>
                  </a:lnTo>
                  <a:close/>
                </a:path>
                <a:path w="2024379" h="953770">
                  <a:moveTo>
                    <a:pt x="1985771" y="185927"/>
                  </a:moveTo>
                  <a:lnTo>
                    <a:pt x="1947671" y="185927"/>
                  </a:lnTo>
                  <a:lnTo>
                    <a:pt x="1947671" y="338327"/>
                  </a:lnTo>
                  <a:lnTo>
                    <a:pt x="1985771" y="338327"/>
                  </a:lnTo>
                  <a:lnTo>
                    <a:pt x="1985771" y="185927"/>
                  </a:lnTo>
                  <a:close/>
                </a:path>
                <a:path w="2024379" h="953770">
                  <a:moveTo>
                    <a:pt x="1985771" y="452627"/>
                  </a:moveTo>
                  <a:lnTo>
                    <a:pt x="1947671" y="452627"/>
                  </a:lnTo>
                  <a:lnTo>
                    <a:pt x="1947671" y="605027"/>
                  </a:lnTo>
                  <a:lnTo>
                    <a:pt x="1985771" y="605027"/>
                  </a:lnTo>
                  <a:lnTo>
                    <a:pt x="1985771" y="452627"/>
                  </a:lnTo>
                  <a:close/>
                </a:path>
                <a:path w="2024379" h="953770">
                  <a:moveTo>
                    <a:pt x="1947671" y="839215"/>
                  </a:moveTo>
                  <a:lnTo>
                    <a:pt x="1909571" y="839215"/>
                  </a:lnTo>
                  <a:lnTo>
                    <a:pt x="1966721" y="953515"/>
                  </a:lnTo>
                  <a:lnTo>
                    <a:pt x="2014346" y="858265"/>
                  </a:lnTo>
                  <a:lnTo>
                    <a:pt x="1947671" y="858265"/>
                  </a:lnTo>
                  <a:lnTo>
                    <a:pt x="1947671" y="839215"/>
                  </a:lnTo>
                  <a:close/>
                </a:path>
                <a:path w="2024379" h="953770">
                  <a:moveTo>
                    <a:pt x="1985771" y="719327"/>
                  </a:moveTo>
                  <a:lnTo>
                    <a:pt x="1947671" y="719327"/>
                  </a:lnTo>
                  <a:lnTo>
                    <a:pt x="1947671" y="858265"/>
                  </a:lnTo>
                  <a:lnTo>
                    <a:pt x="1985771" y="858265"/>
                  </a:lnTo>
                  <a:lnTo>
                    <a:pt x="1985771" y="719327"/>
                  </a:lnTo>
                  <a:close/>
                </a:path>
                <a:path w="2024379" h="953770">
                  <a:moveTo>
                    <a:pt x="2023871" y="839215"/>
                  </a:moveTo>
                  <a:lnTo>
                    <a:pt x="1985771" y="839215"/>
                  </a:lnTo>
                  <a:lnTo>
                    <a:pt x="1985771" y="858265"/>
                  </a:lnTo>
                  <a:lnTo>
                    <a:pt x="2014346" y="858265"/>
                  </a:lnTo>
                  <a:lnTo>
                    <a:pt x="2023871" y="83921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3568" y="3194303"/>
              <a:ext cx="315467" cy="914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64152" y="3213353"/>
              <a:ext cx="114300" cy="714375"/>
            </a:xfrm>
            <a:custGeom>
              <a:avLst/>
              <a:gdLst/>
              <a:ahLst/>
              <a:cxnLst/>
              <a:rect l="l" t="t" r="r" b="b"/>
              <a:pathLst>
                <a:path w="114300" h="714375">
                  <a:moveTo>
                    <a:pt x="76200" y="0"/>
                  </a:moveTo>
                  <a:lnTo>
                    <a:pt x="38100" y="0"/>
                  </a:lnTo>
                  <a:lnTo>
                    <a:pt x="38100" y="152400"/>
                  </a:lnTo>
                  <a:lnTo>
                    <a:pt x="76200" y="152400"/>
                  </a:lnTo>
                  <a:lnTo>
                    <a:pt x="76200" y="0"/>
                  </a:lnTo>
                  <a:close/>
                </a:path>
                <a:path w="114300" h="714375">
                  <a:moveTo>
                    <a:pt x="76200" y="266700"/>
                  </a:moveTo>
                  <a:lnTo>
                    <a:pt x="38100" y="266700"/>
                  </a:lnTo>
                  <a:lnTo>
                    <a:pt x="38100" y="419100"/>
                  </a:lnTo>
                  <a:lnTo>
                    <a:pt x="76200" y="419100"/>
                  </a:lnTo>
                  <a:lnTo>
                    <a:pt x="76200" y="266700"/>
                  </a:lnTo>
                  <a:close/>
                </a:path>
                <a:path w="114300" h="714375">
                  <a:moveTo>
                    <a:pt x="38100" y="599948"/>
                  </a:moveTo>
                  <a:lnTo>
                    <a:pt x="0" y="599948"/>
                  </a:lnTo>
                  <a:lnTo>
                    <a:pt x="57150" y="714248"/>
                  </a:lnTo>
                  <a:lnTo>
                    <a:pt x="104775" y="618998"/>
                  </a:lnTo>
                  <a:lnTo>
                    <a:pt x="38100" y="618998"/>
                  </a:lnTo>
                  <a:lnTo>
                    <a:pt x="38100" y="599948"/>
                  </a:lnTo>
                  <a:close/>
                </a:path>
                <a:path w="114300" h="714375">
                  <a:moveTo>
                    <a:pt x="76200" y="533400"/>
                  </a:moveTo>
                  <a:lnTo>
                    <a:pt x="38100" y="533400"/>
                  </a:lnTo>
                  <a:lnTo>
                    <a:pt x="38100" y="618998"/>
                  </a:lnTo>
                  <a:lnTo>
                    <a:pt x="76200" y="618998"/>
                  </a:lnTo>
                  <a:lnTo>
                    <a:pt x="76200" y="533400"/>
                  </a:lnTo>
                  <a:close/>
                </a:path>
                <a:path w="114300" h="714375">
                  <a:moveTo>
                    <a:pt x="114300" y="599948"/>
                  </a:moveTo>
                  <a:lnTo>
                    <a:pt x="76200" y="599948"/>
                  </a:lnTo>
                  <a:lnTo>
                    <a:pt x="76200" y="618998"/>
                  </a:lnTo>
                  <a:lnTo>
                    <a:pt x="104775" y="618998"/>
                  </a:lnTo>
                  <a:lnTo>
                    <a:pt x="114300" y="5999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303" y="4003547"/>
              <a:ext cx="1277112" cy="4358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74975" y="4114800"/>
              <a:ext cx="1017269" cy="173990"/>
            </a:xfrm>
            <a:custGeom>
              <a:avLst/>
              <a:gdLst/>
              <a:ahLst/>
              <a:cxnLst/>
              <a:rect l="l" t="t" r="r" b="b"/>
              <a:pathLst>
                <a:path w="1017270" h="173989">
                  <a:moveTo>
                    <a:pt x="843279" y="0"/>
                  </a:moveTo>
                  <a:lnTo>
                    <a:pt x="843279" y="173736"/>
                  </a:lnTo>
                  <a:lnTo>
                    <a:pt x="959103" y="115824"/>
                  </a:lnTo>
                  <a:lnTo>
                    <a:pt x="872236" y="115824"/>
                  </a:lnTo>
                  <a:lnTo>
                    <a:pt x="872236" y="57912"/>
                  </a:lnTo>
                  <a:lnTo>
                    <a:pt x="959103" y="57912"/>
                  </a:lnTo>
                  <a:lnTo>
                    <a:pt x="843279" y="0"/>
                  </a:lnTo>
                  <a:close/>
                </a:path>
                <a:path w="1017270" h="173989">
                  <a:moveTo>
                    <a:pt x="843279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843279" y="115824"/>
                  </a:lnTo>
                  <a:lnTo>
                    <a:pt x="843279" y="57912"/>
                  </a:lnTo>
                  <a:close/>
                </a:path>
                <a:path w="1017270" h="173989">
                  <a:moveTo>
                    <a:pt x="959103" y="57912"/>
                  </a:moveTo>
                  <a:lnTo>
                    <a:pt x="872236" y="57912"/>
                  </a:lnTo>
                  <a:lnTo>
                    <a:pt x="872236" y="115824"/>
                  </a:lnTo>
                  <a:lnTo>
                    <a:pt x="959103" y="115824"/>
                  </a:lnTo>
                  <a:lnTo>
                    <a:pt x="1017015" y="86868"/>
                  </a:lnTo>
                  <a:lnTo>
                    <a:pt x="959103" y="5791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5400" y="4003547"/>
              <a:ext cx="1412748" cy="4358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48071" y="4114800"/>
              <a:ext cx="1152525" cy="173990"/>
            </a:xfrm>
            <a:custGeom>
              <a:avLst/>
              <a:gdLst/>
              <a:ahLst/>
              <a:cxnLst/>
              <a:rect l="l" t="t" r="r" b="b"/>
              <a:pathLst>
                <a:path w="1152525" h="173989">
                  <a:moveTo>
                    <a:pt x="978407" y="0"/>
                  </a:moveTo>
                  <a:lnTo>
                    <a:pt x="978407" y="173736"/>
                  </a:lnTo>
                  <a:lnTo>
                    <a:pt x="1094231" y="115824"/>
                  </a:lnTo>
                  <a:lnTo>
                    <a:pt x="1007363" y="115824"/>
                  </a:lnTo>
                  <a:lnTo>
                    <a:pt x="1007363" y="57912"/>
                  </a:lnTo>
                  <a:lnTo>
                    <a:pt x="1094231" y="57912"/>
                  </a:lnTo>
                  <a:lnTo>
                    <a:pt x="978407" y="0"/>
                  </a:lnTo>
                  <a:close/>
                </a:path>
                <a:path w="1152525" h="173989">
                  <a:moveTo>
                    <a:pt x="978407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978407" y="115824"/>
                  </a:lnTo>
                  <a:lnTo>
                    <a:pt x="978407" y="57912"/>
                  </a:lnTo>
                  <a:close/>
                </a:path>
                <a:path w="1152525" h="173989">
                  <a:moveTo>
                    <a:pt x="1094231" y="57912"/>
                  </a:moveTo>
                  <a:lnTo>
                    <a:pt x="1007363" y="57912"/>
                  </a:lnTo>
                  <a:lnTo>
                    <a:pt x="1007363" y="115824"/>
                  </a:lnTo>
                  <a:lnTo>
                    <a:pt x="1094231" y="115824"/>
                  </a:lnTo>
                  <a:lnTo>
                    <a:pt x="1152143" y="86868"/>
                  </a:lnTo>
                  <a:lnTo>
                    <a:pt x="1094231" y="5791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7257" y="4389882"/>
            <a:ext cx="900430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e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asi 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93029" y="4374895"/>
            <a:ext cx="90043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e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asi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54480" y="5311618"/>
            <a:ext cx="1408430" cy="171450"/>
            <a:chOff x="1554480" y="5311618"/>
            <a:chExt cx="1408430" cy="17145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4480" y="5311618"/>
              <a:ext cx="1408176" cy="1712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88770" y="5317235"/>
              <a:ext cx="1344930" cy="114300"/>
            </a:xfrm>
            <a:custGeom>
              <a:avLst/>
              <a:gdLst/>
              <a:ahLst/>
              <a:cxnLst/>
              <a:rect l="l" t="t" r="r" b="b"/>
              <a:pathLst>
                <a:path w="1344930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1344930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1344930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1344930" h="114300">
                  <a:moveTo>
                    <a:pt x="952500" y="38100"/>
                  </a:moveTo>
                  <a:lnTo>
                    <a:pt x="800100" y="38100"/>
                  </a:lnTo>
                  <a:lnTo>
                    <a:pt x="8001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1344930" h="114300">
                  <a:moveTo>
                    <a:pt x="12192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219200" y="76200"/>
                  </a:lnTo>
                  <a:lnTo>
                    <a:pt x="1219200" y="38100"/>
                  </a:lnTo>
                  <a:close/>
                </a:path>
                <a:path w="1344930" h="114300">
                  <a:moveTo>
                    <a:pt x="1230376" y="0"/>
                  </a:moveTo>
                  <a:lnTo>
                    <a:pt x="1230376" y="114300"/>
                  </a:lnTo>
                  <a:lnTo>
                    <a:pt x="1344676" y="57150"/>
                  </a:lnTo>
                  <a:lnTo>
                    <a:pt x="123037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54480" y="5715761"/>
            <a:ext cx="1454150" cy="227329"/>
            <a:chOff x="1554480" y="5715761"/>
            <a:chExt cx="1454150" cy="227329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4480" y="5715761"/>
              <a:ext cx="1453895" cy="2270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88008" y="5718047"/>
              <a:ext cx="1395095" cy="173990"/>
            </a:xfrm>
            <a:custGeom>
              <a:avLst/>
              <a:gdLst/>
              <a:ahLst/>
              <a:cxnLst/>
              <a:rect l="l" t="t" r="r" b="b"/>
              <a:pathLst>
                <a:path w="1395095" h="173989">
                  <a:moveTo>
                    <a:pt x="1221359" y="0"/>
                  </a:moveTo>
                  <a:lnTo>
                    <a:pt x="1221359" y="173735"/>
                  </a:lnTo>
                  <a:lnTo>
                    <a:pt x="1337182" y="115823"/>
                  </a:lnTo>
                  <a:lnTo>
                    <a:pt x="1250315" y="115823"/>
                  </a:lnTo>
                  <a:lnTo>
                    <a:pt x="1250315" y="57911"/>
                  </a:lnTo>
                  <a:lnTo>
                    <a:pt x="1337182" y="57911"/>
                  </a:lnTo>
                  <a:lnTo>
                    <a:pt x="1221359" y="0"/>
                  </a:lnTo>
                  <a:close/>
                </a:path>
                <a:path w="1395095" h="173989">
                  <a:moveTo>
                    <a:pt x="1221359" y="57911"/>
                  </a:moveTo>
                  <a:lnTo>
                    <a:pt x="0" y="57911"/>
                  </a:lnTo>
                  <a:lnTo>
                    <a:pt x="0" y="115823"/>
                  </a:lnTo>
                  <a:lnTo>
                    <a:pt x="1221359" y="115823"/>
                  </a:lnTo>
                  <a:lnTo>
                    <a:pt x="1221359" y="57911"/>
                  </a:lnTo>
                  <a:close/>
                </a:path>
                <a:path w="1395095" h="173989">
                  <a:moveTo>
                    <a:pt x="1337182" y="57911"/>
                  </a:moveTo>
                  <a:lnTo>
                    <a:pt x="1250315" y="57911"/>
                  </a:lnTo>
                  <a:lnTo>
                    <a:pt x="1250315" y="115823"/>
                  </a:lnTo>
                  <a:lnTo>
                    <a:pt x="1337182" y="115823"/>
                  </a:lnTo>
                  <a:lnTo>
                    <a:pt x="1395094" y="86867"/>
                  </a:lnTo>
                  <a:lnTo>
                    <a:pt x="1337182" y="5791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62985" y="5052517"/>
            <a:ext cx="1595755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543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1800" i="1" spc="-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kontrol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8040" y="228346"/>
            <a:ext cx="2632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Flash</a:t>
            </a:r>
            <a:r>
              <a:rPr sz="2800" spc="-15" dirty="0"/>
              <a:t> </a:t>
            </a:r>
            <a:r>
              <a:rPr sz="2800" spc="-5" dirty="0"/>
              <a:t>Back</a:t>
            </a:r>
            <a:r>
              <a:rPr sz="2800" spc="-15" dirty="0"/>
              <a:t> </a:t>
            </a:r>
            <a:r>
              <a:rPr sz="2800" b="0" spc="-5" dirty="0">
                <a:latin typeface="Wingdings"/>
                <a:cs typeface="Wingdings"/>
              </a:rPr>
              <a:t>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0924" y="1008126"/>
            <a:ext cx="7162800" cy="251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1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 marR="13970" indent="1120140" algn="r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alat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elektronik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mampu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melakukan beberapa tugas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menerima input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, 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memproses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diberikan,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menyimpan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perintah-perintah</a:t>
            </a:r>
            <a:r>
              <a:rPr sz="1800" i="1" spc="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hasil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pengolahannya,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serta </a:t>
            </a:r>
            <a:r>
              <a:rPr sz="1800" i="1" spc="-6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Verdana"/>
                <a:cs typeface="Verdana"/>
              </a:rPr>
              <a:t>menghasilkan</a:t>
            </a:r>
            <a:r>
              <a:rPr sz="20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Verdana"/>
                <a:cs typeface="Verdana"/>
              </a:rPr>
              <a:t>output</a:t>
            </a:r>
            <a:r>
              <a:rPr sz="20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bentuk</a:t>
            </a:r>
            <a:r>
              <a:rPr sz="18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1800">
              <a:latin typeface="Verdana"/>
              <a:cs typeface="Verdana"/>
            </a:endParaRPr>
          </a:p>
          <a:p>
            <a:pPr marR="13970" algn="r">
              <a:lnSpc>
                <a:spcPct val="100000"/>
              </a:lnSpc>
              <a:spcBef>
                <a:spcPts val="5"/>
              </a:spcBef>
            </a:pPr>
            <a:r>
              <a:rPr sz="1700" i="1" spc="-5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7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7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spc="-5" dirty="0">
                <a:solidFill>
                  <a:srgbClr val="FF0000"/>
                </a:solidFill>
                <a:latin typeface="Verdana"/>
                <a:cs typeface="Verdana"/>
              </a:rPr>
              <a:t>Robert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Blissmer,</a:t>
            </a:r>
            <a:r>
              <a:rPr sz="17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spc="-5" dirty="0">
                <a:solidFill>
                  <a:srgbClr val="FF0000"/>
                </a:solidFill>
                <a:latin typeface="Verdana"/>
                <a:cs typeface="Verdana"/>
              </a:rPr>
              <a:t>1985</a:t>
            </a:r>
            <a:r>
              <a:rPr sz="1700" i="1" spc="-5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05855" y="3715511"/>
            <a:ext cx="2174875" cy="538480"/>
            <a:chOff x="5705855" y="3715511"/>
            <a:chExt cx="2174875" cy="5384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905" y="3734561"/>
              <a:ext cx="2136648" cy="4998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4905" y="3734561"/>
              <a:ext cx="2136775" cy="500380"/>
            </a:xfrm>
            <a:custGeom>
              <a:avLst/>
              <a:gdLst/>
              <a:ahLst/>
              <a:cxnLst/>
              <a:rect l="l" t="t" r="r" b="b"/>
              <a:pathLst>
                <a:path w="2136775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1886712" y="0"/>
                  </a:lnTo>
                  <a:lnTo>
                    <a:pt x="1931641" y="4026"/>
                  </a:lnTo>
                  <a:lnTo>
                    <a:pt x="1973928" y="15635"/>
                  </a:lnTo>
                  <a:lnTo>
                    <a:pt x="2012865" y="34120"/>
                  </a:lnTo>
                  <a:lnTo>
                    <a:pt x="2047748" y="58777"/>
                  </a:lnTo>
                  <a:lnTo>
                    <a:pt x="2077870" y="88900"/>
                  </a:lnTo>
                  <a:lnTo>
                    <a:pt x="2102527" y="123782"/>
                  </a:lnTo>
                  <a:lnTo>
                    <a:pt x="2121012" y="162719"/>
                  </a:lnTo>
                  <a:lnTo>
                    <a:pt x="2132621" y="205006"/>
                  </a:lnTo>
                  <a:lnTo>
                    <a:pt x="2136648" y="249936"/>
                  </a:lnTo>
                  <a:lnTo>
                    <a:pt x="2132621" y="294865"/>
                  </a:lnTo>
                  <a:lnTo>
                    <a:pt x="2121012" y="337152"/>
                  </a:lnTo>
                  <a:lnTo>
                    <a:pt x="2102527" y="376089"/>
                  </a:lnTo>
                  <a:lnTo>
                    <a:pt x="2077870" y="410972"/>
                  </a:lnTo>
                  <a:lnTo>
                    <a:pt x="2047748" y="441094"/>
                  </a:lnTo>
                  <a:lnTo>
                    <a:pt x="2012865" y="465751"/>
                  </a:lnTo>
                  <a:lnTo>
                    <a:pt x="1973928" y="484236"/>
                  </a:lnTo>
                  <a:lnTo>
                    <a:pt x="1931641" y="495845"/>
                  </a:lnTo>
                  <a:lnTo>
                    <a:pt x="1886712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9492" y="3847846"/>
            <a:ext cx="185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6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14716" y="3628644"/>
            <a:ext cx="767080" cy="669290"/>
            <a:chOff x="8014716" y="3628644"/>
            <a:chExt cx="767080" cy="669290"/>
          </a:xfrm>
        </p:grpSpPr>
        <p:sp>
          <p:nvSpPr>
            <p:cNvPr id="11" name="object 11"/>
            <p:cNvSpPr/>
            <p:nvPr/>
          </p:nvSpPr>
          <p:spPr>
            <a:xfrm>
              <a:off x="8026908" y="3643884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565276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5276" y="653796"/>
                  </a:lnTo>
                  <a:lnTo>
                    <a:pt x="754380" y="326898"/>
                  </a:lnTo>
                  <a:lnTo>
                    <a:pt x="5652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9288" y="3633216"/>
              <a:ext cx="755903" cy="6537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19288" y="36332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3484" y="3672840"/>
              <a:ext cx="664464" cy="5745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63484" y="367284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18754" y="375826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89447" y="4485132"/>
            <a:ext cx="2391410" cy="538480"/>
            <a:chOff x="5489447" y="4485132"/>
            <a:chExt cx="2391410" cy="5384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8497" y="4504182"/>
              <a:ext cx="2353055" cy="4998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08497" y="4504182"/>
              <a:ext cx="2353310" cy="500380"/>
            </a:xfrm>
            <a:custGeom>
              <a:avLst/>
              <a:gdLst/>
              <a:ahLst/>
              <a:cxnLst/>
              <a:rect l="l" t="t" r="r" b="b"/>
              <a:pathLst>
                <a:path w="2353309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2103120" y="0"/>
                  </a:lnTo>
                  <a:lnTo>
                    <a:pt x="2148049" y="4026"/>
                  </a:lnTo>
                  <a:lnTo>
                    <a:pt x="2190336" y="15635"/>
                  </a:lnTo>
                  <a:lnTo>
                    <a:pt x="2229273" y="34120"/>
                  </a:lnTo>
                  <a:lnTo>
                    <a:pt x="2264156" y="58777"/>
                  </a:lnTo>
                  <a:lnTo>
                    <a:pt x="2294278" y="88900"/>
                  </a:lnTo>
                  <a:lnTo>
                    <a:pt x="2318935" y="123782"/>
                  </a:lnTo>
                  <a:lnTo>
                    <a:pt x="2337420" y="162719"/>
                  </a:lnTo>
                  <a:lnTo>
                    <a:pt x="2349029" y="205006"/>
                  </a:lnTo>
                  <a:lnTo>
                    <a:pt x="2353055" y="249936"/>
                  </a:lnTo>
                  <a:lnTo>
                    <a:pt x="2349029" y="294865"/>
                  </a:lnTo>
                  <a:lnTo>
                    <a:pt x="2337420" y="337152"/>
                  </a:lnTo>
                  <a:lnTo>
                    <a:pt x="2318935" y="376089"/>
                  </a:lnTo>
                  <a:lnTo>
                    <a:pt x="2294278" y="410972"/>
                  </a:lnTo>
                  <a:lnTo>
                    <a:pt x="2264156" y="441094"/>
                  </a:lnTo>
                  <a:lnTo>
                    <a:pt x="2229273" y="465751"/>
                  </a:lnTo>
                  <a:lnTo>
                    <a:pt x="2190336" y="484236"/>
                  </a:lnTo>
                  <a:lnTo>
                    <a:pt x="2148049" y="495845"/>
                  </a:lnTo>
                  <a:lnTo>
                    <a:pt x="2103120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76138" y="4617847"/>
            <a:ext cx="2033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Memproses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08619" y="4390644"/>
            <a:ext cx="767080" cy="669290"/>
            <a:chOff x="8008619" y="4390644"/>
            <a:chExt cx="767080" cy="669290"/>
          </a:xfrm>
        </p:grpSpPr>
        <p:sp>
          <p:nvSpPr>
            <p:cNvPr id="22" name="object 22"/>
            <p:cNvSpPr/>
            <p:nvPr/>
          </p:nvSpPr>
          <p:spPr>
            <a:xfrm>
              <a:off x="8019287" y="440588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3191" y="4395216"/>
              <a:ext cx="755903" cy="6537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013191" y="43952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7387" y="4434840"/>
              <a:ext cx="664463" cy="5745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57387" y="443484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4"/>
                  </a:lnTo>
                  <a:lnTo>
                    <a:pt x="498475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12277" y="4498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37303" y="5321808"/>
            <a:ext cx="3535679" cy="538480"/>
            <a:chOff x="4337303" y="5321808"/>
            <a:chExt cx="3535679" cy="53848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6353" y="5340858"/>
              <a:ext cx="3497579" cy="4998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56353" y="5340858"/>
              <a:ext cx="3497579" cy="500380"/>
            </a:xfrm>
            <a:custGeom>
              <a:avLst/>
              <a:gdLst/>
              <a:ahLst/>
              <a:cxnLst/>
              <a:rect l="l" t="t" r="r" b="b"/>
              <a:pathLst>
                <a:path w="3497579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47644" y="0"/>
                  </a:lnTo>
                  <a:lnTo>
                    <a:pt x="3292573" y="4026"/>
                  </a:lnTo>
                  <a:lnTo>
                    <a:pt x="3334860" y="15635"/>
                  </a:lnTo>
                  <a:lnTo>
                    <a:pt x="3373797" y="34120"/>
                  </a:lnTo>
                  <a:lnTo>
                    <a:pt x="3408680" y="58777"/>
                  </a:lnTo>
                  <a:lnTo>
                    <a:pt x="3438802" y="88899"/>
                  </a:lnTo>
                  <a:lnTo>
                    <a:pt x="3463459" y="123782"/>
                  </a:lnTo>
                  <a:lnTo>
                    <a:pt x="3481944" y="162719"/>
                  </a:lnTo>
                  <a:lnTo>
                    <a:pt x="3493553" y="205006"/>
                  </a:lnTo>
                  <a:lnTo>
                    <a:pt x="3497579" y="249935"/>
                  </a:lnTo>
                  <a:lnTo>
                    <a:pt x="3493553" y="294862"/>
                  </a:lnTo>
                  <a:lnTo>
                    <a:pt x="3481944" y="337146"/>
                  </a:lnTo>
                  <a:lnTo>
                    <a:pt x="3463459" y="376083"/>
                  </a:lnTo>
                  <a:lnTo>
                    <a:pt x="3438802" y="410966"/>
                  </a:lnTo>
                  <a:lnTo>
                    <a:pt x="3408680" y="441090"/>
                  </a:lnTo>
                  <a:lnTo>
                    <a:pt x="3373797" y="465748"/>
                  </a:lnTo>
                  <a:lnTo>
                    <a:pt x="3334860" y="484235"/>
                  </a:lnTo>
                  <a:lnTo>
                    <a:pt x="3292573" y="495845"/>
                  </a:lnTo>
                  <a:lnTo>
                    <a:pt x="3247644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5"/>
                  </a:lnTo>
                  <a:lnTo>
                    <a:pt x="123782" y="465748"/>
                  </a:lnTo>
                  <a:lnTo>
                    <a:pt x="88900" y="441090"/>
                  </a:lnTo>
                  <a:lnTo>
                    <a:pt x="58777" y="410966"/>
                  </a:lnTo>
                  <a:lnTo>
                    <a:pt x="34120" y="376083"/>
                  </a:lnTo>
                  <a:lnTo>
                    <a:pt x="15635" y="337146"/>
                  </a:lnTo>
                  <a:lnTo>
                    <a:pt x="4026" y="294862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69129" y="5454802"/>
            <a:ext cx="3230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menghasilkan</a:t>
            </a:r>
            <a:r>
              <a:rPr sz="1600" b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76616" y="5248655"/>
            <a:ext cx="767080" cy="670560"/>
            <a:chOff x="7976616" y="5248655"/>
            <a:chExt cx="767080" cy="670560"/>
          </a:xfrm>
        </p:grpSpPr>
        <p:sp>
          <p:nvSpPr>
            <p:cNvPr id="33" name="object 33"/>
            <p:cNvSpPr/>
            <p:nvPr/>
          </p:nvSpPr>
          <p:spPr>
            <a:xfrm>
              <a:off x="7988808" y="5263895"/>
              <a:ext cx="754380" cy="655320"/>
            </a:xfrm>
            <a:custGeom>
              <a:avLst/>
              <a:gdLst/>
              <a:ahLst/>
              <a:cxnLst/>
              <a:rect l="l" t="t" r="r" b="b"/>
              <a:pathLst>
                <a:path w="754379" h="655320">
                  <a:moveTo>
                    <a:pt x="564896" y="0"/>
                  </a:moveTo>
                  <a:lnTo>
                    <a:pt x="189484" y="0"/>
                  </a:lnTo>
                  <a:lnTo>
                    <a:pt x="0" y="327659"/>
                  </a:lnTo>
                  <a:lnTo>
                    <a:pt x="189484" y="655319"/>
                  </a:lnTo>
                  <a:lnTo>
                    <a:pt x="564896" y="655319"/>
                  </a:lnTo>
                  <a:lnTo>
                    <a:pt x="754380" y="327659"/>
                  </a:lnTo>
                  <a:lnTo>
                    <a:pt x="5648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1188" y="5253227"/>
              <a:ext cx="755903" cy="6537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981188" y="525322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5384" y="5292851"/>
              <a:ext cx="664464" cy="5745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025384" y="5292851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280654" y="5357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059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Teknik</a:t>
            </a:r>
            <a:r>
              <a:rPr sz="2800" spc="5" dirty="0"/>
              <a:t> </a:t>
            </a:r>
            <a:r>
              <a:rPr sz="2800" spc="-5" dirty="0"/>
              <a:t>Input</a:t>
            </a:r>
            <a:r>
              <a:rPr sz="2800" spc="10" dirty="0"/>
              <a:t> </a:t>
            </a:r>
            <a:r>
              <a:rPr sz="2800" spc="-5" dirty="0"/>
              <a:t>/</a:t>
            </a:r>
            <a:r>
              <a:rPr sz="2800" spc="-20" dirty="0"/>
              <a:t> </a:t>
            </a:r>
            <a:r>
              <a:rPr sz="2800" spc="-10" dirty="0"/>
              <a:t>Output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67177" y="1035811"/>
            <a:ext cx="6295390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102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Ada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dua teknik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pelaksanaan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 data,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: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 data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melalui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(metode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software)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– 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 tanpa melalui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(metode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hardware)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–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Verdana"/>
              <a:cs typeface="Verdana"/>
            </a:endParaRPr>
          </a:p>
          <a:p>
            <a:pPr marL="160147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Transfer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697" y="3306267"/>
            <a:ext cx="2174875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145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Melalui</a:t>
            </a:r>
            <a:r>
              <a:rPr sz="18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45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(Metode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Software)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2067" y="3306267"/>
            <a:ext cx="2256155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ts val="2145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Tanpa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Melalui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(Metode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Hardware)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213" y="4715636"/>
            <a:ext cx="1498600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85140" marR="5080" indent="-472440">
              <a:lnSpc>
                <a:spcPts val="2120"/>
              </a:lnSpc>
              <a:spcBef>
                <a:spcPts val="200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ogr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a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mmed  Mode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7291" y="4715636"/>
            <a:ext cx="1063625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8605" marR="5080" indent="-256540">
              <a:lnSpc>
                <a:spcPts val="2120"/>
              </a:lnSpc>
              <a:spcBef>
                <a:spcPts val="200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Int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rru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t 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0194" y="4680966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DMA</a:t>
            </a:r>
            <a:r>
              <a:rPr sz="18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9829" y="2545842"/>
            <a:ext cx="4855210" cy="735330"/>
            <a:chOff x="2449829" y="2545842"/>
            <a:chExt cx="4855210" cy="735330"/>
          </a:xfrm>
        </p:grpSpPr>
        <p:sp>
          <p:nvSpPr>
            <p:cNvPr id="11" name="object 11"/>
            <p:cNvSpPr/>
            <p:nvPr/>
          </p:nvSpPr>
          <p:spPr>
            <a:xfrm>
              <a:off x="2449829" y="2992247"/>
              <a:ext cx="4855210" cy="288925"/>
            </a:xfrm>
            <a:custGeom>
              <a:avLst/>
              <a:gdLst/>
              <a:ahLst/>
              <a:cxnLst/>
              <a:rect l="l" t="t" r="r" b="b"/>
              <a:pathLst>
                <a:path w="4855209" h="288925">
                  <a:moveTo>
                    <a:pt x="28193" y="212470"/>
                  </a:moveTo>
                  <a:lnTo>
                    <a:pt x="0" y="212470"/>
                  </a:lnTo>
                  <a:lnTo>
                    <a:pt x="38100" y="288670"/>
                  </a:lnTo>
                  <a:lnTo>
                    <a:pt x="69850" y="225170"/>
                  </a:lnTo>
                  <a:lnTo>
                    <a:pt x="28193" y="225170"/>
                  </a:lnTo>
                  <a:lnTo>
                    <a:pt x="28193" y="212470"/>
                  </a:lnTo>
                  <a:close/>
                </a:path>
                <a:path w="4855209" h="288925">
                  <a:moveTo>
                    <a:pt x="4807204" y="199770"/>
                  </a:moveTo>
                  <a:lnTo>
                    <a:pt x="4779010" y="199770"/>
                  </a:lnTo>
                  <a:lnTo>
                    <a:pt x="4817110" y="275970"/>
                  </a:lnTo>
                  <a:lnTo>
                    <a:pt x="4848860" y="212470"/>
                  </a:lnTo>
                  <a:lnTo>
                    <a:pt x="4807204" y="212470"/>
                  </a:lnTo>
                  <a:lnTo>
                    <a:pt x="4807204" y="199770"/>
                  </a:lnTo>
                  <a:close/>
                </a:path>
                <a:path w="4855209" h="288925">
                  <a:moveTo>
                    <a:pt x="4822571" y="0"/>
                  </a:moveTo>
                  <a:lnTo>
                    <a:pt x="32638" y="0"/>
                  </a:lnTo>
                  <a:lnTo>
                    <a:pt x="28193" y="4444"/>
                  </a:lnTo>
                  <a:lnTo>
                    <a:pt x="28193" y="225170"/>
                  </a:lnTo>
                  <a:lnTo>
                    <a:pt x="48006" y="225170"/>
                  </a:lnTo>
                  <a:lnTo>
                    <a:pt x="48006" y="19812"/>
                  </a:lnTo>
                  <a:lnTo>
                    <a:pt x="38100" y="19812"/>
                  </a:lnTo>
                  <a:lnTo>
                    <a:pt x="48006" y="9905"/>
                  </a:lnTo>
                  <a:lnTo>
                    <a:pt x="4827016" y="9905"/>
                  </a:lnTo>
                  <a:lnTo>
                    <a:pt x="4827016" y="4444"/>
                  </a:lnTo>
                  <a:lnTo>
                    <a:pt x="4822571" y="0"/>
                  </a:lnTo>
                  <a:close/>
                </a:path>
                <a:path w="4855209" h="288925">
                  <a:moveTo>
                    <a:pt x="76200" y="212470"/>
                  </a:moveTo>
                  <a:lnTo>
                    <a:pt x="48006" y="212470"/>
                  </a:lnTo>
                  <a:lnTo>
                    <a:pt x="48006" y="225170"/>
                  </a:lnTo>
                  <a:lnTo>
                    <a:pt x="69850" y="225170"/>
                  </a:lnTo>
                  <a:lnTo>
                    <a:pt x="76200" y="212470"/>
                  </a:lnTo>
                  <a:close/>
                </a:path>
                <a:path w="4855209" h="288925">
                  <a:moveTo>
                    <a:pt x="4807204" y="9905"/>
                  </a:moveTo>
                  <a:lnTo>
                    <a:pt x="4807204" y="212470"/>
                  </a:lnTo>
                  <a:lnTo>
                    <a:pt x="4827016" y="212470"/>
                  </a:lnTo>
                  <a:lnTo>
                    <a:pt x="4827016" y="19812"/>
                  </a:lnTo>
                  <a:lnTo>
                    <a:pt x="4817110" y="19812"/>
                  </a:lnTo>
                  <a:lnTo>
                    <a:pt x="4807204" y="9905"/>
                  </a:lnTo>
                  <a:close/>
                </a:path>
                <a:path w="4855209" h="288925">
                  <a:moveTo>
                    <a:pt x="4855210" y="199770"/>
                  </a:moveTo>
                  <a:lnTo>
                    <a:pt x="4827016" y="199770"/>
                  </a:lnTo>
                  <a:lnTo>
                    <a:pt x="4827016" y="212470"/>
                  </a:lnTo>
                  <a:lnTo>
                    <a:pt x="4848860" y="212470"/>
                  </a:lnTo>
                  <a:lnTo>
                    <a:pt x="4855210" y="199770"/>
                  </a:lnTo>
                  <a:close/>
                </a:path>
                <a:path w="4855209" h="288925">
                  <a:moveTo>
                    <a:pt x="48006" y="9905"/>
                  </a:moveTo>
                  <a:lnTo>
                    <a:pt x="38100" y="19812"/>
                  </a:lnTo>
                  <a:lnTo>
                    <a:pt x="48006" y="19812"/>
                  </a:lnTo>
                  <a:lnTo>
                    <a:pt x="48006" y="9905"/>
                  </a:lnTo>
                  <a:close/>
                </a:path>
                <a:path w="4855209" h="288925">
                  <a:moveTo>
                    <a:pt x="4807204" y="9905"/>
                  </a:moveTo>
                  <a:lnTo>
                    <a:pt x="48006" y="9905"/>
                  </a:lnTo>
                  <a:lnTo>
                    <a:pt x="48006" y="19812"/>
                  </a:lnTo>
                  <a:lnTo>
                    <a:pt x="4807204" y="19812"/>
                  </a:lnTo>
                  <a:lnTo>
                    <a:pt x="4807204" y="9905"/>
                  </a:lnTo>
                  <a:close/>
                </a:path>
                <a:path w="4855209" h="288925">
                  <a:moveTo>
                    <a:pt x="4827016" y="9905"/>
                  </a:moveTo>
                  <a:lnTo>
                    <a:pt x="4807204" y="9905"/>
                  </a:lnTo>
                  <a:lnTo>
                    <a:pt x="4817110" y="19812"/>
                  </a:lnTo>
                  <a:lnTo>
                    <a:pt x="4827016" y="19812"/>
                  </a:lnTo>
                  <a:lnTo>
                    <a:pt x="4827016" y="9905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2905" y="2545842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0"/>
                  </a:moveTo>
                  <a:lnTo>
                    <a:pt x="0" y="451231"/>
                  </a:lnTo>
                </a:path>
              </a:pathLst>
            </a:custGeom>
            <a:ln w="19812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74825" y="3922014"/>
            <a:ext cx="2561590" cy="768985"/>
            <a:chOff x="1274825" y="3922014"/>
            <a:chExt cx="2561590" cy="768985"/>
          </a:xfrm>
        </p:grpSpPr>
        <p:sp>
          <p:nvSpPr>
            <p:cNvPr id="14" name="object 14"/>
            <p:cNvSpPr/>
            <p:nvPr/>
          </p:nvSpPr>
          <p:spPr>
            <a:xfrm>
              <a:off x="1274825" y="4452112"/>
              <a:ext cx="2561590" cy="238760"/>
            </a:xfrm>
            <a:custGeom>
              <a:avLst/>
              <a:gdLst/>
              <a:ahLst/>
              <a:cxnLst/>
              <a:rect l="l" t="t" r="r" b="b"/>
              <a:pathLst>
                <a:path w="2561590" h="238760">
                  <a:moveTo>
                    <a:pt x="28193" y="162306"/>
                  </a:moveTo>
                  <a:lnTo>
                    <a:pt x="0" y="162306"/>
                  </a:lnTo>
                  <a:lnTo>
                    <a:pt x="38100" y="238506"/>
                  </a:lnTo>
                  <a:lnTo>
                    <a:pt x="69850" y="175006"/>
                  </a:lnTo>
                  <a:lnTo>
                    <a:pt x="28193" y="175006"/>
                  </a:lnTo>
                  <a:lnTo>
                    <a:pt x="28193" y="162306"/>
                  </a:lnTo>
                  <a:close/>
                </a:path>
                <a:path w="2561590" h="238760">
                  <a:moveTo>
                    <a:pt x="2513076" y="149606"/>
                  </a:moveTo>
                  <a:lnTo>
                    <a:pt x="2484882" y="149606"/>
                  </a:lnTo>
                  <a:lnTo>
                    <a:pt x="2522982" y="225806"/>
                  </a:lnTo>
                  <a:lnTo>
                    <a:pt x="2554732" y="162306"/>
                  </a:lnTo>
                  <a:lnTo>
                    <a:pt x="2513076" y="162306"/>
                  </a:lnTo>
                  <a:lnTo>
                    <a:pt x="2513076" y="149606"/>
                  </a:lnTo>
                  <a:close/>
                </a:path>
                <a:path w="2561590" h="238760">
                  <a:moveTo>
                    <a:pt x="2528443" y="0"/>
                  </a:moveTo>
                  <a:lnTo>
                    <a:pt x="32639" y="0"/>
                  </a:lnTo>
                  <a:lnTo>
                    <a:pt x="28193" y="4444"/>
                  </a:lnTo>
                  <a:lnTo>
                    <a:pt x="28193" y="175006"/>
                  </a:lnTo>
                  <a:lnTo>
                    <a:pt x="48006" y="175006"/>
                  </a:lnTo>
                  <a:lnTo>
                    <a:pt x="48006" y="19812"/>
                  </a:lnTo>
                  <a:lnTo>
                    <a:pt x="38100" y="19812"/>
                  </a:lnTo>
                  <a:lnTo>
                    <a:pt x="48006" y="9906"/>
                  </a:lnTo>
                  <a:lnTo>
                    <a:pt x="2532888" y="9906"/>
                  </a:lnTo>
                  <a:lnTo>
                    <a:pt x="2532888" y="4444"/>
                  </a:lnTo>
                  <a:lnTo>
                    <a:pt x="2528443" y="0"/>
                  </a:lnTo>
                  <a:close/>
                </a:path>
                <a:path w="2561590" h="238760">
                  <a:moveTo>
                    <a:pt x="76200" y="162306"/>
                  </a:moveTo>
                  <a:lnTo>
                    <a:pt x="48006" y="162306"/>
                  </a:lnTo>
                  <a:lnTo>
                    <a:pt x="48006" y="175006"/>
                  </a:lnTo>
                  <a:lnTo>
                    <a:pt x="69850" y="175006"/>
                  </a:lnTo>
                  <a:lnTo>
                    <a:pt x="76200" y="162306"/>
                  </a:lnTo>
                  <a:close/>
                </a:path>
                <a:path w="2561590" h="238760">
                  <a:moveTo>
                    <a:pt x="2513076" y="9906"/>
                  </a:moveTo>
                  <a:lnTo>
                    <a:pt x="2513076" y="162306"/>
                  </a:lnTo>
                  <a:lnTo>
                    <a:pt x="2532888" y="162306"/>
                  </a:lnTo>
                  <a:lnTo>
                    <a:pt x="2532888" y="19812"/>
                  </a:lnTo>
                  <a:lnTo>
                    <a:pt x="2522982" y="19812"/>
                  </a:lnTo>
                  <a:lnTo>
                    <a:pt x="2513076" y="9906"/>
                  </a:lnTo>
                  <a:close/>
                </a:path>
                <a:path w="2561590" h="238760">
                  <a:moveTo>
                    <a:pt x="2561082" y="149606"/>
                  </a:moveTo>
                  <a:lnTo>
                    <a:pt x="2532888" y="149606"/>
                  </a:lnTo>
                  <a:lnTo>
                    <a:pt x="2532888" y="162306"/>
                  </a:lnTo>
                  <a:lnTo>
                    <a:pt x="2554732" y="162306"/>
                  </a:lnTo>
                  <a:lnTo>
                    <a:pt x="2561082" y="149606"/>
                  </a:lnTo>
                  <a:close/>
                </a:path>
                <a:path w="2561590" h="238760">
                  <a:moveTo>
                    <a:pt x="48006" y="9906"/>
                  </a:moveTo>
                  <a:lnTo>
                    <a:pt x="38100" y="19812"/>
                  </a:lnTo>
                  <a:lnTo>
                    <a:pt x="48006" y="19812"/>
                  </a:lnTo>
                  <a:lnTo>
                    <a:pt x="48006" y="9906"/>
                  </a:lnTo>
                  <a:close/>
                </a:path>
                <a:path w="2561590" h="238760">
                  <a:moveTo>
                    <a:pt x="2513076" y="9906"/>
                  </a:moveTo>
                  <a:lnTo>
                    <a:pt x="48006" y="9906"/>
                  </a:lnTo>
                  <a:lnTo>
                    <a:pt x="48006" y="19812"/>
                  </a:lnTo>
                  <a:lnTo>
                    <a:pt x="2513076" y="19812"/>
                  </a:lnTo>
                  <a:lnTo>
                    <a:pt x="2513076" y="9906"/>
                  </a:lnTo>
                  <a:close/>
                </a:path>
                <a:path w="2561590" h="238760">
                  <a:moveTo>
                    <a:pt x="2532888" y="9906"/>
                  </a:moveTo>
                  <a:lnTo>
                    <a:pt x="2513076" y="9906"/>
                  </a:lnTo>
                  <a:lnTo>
                    <a:pt x="2522982" y="19812"/>
                  </a:lnTo>
                  <a:lnTo>
                    <a:pt x="2532888" y="19812"/>
                  </a:lnTo>
                  <a:lnTo>
                    <a:pt x="2532888" y="9906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1833" y="3922014"/>
              <a:ext cx="0" cy="516890"/>
            </a:xfrm>
            <a:custGeom>
              <a:avLst/>
              <a:gdLst/>
              <a:ahLst/>
              <a:cxnLst/>
              <a:rect l="l" t="t" r="r" b="b"/>
              <a:pathLst>
                <a:path h="516889">
                  <a:moveTo>
                    <a:pt x="0" y="0"/>
                  </a:moveTo>
                  <a:lnTo>
                    <a:pt x="0" y="516381"/>
                  </a:lnTo>
                </a:path>
              </a:pathLst>
            </a:custGeom>
            <a:ln w="19812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7221601" y="3922014"/>
            <a:ext cx="76200" cy="732790"/>
          </a:xfrm>
          <a:custGeom>
            <a:avLst/>
            <a:gdLst/>
            <a:ahLst/>
            <a:cxnLst/>
            <a:rect l="l" t="t" r="r" b="b"/>
            <a:pathLst>
              <a:path w="76200" h="732789">
                <a:moveTo>
                  <a:pt x="0" y="655955"/>
                </a:moveTo>
                <a:lnTo>
                  <a:pt x="37973" y="732282"/>
                </a:lnTo>
                <a:lnTo>
                  <a:pt x="69882" y="668782"/>
                </a:lnTo>
                <a:lnTo>
                  <a:pt x="28194" y="668782"/>
                </a:lnTo>
                <a:lnTo>
                  <a:pt x="28223" y="656049"/>
                </a:lnTo>
                <a:lnTo>
                  <a:pt x="0" y="655955"/>
                </a:lnTo>
                <a:close/>
              </a:path>
              <a:path w="76200" h="732789">
                <a:moveTo>
                  <a:pt x="28223" y="656049"/>
                </a:moveTo>
                <a:lnTo>
                  <a:pt x="28194" y="668782"/>
                </a:lnTo>
                <a:lnTo>
                  <a:pt x="48005" y="668782"/>
                </a:lnTo>
                <a:lnTo>
                  <a:pt x="48034" y="656115"/>
                </a:lnTo>
                <a:lnTo>
                  <a:pt x="28223" y="656049"/>
                </a:lnTo>
                <a:close/>
              </a:path>
              <a:path w="76200" h="732789">
                <a:moveTo>
                  <a:pt x="48034" y="656115"/>
                </a:moveTo>
                <a:lnTo>
                  <a:pt x="48005" y="668782"/>
                </a:lnTo>
                <a:lnTo>
                  <a:pt x="69882" y="668782"/>
                </a:lnTo>
                <a:lnTo>
                  <a:pt x="76200" y="656209"/>
                </a:lnTo>
                <a:lnTo>
                  <a:pt x="48034" y="656115"/>
                </a:lnTo>
                <a:close/>
              </a:path>
              <a:path w="76200" h="732789">
                <a:moveTo>
                  <a:pt x="49529" y="0"/>
                </a:moveTo>
                <a:lnTo>
                  <a:pt x="29718" y="0"/>
                </a:lnTo>
                <a:lnTo>
                  <a:pt x="28223" y="656049"/>
                </a:lnTo>
                <a:lnTo>
                  <a:pt x="48034" y="656115"/>
                </a:lnTo>
                <a:lnTo>
                  <a:pt x="49529" y="0"/>
                </a:lnTo>
                <a:close/>
              </a:path>
            </a:pathLst>
          </a:custGeom>
          <a:solidFill>
            <a:srgbClr val="2D2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059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Teknik</a:t>
            </a:r>
            <a:r>
              <a:rPr sz="2800" spc="5" dirty="0"/>
              <a:t> </a:t>
            </a:r>
            <a:r>
              <a:rPr sz="2800" spc="-5" dirty="0"/>
              <a:t>Input</a:t>
            </a:r>
            <a:r>
              <a:rPr sz="2800" spc="10" dirty="0"/>
              <a:t> </a:t>
            </a:r>
            <a:r>
              <a:rPr sz="2800" spc="-5" dirty="0"/>
              <a:t>/</a:t>
            </a:r>
            <a:r>
              <a:rPr sz="2800" spc="-20" dirty="0"/>
              <a:t> </a:t>
            </a:r>
            <a:r>
              <a:rPr sz="2800" spc="-10" dirty="0"/>
              <a:t>Output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62406" y="3834129"/>
            <a:ext cx="7686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memindahkan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byte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perangkat,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langkahnya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1A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Baca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byte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 dari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ke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1B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Pindahkan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Byte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ke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lokasi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1315" y="1429511"/>
            <a:ext cx="1694814" cy="556260"/>
            <a:chOff x="3671315" y="1429511"/>
            <a:chExt cx="1694814" cy="556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0365" y="1448561"/>
              <a:ext cx="1656588" cy="518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90365" y="1448561"/>
              <a:ext cx="1656714" cy="518159"/>
            </a:xfrm>
            <a:custGeom>
              <a:avLst/>
              <a:gdLst/>
              <a:ahLst/>
              <a:cxnLst/>
              <a:rect l="l" t="t" r="r" b="b"/>
              <a:pathLst>
                <a:path w="1656714" h="518160">
                  <a:moveTo>
                    <a:pt x="0" y="259079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80" y="0"/>
                  </a:lnTo>
                  <a:lnTo>
                    <a:pt x="1397508" y="0"/>
                  </a:lnTo>
                  <a:lnTo>
                    <a:pt x="1444089" y="4172"/>
                  </a:lnTo>
                  <a:lnTo>
                    <a:pt x="1487926" y="16203"/>
                  </a:lnTo>
                  <a:lnTo>
                    <a:pt x="1528289" y="35362"/>
                  </a:lnTo>
                  <a:lnTo>
                    <a:pt x="1564447" y="60918"/>
                  </a:lnTo>
                  <a:lnTo>
                    <a:pt x="1595669" y="92140"/>
                  </a:lnTo>
                  <a:lnTo>
                    <a:pt x="1621225" y="128298"/>
                  </a:lnTo>
                  <a:lnTo>
                    <a:pt x="1640384" y="168661"/>
                  </a:lnTo>
                  <a:lnTo>
                    <a:pt x="1652415" y="212498"/>
                  </a:lnTo>
                  <a:lnTo>
                    <a:pt x="1656588" y="259079"/>
                  </a:lnTo>
                  <a:lnTo>
                    <a:pt x="1652415" y="305661"/>
                  </a:lnTo>
                  <a:lnTo>
                    <a:pt x="1640384" y="349498"/>
                  </a:lnTo>
                  <a:lnTo>
                    <a:pt x="1621225" y="389861"/>
                  </a:lnTo>
                  <a:lnTo>
                    <a:pt x="1595669" y="426019"/>
                  </a:lnTo>
                  <a:lnTo>
                    <a:pt x="1564447" y="457241"/>
                  </a:lnTo>
                  <a:lnTo>
                    <a:pt x="1528289" y="482797"/>
                  </a:lnTo>
                  <a:lnTo>
                    <a:pt x="1487926" y="501956"/>
                  </a:lnTo>
                  <a:lnTo>
                    <a:pt x="1444089" y="513987"/>
                  </a:lnTo>
                  <a:lnTo>
                    <a:pt x="1397508" y="518160"/>
                  </a:lnTo>
                  <a:lnTo>
                    <a:pt x="259080" y="518160"/>
                  </a:lnTo>
                  <a:lnTo>
                    <a:pt x="212498" y="513987"/>
                  </a:lnTo>
                  <a:lnTo>
                    <a:pt x="168661" y="501956"/>
                  </a:lnTo>
                  <a:lnTo>
                    <a:pt x="128298" y="482797"/>
                  </a:lnTo>
                  <a:lnTo>
                    <a:pt x="92140" y="457241"/>
                  </a:lnTo>
                  <a:lnTo>
                    <a:pt x="60918" y="426019"/>
                  </a:lnTo>
                  <a:lnTo>
                    <a:pt x="35362" y="389861"/>
                  </a:lnTo>
                  <a:lnTo>
                    <a:pt x="16203" y="349498"/>
                  </a:lnTo>
                  <a:lnTo>
                    <a:pt x="4172" y="305661"/>
                  </a:lnTo>
                  <a:lnTo>
                    <a:pt x="0" y="259079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76725" y="1571371"/>
            <a:ext cx="484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C</a:t>
            </a:r>
            <a:r>
              <a:rPr sz="1600" b="1" spc="-15" dirty="0">
                <a:solidFill>
                  <a:srgbClr val="16165D"/>
                </a:solidFill>
                <a:latin typeface="Verdana"/>
                <a:cs typeface="Verdana"/>
              </a:rPr>
              <a:t>P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U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0872" y="2662427"/>
            <a:ext cx="1812289" cy="586740"/>
            <a:chOff x="880872" y="2662427"/>
            <a:chExt cx="1812289" cy="5867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922" y="2681477"/>
              <a:ext cx="1773936" cy="548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9922" y="2681477"/>
              <a:ext cx="1774189" cy="548640"/>
            </a:xfrm>
            <a:custGeom>
              <a:avLst/>
              <a:gdLst/>
              <a:ahLst/>
              <a:cxnLst/>
              <a:rect l="l" t="t" r="r" b="b"/>
              <a:pathLst>
                <a:path w="1774189" h="548639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1499616" y="0"/>
                  </a:lnTo>
                  <a:lnTo>
                    <a:pt x="1548927" y="4419"/>
                  </a:lnTo>
                  <a:lnTo>
                    <a:pt x="1595338" y="17161"/>
                  </a:lnTo>
                  <a:lnTo>
                    <a:pt x="1638074" y="37450"/>
                  </a:lnTo>
                  <a:lnTo>
                    <a:pt x="1676360" y="64513"/>
                  </a:lnTo>
                  <a:lnTo>
                    <a:pt x="1709422" y="97575"/>
                  </a:lnTo>
                  <a:lnTo>
                    <a:pt x="1736485" y="135861"/>
                  </a:lnTo>
                  <a:lnTo>
                    <a:pt x="1756774" y="178597"/>
                  </a:lnTo>
                  <a:lnTo>
                    <a:pt x="1769516" y="225008"/>
                  </a:lnTo>
                  <a:lnTo>
                    <a:pt x="1773936" y="274320"/>
                  </a:lnTo>
                  <a:lnTo>
                    <a:pt x="1769516" y="323631"/>
                  </a:lnTo>
                  <a:lnTo>
                    <a:pt x="1756774" y="370042"/>
                  </a:lnTo>
                  <a:lnTo>
                    <a:pt x="1736485" y="412778"/>
                  </a:lnTo>
                  <a:lnTo>
                    <a:pt x="1709422" y="451064"/>
                  </a:lnTo>
                  <a:lnTo>
                    <a:pt x="1676360" y="484126"/>
                  </a:lnTo>
                  <a:lnTo>
                    <a:pt x="1638074" y="511189"/>
                  </a:lnTo>
                  <a:lnTo>
                    <a:pt x="1595338" y="531478"/>
                  </a:lnTo>
                  <a:lnTo>
                    <a:pt x="1548927" y="544220"/>
                  </a:lnTo>
                  <a:lnTo>
                    <a:pt x="1499616" y="548639"/>
                  </a:lnTo>
                  <a:lnTo>
                    <a:pt x="274319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3924" y="2819145"/>
            <a:ext cx="148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6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71315" y="2662427"/>
            <a:ext cx="1694814" cy="586740"/>
            <a:chOff x="3671315" y="2662427"/>
            <a:chExt cx="1694814" cy="5867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0365" y="2681477"/>
              <a:ext cx="1656588" cy="5486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90365" y="2681477"/>
              <a:ext cx="1656714" cy="548640"/>
            </a:xfrm>
            <a:custGeom>
              <a:avLst/>
              <a:gdLst/>
              <a:ahLst/>
              <a:cxnLst/>
              <a:rect l="l" t="t" r="r" b="b"/>
              <a:pathLst>
                <a:path w="1656714" h="548639">
                  <a:moveTo>
                    <a:pt x="0" y="274320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1382268" y="0"/>
                  </a:lnTo>
                  <a:lnTo>
                    <a:pt x="1431579" y="4419"/>
                  </a:lnTo>
                  <a:lnTo>
                    <a:pt x="1477990" y="17161"/>
                  </a:lnTo>
                  <a:lnTo>
                    <a:pt x="1520726" y="37450"/>
                  </a:lnTo>
                  <a:lnTo>
                    <a:pt x="1559012" y="64513"/>
                  </a:lnTo>
                  <a:lnTo>
                    <a:pt x="1592074" y="97575"/>
                  </a:lnTo>
                  <a:lnTo>
                    <a:pt x="1619137" y="135861"/>
                  </a:lnTo>
                  <a:lnTo>
                    <a:pt x="1639426" y="178597"/>
                  </a:lnTo>
                  <a:lnTo>
                    <a:pt x="1652168" y="225008"/>
                  </a:lnTo>
                  <a:lnTo>
                    <a:pt x="1656588" y="274320"/>
                  </a:lnTo>
                  <a:lnTo>
                    <a:pt x="1652168" y="323631"/>
                  </a:lnTo>
                  <a:lnTo>
                    <a:pt x="1639426" y="370042"/>
                  </a:lnTo>
                  <a:lnTo>
                    <a:pt x="1619137" y="412778"/>
                  </a:lnTo>
                  <a:lnTo>
                    <a:pt x="1592074" y="451064"/>
                  </a:lnTo>
                  <a:lnTo>
                    <a:pt x="1559012" y="484126"/>
                  </a:lnTo>
                  <a:lnTo>
                    <a:pt x="1520726" y="511189"/>
                  </a:lnTo>
                  <a:lnTo>
                    <a:pt x="1477990" y="531478"/>
                  </a:lnTo>
                  <a:lnTo>
                    <a:pt x="1431579" y="544220"/>
                  </a:lnTo>
                  <a:lnTo>
                    <a:pt x="1382268" y="548639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20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80509" y="2819145"/>
            <a:ext cx="875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8420" y="2622804"/>
            <a:ext cx="1811020" cy="586740"/>
            <a:chOff x="6408420" y="2622804"/>
            <a:chExt cx="1811020" cy="5867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7470" y="2641854"/>
              <a:ext cx="1772411" cy="5486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427470" y="2641854"/>
              <a:ext cx="1772920" cy="548640"/>
            </a:xfrm>
            <a:custGeom>
              <a:avLst/>
              <a:gdLst/>
              <a:ahLst/>
              <a:cxnLst/>
              <a:rect l="l" t="t" r="r" b="b"/>
              <a:pathLst>
                <a:path w="1772920" h="548639">
                  <a:moveTo>
                    <a:pt x="0" y="274320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1498091" y="0"/>
                  </a:lnTo>
                  <a:lnTo>
                    <a:pt x="1547403" y="4419"/>
                  </a:lnTo>
                  <a:lnTo>
                    <a:pt x="1593814" y="17161"/>
                  </a:lnTo>
                  <a:lnTo>
                    <a:pt x="1636550" y="37450"/>
                  </a:lnTo>
                  <a:lnTo>
                    <a:pt x="1674836" y="64513"/>
                  </a:lnTo>
                  <a:lnTo>
                    <a:pt x="1707898" y="97575"/>
                  </a:lnTo>
                  <a:lnTo>
                    <a:pt x="1734961" y="135861"/>
                  </a:lnTo>
                  <a:lnTo>
                    <a:pt x="1755250" y="178597"/>
                  </a:lnTo>
                  <a:lnTo>
                    <a:pt x="1767992" y="225008"/>
                  </a:lnTo>
                  <a:lnTo>
                    <a:pt x="1772411" y="274320"/>
                  </a:lnTo>
                  <a:lnTo>
                    <a:pt x="1767992" y="323631"/>
                  </a:lnTo>
                  <a:lnTo>
                    <a:pt x="1755250" y="370042"/>
                  </a:lnTo>
                  <a:lnTo>
                    <a:pt x="1734961" y="412778"/>
                  </a:lnTo>
                  <a:lnTo>
                    <a:pt x="1707898" y="451064"/>
                  </a:lnTo>
                  <a:lnTo>
                    <a:pt x="1674836" y="484126"/>
                  </a:lnTo>
                  <a:lnTo>
                    <a:pt x="1636550" y="511189"/>
                  </a:lnTo>
                  <a:lnTo>
                    <a:pt x="1593814" y="531478"/>
                  </a:lnTo>
                  <a:lnTo>
                    <a:pt x="1547403" y="544220"/>
                  </a:lnTo>
                  <a:lnTo>
                    <a:pt x="1498091" y="548640"/>
                  </a:lnTo>
                  <a:lnTo>
                    <a:pt x="274320" y="548640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20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91985" y="2780537"/>
            <a:ext cx="164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6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29155" y="1668779"/>
            <a:ext cx="5842000" cy="1524000"/>
            <a:chOff x="1629155" y="1668779"/>
            <a:chExt cx="5842000" cy="152400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155" y="1668779"/>
              <a:ext cx="2104644" cy="11932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29739" y="1688591"/>
              <a:ext cx="1960880" cy="992505"/>
            </a:xfrm>
            <a:custGeom>
              <a:avLst/>
              <a:gdLst/>
              <a:ahLst/>
              <a:cxnLst/>
              <a:rect l="l" t="t" r="r" b="b"/>
              <a:pathLst>
                <a:path w="1960879" h="992505">
                  <a:moveTo>
                    <a:pt x="1960752" y="0"/>
                  </a:moveTo>
                  <a:lnTo>
                    <a:pt x="1808352" y="0"/>
                  </a:lnTo>
                  <a:lnTo>
                    <a:pt x="1808352" y="38100"/>
                  </a:lnTo>
                  <a:lnTo>
                    <a:pt x="1960752" y="38100"/>
                  </a:lnTo>
                  <a:lnTo>
                    <a:pt x="1960752" y="0"/>
                  </a:lnTo>
                  <a:close/>
                </a:path>
                <a:path w="1960879" h="992505">
                  <a:moveTo>
                    <a:pt x="1694052" y="0"/>
                  </a:moveTo>
                  <a:lnTo>
                    <a:pt x="1541652" y="0"/>
                  </a:lnTo>
                  <a:lnTo>
                    <a:pt x="1541652" y="38100"/>
                  </a:lnTo>
                  <a:lnTo>
                    <a:pt x="1694052" y="38100"/>
                  </a:lnTo>
                  <a:lnTo>
                    <a:pt x="1694052" y="0"/>
                  </a:lnTo>
                  <a:close/>
                </a:path>
                <a:path w="1960879" h="992505">
                  <a:moveTo>
                    <a:pt x="1427353" y="0"/>
                  </a:moveTo>
                  <a:lnTo>
                    <a:pt x="1274953" y="0"/>
                  </a:lnTo>
                  <a:lnTo>
                    <a:pt x="1274953" y="38100"/>
                  </a:lnTo>
                  <a:lnTo>
                    <a:pt x="1427353" y="38100"/>
                  </a:lnTo>
                  <a:lnTo>
                    <a:pt x="1427353" y="0"/>
                  </a:lnTo>
                  <a:close/>
                </a:path>
                <a:path w="1960879" h="992505">
                  <a:moveTo>
                    <a:pt x="1160653" y="0"/>
                  </a:moveTo>
                  <a:lnTo>
                    <a:pt x="1008253" y="0"/>
                  </a:lnTo>
                  <a:lnTo>
                    <a:pt x="1008253" y="38100"/>
                  </a:lnTo>
                  <a:lnTo>
                    <a:pt x="1160653" y="38100"/>
                  </a:lnTo>
                  <a:lnTo>
                    <a:pt x="1160653" y="0"/>
                  </a:lnTo>
                  <a:close/>
                </a:path>
                <a:path w="1960879" h="992505">
                  <a:moveTo>
                    <a:pt x="893953" y="0"/>
                  </a:moveTo>
                  <a:lnTo>
                    <a:pt x="741553" y="0"/>
                  </a:lnTo>
                  <a:lnTo>
                    <a:pt x="741553" y="38100"/>
                  </a:lnTo>
                  <a:lnTo>
                    <a:pt x="893953" y="38100"/>
                  </a:lnTo>
                  <a:lnTo>
                    <a:pt x="893953" y="0"/>
                  </a:lnTo>
                  <a:close/>
                </a:path>
                <a:path w="1960879" h="992505">
                  <a:moveTo>
                    <a:pt x="627253" y="0"/>
                  </a:moveTo>
                  <a:lnTo>
                    <a:pt x="474853" y="0"/>
                  </a:lnTo>
                  <a:lnTo>
                    <a:pt x="474853" y="38100"/>
                  </a:lnTo>
                  <a:lnTo>
                    <a:pt x="627253" y="38100"/>
                  </a:lnTo>
                  <a:lnTo>
                    <a:pt x="627253" y="0"/>
                  </a:lnTo>
                  <a:close/>
                </a:path>
                <a:path w="1960879" h="992505">
                  <a:moveTo>
                    <a:pt x="360553" y="0"/>
                  </a:moveTo>
                  <a:lnTo>
                    <a:pt x="208153" y="0"/>
                  </a:lnTo>
                  <a:lnTo>
                    <a:pt x="208153" y="38100"/>
                  </a:lnTo>
                  <a:lnTo>
                    <a:pt x="360553" y="38100"/>
                  </a:lnTo>
                  <a:lnTo>
                    <a:pt x="360553" y="0"/>
                  </a:lnTo>
                  <a:close/>
                </a:path>
                <a:path w="1960879" h="992505">
                  <a:moveTo>
                    <a:pt x="93853" y="0"/>
                  </a:moveTo>
                  <a:lnTo>
                    <a:pt x="57150" y="0"/>
                  </a:lnTo>
                  <a:lnTo>
                    <a:pt x="49726" y="1494"/>
                  </a:lnTo>
                  <a:lnTo>
                    <a:pt x="43672" y="5572"/>
                  </a:lnTo>
                  <a:lnTo>
                    <a:pt x="39594" y="11626"/>
                  </a:lnTo>
                  <a:lnTo>
                    <a:pt x="38100" y="19050"/>
                  </a:lnTo>
                  <a:lnTo>
                    <a:pt x="38100" y="134747"/>
                  </a:lnTo>
                  <a:lnTo>
                    <a:pt x="76200" y="134747"/>
                  </a:lnTo>
                  <a:lnTo>
                    <a:pt x="76200" y="38100"/>
                  </a:lnTo>
                  <a:lnTo>
                    <a:pt x="57150" y="38100"/>
                  </a:lnTo>
                  <a:lnTo>
                    <a:pt x="76200" y="19050"/>
                  </a:lnTo>
                  <a:lnTo>
                    <a:pt x="93853" y="19050"/>
                  </a:lnTo>
                  <a:lnTo>
                    <a:pt x="93853" y="0"/>
                  </a:lnTo>
                  <a:close/>
                </a:path>
                <a:path w="1960879" h="992505">
                  <a:moveTo>
                    <a:pt x="76200" y="19050"/>
                  </a:moveTo>
                  <a:lnTo>
                    <a:pt x="57150" y="38100"/>
                  </a:lnTo>
                  <a:lnTo>
                    <a:pt x="76200" y="38100"/>
                  </a:lnTo>
                  <a:lnTo>
                    <a:pt x="76200" y="19050"/>
                  </a:lnTo>
                  <a:close/>
                </a:path>
                <a:path w="1960879" h="992505">
                  <a:moveTo>
                    <a:pt x="93853" y="19050"/>
                  </a:moveTo>
                  <a:lnTo>
                    <a:pt x="76200" y="19050"/>
                  </a:lnTo>
                  <a:lnTo>
                    <a:pt x="76200" y="38100"/>
                  </a:lnTo>
                  <a:lnTo>
                    <a:pt x="93853" y="38100"/>
                  </a:lnTo>
                  <a:lnTo>
                    <a:pt x="93853" y="19050"/>
                  </a:lnTo>
                  <a:close/>
                </a:path>
                <a:path w="1960879" h="992505">
                  <a:moveTo>
                    <a:pt x="76200" y="249047"/>
                  </a:moveTo>
                  <a:lnTo>
                    <a:pt x="38100" y="249047"/>
                  </a:lnTo>
                  <a:lnTo>
                    <a:pt x="38100" y="401447"/>
                  </a:lnTo>
                  <a:lnTo>
                    <a:pt x="76200" y="401447"/>
                  </a:lnTo>
                  <a:lnTo>
                    <a:pt x="76200" y="249047"/>
                  </a:lnTo>
                  <a:close/>
                </a:path>
                <a:path w="1960879" h="992505">
                  <a:moveTo>
                    <a:pt x="76200" y="515747"/>
                  </a:moveTo>
                  <a:lnTo>
                    <a:pt x="38100" y="515747"/>
                  </a:lnTo>
                  <a:lnTo>
                    <a:pt x="38100" y="668147"/>
                  </a:lnTo>
                  <a:lnTo>
                    <a:pt x="76200" y="668147"/>
                  </a:lnTo>
                  <a:lnTo>
                    <a:pt x="76200" y="515747"/>
                  </a:lnTo>
                  <a:close/>
                </a:path>
                <a:path w="1960879" h="992505">
                  <a:moveTo>
                    <a:pt x="38100" y="877951"/>
                  </a:moveTo>
                  <a:lnTo>
                    <a:pt x="0" y="877951"/>
                  </a:lnTo>
                  <a:lnTo>
                    <a:pt x="57150" y="992251"/>
                  </a:lnTo>
                  <a:lnTo>
                    <a:pt x="104775" y="897001"/>
                  </a:lnTo>
                  <a:lnTo>
                    <a:pt x="38100" y="897001"/>
                  </a:lnTo>
                  <a:lnTo>
                    <a:pt x="38100" y="877951"/>
                  </a:lnTo>
                  <a:close/>
                </a:path>
                <a:path w="1960879" h="992505">
                  <a:moveTo>
                    <a:pt x="76200" y="782447"/>
                  </a:moveTo>
                  <a:lnTo>
                    <a:pt x="38100" y="782447"/>
                  </a:lnTo>
                  <a:lnTo>
                    <a:pt x="38100" y="897001"/>
                  </a:lnTo>
                  <a:lnTo>
                    <a:pt x="76200" y="897001"/>
                  </a:lnTo>
                  <a:lnTo>
                    <a:pt x="76200" y="782447"/>
                  </a:lnTo>
                  <a:close/>
                </a:path>
                <a:path w="1960879" h="992505">
                  <a:moveTo>
                    <a:pt x="114300" y="877951"/>
                  </a:moveTo>
                  <a:lnTo>
                    <a:pt x="76200" y="877951"/>
                  </a:lnTo>
                  <a:lnTo>
                    <a:pt x="76200" y="897001"/>
                  </a:lnTo>
                  <a:lnTo>
                    <a:pt x="104775" y="897001"/>
                  </a:lnTo>
                  <a:lnTo>
                    <a:pt x="114300" y="87795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5044" y="1668779"/>
              <a:ext cx="2165604" cy="11536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46953" y="1688591"/>
              <a:ext cx="2024380" cy="953769"/>
            </a:xfrm>
            <a:custGeom>
              <a:avLst/>
              <a:gdLst/>
              <a:ahLst/>
              <a:cxnLst/>
              <a:rect l="l" t="t" r="r" b="b"/>
              <a:pathLst>
                <a:path w="2024379" h="953769">
                  <a:moveTo>
                    <a:pt x="1524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2400" y="38100"/>
                  </a:lnTo>
                  <a:lnTo>
                    <a:pt x="152400" y="0"/>
                  </a:lnTo>
                  <a:close/>
                </a:path>
                <a:path w="2024379" h="953769">
                  <a:moveTo>
                    <a:pt x="4191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2024379" h="953769">
                  <a:moveTo>
                    <a:pt x="6858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685800" y="38100"/>
                  </a:lnTo>
                  <a:lnTo>
                    <a:pt x="685800" y="0"/>
                  </a:lnTo>
                  <a:close/>
                </a:path>
                <a:path w="2024379" h="953769">
                  <a:moveTo>
                    <a:pt x="9525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952500" y="38100"/>
                  </a:lnTo>
                  <a:lnTo>
                    <a:pt x="952500" y="0"/>
                  </a:lnTo>
                  <a:close/>
                </a:path>
                <a:path w="2024379" h="953769">
                  <a:moveTo>
                    <a:pt x="12192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19200" y="38100"/>
                  </a:lnTo>
                  <a:lnTo>
                    <a:pt x="1219200" y="0"/>
                  </a:lnTo>
                  <a:close/>
                </a:path>
                <a:path w="2024379" h="953769">
                  <a:moveTo>
                    <a:pt x="14859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485900" y="38100"/>
                  </a:lnTo>
                  <a:lnTo>
                    <a:pt x="1485900" y="0"/>
                  </a:lnTo>
                  <a:close/>
                </a:path>
                <a:path w="2024379" h="953769">
                  <a:moveTo>
                    <a:pt x="17526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752600" y="38100"/>
                  </a:lnTo>
                  <a:lnTo>
                    <a:pt x="1752600" y="0"/>
                  </a:lnTo>
                  <a:close/>
                </a:path>
                <a:path w="2024379" h="953769">
                  <a:moveTo>
                    <a:pt x="1947672" y="19050"/>
                  </a:moveTo>
                  <a:lnTo>
                    <a:pt x="1947672" y="71628"/>
                  </a:lnTo>
                  <a:lnTo>
                    <a:pt x="1985772" y="71628"/>
                  </a:lnTo>
                  <a:lnTo>
                    <a:pt x="1985772" y="38100"/>
                  </a:lnTo>
                  <a:lnTo>
                    <a:pt x="1966722" y="38100"/>
                  </a:lnTo>
                  <a:lnTo>
                    <a:pt x="1947672" y="19050"/>
                  </a:lnTo>
                  <a:close/>
                </a:path>
                <a:path w="2024379" h="953769">
                  <a:moveTo>
                    <a:pt x="1966722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1947672" y="38100"/>
                  </a:lnTo>
                  <a:lnTo>
                    <a:pt x="1947672" y="19050"/>
                  </a:lnTo>
                  <a:lnTo>
                    <a:pt x="1985772" y="19050"/>
                  </a:lnTo>
                  <a:lnTo>
                    <a:pt x="1984277" y="11626"/>
                  </a:lnTo>
                  <a:lnTo>
                    <a:pt x="1980199" y="5572"/>
                  </a:lnTo>
                  <a:lnTo>
                    <a:pt x="1974145" y="1494"/>
                  </a:lnTo>
                  <a:lnTo>
                    <a:pt x="1966722" y="0"/>
                  </a:lnTo>
                  <a:close/>
                </a:path>
                <a:path w="2024379" h="953769">
                  <a:moveTo>
                    <a:pt x="1985772" y="19050"/>
                  </a:moveTo>
                  <a:lnTo>
                    <a:pt x="1947672" y="19050"/>
                  </a:lnTo>
                  <a:lnTo>
                    <a:pt x="1966722" y="38100"/>
                  </a:lnTo>
                  <a:lnTo>
                    <a:pt x="1985772" y="38100"/>
                  </a:lnTo>
                  <a:lnTo>
                    <a:pt x="1985772" y="19050"/>
                  </a:lnTo>
                  <a:close/>
                </a:path>
                <a:path w="2024379" h="953769">
                  <a:moveTo>
                    <a:pt x="1985772" y="185928"/>
                  </a:moveTo>
                  <a:lnTo>
                    <a:pt x="1947672" y="185928"/>
                  </a:lnTo>
                  <a:lnTo>
                    <a:pt x="1947672" y="338328"/>
                  </a:lnTo>
                  <a:lnTo>
                    <a:pt x="1985772" y="338328"/>
                  </a:lnTo>
                  <a:lnTo>
                    <a:pt x="1985772" y="185928"/>
                  </a:lnTo>
                  <a:close/>
                </a:path>
                <a:path w="2024379" h="953769">
                  <a:moveTo>
                    <a:pt x="1985772" y="452628"/>
                  </a:moveTo>
                  <a:lnTo>
                    <a:pt x="1947672" y="452628"/>
                  </a:lnTo>
                  <a:lnTo>
                    <a:pt x="1947672" y="605028"/>
                  </a:lnTo>
                  <a:lnTo>
                    <a:pt x="1985772" y="605028"/>
                  </a:lnTo>
                  <a:lnTo>
                    <a:pt x="1985772" y="452628"/>
                  </a:lnTo>
                  <a:close/>
                </a:path>
                <a:path w="2024379" h="953769">
                  <a:moveTo>
                    <a:pt x="1947672" y="839216"/>
                  </a:moveTo>
                  <a:lnTo>
                    <a:pt x="1909572" y="839216"/>
                  </a:lnTo>
                  <a:lnTo>
                    <a:pt x="1966722" y="953516"/>
                  </a:lnTo>
                  <a:lnTo>
                    <a:pt x="2014347" y="858266"/>
                  </a:lnTo>
                  <a:lnTo>
                    <a:pt x="1947672" y="858266"/>
                  </a:lnTo>
                  <a:lnTo>
                    <a:pt x="1947672" y="839216"/>
                  </a:lnTo>
                  <a:close/>
                </a:path>
                <a:path w="2024379" h="953769">
                  <a:moveTo>
                    <a:pt x="1985772" y="719328"/>
                  </a:moveTo>
                  <a:lnTo>
                    <a:pt x="1947672" y="719328"/>
                  </a:lnTo>
                  <a:lnTo>
                    <a:pt x="1947672" y="858266"/>
                  </a:lnTo>
                  <a:lnTo>
                    <a:pt x="1985772" y="858266"/>
                  </a:lnTo>
                  <a:lnTo>
                    <a:pt x="1985772" y="719328"/>
                  </a:lnTo>
                  <a:close/>
                </a:path>
                <a:path w="2024379" h="953769">
                  <a:moveTo>
                    <a:pt x="2023872" y="839216"/>
                  </a:moveTo>
                  <a:lnTo>
                    <a:pt x="1985772" y="839216"/>
                  </a:lnTo>
                  <a:lnTo>
                    <a:pt x="1985772" y="858266"/>
                  </a:lnTo>
                  <a:lnTo>
                    <a:pt x="2014347" y="858266"/>
                  </a:lnTo>
                  <a:lnTo>
                    <a:pt x="2023872" y="83921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020" y="1831847"/>
              <a:ext cx="315467" cy="9342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32604" y="1966721"/>
              <a:ext cx="114300" cy="714375"/>
            </a:xfrm>
            <a:custGeom>
              <a:avLst/>
              <a:gdLst/>
              <a:ahLst/>
              <a:cxnLst/>
              <a:rect l="l" t="t" r="r" b="b"/>
              <a:pathLst>
                <a:path w="114300" h="71437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47650"/>
                  </a:lnTo>
                  <a:lnTo>
                    <a:pt x="76200" y="247650"/>
                  </a:lnTo>
                  <a:lnTo>
                    <a:pt x="76200" y="95250"/>
                  </a:lnTo>
                  <a:close/>
                </a:path>
                <a:path w="114300" h="71437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71437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  <a:path w="114300" h="714375">
                  <a:moveTo>
                    <a:pt x="76200" y="361950"/>
                  </a:moveTo>
                  <a:lnTo>
                    <a:pt x="38100" y="36195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361950"/>
                  </a:lnTo>
                  <a:close/>
                </a:path>
                <a:path w="114300" h="714375">
                  <a:moveTo>
                    <a:pt x="76200" y="628650"/>
                  </a:moveTo>
                  <a:lnTo>
                    <a:pt x="38100" y="628650"/>
                  </a:lnTo>
                  <a:lnTo>
                    <a:pt x="38100" y="714248"/>
                  </a:lnTo>
                  <a:lnTo>
                    <a:pt x="76200" y="714248"/>
                  </a:lnTo>
                  <a:lnTo>
                    <a:pt x="76200" y="6286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0423" y="2756915"/>
              <a:ext cx="1277112" cy="4358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73095" y="2868167"/>
              <a:ext cx="1017269" cy="173990"/>
            </a:xfrm>
            <a:custGeom>
              <a:avLst/>
              <a:gdLst/>
              <a:ahLst/>
              <a:cxnLst/>
              <a:rect l="l" t="t" r="r" b="b"/>
              <a:pathLst>
                <a:path w="1017270" h="173989">
                  <a:moveTo>
                    <a:pt x="843280" y="0"/>
                  </a:moveTo>
                  <a:lnTo>
                    <a:pt x="843280" y="173736"/>
                  </a:lnTo>
                  <a:lnTo>
                    <a:pt x="959104" y="115824"/>
                  </a:lnTo>
                  <a:lnTo>
                    <a:pt x="872236" y="115824"/>
                  </a:lnTo>
                  <a:lnTo>
                    <a:pt x="872236" y="57912"/>
                  </a:lnTo>
                  <a:lnTo>
                    <a:pt x="959103" y="57912"/>
                  </a:lnTo>
                  <a:lnTo>
                    <a:pt x="843280" y="0"/>
                  </a:lnTo>
                  <a:close/>
                </a:path>
                <a:path w="1017270" h="173989">
                  <a:moveTo>
                    <a:pt x="843280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843280" y="115824"/>
                  </a:lnTo>
                  <a:lnTo>
                    <a:pt x="843280" y="57912"/>
                  </a:lnTo>
                  <a:close/>
                </a:path>
                <a:path w="1017270" h="173989">
                  <a:moveTo>
                    <a:pt x="959103" y="57912"/>
                  </a:moveTo>
                  <a:lnTo>
                    <a:pt x="872236" y="57912"/>
                  </a:lnTo>
                  <a:lnTo>
                    <a:pt x="872236" y="115824"/>
                  </a:lnTo>
                  <a:lnTo>
                    <a:pt x="959104" y="115824"/>
                  </a:lnTo>
                  <a:lnTo>
                    <a:pt x="1017016" y="86868"/>
                  </a:lnTo>
                  <a:lnTo>
                    <a:pt x="959103" y="5791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20" y="2756915"/>
              <a:ext cx="1412748" cy="4358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46191" y="2868167"/>
              <a:ext cx="1152525" cy="173990"/>
            </a:xfrm>
            <a:custGeom>
              <a:avLst/>
              <a:gdLst/>
              <a:ahLst/>
              <a:cxnLst/>
              <a:rect l="l" t="t" r="r" b="b"/>
              <a:pathLst>
                <a:path w="1152525" h="173989">
                  <a:moveTo>
                    <a:pt x="978408" y="0"/>
                  </a:moveTo>
                  <a:lnTo>
                    <a:pt x="978408" y="173736"/>
                  </a:lnTo>
                  <a:lnTo>
                    <a:pt x="1094232" y="115824"/>
                  </a:lnTo>
                  <a:lnTo>
                    <a:pt x="1007363" y="115824"/>
                  </a:lnTo>
                  <a:lnTo>
                    <a:pt x="1007363" y="57912"/>
                  </a:lnTo>
                  <a:lnTo>
                    <a:pt x="1094231" y="57912"/>
                  </a:lnTo>
                  <a:lnTo>
                    <a:pt x="978408" y="0"/>
                  </a:lnTo>
                  <a:close/>
                </a:path>
                <a:path w="1152525" h="173989">
                  <a:moveTo>
                    <a:pt x="978408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978408" y="115824"/>
                  </a:lnTo>
                  <a:lnTo>
                    <a:pt x="978408" y="57912"/>
                  </a:lnTo>
                  <a:close/>
                </a:path>
                <a:path w="1152525" h="173989">
                  <a:moveTo>
                    <a:pt x="1094231" y="57912"/>
                  </a:moveTo>
                  <a:lnTo>
                    <a:pt x="1007363" y="57912"/>
                  </a:lnTo>
                  <a:lnTo>
                    <a:pt x="1007363" y="115824"/>
                  </a:lnTo>
                  <a:lnTo>
                    <a:pt x="1094232" y="115824"/>
                  </a:lnTo>
                  <a:lnTo>
                    <a:pt x="1152144" y="86868"/>
                  </a:lnTo>
                  <a:lnTo>
                    <a:pt x="1094231" y="5791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1251" y="1947671"/>
              <a:ext cx="315467" cy="914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21835" y="1966721"/>
              <a:ext cx="114300" cy="714375"/>
            </a:xfrm>
            <a:custGeom>
              <a:avLst/>
              <a:gdLst/>
              <a:ahLst/>
              <a:cxnLst/>
              <a:rect l="l" t="t" r="r" b="b"/>
              <a:pathLst>
                <a:path w="114300" h="714375">
                  <a:moveTo>
                    <a:pt x="76200" y="0"/>
                  </a:moveTo>
                  <a:lnTo>
                    <a:pt x="38100" y="0"/>
                  </a:lnTo>
                  <a:lnTo>
                    <a:pt x="38100" y="152400"/>
                  </a:lnTo>
                  <a:lnTo>
                    <a:pt x="76200" y="152400"/>
                  </a:lnTo>
                  <a:lnTo>
                    <a:pt x="76200" y="0"/>
                  </a:lnTo>
                  <a:close/>
                </a:path>
                <a:path w="114300" h="714375">
                  <a:moveTo>
                    <a:pt x="76200" y="266700"/>
                  </a:moveTo>
                  <a:lnTo>
                    <a:pt x="38100" y="266700"/>
                  </a:lnTo>
                  <a:lnTo>
                    <a:pt x="38100" y="419100"/>
                  </a:lnTo>
                  <a:lnTo>
                    <a:pt x="76200" y="419100"/>
                  </a:lnTo>
                  <a:lnTo>
                    <a:pt x="76200" y="266700"/>
                  </a:lnTo>
                  <a:close/>
                </a:path>
                <a:path w="114300" h="714375">
                  <a:moveTo>
                    <a:pt x="38100" y="599948"/>
                  </a:moveTo>
                  <a:lnTo>
                    <a:pt x="0" y="599948"/>
                  </a:lnTo>
                  <a:lnTo>
                    <a:pt x="57150" y="714248"/>
                  </a:lnTo>
                  <a:lnTo>
                    <a:pt x="104775" y="618998"/>
                  </a:lnTo>
                  <a:lnTo>
                    <a:pt x="38100" y="618998"/>
                  </a:lnTo>
                  <a:lnTo>
                    <a:pt x="38100" y="599948"/>
                  </a:lnTo>
                  <a:close/>
                </a:path>
                <a:path w="114300" h="714375">
                  <a:moveTo>
                    <a:pt x="76200" y="533400"/>
                  </a:moveTo>
                  <a:lnTo>
                    <a:pt x="38100" y="533400"/>
                  </a:lnTo>
                  <a:lnTo>
                    <a:pt x="38100" y="618998"/>
                  </a:lnTo>
                  <a:lnTo>
                    <a:pt x="76200" y="618998"/>
                  </a:lnTo>
                  <a:lnTo>
                    <a:pt x="76200" y="533400"/>
                  </a:lnTo>
                  <a:close/>
                </a:path>
                <a:path w="114300" h="714375">
                  <a:moveTo>
                    <a:pt x="114300" y="599948"/>
                  </a:moveTo>
                  <a:lnTo>
                    <a:pt x="76200" y="599948"/>
                  </a:lnTo>
                  <a:lnTo>
                    <a:pt x="76200" y="618998"/>
                  </a:lnTo>
                  <a:lnTo>
                    <a:pt x="104775" y="618998"/>
                  </a:lnTo>
                  <a:lnTo>
                    <a:pt x="114300" y="5999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27807" y="1260728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164326" y="1235455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2740" y="2191639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68621" y="219163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1A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146" y="234442"/>
            <a:ext cx="470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Teknik</a:t>
            </a:r>
            <a:r>
              <a:rPr sz="2800" spc="-10" dirty="0"/>
              <a:t> </a:t>
            </a:r>
            <a:r>
              <a:rPr sz="2800" spc="-5" dirty="0"/>
              <a:t>I/O</a:t>
            </a:r>
            <a:r>
              <a:rPr sz="2800" spc="-35" dirty="0"/>
              <a:t> </a:t>
            </a:r>
            <a:r>
              <a:rPr sz="2800" spc="-5" dirty="0"/>
              <a:t>Terprogram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35407" y="1282700"/>
            <a:ext cx="8627110" cy="3786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38109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Proses 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saling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dipertukarkan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antara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dan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I/O.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mengeksekusi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memberikan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kepada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langsung,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seperti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pemindahan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data,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pengiriman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perintah, dan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monitoring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perangkat.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melaksanakan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perintah-perintah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I/O,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akan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mengeluarkan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endParaRPr sz="18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dilakukan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917700" marR="5080" indent="526288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K</a:t>
            </a:r>
            <a:r>
              <a:rPr sz="1800" b="1" spc="5" dirty="0">
                <a:solidFill>
                  <a:srgbClr val="16165D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le</a:t>
            </a:r>
            <a:r>
              <a:rPr sz="1800" b="1" spc="5" dirty="0">
                <a:solidFill>
                  <a:srgbClr val="16165D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ahan 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Kelemahan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menunggu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sampai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selesai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dilakukan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membuang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waktu.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teknik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tidak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endParaRPr sz="18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interupsi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kepada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709" y="234442"/>
            <a:ext cx="4761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Klasifikasi</a:t>
            </a:r>
            <a:r>
              <a:rPr sz="2800" spc="10" dirty="0"/>
              <a:t> </a:t>
            </a:r>
            <a:r>
              <a:rPr sz="2800" spc="-5" dirty="0"/>
              <a:t>Perintah</a:t>
            </a:r>
            <a:r>
              <a:rPr sz="2800" spc="-1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2495" y="1247647"/>
            <a:ext cx="8449945" cy="461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 marR="13970" indent="579818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b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Control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mengaktivasi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peripheral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memberitahukan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tugas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diperintahkan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kepadanya.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Verdana"/>
              <a:cs typeface="Verdana"/>
            </a:endParaRPr>
          </a:p>
          <a:p>
            <a:pPr marL="12700" marR="5715" indent="6692900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Perintah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Test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menguji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berbagai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kondisi</a:t>
            </a:r>
            <a:r>
              <a:rPr sz="18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status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perangkatnya.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perlu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mengetahui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perangkatnya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endParaRPr sz="1800">
              <a:latin typeface="Verdana"/>
              <a:cs typeface="Verdana"/>
            </a:endParaRPr>
          </a:p>
          <a:p>
            <a:pPr marR="1397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keadaan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aktif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siap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Verdana"/>
              <a:cs typeface="Verdana"/>
            </a:endParaRPr>
          </a:p>
          <a:p>
            <a:pPr marL="67310" marR="7620" indent="6541770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Perintah Read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mengambil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paket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didalam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buffer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internal,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kemudian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paket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dikirim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melaui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setelah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terjadi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sinkronisasi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maupun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b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Write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memerintahkan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mengambil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 dari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diberikan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tujuan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709" y="234442"/>
            <a:ext cx="4761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Klasifikasi</a:t>
            </a:r>
            <a:r>
              <a:rPr sz="2800" spc="10" dirty="0"/>
              <a:t> </a:t>
            </a:r>
            <a:r>
              <a:rPr sz="2800" spc="-5" dirty="0"/>
              <a:t>Perintah</a:t>
            </a:r>
            <a:r>
              <a:rPr sz="2800" spc="-1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65836" y="1614373"/>
            <a:ext cx="8396605" cy="401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Terprogram,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dua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macam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implementasi</a:t>
            </a:r>
            <a:endParaRPr sz="1800">
              <a:latin typeface="Verdana"/>
              <a:cs typeface="Verdana"/>
            </a:endParaRPr>
          </a:p>
          <a:p>
            <a:pPr marR="11430" algn="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tertuang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yaitu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memory-mapped</a:t>
            </a:r>
            <a:endParaRPr sz="1800">
              <a:latin typeface="Verdana"/>
              <a:cs typeface="Verdana"/>
            </a:endParaRPr>
          </a:p>
          <a:p>
            <a:pPr marR="13335" algn="r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isolated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50">
              <a:latin typeface="Verdana"/>
              <a:cs typeface="Verdana"/>
            </a:endParaRPr>
          </a:p>
          <a:p>
            <a:pPr marL="253365" marR="13335" indent="542417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Memory-Mapped</a:t>
            </a:r>
            <a:r>
              <a:rPr sz="1800" b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tempat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perangkat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I/O.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Keuntungannya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efisien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pemrograman,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namun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memakan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ruang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Verdana"/>
              <a:cs typeface="Verdana"/>
            </a:endParaRPr>
          </a:p>
          <a:p>
            <a:pPr marL="12700" marR="5080" indent="6741795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Isolated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Dilakukan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pemisahan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ruang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ruang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I/O.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diperlukan</a:t>
            </a:r>
            <a:r>
              <a:rPr sz="18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ilengkapi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saluran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pembacaan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penulisan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ditambah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saluran</a:t>
            </a:r>
            <a:endParaRPr sz="18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580" y="234441"/>
            <a:ext cx="6941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Ilustrasi</a:t>
            </a:r>
            <a:r>
              <a:rPr dirty="0"/>
              <a:t> </a:t>
            </a:r>
            <a:r>
              <a:rPr spc="-5" dirty="0"/>
              <a:t>Diagram</a:t>
            </a:r>
            <a:r>
              <a:rPr spc="-15" dirty="0"/>
              <a:t> </a:t>
            </a:r>
            <a:r>
              <a:rPr spc="-5" dirty="0"/>
              <a:t>Blok</a:t>
            </a:r>
            <a:r>
              <a:rPr dirty="0"/>
              <a:t> </a:t>
            </a:r>
            <a:r>
              <a:rPr spc="-5" dirty="0"/>
              <a:t>Programmed</a:t>
            </a:r>
            <a:r>
              <a:rPr dirty="0"/>
              <a:t> I/O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002" y="3435477"/>
            <a:ext cx="81349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053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1.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Pembacaan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Status Device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2.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 data dari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Langkah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3.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Pengiriman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dari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Ketiga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tersebut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diulangi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setiap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byte,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setelah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1,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2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dikerjakan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siap,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jika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maka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1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diulangi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kembali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127" y="1562100"/>
            <a:ext cx="1591310" cy="1042669"/>
            <a:chOff x="643127" y="1562100"/>
            <a:chExt cx="1591310" cy="104266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365" y="1619970"/>
              <a:ext cx="1489057" cy="984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562100"/>
              <a:ext cx="1591056" cy="806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1703831"/>
              <a:ext cx="1296924" cy="7924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9431" y="1703832"/>
            <a:ext cx="1297305" cy="7924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95"/>
              </a:spcBef>
            </a:pP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0409" y="1566672"/>
            <a:ext cx="1489075" cy="1035050"/>
            <a:chOff x="2950409" y="1566672"/>
            <a:chExt cx="1489075" cy="10350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0409" y="1616922"/>
              <a:ext cx="1489057" cy="9845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2967" y="1566672"/>
              <a:ext cx="1042416" cy="7528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475" y="1700784"/>
              <a:ext cx="1296924" cy="7924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46476" y="1700783"/>
            <a:ext cx="1297305" cy="7924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309"/>
              </a:spcBef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3415" y="1595627"/>
            <a:ext cx="1632585" cy="1012190"/>
            <a:chOff x="5233415" y="1595627"/>
            <a:chExt cx="1632585" cy="101219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523" y="1624522"/>
              <a:ext cx="1487313" cy="9831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3415" y="1595627"/>
              <a:ext cx="1632204" cy="8854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4479" y="1708403"/>
              <a:ext cx="1295400" cy="7909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64479" y="1708404"/>
            <a:ext cx="1295400" cy="7912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29895" marR="93345" indent="-329565">
              <a:lnSpc>
                <a:spcPts val="1880"/>
              </a:lnSpc>
              <a:spcBef>
                <a:spcPts val="439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e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ngontrol 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56403" y="1571244"/>
            <a:ext cx="1487805" cy="1053465"/>
            <a:chOff x="7356403" y="1571244"/>
            <a:chExt cx="1487805" cy="105346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6403" y="1616922"/>
              <a:ext cx="1487313" cy="9845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9604" y="1571244"/>
              <a:ext cx="1223772" cy="10530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52360" y="1700784"/>
              <a:ext cx="1295400" cy="7924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452359" y="1700783"/>
            <a:ext cx="1295400" cy="7924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365125" algn="r">
              <a:lnSpc>
                <a:spcPts val="2380"/>
              </a:lnSpc>
              <a:spcBef>
                <a:spcPts val="345"/>
              </a:spcBef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2000">
              <a:latin typeface="Verdana"/>
              <a:cs typeface="Verdana"/>
            </a:endParaRPr>
          </a:p>
          <a:p>
            <a:pPr marR="300990" algn="r">
              <a:lnSpc>
                <a:spcPts val="2380"/>
              </a:lnSpc>
              <a:tabLst>
                <a:tab pos="310515" algn="l"/>
              </a:tabLst>
            </a:pPr>
            <a:r>
              <a:rPr sz="2400" i="1" u="sng" spc="-7" baseline="27777" dirty="0">
                <a:solidFill>
                  <a:srgbClr val="16165D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         </a:t>
            </a:r>
            <a:r>
              <a:rPr sz="2400" i="1" u="sng" spc="330" baseline="27777" dirty="0">
                <a:solidFill>
                  <a:srgbClr val="16165D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i="1" baseline="27777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Drive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60642" y="1741932"/>
            <a:ext cx="796925" cy="603885"/>
            <a:chOff x="6660642" y="1741932"/>
            <a:chExt cx="796925" cy="603885"/>
          </a:xfrm>
        </p:grpSpPr>
        <p:sp>
          <p:nvSpPr>
            <p:cNvPr id="26" name="object 26"/>
            <p:cNvSpPr/>
            <p:nvPr/>
          </p:nvSpPr>
          <p:spPr>
            <a:xfrm>
              <a:off x="6660642" y="1741932"/>
              <a:ext cx="792480" cy="114300"/>
            </a:xfrm>
            <a:custGeom>
              <a:avLst/>
              <a:gdLst/>
              <a:ahLst/>
              <a:cxnLst/>
              <a:rect l="l" t="t" r="r" b="b"/>
              <a:pathLst>
                <a:path w="79247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79247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792479" h="114300">
                  <a:moveTo>
                    <a:pt x="792099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792099" y="76200"/>
                  </a:lnTo>
                  <a:lnTo>
                    <a:pt x="7920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5600" y="2340864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0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26360" y="1742693"/>
            <a:ext cx="818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2.</a:t>
            </a:r>
            <a:r>
              <a:rPr sz="16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5667" y="1386967"/>
            <a:ext cx="818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3.</a:t>
            </a:r>
            <a:r>
              <a:rPr sz="16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6834" y="2413761"/>
            <a:ext cx="1019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1.</a:t>
            </a:r>
            <a:r>
              <a:rPr sz="16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status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41515" y="1209802"/>
            <a:ext cx="915035" cy="506095"/>
          </a:xfrm>
          <a:custGeom>
            <a:avLst/>
            <a:gdLst/>
            <a:ahLst/>
            <a:cxnLst/>
            <a:rect l="l" t="t" r="r" b="b"/>
            <a:pathLst>
              <a:path w="915034" h="506094">
                <a:moveTo>
                  <a:pt x="0" y="429387"/>
                </a:moveTo>
                <a:lnTo>
                  <a:pt x="37464" y="505968"/>
                </a:lnTo>
                <a:lnTo>
                  <a:pt x="69852" y="442468"/>
                </a:lnTo>
                <a:lnTo>
                  <a:pt x="31623" y="442468"/>
                </a:lnTo>
                <a:lnTo>
                  <a:pt x="31626" y="429650"/>
                </a:lnTo>
                <a:lnTo>
                  <a:pt x="0" y="429387"/>
                </a:lnTo>
                <a:close/>
              </a:path>
              <a:path w="915034" h="506094">
                <a:moveTo>
                  <a:pt x="31626" y="429650"/>
                </a:moveTo>
                <a:lnTo>
                  <a:pt x="31623" y="442468"/>
                </a:lnTo>
                <a:lnTo>
                  <a:pt x="44323" y="442468"/>
                </a:lnTo>
                <a:lnTo>
                  <a:pt x="44326" y="429756"/>
                </a:lnTo>
                <a:lnTo>
                  <a:pt x="31626" y="429650"/>
                </a:lnTo>
                <a:close/>
              </a:path>
              <a:path w="915034" h="506094">
                <a:moveTo>
                  <a:pt x="44326" y="429756"/>
                </a:moveTo>
                <a:lnTo>
                  <a:pt x="44323" y="442468"/>
                </a:lnTo>
                <a:lnTo>
                  <a:pt x="69852" y="442468"/>
                </a:lnTo>
                <a:lnTo>
                  <a:pt x="76200" y="430022"/>
                </a:lnTo>
                <a:lnTo>
                  <a:pt x="44326" y="429756"/>
                </a:lnTo>
                <a:close/>
              </a:path>
              <a:path w="915034" h="506094">
                <a:moveTo>
                  <a:pt x="915034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626" y="429650"/>
                </a:lnTo>
                <a:lnTo>
                  <a:pt x="44326" y="429756"/>
                </a:lnTo>
                <a:lnTo>
                  <a:pt x="44448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915034" y="6350"/>
                </a:lnTo>
                <a:lnTo>
                  <a:pt x="915034" y="0"/>
                </a:lnTo>
                <a:close/>
              </a:path>
              <a:path w="915034" h="506094">
                <a:moveTo>
                  <a:pt x="44450" y="6350"/>
                </a:moveTo>
                <a:lnTo>
                  <a:pt x="38100" y="12700"/>
                </a:lnTo>
                <a:lnTo>
                  <a:pt x="44448" y="12700"/>
                </a:lnTo>
                <a:lnTo>
                  <a:pt x="44450" y="6350"/>
                </a:lnTo>
                <a:close/>
              </a:path>
              <a:path w="915034" h="506094">
                <a:moveTo>
                  <a:pt x="915034" y="6350"/>
                </a:moveTo>
                <a:lnTo>
                  <a:pt x="44450" y="6350"/>
                </a:lnTo>
                <a:lnTo>
                  <a:pt x="44448" y="12700"/>
                </a:lnTo>
                <a:lnTo>
                  <a:pt x="915034" y="12700"/>
                </a:lnTo>
                <a:lnTo>
                  <a:pt x="91503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03895" y="1211961"/>
            <a:ext cx="727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Ready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7667" y="174879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5604" y="1684020"/>
            <a:ext cx="3098800" cy="707390"/>
            <a:chOff x="2165604" y="1684020"/>
            <a:chExt cx="3098800" cy="707390"/>
          </a:xfrm>
        </p:grpSpPr>
        <p:sp>
          <p:nvSpPr>
            <p:cNvPr id="35" name="object 35"/>
            <p:cNvSpPr/>
            <p:nvPr/>
          </p:nvSpPr>
          <p:spPr>
            <a:xfrm>
              <a:off x="2170176" y="1990344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80" h="213360">
                  <a:moveTo>
                    <a:pt x="685800" y="0"/>
                  </a:moveTo>
                  <a:lnTo>
                    <a:pt x="685800" y="53339"/>
                  </a:lnTo>
                  <a:lnTo>
                    <a:pt x="106680" y="53339"/>
                  </a:lnTo>
                  <a:lnTo>
                    <a:pt x="106680" y="0"/>
                  </a:lnTo>
                  <a:lnTo>
                    <a:pt x="0" y="106679"/>
                  </a:lnTo>
                  <a:lnTo>
                    <a:pt x="106680" y="213359"/>
                  </a:lnTo>
                  <a:lnTo>
                    <a:pt x="106680" y="160019"/>
                  </a:lnTo>
                  <a:lnTo>
                    <a:pt x="685800" y="160019"/>
                  </a:lnTo>
                  <a:lnTo>
                    <a:pt x="685800" y="213359"/>
                  </a:lnTo>
                  <a:lnTo>
                    <a:pt x="792480" y="10667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0176" y="1990344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80" h="213360">
                  <a:moveTo>
                    <a:pt x="0" y="106679"/>
                  </a:moveTo>
                  <a:lnTo>
                    <a:pt x="106680" y="0"/>
                  </a:lnTo>
                  <a:lnTo>
                    <a:pt x="106680" y="53339"/>
                  </a:lnTo>
                  <a:lnTo>
                    <a:pt x="685800" y="53339"/>
                  </a:lnTo>
                  <a:lnTo>
                    <a:pt x="685800" y="0"/>
                  </a:lnTo>
                  <a:lnTo>
                    <a:pt x="792480" y="106679"/>
                  </a:lnTo>
                  <a:lnTo>
                    <a:pt x="685800" y="213359"/>
                  </a:lnTo>
                  <a:lnTo>
                    <a:pt x="685800" y="160019"/>
                  </a:lnTo>
                  <a:lnTo>
                    <a:pt x="106680" y="160019"/>
                  </a:lnTo>
                  <a:lnTo>
                    <a:pt x="106680" y="213359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844" y="1688592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79" h="213360">
                  <a:moveTo>
                    <a:pt x="685800" y="0"/>
                  </a:moveTo>
                  <a:lnTo>
                    <a:pt x="685800" y="53340"/>
                  </a:lnTo>
                  <a:lnTo>
                    <a:pt x="106679" y="53340"/>
                  </a:lnTo>
                  <a:lnTo>
                    <a:pt x="106679" y="0"/>
                  </a:lnTo>
                  <a:lnTo>
                    <a:pt x="0" y="106680"/>
                  </a:lnTo>
                  <a:lnTo>
                    <a:pt x="106679" y="213360"/>
                  </a:lnTo>
                  <a:lnTo>
                    <a:pt x="106679" y="160020"/>
                  </a:lnTo>
                  <a:lnTo>
                    <a:pt x="685800" y="160020"/>
                  </a:lnTo>
                  <a:lnTo>
                    <a:pt x="685800" y="213360"/>
                  </a:lnTo>
                  <a:lnTo>
                    <a:pt x="792479" y="10668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844" y="1688592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79" h="213360">
                  <a:moveTo>
                    <a:pt x="0" y="106680"/>
                  </a:moveTo>
                  <a:lnTo>
                    <a:pt x="106679" y="0"/>
                  </a:lnTo>
                  <a:lnTo>
                    <a:pt x="106679" y="53340"/>
                  </a:lnTo>
                  <a:lnTo>
                    <a:pt x="685800" y="53340"/>
                  </a:lnTo>
                  <a:lnTo>
                    <a:pt x="685800" y="0"/>
                  </a:lnTo>
                  <a:lnTo>
                    <a:pt x="792479" y="106680"/>
                  </a:lnTo>
                  <a:lnTo>
                    <a:pt x="685800" y="213360"/>
                  </a:lnTo>
                  <a:lnTo>
                    <a:pt x="685800" y="160020"/>
                  </a:lnTo>
                  <a:lnTo>
                    <a:pt x="106679" y="160020"/>
                  </a:lnTo>
                  <a:lnTo>
                    <a:pt x="106679" y="21336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844" y="2203704"/>
              <a:ext cx="792480" cy="182880"/>
            </a:xfrm>
            <a:custGeom>
              <a:avLst/>
              <a:gdLst/>
              <a:ahLst/>
              <a:cxnLst/>
              <a:rect l="l" t="t" r="r" b="b"/>
              <a:pathLst>
                <a:path w="792479" h="182880">
                  <a:moveTo>
                    <a:pt x="91439" y="0"/>
                  </a:moveTo>
                  <a:lnTo>
                    <a:pt x="0" y="91440"/>
                  </a:lnTo>
                  <a:lnTo>
                    <a:pt x="91439" y="182880"/>
                  </a:lnTo>
                  <a:lnTo>
                    <a:pt x="91439" y="137160"/>
                  </a:lnTo>
                  <a:lnTo>
                    <a:pt x="792479" y="137160"/>
                  </a:lnTo>
                  <a:lnTo>
                    <a:pt x="792479" y="45720"/>
                  </a:lnTo>
                  <a:lnTo>
                    <a:pt x="91439" y="4572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844" y="2203704"/>
              <a:ext cx="792480" cy="182880"/>
            </a:xfrm>
            <a:custGeom>
              <a:avLst/>
              <a:gdLst/>
              <a:ahLst/>
              <a:cxnLst/>
              <a:rect l="l" t="t" r="r" b="b"/>
              <a:pathLst>
                <a:path w="792479" h="182880">
                  <a:moveTo>
                    <a:pt x="0" y="91440"/>
                  </a:moveTo>
                  <a:lnTo>
                    <a:pt x="91439" y="0"/>
                  </a:lnTo>
                  <a:lnTo>
                    <a:pt x="91439" y="45720"/>
                  </a:lnTo>
                  <a:lnTo>
                    <a:pt x="792479" y="45720"/>
                  </a:lnTo>
                  <a:lnTo>
                    <a:pt x="792479" y="137160"/>
                  </a:lnTo>
                  <a:lnTo>
                    <a:pt x="91439" y="137160"/>
                  </a:lnTo>
                  <a:lnTo>
                    <a:pt x="91439" y="182880"/>
                  </a:lnTo>
                  <a:lnTo>
                    <a:pt x="0" y="914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1124711"/>
            <a:ext cx="1847088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</a:t>
            </a:r>
            <a:r>
              <a:rPr spc="-20" dirty="0"/>
              <a:t> </a:t>
            </a:r>
            <a:r>
              <a:rPr spc="-5" dirty="0"/>
              <a:t>Transfer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Programmed</a:t>
            </a:r>
            <a:r>
              <a:rPr spc="-15" dirty="0"/>
              <a:t> </a:t>
            </a:r>
            <a:r>
              <a:rPr dirty="0"/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9520" y="1124711"/>
            <a:ext cx="1847214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Mulai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1501" y="1901761"/>
            <a:ext cx="2132965" cy="654685"/>
            <a:chOff x="3631501" y="1901761"/>
            <a:chExt cx="2132965" cy="6546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264" y="1906523"/>
              <a:ext cx="2122932" cy="6446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36264" y="1906523"/>
              <a:ext cx="2123440" cy="645160"/>
            </a:xfrm>
            <a:custGeom>
              <a:avLst/>
              <a:gdLst/>
              <a:ahLst/>
              <a:cxnLst/>
              <a:rect l="l" t="t" r="r" b="b"/>
              <a:pathLst>
                <a:path w="2123440" h="645160">
                  <a:moveTo>
                    <a:pt x="0" y="644651"/>
                  </a:moveTo>
                  <a:lnTo>
                    <a:pt x="2122932" y="644651"/>
                  </a:lnTo>
                  <a:lnTo>
                    <a:pt x="2122932" y="0"/>
                  </a:lnTo>
                  <a:lnTo>
                    <a:pt x="0" y="0"/>
                  </a:lnTo>
                  <a:lnTo>
                    <a:pt x="0" y="6446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71671" y="1938020"/>
            <a:ext cx="1452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Verdana"/>
                <a:cs typeface="Verdana"/>
              </a:rPr>
              <a:t>P</a:t>
            </a:r>
            <a:r>
              <a:rPr sz="1500" b="1" spc="-5" dirty="0">
                <a:latin typeface="Verdana"/>
                <a:cs typeface="Verdana"/>
              </a:rPr>
              <a:t>eriks</a:t>
            </a:r>
            <a:r>
              <a:rPr sz="1500" b="1" spc="5" dirty="0">
                <a:latin typeface="Verdana"/>
                <a:cs typeface="Verdana"/>
              </a:rPr>
              <a:t>a</a:t>
            </a:r>
            <a:r>
              <a:rPr sz="1500" b="1" spc="-5" dirty="0">
                <a:latin typeface="Verdana"/>
                <a:cs typeface="Verdana"/>
              </a:rPr>
              <a:t>/</a:t>
            </a:r>
            <a:r>
              <a:rPr sz="1500" b="1" spc="-10" dirty="0">
                <a:latin typeface="Verdana"/>
                <a:cs typeface="Verdana"/>
              </a:rPr>
              <a:t>b</a:t>
            </a:r>
            <a:r>
              <a:rPr sz="1500" b="1" dirty="0">
                <a:latin typeface="Verdana"/>
                <a:cs typeface="Verdana"/>
              </a:rPr>
              <a:t>aca  </a:t>
            </a:r>
            <a:r>
              <a:rPr sz="1500" b="1" spc="-5" dirty="0">
                <a:latin typeface="Verdana"/>
                <a:cs typeface="Verdana"/>
              </a:rPr>
              <a:t>status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Disk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7785" y="2791777"/>
            <a:ext cx="2242185" cy="3306445"/>
            <a:chOff x="3617785" y="2791777"/>
            <a:chExt cx="2242185" cy="33064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959" y="5113019"/>
              <a:ext cx="1604772" cy="9799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70959" y="5113019"/>
              <a:ext cx="1605280" cy="980440"/>
            </a:xfrm>
            <a:custGeom>
              <a:avLst/>
              <a:gdLst/>
              <a:ahLst/>
              <a:cxnLst/>
              <a:rect l="l" t="t" r="r" b="b"/>
              <a:pathLst>
                <a:path w="1605279" h="980439">
                  <a:moveTo>
                    <a:pt x="0" y="489965"/>
                  </a:moveTo>
                  <a:lnTo>
                    <a:pt x="802386" y="0"/>
                  </a:lnTo>
                  <a:lnTo>
                    <a:pt x="1604772" y="489965"/>
                  </a:lnTo>
                  <a:lnTo>
                    <a:pt x="802386" y="979931"/>
                  </a:lnTo>
                  <a:lnTo>
                    <a:pt x="0" y="48996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7" y="2796539"/>
              <a:ext cx="1604772" cy="9814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96867" y="2796539"/>
              <a:ext cx="1605280" cy="981710"/>
            </a:xfrm>
            <a:custGeom>
              <a:avLst/>
              <a:gdLst/>
              <a:ahLst/>
              <a:cxnLst/>
              <a:rect l="l" t="t" r="r" b="b"/>
              <a:pathLst>
                <a:path w="1605279" h="981710">
                  <a:moveTo>
                    <a:pt x="0" y="490727"/>
                  </a:moveTo>
                  <a:lnTo>
                    <a:pt x="802386" y="0"/>
                  </a:lnTo>
                  <a:lnTo>
                    <a:pt x="1604772" y="490727"/>
                  </a:lnTo>
                  <a:lnTo>
                    <a:pt x="802386" y="981456"/>
                  </a:lnTo>
                  <a:lnTo>
                    <a:pt x="0" y="490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2547" y="4034027"/>
              <a:ext cx="2232660" cy="745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22547" y="4034027"/>
              <a:ext cx="2232660" cy="745490"/>
            </a:xfrm>
            <a:custGeom>
              <a:avLst/>
              <a:gdLst/>
              <a:ahLst/>
              <a:cxnLst/>
              <a:rect l="l" t="t" r="r" b="b"/>
              <a:pathLst>
                <a:path w="2232660" h="745489">
                  <a:moveTo>
                    <a:pt x="0" y="745236"/>
                  </a:moveTo>
                  <a:lnTo>
                    <a:pt x="2232660" y="745236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7452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62069" y="5390489"/>
            <a:ext cx="621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Verdana"/>
                <a:cs typeface="Verdana"/>
              </a:rPr>
              <a:t>Diker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jak</a:t>
            </a:r>
            <a:r>
              <a:rPr sz="1500" b="1" spc="5" dirty="0">
                <a:latin typeface="Verdana"/>
                <a:cs typeface="Verdana"/>
              </a:rPr>
              <a:t>a</a:t>
            </a:r>
            <a:r>
              <a:rPr sz="1500" b="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?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28798" y="1557400"/>
            <a:ext cx="6150610" cy="4364990"/>
            <a:chOff x="2828798" y="1557400"/>
            <a:chExt cx="6150610" cy="4364990"/>
          </a:xfrm>
        </p:grpSpPr>
        <p:sp>
          <p:nvSpPr>
            <p:cNvPr id="19" name="object 19"/>
            <p:cNvSpPr/>
            <p:nvPr/>
          </p:nvSpPr>
          <p:spPr>
            <a:xfrm>
              <a:off x="4660138" y="1557400"/>
              <a:ext cx="76200" cy="349885"/>
            </a:xfrm>
            <a:custGeom>
              <a:avLst/>
              <a:gdLst/>
              <a:ahLst/>
              <a:cxnLst/>
              <a:rect l="l" t="t" r="r" b="b"/>
              <a:pathLst>
                <a:path w="76200" h="349885">
                  <a:moveTo>
                    <a:pt x="0" y="272541"/>
                  </a:moveTo>
                  <a:lnTo>
                    <a:pt x="36829" y="349376"/>
                  </a:lnTo>
                  <a:lnTo>
                    <a:pt x="69847" y="286003"/>
                  </a:lnTo>
                  <a:lnTo>
                    <a:pt x="44196" y="286003"/>
                  </a:lnTo>
                  <a:lnTo>
                    <a:pt x="31496" y="285750"/>
                  </a:lnTo>
                  <a:lnTo>
                    <a:pt x="31698" y="273070"/>
                  </a:lnTo>
                  <a:lnTo>
                    <a:pt x="0" y="272541"/>
                  </a:lnTo>
                  <a:close/>
                </a:path>
                <a:path w="76200" h="349885">
                  <a:moveTo>
                    <a:pt x="31698" y="273070"/>
                  </a:moveTo>
                  <a:lnTo>
                    <a:pt x="31496" y="285750"/>
                  </a:lnTo>
                  <a:lnTo>
                    <a:pt x="44196" y="286003"/>
                  </a:lnTo>
                  <a:lnTo>
                    <a:pt x="44399" y="273281"/>
                  </a:lnTo>
                  <a:lnTo>
                    <a:pt x="31698" y="273070"/>
                  </a:lnTo>
                  <a:close/>
                </a:path>
                <a:path w="76200" h="349885">
                  <a:moveTo>
                    <a:pt x="44399" y="273281"/>
                  </a:moveTo>
                  <a:lnTo>
                    <a:pt x="44196" y="286003"/>
                  </a:lnTo>
                  <a:lnTo>
                    <a:pt x="69847" y="286003"/>
                  </a:lnTo>
                  <a:lnTo>
                    <a:pt x="76200" y="273812"/>
                  </a:lnTo>
                  <a:lnTo>
                    <a:pt x="44399" y="273281"/>
                  </a:lnTo>
                  <a:close/>
                </a:path>
                <a:path w="76200" h="349885">
                  <a:moveTo>
                    <a:pt x="36067" y="0"/>
                  </a:moveTo>
                  <a:lnTo>
                    <a:pt x="31698" y="273070"/>
                  </a:lnTo>
                  <a:lnTo>
                    <a:pt x="44399" y="273281"/>
                  </a:lnTo>
                  <a:lnTo>
                    <a:pt x="48767" y="253"/>
                  </a:lnTo>
                  <a:lnTo>
                    <a:pt x="36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0011" y="2551175"/>
              <a:ext cx="76200" cy="2462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0418" y="1726056"/>
              <a:ext cx="1600835" cy="1567815"/>
            </a:xfrm>
            <a:custGeom>
              <a:avLst/>
              <a:gdLst/>
              <a:ahLst/>
              <a:cxnLst/>
              <a:rect l="l" t="t" r="r" b="b"/>
              <a:pathLst>
                <a:path w="1600835" h="1567814">
                  <a:moveTo>
                    <a:pt x="6350" y="31495"/>
                  </a:moveTo>
                  <a:lnTo>
                    <a:pt x="2793" y="31495"/>
                  </a:lnTo>
                  <a:lnTo>
                    <a:pt x="0" y="34289"/>
                  </a:lnTo>
                  <a:lnTo>
                    <a:pt x="0" y="1564639"/>
                  </a:lnTo>
                  <a:lnTo>
                    <a:pt x="2793" y="1567560"/>
                  </a:lnTo>
                  <a:lnTo>
                    <a:pt x="806449" y="1567560"/>
                  </a:lnTo>
                  <a:lnTo>
                    <a:pt x="806449" y="1561210"/>
                  </a:lnTo>
                  <a:lnTo>
                    <a:pt x="12700" y="1561210"/>
                  </a:lnTo>
                  <a:lnTo>
                    <a:pt x="6350" y="1554860"/>
                  </a:lnTo>
                  <a:lnTo>
                    <a:pt x="12700" y="1554860"/>
                  </a:lnTo>
                  <a:lnTo>
                    <a:pt x="12700" y="44201"/>
                  </a:lnTo>
                  <a:lnTo>
                    <a:pt x="6350" y="44195"/>
                  </a:lnTo>
                  <a:lnTo>
                    <a:pt x="12700" y="37845"/>
                  </a:lnTo>
                  <a:lnTo>
                    <a:pt x="1525079" y="37845"/>
                  </a:lnTo>
                  <a:lnTo>
                    <a:pt x="1525637" y="32881"/>
                  </a:lnTo>
                  <a:lnTo>
                    <a:pt x="6350" y="31495"/>
                  </a:lnTo>
                  <a:close/>
                </a:path>
                <a:path w="1600835" h="1567814">
                  <a:moveTo>
                    <a:pt x="12700" y="1554860"/>
                  </a:moveTo>
                  <a:lnTo>
                    <a:pt x="6350" y="1554860"/>
                  </a:lnTo>
                  <a:lnTo>
                    <a:pt x="12700" y="1561210"/>
                  </a:lnTo>
                  <a:lnTo>
                    <a:pt x="12700" y="1554860"/>
                  </a:lnTo>
                  <a:close/>
                </a:path>
                <a:path w="1600835" h="1567814">
                  <a:moveTo>
                    <a:pt x="806449" y="1554860"/>
                  </a:moveTo>
                  <a:lnTo>
                    <a:pt x="12700" y="1554860"/>
                  </a:lnTo>
                  <a:lnTo>
                    <a:pt x="12700" y="1561210"/>
                  </a:lnTo>
                  <a:lnTo>
                    <a:pt x="806449" y="1561210"/>
                  </a:lnTo>
                  <a:lnTo>
                    <a:pt x="806449" y="1554860"/>
                  </a:lnTo>
                  <a:close/>
                </a:path>
                <a:path w="1600835" h="1567814">
                  <a:moveTo>
                    <a:pt x="1524209" y="45580"/>
                  </a:moveTo>
                  <a:lnTo>
                    <a:pt x="1520824" y="75691"/>
                  </a:lnTo>
                  <a:lnTo>
                    <a:pt x="1600834" y="46354"/>
                  </a:lnTo>
                  <a:lnTo>
                    <a:pt x="1599659" y="45592"/>
                  </a:lnTo>
                  <a:lnTo>
                    <a:pt x="1524209" y="45580"/>
                  </a:lnTo>
                  <a:close/>
                </a:path>
                <a:path w="1600835" h="1567814">
                  <a:moveTo>
                    <a:pt x="1525637" y="32881"/>
                  </a:moveTo>
                  <a:lnTo>
                    <a:pt x="1524209" y="45580"/>
                  </a:lnTo>
                  <a:lnTo>
                    <a:pt x="1537716" y="45592"/>
                  </a:lnTo>
                  <a:lnTo>
                    <a:pt x="1537716" y="32892"/>
                  </a:lnTo>
                  <a:lnTo>
                    <a:pt x="1525637" y="32881"/>
                  </a:lnTo>
                  <a:close/>
                </a:path>
                <a:path w="1600835" h="1567814">
                  <a:moveTo>
                    <a:pt x="1529333" y="0"/>
                  </a:moveTo>
                  <a:lnTo>
                    <a:pt x="1525637" y="32881"/>
                  </a:lnTo>
                  <a:lnTo>
                    <a:pt x="1537716" y="32892"/>
                  </a:lnTo>
                  <a:lnTo>
                    <a:pt x="1537716" y="45592"/>
                  </a:lnTo>
                  <a:lnTo>
                    <a:pt x="1599659" y="45592"/>
                  </a:lnTo>
                  <a:lnTo>
                    <a:pt x="1529333" y="0"/>
                  </a:lnTo>
                  <a:close/>
                </a:path>
                <a:path w="1600835" h="1567814">
                  <a:moveTo>
                    <a:pt x="1525079" y="37845"/>
                  </a:moveTo>
                  <a:lnTo>
                    <a:pt x="12700" y="37845"/>
                  </a:lnTo>
                  <a:lnTo>
                    <a:pt x="12700" y="44201"/>
                  </a:lnTo>
                  <a:lnTo>
                    <a:pt x="1524209" y="45580"/>
                  </a:lnTo>
                  <a:lnTo>
                    <a:pt x="1525079" y="37845"/>
                  </a:lnTo>
                  <a:close/>
                </a:path>
                <a:path w="1600835" h="1567814">
                  <a:moveTo>
                    <a:pt x="12700" y="37845"/>
                  </a:moveTo>
                  <a:lnTo>
                    <a:pt x="6350" y="44195"/>
                  </a:lnTo>
                  <a:lnTo>
                    <a:pt x="12700" y="44201"/>
                  </a:lnTo>
                  <a:lnTo>
                    <a:pt x="12700" y="37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3600" y="3802125"/>
              <a:ext cx="76073" cy="2465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28798" y="1590547"/>
              <a:ext cx="1877060" cy="3916679"/>
            </a:xfrm>
            <a:custGeom>
              <a:avLst/>
              <a:gdLst/>
              <a:ahLst/>
              <a:cxnLst/>
              <a:rect l="l" t="t" r="r" b="b"/>
              <a:pathLst>
                <a:path w="1877060" h="3916679">
                  <a:moveTo>
                    <a:pt x="6350" y="31750"/>
                  </a:moveTo>
                  <a:lnTo>
                    <a:pt x="2793" y="31750"/>
                  </a:lnTo>
                  <a:lnTo>
                    <a:pt x="0" y="34543"/>
                  </a:lnTo>
                  <a:lnTo>
                    <a:pt x="0" y="3913504"/>
                  </a:lnTo>
                  <a:lnTo>
                    <a:pt x="2793" y="3916426"/>
                  </a:lnTo>
                  <a:lnTo>
                    <a:pt x="1074165" y="3916426"/>
                  </a:lnTo>
                  <a:lnTo>
                    <a:pt x="1074165" y="3910076"/>
                  </a:lnTo>
                  <a:lnTo>
                    <a:pt x="12700" y="3910076"/>
                  </a:lnTo>
                  <a:lnTo>
                    <a:pt x="6350" y="3903726"/>
                  </a:lnTo>
                  <a:lnTo>
                    <a:pt x="12700" y="3903726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1800352" y="38100"/>
                  </a:lnTo>
                  <a:lnTo>
                    <a:pt x="1800393" y="31876"/>
                  </a:lnTo>
                  <a:lnTo>
                    <a:pt x="6350" y="31750"/>
                  </a:lnTo>
                  <a:close/>
                </a:path>
                <a:path w="1877060" h="3916679">
                  <a:moveTo>
                    <a:pt x="12700" y="3903726"/>
                  </a:moveTo>
                  <a:lnTo>
                    <a:pt x="6350" y="3903726"/>
                  </a:lnTo>
                  <a:lnTo>
                    <a:pt x="12700" y="3910076"/>
                  </a:lnTo>
                  <a:lnTo>
                    <a:pt x="12700" y="3903726"/>
                  </a:lnTo>
                  <a:close/>
                </a:path>
                <a:path w="1877060" h="3916679">
                  <a:moveTo>
                    <a:pt x="1074165" y="3903726"/>
                  </a:moveTo>
                  <a:lnTo>
                    <a:pt x="12700" y="3903726"/>
                  </a:lnTo>
                  <a:lnTo>
                    <a:pt x="12700" y="3910076"/>
                  </a:lnTo>
                  <a:lnTo>
                    <a:pt x="1074165" y="3910076"/>
                  </a:lnTo>
                  <a:lnTo>
                    <a:pt x="1074165" y="3903726"/>
                  </a:lnTo>
                  <a:close/>
                </a:path>
                <a:path w="1877060" h="3916679">
                  <a:moveTo>
                    <a:pt x="1800605" y="0"/>
                  </a:moveTo>
                  <a:lnTo>
                    <a:pt x="1800393" y="31876"/>
                  </a:lnTo>
                  <a:lnTo>
                    <a:pt x="1813052" y="31876"/>
                  </a:lnTo>
                  <a:lnTo>
                    <a:pt x="1813052" y="44576"/>
                  </a:lnTo>
                  <a:lnTo>
                    <a:pt x="1800308" y="44576"/>
                  </a:lnTo>
                  <a:lnTo>
                    <a:pt x="1800098" y="76200"/>
                  </a:lnTo>
                  <a:lnTo>
                    <a:pt x="1864412" y="44576"/>
                  </a:lnTo>
                  <a:lnTo>
                    <a:pt x="1813052" y="44576"/>
                  </a:lnTo>
                  <a:lnTo>
                    <a:pt x="1864414" y="44576"/>
                  </a:lnTo>
                  <a:lnTo>
                    <a:pt x="1876552" y="38607"/>
                  </a:lnTo>
                  <a:lnTo>
                    <a:pt x="1800605" y="0"/>
                  </a:lnTo>
                  <a:close/>
                </a:path>
                <a:path w="1877060" h="3916679">
                  <a:moveTo>
                    <a:pt x="1800393" y="31876"/>
                  </a:moveTo>
                  <a:lnTo>
                    <a:pt x="1800308" y="44576"/>
                  </a:lnTo>
                  <a:lnTo>
                    <a:pt x="1813052" y="44576"/>
                  </a:lnTo>
                  <a:lnTo>
                    <a:pt x="1813052" y="31876"/>
                  </a:lnTo>
                  <a:lnTo>
                    <a:pt x="1800393" y="31876"/>
                  </a:lnTo>
                  <a:close/>
                </a:path>
                <a:path w="1877060" h="3916679">
                  <a:moveTo>
                    <a:pt x="1800352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1800308" y="44576"/>
                  </a:lnTo>
                  <a:lnTo>
                    <a:pt x="1800352" y="38100"/>
                  </a:lnTo>
                  <a:close/>
                </a:path>
                <a:path w="1877060" h="3916679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7143" y="5318760"/>
              <a:ext cx="2842269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8004" y="5324855"/>
              <a:ext cx="2767583" cy="5120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5248" y="5337047"/>
              <a:ext cx="2766059" cy="5273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75248" y="5337047"/>
              <a:ext cx="2766060" cy="527685"/>
            </a:xfrm>
            <a:custGeom>
              <a:avLst/>
              <a:gdLst/>
              <a:ahLst/>
              <a:cxnLst/>
              <a:rect l="l" t="t" r="r" b="b"/>
              <a:pathLst>
                <a:path w="2766059" h="527685">
                  <a:moveTo>
                    <a:pt x="0" y="87883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2678176" y="0"/>
                  </a:lnTo>
                  <a:lnTo>
                    <a:pt x="2712374" y="6909"/>
                  </a:lnTo>
                  <a:lnTo>
                    <a:pt x="2740310" y="25749"/>
                  </a:lnTo>
                  <a:lnTo>
                    <a:pt x="2759150" y="53685"/>
                  </a:lnTo>
                  <a:lnTo>
                    <a:pt x="2766059" y="87883"/>
                  </a:lnTo>
                  <a:lnTo>
                    <a:pt x="2766059" y="439419"/>
                  </a:lnTo>
                  <a:lnTo>
                    <a:pt x="2759150" y="473629"/>
                  </a:lnTo>
                  <a:lnTo>
                    <a:pt x="2740310" y="501564"/>
                  </a:lnTo>
                  <a:lnTo>
                    <a:pt x="2712374" y="520397"/>
                  </a:lnTo>
                  <a:lnTo>
                    <a:pt x="2678176" y="527304"/>
                  </a:lnTo>
                  <a:lnTo>
                    <a:pt x="87884" y="527304"/>
                  </a:lnTo>
                  <a:lnTo>
                    <a:pt x="53685" y="520397"/>
                  </a:lnTo>
                  <a:lnTo>
                    <a:pt x="25749" y="501564"/>
                  </a:lnTo>
                  <a:lnTo>
                    <a:pt x="6909" y="473629"/>
                  </a:lnTo>
                  <a:lnTo>
                    <a:pt x="0" y="439419"/>
                  </a:lnTo>
                  <a:lnTo>
                    <a:pt x="0" y="87883"/>
                  </a:lnTo>
                  <a:close/>
                </a:path>
              </a:pathLst>
            </a:custGeom>
            <a:ln w="9144">
              <a:solidFill>
                <a:srgbClr val="282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81165" y="5395976"/>
            <a:ext cx="2461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Verdana"/>
                <a:cs typeface="Verdana"/>
              </a:rPr>
              <a:t>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instruksi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selanjutnya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4242" y="2991104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tidak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4144" y="3074670"/>
            <a:ext cx="68516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02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Verdana"/>
                <a:cs typeface="Verdana"/>
              </a:rPr>
              <a:t>D</a:t>
            </a:r>
            <a:r>
              <a:rPr sz="1500" b="1" dirty="0">
                <a:latin typeface="Verdana"/>
                <a:cs typeface="Verdana"/>
              </a:rPr>
              <a:t>i</a:t>
            </a:r>
            <a:r>
              <a:rPr sz="1500" b="1" spc="-5" dirty="0">
                <a:latin typeface="Verdana"/>
                <a:cs typeface="Verdana"/>
              </a:rPr>
              <a:t>sk  S</a:t>
            </a:r>
            <a:r>
              <a:rPr sz="1500" b="1" dirty="0">
                <a:latin typeface="Verdana"/>
                <a:cs typeface="Verdana"/>
              </a:rPr>
              <a:t>iap</a:t>
            </a:r>
            <a:endParaRPr sz="1500">
              <a:latin typeface="Verdana"/>
              <a:cs typeface="Verdana"/>
            </a:endParaRPr>
          </a:p>
          <a:p>
            <a:pPr marR="186690" algn="ctr">
              <a:lnSpc>
                <a:spcPts val="1710"/>
              </a:lnSpc>
            </a:pPr>
            <a:r>
              <a:rPr sz="1500" b="1" dirty="0">
                <a:latin typeface="Verdana"/>
                <a:cs typeface="Verdana"/>
              </a:rPr>
              <a:t>?</a:t>
            </a:r>
            <a:endParaRPr sz="1500">
              <a:latin typeface="Verdana"/>
              <a:cs typeface="Verdana"/>
            </a:endParaRPr>
          </a:p>
          <a:p>
            <a:pPr marL="390525" algn="ctr">
              <a:lnSpc>
                <a:spcPts val="1830"/>
              </a:lnSpc>
            </a:pPr>
            <a:r>
              <a:rPr sz="1600" b="1" i="1" dirty="0">
                <a:solidFill>
                  <a:srgbClr val="33CC33"/>
                </a:solidFill>
                <a:latin typeface="Verdana"/>
                <a:cs typeface="Verdana"/>
              </a:rPr>
              <a:t>ya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6635" y="4066413"/>
            <a:ext cx="253809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835" marR="5080" indent="43815" algn="just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Verdana"/>
                <a:cs typeface="Verdana"/>
              </a:rPr>
              <a:t>Kirim data dari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memori </a:t>
            </a:r>
            <a:r>
              <a:rPr sz="1500" b="1" dirty="0">
                <a:latin typeface="Verdana"/>
                <a:cs typeface="Verdana"/>
              </a:rPr>
              <a:t>ke </a:t>
            </a:r>
            <a:r>
              <a:rPr sz="1500" b="1" spc="-5" dirty="0">
                <a:latin typeface="Verdana"/>
                <a:cs typeface="Verdana"/>
              </a:rPr>
              <a:t>disk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atau</a:t>
            </a:r>
            <a:r>
              <a:rPr sz="1500" b="1" spc="-8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sebaliknya</a:t>
            </a:r>
            <a:endParaRPr sz="1500">
              <a:latin typeface="Verdana"/>
              <a:cs typeface="Verdana"/>
            </a:endParaRPr>
          </a:p>
          <a:p>
            <a:pPr marL="1898014">
              <a:lnSpc>
                <a:spcPct val="100000"/>
              </a:lnSpc>
              <a:spcBef>
                <a:spcPts val="105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ya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tidak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32452" y="4823205"/>
            <a:ext cx="1543685" cy="815975"/>
            <a:chOff x="4632452" y="4823205"/>
            <a:chExt cx="1543685" cy="815975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452" y="4823205"/>
              <a:ext cx="76073" cy="24650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475732" y="5562854"/>
              <a:ext cx="700405" cy="76200"/>
            </a:xfrm>
            <a:custGeom>
              <a:avLst/>
              <a:gdLst/>
              <a:ahLst/>
              <a:cxnLst/>
              <a:rect l="l" t="t" r="r" b="b"/>
              <a:pathLst>
                <a:path w="700404" h="76200">
                  <a:moveTo>
                    <a:pt x="687804" y="31661"/>
                  </a:moveTo>
                  <a:lnTo>
                    <a:pt x="636777" y="31661"/>
                  </a:lnTo>
                  <a:lnTo>
                    <a:pt x="636777" y="44361"/>
                  </a:lnTo>
                  <a:lnTo>
                    <a:pt x="624099" y="44393"/>
                  </a:lnTo>
                  <a:lnTo>
                    <a:pt x="624204" y="76136"/>
                  </a:lnTo>
                  <a:lnTo>
                    <a:pt x="700277" y="37846"/>
                  </a:lnTo>
                  <a:lnTo>
                    <a:pt x="687804" y="31661"/>
                  </a:lnTo>
                  <a:close/>
                </a:path>
                <a:path w="700404" h="76200">
                  <a:moveTo>
                    <a:pt x="624056" y="31693"/>
                  </a:moveTo>
                  <a:lnTo>
                    <a:pt x="0" y="33286"/>
                  </a:lnTo>
                  <a:lnTo>
                    <a:pt x="0" y="45986"/>
                  </a:lnTo>
                  <a:lnTo>
                    <a:pt x="624099" y="44393"/>
                  </a:lnTo>
                  <a:lnTo>
                    <a:pt x="624056" y="31693"/>
                  </a:lnTo>
                  <a:close/>
                </a:path>
                <a:path w="700404" h="76200">
                  <a:moveTo>
                    <a:pt x="636777" y="31661"/>
                  </a:moveTo>
                  <a:lnTo>
                    <a:pt x="624056" y="31693"/>
                  </a:lnTo>
                  <a:lnTo>
                    <a:pt x="624099" y="44393"/>
                  </a:lnTo>
                  <a:lnTo>
                    <a:pt x="636777" y="44361"/>
                  </a:lnTo>
                  <a:lnTo>
                    <a:pt x="636777" y="31661"/>
                  </a:lnTo>
                  <a:close/>
                </a:path>
                <a:path w="700404" h="76200">
                  <a:moveTo>
                    <a:pt x="623951" y="0"/>
                  </a:moveTo>
                  <a:lnTo>
                    <a:pt x="624056" y="31693"/>
                  </a:lnTo>
                  <a:lnTo>
                    <a:pt x="687804" y="31661"/>
                  </a:lnTo>
                  <a:lnTo>
                    <a:pt x="623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258" y="234442"/>
            <a:ext cx="419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Interrupt </a:t>
            </a:r>
            <a:r>
              <a:rPr sz="2800" spc="-10" dirty="0"/>
              <a:t>Driven</a:t>
            </a:r>
            <a:r>
              <a:rPr sz="2800" spc="1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7172" y="1614373"/>
            <a:ext cx="8376284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5080" indent="7747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Interrupt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Driven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memungkinkan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membuang-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buang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waktu. Prosesnya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mengeluarkan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I/O,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bersamaan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dijalankan,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maka CPU akan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eksekusi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perintah-perintah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lainnya.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Verdana"/>
              <a:cs typeface="Verdana"/>
            </a:endParaRPr>
          </a:p>
          <a:p>
            <a:pPr marR="17145" algn="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selangkah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kemajuan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sebelumnya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yaitu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multitasking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beberapa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sekaligus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endParaRPr sz="1800">
              <a:latin typeface="Verdana"/>
              <a:cs typeface="Verdana"/>
            </a:endParaRPr>
          </a:p>
          <a:p>
            <a:pPr marR="1714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tunggu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bagi CPU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441" y="234442"/>
            <a:ext cx="6917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Ilustrasi</a:t>
            </a:r>
            <a:r>
              <a:rPr sz="2200" spc="-15" dirty="0"/>
              <a:t> </a:t>
            </a:r>
            <a:r>
              <a:rPr sz="2200" spc="-10" dirty="0"/>
              <a:t>Diagram</a:t>
            </a:r>
            <a:r>
              <a:rPr sz="2200" spc="15" dirty="0"/>
              <a:t> </a:t>
            </a:r>
            <a:r>
              <a:rPr sz="2200" spc="-5" dirty="0"/>
              <a:t>Blok</a:t>
            </a:r>
            <a:r>
              <a:rPr sz="2200" dirty="0"/>
              <a:t> </a:t>
            </a:r>
            <a:r>
              <a:rPr sz="2200" spc="-10" dirty="0"/>
              <a:t>Interrupt </a:t>
            </a:r>
            <a:r>
              <a:rPr sz="2200" spc="-5" dirty="0"/>
              <a:t>Driven</a:t>
            </a:r>
            <a:r>
              <a:rPr sz="2200" spc="5" dirty="0"/>
              <a:t> </a:t>
            </a:r>
            <a:r>
              <a:rPr sz="2200" spc="-5" dirty="0"/>
              <a:t>I/O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78002" y="3435477"/>
            <a:ext cx="51295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39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1.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Pemberian Command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/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2.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Pelayanan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Interupsi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3. Pembacaan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Status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4.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 data dari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5.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Pengiriman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 dari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127" y="1562100"/>
            <a:ext cx="1591310" cy="1042669"/>
            <a:chOff x="643127" y="1562100"/>
            <a:chExt cx="1591310" cy="104266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365" y="1619970"/>
              <a:ext cx="1489057" cy="984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562100"/>
              <a:ext cx="1591056" cy="806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1703831"/>
              <a:ext cx="1296924" cy="7924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9431" y="1703832"/>
            <a:ext cx="1297305" cy="7924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95"/>
              </a:spcBef>
            </a:pP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0409" y="1566672"/>
            <a:ext cx="1489075" cy="1035050"/>
            <a:chOff x="2950409" y="1566672"/>
            <a:chExt cx="1489075" cy="10350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0409" y="1616922"/>
              <a:ext cx="1489057" cy="9845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2967" y="1566672"/>
              <a:ext cx="1042416" cy="7528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475" y="1700784"/>
              <a:ext cx="1296924" cy="7924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46476" y="1700783"/>
            <a:ext cx="1297305" cy="7924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309"/>
              </a:spcBef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3415" y="1595627"/>
            <a:ext cx="1632585" cy="1012190"/>
            <a:chOff x="5233415" y="1595627"/>
            <a:chExt cx="1632585" cy="101219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523" y="1624522"/>
              <a:ext cx="1487313" cy="9831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3415" y="1595627"/>
              <a:ext cx="1632204" cy="8854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4479" y="1708403"/>
              <a:ext cx="1295400" cy="7909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64479" y="1708404"/>
            <a:ext cx="1295400" cy="7912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29895" marR="93345" indent="-329565">
              <a:lnSpc>
                <a:spcPts val="1880"/>
              </a:lnSpc>
              <a:spcBef>
                <a:spcPts val="439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e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ngontrol 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56403" y="1571244"/>
            <a:ext cx="1487805" cy="1053465"/>
            <a:chOff x="7356403" y="1571244"/>
            <a:chExt cx="1487805" cy="105346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6403" y="1616922"/>
              <a:ext cx="1487313" cy="9845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9604" y="1571244"/>
              <a:ext cx="1223772" cy="10530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52360" y="1700784"/>
              <a:ext cx="1295400" cy="7924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452359" y="1700783"/>
            <a:ext cx="1295400" cy="7924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10515" marR="300990" indent="63500">
              <a:lnSpc>
                <a:spcPts val="2360"/>
              </a:lnSpc>
              <a:spcBef>
                <a:spcPts val="455"/>
              </a:spcBef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Disk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Drive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9829" y="1755393"/>
            <a:ext cx="16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1700" y="1235786"/>
            <a:ext cx="17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65413" y="1439989"/>
            <a:ext cx="3097530" cy="1330960"/>
            <a:chOff x="2165413" y="1439989"/>
            <a:chExt cx="3097530" cy="1330960"/>
          </a:xfrm>
        </p:grpSpPr>
        <p:sp>
          <p:nvSpPr>
            <p:cNvPr id="28" name="object 28"/>
            <p:cNvSpPr/>
            <p:nvPr/>
          </p:nvSpPr>
          <p:spPr>
            <a:xfrm>
              <a:off x="2170176" y="1990344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80" h="213360">
                  <a:moveTo>
                    <a:pt x="685800" y="0"/>
                  </a:moveTo>
                  <a:lnTo>
                    <a:pt x="685800" y="53339"/>
                  </a:lnTo>
                  <a:lnTo>
                    <a:pt x="106680" y="53339"/>
                  </a:lnTo>
                  <a:lnTo>
                    <a:pt x="106680" y="0"/>
                  </a:lnTo>
                  <a:lnTo>
                    <a:pt x="0" y="106679"/>
                  </a:lnTo>
                  <a:lnTo>
                    <a:pt x="106680" y="213359"/>
                  </a:lnTo>
                  <a:lnTo>
                    <a:pt x="106680" y="160019"/>
                  </a:lnTo>
                  <a:lnTo>
                    <a:pt x="685800" y="160019"/>
                  </a:lnTo>
                  <a:lnTo>
                    <a:pt x="685800" y="213359"/>
                  </a:lnTo>
                  <a:lnTo>
                    <a:pt x="792480" y="10667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0176" y="1990344"/>
              <a:ext cx="792480" cy="213360"/>
            </a:xfrm>
            <a:custGeom>
              <a:avLst/>
              <a:gdLst/>
              <a:ahLst/>
              <a:cxnLst/>
              <a:rect l="l" t="t" r="r" b="b"/>
              <a:pathLst>
                <a:path w="792480" h="213360">
                  <a:moveTo>
                    <a:pt x="0" y="106679"/>
                  </a:moveTo>
                  <a:lnTo>
                    <a:pt x="106680" y="0"/>
                  </a:lnTo>
                  <a:lnTo>
                    <a:pt x="106680" y="53339"/>
                  </a:lnTo>
                  <a:lnTo>
                    <a:pt x="685800" y="53339"/>
                  </a:lnTo>
                  <a:lnTo>
                    <a:pt x="685800" y="0"/>
                  </a:lnTo>
                  <a:lnTo>
                    <a:pt x="792480" y="106679"/>
                  </a:lnTo>
                  <a:lnTo>
                    <a:pt x="685800" y="213359"/>
                  </a:lnTo>
                  <a:lnTo>
                    <a:pt x="685800" y="160019"/>
                  </a:lnTo>
                  <a:lnTo>
                    <a:pt x="106680" y="160019"/>
                  </a:lnTo>
                  <a:lnTo>
                    <a:pt x="106680" y="213359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48555" y="2554224"/>
              <a:ext cx="792480" cy="212090"/>
            </a:xfrm>
            <a:custGeom>
              <a:avLst/>
              <a:gdLst/>
              <a:ahLst/>
              <a:cxnLst/>
              <a:rect l="l" t="t" r="r" b="b"/>
              <a:pathLst>
                <a:path w="792479" h="212089">
                  <a:moveTo>
                    <a:pt x="686562" y="0"/>
                  </a:moveTo>
                  <a:lnTo>
                    <a:pt x="686562" y="52959"/>
                  </a:lnTo>
                  <a:lnTo>
                    <a:pt x="105918" y="52959"/>
                  </a:lnTo>
                  <a:lnTo>
                    <a:pt x="105918" y="0"/>
                  </a:lnTo>
                  <a:lnTo>
                    <a:pt x="0" y="105917"/>
                  </a:lnTo>
                  <a:lnTo>
                    <a:pt x="105918" y="211836"/>
                  </a:lnTo>
                  <a:lnTo>
                    <a:pt x="105918" y="158876"/>
                  </a:lnTo>
                  <a:lnTo>
                    <a:pt x="686562" y="158876"/>
                  </a:lnTo>
                  <a:lnTo>
                    <a:pt x="686562" y="211836"/>
                  </a:lnTo>
                  <a:lnTo>
                    <a:pt x="792480" y="105917"/>
                  </a:lnTo>
                  <a:lnTo>
                    <a:pt x="6865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8555" y="2554224"/>
              <a:ext cx="792480" cy="212090"/>
            </a:xfrm>
            <a:custGeom>
              <a:avLst/>
              <a:gdLst/>
              <a:ahLst/>
              <a:cxnLst/>
              <a:rect l="l" t="t" r="r" b="b"/>
              <a:pathLst>
                <a:path w="792479" h="212089">
                  <a:moveTo>
                    <a:pt x="0" y="105917"/>
                  </a:moveTo>
                  <a:lnTo>
                    <a:pt x="105918" y="0"/>
                  </a:lnTo>
                  <a:lnTo>
                    <a:pt x="105918" y="52959"/>
                  </a:lnTo>
                  <a:lnTo>
                    <a:pt x="686562" y="52959"/>
                  </a:lnTo>
                  <a:lnTo>
                    <a:pt x="686562" y="0"/>
                  </a:lnTo>
                  <a:lnTo>
                    <a:pt x="792480" y="105917"/>
                  </a:lnTo>
                  <a:lnTo>
                    <a:pt x="686562" y="211836"/>
                  </a:lnTo>
                  <a:lnTo>
                    <a:pt x="686562" y="158876"/>
                  </a:lnTo>
                  <a:lnTo>
                    <a:pt x="105918" y="158876"/>
                  </a:lnTo>
                  <a:lnTo>
                    <a:pt x="105918" y="211836"/>
                  </a:lnTo>
                  <a:lnTo>
                    <a:pt x="0" y="1059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5320" y="1444752"/>
              <a:ext cx="792480" cy="231775"/>
            </a:xfrm>
            <a:custGeom>
              <a:avLst/>
              <a:gdLst/>
              <a:ahLst/>
              <a:cxnLst/>
              <a:rect l="l" t="t" r="r" b="b"/>
              <a:pathLst>
                <a:path w="792479" h="231775">
                  <a:moveTo>
                    <a:pt x="676655" y="0"/>
                  </a:moveTo>
                  <a:lnTo>
                    <a:pt x="676655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676655" y="173736"/>
                  </a:lnTo>
                  <a:lnTo>
                    <a:pt x="676655" y="231648"/>
                  </a:lnTo>
                  <a:lnTo>
                    <a:pt x="792479" y="115824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5320" y="1444752"/>
              <a:ext cx="792480" cy="231775"/>
            </a:xfrm>
            <a:custGeom>
              <a:avLst/>
              <a:gdLst/>
              <a:ahLst/>
              <a:cxnLst/>
              <a:rect l="l" t="t" r="r" b="b"/>
              <a:pathLst>
                <a:path w="792479" h="231775">
                  <a:moveTo>
                    <a:pt x="0" y="57912"/>
                  </a:moveTo>
                  <a:lnTo>
                    <a:pt x="676655" y="57912"/>
                  </a:lnTo>
                  <a:lnTo>
                    <a:pt x="676655" y="0"/>
                  </a:lnTo>
                  <a:lnTo>
                    <a:pt x="792479" y="115824"/>
                  </a:lnTo>
                  <a:lnTo>
                    <a:pt x="676655" y="231648"/>
                  </a:lnTo>
                  <a:lnTo>
                    <a:pt x="676655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49318" y="1874520"/>
              <a:ext cx="792480" cy="86995"/>
            </a:xfrm>
            <a:custGeom>
              <a:avLst/>
              <a:gdLst/>
              <a:ahLst/>
              <a:cxnLst/>
              <a:rect l="l" t="t" r="r" b="b"/>
              <a:pathLst>
                <a:path w="792479" h="86994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792479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792479" h="86994">
                  <a:moveTo>
                    <a:pt x="792099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792099" y="57912"/>
                  </a:lnTo>
                  <a:lnTo>
                    <a:pt x="792099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45508" y="2147316"/>
              <a:ext cx="782320" cy="207645"/>
            </a:xfrm>
            <a:custGeom>
              <a:avLst/>
              <a:gdLst/>
              <a:ahLst/>
              <a:cxnLst/>
              <a:rect l="l" t="t" r="r" b="b"/>
              <a:pathLst>
                <a:path w="782320" h="207644">
                  <a:moveTo>
                    <a:pt x="103631" y="0"/>
                  </a:moveTo>
                  <a:lnTo>
                    <a:pt x="0" y="103632"/>
                  </a:lnTo>
                  <a:lnTo>
                    <a:pt x="103631" y="207263"/>
                  </a:lnTo>
                  <a:lnTo>
                    <a:pt x="103631" y="155448"/>
                  </a:lnTo>
                  <a:lnTo>
                    <a:pt x="781812" y="155448"/>
                  </a:lnTo>
                  <a:lnTo>
                    <a:pt x="781812" y="51816"/>
                  </a:lnTo>
                  <a:lnTo>
                    <a:pt x="103631" y="51816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45508" y="2147316"/>
              <a:ext cx="782320" cy="207645"/>
            </a:xfrm>
            <a:custGeom>
              <a:avLst/>
              <a:gdLst/>
              <a:ahLst/>
              <a:cxnLst/>
              <a:rect l="l" t="t" r="r" b="b"/>
              <a:pathLst>
                <a:path w="782320" h="207644">
                  <a:moveTo>
                    <a:pt x="0" y="103632"/>
                  </a:moveTo>
                  <a:lnTo>
                    <a:pt x="103631" y="0"/>
                  </a:lnTo>
                  <a:lnTo>
                    <a:pt x="103631" y="51816"/>
                  </a:lnTo>
                  <a:lnTo>
                    <a:pt x="781812" y="51816"/>
                  </a:lnTo>
                  <a:lnTo>
                    <a:pt x="781812" y="155448"/>
                  </a:lnTo>
                  <a:lnTo>
                    <a:pt x="103631" y="155448"/>
                  </a:lnTo>
                  <a:lnTo>
                    <a:pt x="103631" y="207263"/>
                  </a:lnTo>
                  <a:lnTo>
                    <a:pt x="0" y="103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11700" y="1630324"/>
            <a:ext cx="191135" cy="10191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1380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72071" y="2005583"/>
            <a:ext cx="802005" cy="241300"/>
            <a:chOff x="6672071" y="2005583"/>
            <a:chExt cx="802005" cy="241300"/>
          </a:xfrm>
        </p:grpSpPr>
        <p:sp>
          <p:nvSpPr>
            <p:cNvPr id="39" name="object 39"/>
            <p:cNvSpPr/>
            <p:nvPr/>
          </p:nvSpPr>
          <p:spPr>
            <a:xfrm>
              <a:off x="6676643" y="2010155"/>
              <a:ext cx="792480" cy="231775"/>
            </a:xfrm>
            <a:custGeom>
              <a:avLst/>
              <a:gdLst/>
              <a:ahLst/>
              <a:cxnLst/>
              <a:rect l="l" t="t" r="r" b="b"/>
              <a:pathLst>
                <a:path w="792479" h="231775">
                  <a:moveTo>
                    <a:pt x="676655" y="0"/>
                  </a:moveTo>
                  <a:lnTo>
                    <a:pt x="676655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676655" y="173736"/>
                  </a:lnTo>
                  <a:lnTo>
                    <a:pt x="676655" y="231648"/>
                  </a:lnTo>
                  <a:lnTo>
                    <a:pt x="792479" y="115824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6643" y="2010155"/>
              <a:ext cx="792480" cy="231775"/>
            </a:xfrm>
            <a:custGeom>
              <a:avLst/>
              <a:gdLst/>
              <a:ahLst/>
              <a:cxnLst/>
              <a:rect l="l" t="t" r="r" b="b"/>
              <a:pathLst>
                <a:path w="792479" h="231775">
                  <a:moveTo>
                    <a:pt x="0" y="57912"/>
                  </a:moveTo>
                  <a:lnTo>
                    <a:pt x="676655" y="57912"/>
                  </a:lnTo>
                  <a:lnTo>
                    <a:pt x="676655" y="0"/>
                  </a:lnTo>
                  <a:lnTo>
                    <a:pt x="792479" y="115824"/>
                  </a:lnTo>
                  <a:lnTo>
                    <a:pt x="676655" y="231648"/>
                  </a:lnTo>
                  <a:lnTo>
                    <a:pt x="676655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2792" y="234442"/>
            <a:ext cx="6768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Diagram</a:t>
            </a:r>
            <a:r>
              <a:rPr sz="2200" dirty="0"/>
              <a:t> </a:t>
            </a:r>
            <a:r>
              <a:rPr sz="2200" spc="-10" dirty="0"/>
              <a:t>Transfer</a:t>
            </a:r>
            <a:r>
              <a:rPr sz="2200" spc="10" dirty="0"/>
              <a:t> </a:t>
            </a:r>
            <a:r>
              <a:rPr sz="2200" spc="-10" dirty="0"/>
              <a:t>Data</a:t>
            </a:r>
            <a:r>
              <a:rPr sz="2200" spc="30" dirty="0"/>
              <a:t> </a:t>
            </a:r>
            <a:r>
              <a:rPr sz="2200" spc="-10" dirty="0"/>
              <a:t>Interrupt </a:t>
            </a:r>
            <a:r>
              <a:rPr sz="2200" spc="-5" dirty="0"/>
              <a:t>Mode</a:t>
            </a:r>
            <a:r>
              <a:rPr sz="2200" spc="30" dirty="0"/>
              <a:t> </a:t>
            </a:r>
            <a:r>
              <a:rPr sz="2200" spc="-5" dirty="0"/>
              <a:t>I/O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1124711"/>
            <a:ext cx="1847088" cy="4328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9520" y="1124711"/>
            <a:ext cx="1847214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Mulai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6264" y="1906523"/>
            <a:ext cx="2122932" cy="7696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36264" y="1906523"/>
            <a:ext cx="2123440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44780" marR="137160" indent="-635" algn="ctr">
              <a:lnSpc>
                <a:spcPct val="100000"/>
              </a:lnSpc>
              <a:spcBef>
                <a:spcPts val="345"/>
              </a:spcBef>
            </a:pPr>
            <a:r>
              <a:rPr sz="1500" b="1" dirty="0">
                <a:latin typeface="Verdana"/>
                <a:cs typeface="Verdana"/>
              </a:rPr>
              <a:t>Berikan </a:t>
            </a:r>
            <a:r>
              <a:rPr sz="1500" b="1" spc="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permintaan baca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atau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tulis</a:t>
            </a:r>
            <a:r>
              <a:rPr sz="1500" b="1" spc="-3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ke</a:t>
            </a:r>
            <a:r>
              <a:rPr sz="1500" b="1" spc="-1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disk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6264" y="4192523"/>
            <a:ext cx="2231136" cy="7452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36264" y="4192523"/>
            <a:ext cx="2231390" cy="7454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83845" marR="274320" indent="-4445" algn="ctr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Transfer data </a:t>
            </a:r>
            <a:r>
              <a:rPr sz="1500" b="1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antara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disk</a:t>
            </a:r>
            <a:r>
              <a:rPr sz="1500" b="1" spc="-2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dan </a:t>
            </a:r>
            <a:r>
              <a:rPr sz="1500" b="1" spc="-49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memori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9084" y="3008376"/>
            <a:ext cx="2721864" cy="7696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21735" y="4988686"/>
            <a:ext cx="2850515" cy="904875"/>
            <a:chOff x="3221735" y="4988686"/>
            <a:chExt cx="2850515" cy="904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0870" y="5289803"/>
              <a:ext cx="2840755" cy="603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1735" y="5295899"/>
              <a:ext cx="2767584" cy="5120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979" y="5308091"/>
              <a:ext cx="2764536" cy="5273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68979" y="5308091"/>
              <a:ext cx="2764790" cy="527685"/>
            </a:xfrm>
            <a:custGeom>
              <a:avLst/>
              <a:gdLst/>
              <a:ahLst/>
              <a:cxnLst/>
              <a:rect l="l" t="t" r="r" b="b"/>
              <a:pathLst>
                <a:path w="2764790" h="52768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2676652" y="0"/>
                  </a:lnTo>
                  <a:lnTo>
                    <a:pt x="2710850" y="6909"/>
                  </a:lnTo>
                  <a:lnTo>
                    <a:pt x="2738786" y="25749"/>
                  </a:lnTo>
                  <a:lnTo>
                    <a:pt x="2757626" y="53685"/>
                  </a:lnTo>
                  <a:lnTo>
                    <a:pt x="2764536" y="87884"/>
                  </a:lnTo>
                  <a:lnTo>
                    <a:pt x="2764536" y="439420"/>
                  </a:lnTo>
                  <a:lnTo>
                    <a:pt x="2757626" y="473629"/>
                  </a:lnTo>
                  <a:lnTo>
                    <a:pt x="2738786" y="501564"/>
                  </a:lnTo>
                  <a:lnTo>
                    <a:pt x="2710850" y="520397"/>
                  </a:lnTo>
                  <a:lnTo>
                    <a:pt x="2676652" y="527304"/>
                  </a:lnTo>
                  <a:lnTo>
                    <a:pt x="87884" y="527304"/>
                  </a:lnTo>
                  <a:lnTo>
                    <a:pt x="53685" y="520397"/>
                  </a:lnTo>
                  <a:lnTo>
                    <a:pt x="25749" y="501564"/>
                  </a:lnTo>
                  <a:lnTo>
                    <a:pt x="6909" y="473629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9144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1849" y="4988686"/>
              <a:ext cx="114300" cy="332105"/>
            </a:xfrm>
            <a:custGeom>
              <a:avLst/>
              <a:gdLst/>
              <a:ahLst/>
              <a:cxnLst/>
              <a:rect l="l" t="t" r="r" b="b"/>
              <a:pathLst>
                <a:path w="114300" h="332104">
                  <a:moveTo>
                    <a:pt x="38114" y="217720"/>
                  </a:moveTo>
                  <a:lnTo>
                    <a:pt x="0" y="217931"/>
                  </a:lnTo>
                  <a:lnTo>
                    <a:pt x="57785" y="331978"/>
                  </a:lnTo>
                  <a:lnTo>
                    <a:pt x="104661" y="236855"/>
                  </a:lnTo>
                  <a:lnTo>
                    <a:pt x="38226" y="236855"/>
                  </a:lnTo>
                  <a:lnTo>
                    <a:pt x="38114" y="217720"/>
                  </a:lnTo>
                  <a:close/>
                </a:path>
                <a:path w="114300" h="332104">
                  <a:moveTo>
                    <a:pt x="76214" y="217508"/>
                  </a:moveTo>
                  <a:lnTo>
                    <a:pt x="38114" y="217720"/>
                  </a:lnTo>
                  <a:lnTo>
                    <a:pt x="38226" y="236855"/>
                  </a:lnTo>
                  <a:lnTo>
                    <a:pt x="76326" y="236600"/>
                  </a:lnTo>
                  <a:lnTo>
                    <a:pt x="76214" y="217508"/>
                  </a:lnTo>
                  <a:close/>
                </a:path>
                <a:path w="114300" h="332104">
                  <a:moveTo>
                    <a:pt x="114300" y="217296"/>
                  </a:moveTo>
                  <a:lnTo>
                    <a:pt x="76214" y="217508"/>
                  </a:lnTo>
                  <a:lnTo>
                    <a:pt x="76326" y="236600"/>
                  </a:lnTo>
                  <a:lnTo>
                    <a:pt x="38226" y="236855"/>
                  </a:lnTo>
                  <a:lnTo>
                    <a:pt x="104661" y="236855"/>
                  </a:lnTo>
                  <a:lnTo>
                    <a:pt x="114300" y="217296"/>
                  </a:lnTo>
                  <a:close/>
                </a:path>
                <a:path w="114300" h="332104">
                  <a:moveTo>
                    <a:pt x="74929" y="0"/>
                  </a:moveTo>
                  <a:lnTo>
                    <a:pt x="36829" y="254"/>
                  </a:lnTo>
                  <a:lnTo>
                    <a:pt x="38114" y="217720"/>
                  </a:lnTo>
                  <a:lnTo>
                    <a:pt x="76214" y="217508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39084" y="3008376"/>
            <a:ext cx="2722245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9705" marR="171450" indent="-1270" algn="ctr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Kerjakan Pemrosesan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lain </a:t>
            </a:r>
            <a:r>
              <a:rPr sz="1500" b="1" spc="-5" dirty="0">
                <a:latin typeface="Verdana"/>
                <a:cs typeface="Verdana"/>
              </a:rPr>
              <a:t>hingga disk </a:t>
            </a:r>
            <a:r>
              <a:rPr sz="1500" b="1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memberikan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interupsi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7466" y="1581022"/>
            <a:ext cx="139065" cy="2569210"/>
          </a:xfrm>
          <a:custGeom>
            <a:avLst/>
            <a:gdLst/>
            <a:ahLst/>
            <a:cxnLst/>
            <a:rect l="l" t="t" r="r" b="b"/>
            <a:pathLst>
              <a:path w="139064" h="2569210">
                <a:moveTo>
                  <a:pt x="100203" y="2389632"/>
                </a:moveTo>
                <a:lnTo>
                  <a:pt x="99314" y="2237232"/>
                </a:lnTo>
                <a:lnTo>
                  <a:pt x="61214" y="2237486"/>
                </a:lnTo>
                <a:lnTo>
                  <a:pt x="62103" y="2389886"/>
                </a:lnTo>
                <a:lnTo>
                  <a:pt x="100203" y="2389632"/>
                </a:lnTo>
                <a:close/>
              </a:path>
              <a:path w="139064" h="2569210">
                <a:moveTo>
                  <a:pt x="114300" y="217297"/>
                </a:moveTo>
                <a:lnTo>
                  <a:pt x="76212" y="217512"/>
                </a:lnTo>
                <a:lnTo>
                  <a:pt x="74930" y="0"/>
                </a:lnTo>
                <a:lnTo>
                  <a:pt x="36830" y="254"/>
                </a:lnTo>
                <a:lnTo>
                  <a:pt x="38112" y="217728"/>
                </a:lnTo>
                <a:lnTo>
                  <a:pt x="0" y="217932"/>
                </a:lnTo>
                <a:lnTo>
                  <a:pt x="57785" y="331978"/>
                </a:lnTo>
                <a:lnTo>
                  <a:pt x="104660" y="236855"/>
                </a:lnTo>
                <a:lnTo>
                  <a:pt x="114300" y="217297"/>
                </a:lnTo>
                <a:close/>
              </a:path>
              <a:path w="139064" h="2569210">
                <a:moveTo>
                  <a:pt x="138684" y="2454529"/>
                </a:moveTo>
                <a:lnTo>
                  <a:pt x="24384" y="2455164"/>
                </a:lnTo>
                <a:lnTo>
                  <a:pt x="82169" y="2569210"/>
                </a:lnTo>
                <a:lnTo>
                  <a:pt x="138684" y="2454529"/>
                </a:lnTo>
                <a:close/>
              </a:path>
              <a:path w="139064" h="2569210">
                <a:moveTo>
                  <a:pt x="138684" y="1313053"/>
                </a:moveTo>
                <a:lnTo>
                  <a:pt x="100596" y="1313268"/>
                </a:lnTo>
                <a:lnTo>
                  <a:pt x="99314" y="1095756"/>
                </a:lnTo>
                <a:lnTo>
                  <a:pt x="61214" y="1096010"/>
                </a:lnTo>
                <a:lnTo>
                  <a:pt x="62496" y="1313484"/>
                </a:lnTo>
                <a:lnTo>
                  <a:pt x="24384" y="1313688"/>
                </a:lnTo>
                <a:lnTo>
                  <a:pt x="82169" y="1427734"/>
                </a:lnTo>
                <a:lnTo>
                  <a:pt x="129044" y="1332611"/>
                </a:lnTo>
                <a:lnTo>
                  <a:pt x="138684" y="1313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9665" y="3778758"/>
            <a:ext cx="3055620" cy="41655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520"/>
              </a:lnSpc>
              <a:spcBef>
                <a:spcPts val="180"/>
              </a:spcBef>
            </a:pP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Interupsi</a:t>
            </a:r>
            <a:r>
              <a:rPr sz="13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menyebabkan</a:t>
            </a:r>
            <a:r>
              <a:rPr sz="13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pemrosesan </a:t>
            </a:r>
            <a:r>
              <a:rPr sz="1300" i="1" spc="-4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3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sekarang</a:t>
            </a:r>
            <a:r>
              <a:rPr sz="13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dihentikan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74263" y="4921122"/>
            <a:ext cx="4538980" cy="7137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79880" marR="5080">
              <a:lnSpc>
                <a:spcPts val="1520"/>
              </a:lnSpc>
              <a:spcBef>
                <a:spcPts val="180"/>
              </a:spcBef>
            </a:pP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Kembali</a:t>
            </a:r>
            <a:r>
              <a:rPr sz="13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3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interupsi,</a:t>
            </a:r>
            <a:r>
              <a:rPr sz="13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pemrosesan </a:t>
            </a:r>
            <a:r>
              <a:rPr sz="1300" i="1" spc="-4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normal</a:t>
            </a:r>
            <a:r>
              <a:rPr sz="13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dilanjutkan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40" dirty="0">
                <a:latin typeface="Verdana"/>
                <a:cs typeface="Verdana"/>
              </a:rPr>
              <a:t>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instruksi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selanjutnya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34442"/>
            <a:ext cx="569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15" dirty="0"/>
              <a:t> </a:t>
            </a:r>
            <a:r>
              <a:rPr sz="2800" spc="-5" dirty="0"/>
              <a:t>Komponen</a:t>
            </a:r>
            <a:r>
              <a:rPr sz="2800" spc="25" dirty="0"/>
              <a:t> </a:t>
            </a:r>
            <a:r>
              <a:rPr sz="2800" spc="-10" dirty="0"/>
              <a:t>Komputer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941314" y="1377696"/>
            <a:ext cx="2747010" cy="4589145"/>
            <a:chOff x="5941314" y="1377696"/>
            <a:chExt cx="2747010" cy="4589145"/>
          </a:xfrm>
        </p:grpSpPr>
        <p:sp>
          <p:nvSpPr>
            <p:cNvPr id="5" name="object 5"/>
            <p:cNvSpPr/>
            <p:nvPr/>
          </p:nvSpPr>
          <p:spPr>
            <a:xfrm>
              <a:off x="5941314" y="1377696"/>
              <a:ext cx="2747010" cy="78105"/>
            </a:xfrm>
            <a:custGeom>
              <a:avLst/>
              <a:gdLst/>
              <a:ahLst/>
              <a:cxnLst/>
              <a:rect l="l" t="t" r="r" b="b"/>
              <a:pathLst>
                <a:path w="2747009" h="78105">
                  <a:moveTo>
                    <a:pt x="25908" y="22859"/>
                  </a:moveTo>
                  <a:lnTo>
                    <a:pt x="0" y="22859"/>
                  </a:lnTo>
                  <a:lnTo>
                    <a:pt x="0" y="48767"/>
                  </a:lnTo>
                  <a:lnTo>
                    <a:pt x="25908" y="48767"/>
                  </a:lnTo>
                  <a:lnTo>
                    <a:pt x="25908" y="22859"/>
                  </a:lnTo>
                  <a:close/>
                </a:path>
                <a:path w="2747009" h="78105">
                  <a:moveTo>
                    <a:pt x="51815" y="22859"/>
                  </a:moveTo>
                  <a:lnTo>
                    <a:pt x="51815" y="48767"/>
                  </a:lnTo>
                  <a:lnTo>
                    <a:pt x="77724" y="48894"/>
                  </a:lnTo>
                  <a:lnTo>
                    <a:pt x="77724" y="22987"/>
                  </a:lnTo>
                  <a:lnTo>
                    <a:pt x="51815" y="22859"/>
                  </a:lnTo>
                  <a:close/>
                </a:path>
                <a:path w="2747009" h="78105">
                  <a:moveTo>
                    <a:pt x="129539" y="22987"/>
                  </a:moveTo>
                  <a:lnTo>
                    <a:pt x="103632" y="22987"/>
                  </a:lnTo>
                  <a:lnTo>
                    <a:pt x="103632" y="48894"/>
                  </a:lnTo>
                  <a:lnTo>
                    <a:pt x="129539" y="48894"/>
                  </a:lnTo>
                  <a:lnTo>
                    <a:pt x="129539" y="22987"/>
                  </a:lnTo>
                  <a:close/>
                </a:path>
                <a:path w="2747009" h="78105">
                  <a:moveTo>
                    <a:pt x="155448" y="22987"/>
                  </a:moveTo>
                  <a:lnTo>
                    <a:pt x="155448" y="48894"/>
                  </a:lnTo>
                  <a:lnTo>
                    <a:pt x="181356" y="49021"/>
                  </a:lnTo>
                  <a:lnTo>
                    <a:pt x="181356" y="23113"/>
                  </a:lnTo>
                  <a:lnTo>
                    <a:pt x="155448" y="22987"/>
                  </a:lnTo>
                  <a:close/>
                </a:path>
                <a:path w="2747009" h="78105">
                  <a:moveTo>
                    <a:pt x="233172" y="23113"/>
                  </a:moveTo>
                  <a:lnTo>
                    <a:pt x="207263" y="23113"/>
                  </a:lnTo>
                  <a:lnTo>
                    <a:pt x="207263" y="49021"/>
                  </a:lnTo>
                  <a:lnTo>
                    <a:pt x="233172" y="49021"/>
                  </a:lnTo>
                  <a:lnTo>
                    <a:pt x="233172" y="23113"/>
                  </a:lnTo>
                  <a:close/>
                </a:path>
                <a:path w="2747009" h="78105">
                  <a:moveTo>
                    <a:pt x="259080" y="23113"/>
                  </a:moveTo>
                  <a:lnTo>
                    <a:pt x="259080" y="49021"/>
                  </a:lnTo>
                  <a:lnTo>
                    <a:pt x="284988" y="49149"/>
                  </a:lnTo>
                  <a:lnTo>
                    <a:pt x="284988" y="23240"/>
                  </a:lnTo>
                  <a:lnTo>
                    <a:pt x="259080" y="23113"/>
                  </a:lnTo>
                  <a:close/>
                </a:path>
                <a:path w="2747009" h="78105">
                  <a:moveTo>
                    <a:pt x="336803" y="23240"/>
                  </a:moveTo>
                  <a:lnTo>
                    <a:pt x="310896" y="23240"/>
                  </a:lnTo>
                  <a:lnTo>
                    <a:pt x="310896" y="49149"/>
                  </a:lnTo>
                  <a:lnTo>
                    <a:pt x="336803" y="49149"/>
                  </a:lnTo>
                  <a:lnTo>
                    <a:pt x="336803" y="23240"/>
                  </a:lnTo>
                  <a:close/>
                </a:path>
                <a:path w="2747009" h="78105">
                  <a:moveTo>
                    <a:pt x="388620" y="23240"/>
                  </a:moveTo>
                  <a:lnTo>
                    <a:pt x="362712" y="23240"/>
                  </a:lnTo>
                  <a:lnTo>
                    <a:pt x="362712" y="49149"/>
                  </a:lnTo>
                  <a:lnTo>
                    <a:pt x="388620" y="49149"/>
                  </a:lnTo>
                  <a:lnTo>
                    <a:pt x="388620" y="23240"/>
                  </a:lnTo>
                  <a:close/>
                </a:path>
                <a:path w="2747009" h="78105">
                  <a:moveTo>
                    <a:pt x="440436" y="23367"/>
                  </a:moveTo>
                  <a:lnTo>
                    <a:pt x="414527" y="23367"/>
                  </a:lnTo>
                  <a:lnTo>
                    <a:pt x="414527" y="49275"/>
                  </a:lnTo>
                  <a:lnTo>
                    <a:pt x="440436" y="49275"/>
                  </a:lnTo>
                  <a:lnTo>
                    <a:pt x="440436" y="23367"/>
                  </a:lnTo>
                  <a:close/>
                </a:path>
                <a:path w="2747009" h="78105">
                  <a:moveTo>
                    <a:pt x="492251" y="23367"/>
                  </a:moveTo>
                  <a:lnTo>
                    <a:pt x="466344" y="23367"/>
                  </a:lnTo>
                  <a:lnTo>
                    <a:pt x="466344" y="49275"/>
                  </a:lnTo>
                  <a:lnTo>
                    <a:pt x="492251" y="49275"/>
                  </a:lnTo>
                  <a:lnTo>
                    <a:pt x="492251" y="23367"/>
                  </a:lnTo>
                  <a:close/>
                </a:path>
                <a:path w="2747009" h="78105">
                  <a:moveTo>
                    <a:pt x="544068" y="23494"/>
                  </a:moveTo>
                  <a:lnTo>
                    <a:pt x="518160" y="23494"/>
                  </a:lnTo>
                  <a:lnTo>
                    <a:pt x="518160" y="49402"/>
                  </a:lnTo>
                  <a:lnTo>
                    <a:pt x="544068" y="49402"/>
                  </a:lnTo>
                  <a:lnTo>
                    <a:pt x="544068" y="23494"/>
                  </a:lnTo>
                  <a:close/>
                </a:path>
                <a:path w="2747009" h="78105">
                  <a:moveTo>
                    <a:pt x="595884" y="23494"/>
                  </a:moveTo>
                  <a:lnTo>
                    <a:pt x="569976" y="23494"/>
                  </a:lnTo>
                  <a:lnTo>
                    <a:pt x="569976" y="49402"/>
                  </a:lnTo>
                  <a:lnTo>
                    <a:pt x="595884" y="49402"/>
                  </a:lnTo>
                  <a:lnTo>
                    <a:pt x="595884" y="23494"/>
                  </a:lnTo>
                  <a:close/>
                </a:path>
                <a:path w="2747009" h="78105">
                  <a:moveTo>
                    <a:pt x="647700" y="23621"/>
                  </a:moveTo>
                  <a:lnTo>
                    <a:pt x="621791" y="23621"/>
                  </a:lnTo>
                  <a:lnTo>
                    <a:pt x="621791" y="49529"/>
                  </a:lnTo>
                  <a:lnTo>
                    <a:pt x="647700" y="49529"/>
                  </a:lnTo>
                  <a:lnTo>
                    <a:pt x="647700" y="23621"/>
                  </a:lnTo>
                  <a:close/>
                </a:path>
                <a:path w="2747009" h="78105">
                  <a:moveTo>
                    <a:pt x="699515" y="23621"/>
                  </a:moveTo>
                  <a:lnTo>
                    <a:pt x="673608" y="23621"/>
                  </a:lnTo>
                  <a:lnTo>
                    <a:pt x="673608" y="49529"/>
                  </a:lnTo>
                  <a:lnTo>
                    <a:pt x="699515" y="49529"/>
                  </a:lnTo>
                  <a:lnTo>
                    <a:pt x="699515" y="23621"/>
                  </a:lnTo>
                  <a:close/>
                </a:path>
                <a:path w="2747009" h="78105">
                  <a:moveTo>
                    <a:pt x="725424" y="23621"/>
                  </a:moveTo>
                  <a:lnTo>
                    <a:pt x="725424" y="49529"/>
                  </a:lnTo>
                  <a:lnTo>
                    <a:pt x="751332" y="49656"/>
                  </a:lnTo>
                  <a:lnTo>
                    <a:pt x="751332" y="23749"/>
                  </a:lnTo>
                  <a:lnTo>
                    <a:pt x="725424" y="23621"/>
                  </a:lnTo>
                  <a:close/>
                </a:path>
                <a:path w="2747009" h="78105">
                  <a:moveTo>
                    <a:pt x="803147" y="23749"/>
                  </a:moveTo>
                  <a:lnTo>
                    <a:pt x="777239" y="23749"/>
                  </a:lnTo>
                  <a:lnTo>
                    <a:pt x="777239" y="49656"/>
                  </a:lnTo>
                  <a:lnTo>
                    <a:pt x="803147" y="49656"/>
                  </a:lnTo>
                  <a:lnTo>
                    <a:pt x="803147" y="23749"/>
                  </a:lnTo>
                  <a:close/>
                </a:path>
                <a:path w="2747009" h="78105">
                  <a:moveTo>
                    <a:pt x="829056" y="23749"/>
                  </a:moveTo>
                  <a:lnTo>
                    <a:pt x="829056" y="49656"/>
                  </a:lnTo>
                  <a:lnTo>
                    <a:pt x="854963" y="49783"/>
                  </a:lnTo>
                  <a:lnTo>
                    <a:pt x="854963" y="23875"/>
                  </a:lnTo>
                  <a:lnTo>
                    <a:pt x="829056" y="23749"/>
                  </a:lnTo>
                  <a:close/>
                </a:path>
                <a:path w="2747009" h="78105">
                  <a:moveTo>
                    <a:pt x="906780" y="23875"/>
                  </a:moveTo>
                  <a:lnTo>
                    <a:pt x="880871" y="23875"/>
                  </a:lnTo>
                  <a:lnTo>
                    <a:pt x="880871" y="49783"/>
                  </a:lnTo>
                  <a:lnTo>
                    <a:pt x="906780" y="49783"/>
                  </a:lnTo>
                  <a:lnTo>
                    <a:pt x="906780" y="23875"/>
                  </a:lnTo>
                  <a:close/>
                </a:path>
                <a:path w="2747009" h="78105">
                  <a:moveTo>
                    <a:pt x="958595" y="23875"/>
                  </a:moveTo>
                  <a:lnTo>
                    <a:pt x="932688" y="23875"/>
                  </a:lnTo>
                  <a:lnTo>
                    <a:pt x="932688" y="49783"/>
                  </a:lnTo>
                  <a:lnTo>
                    <a:pt x="958595" y="49783"/>
                  </a:lnTo>
                  <a:lnTo>
                    <a:pt x="958595" y="23875"/>
                  </a:lnTo>
                  <a:close/>
                </a:path>
                <a:path w="2747009" h="78105">
                  <a:moveTo>
                    <a:pt x="1010412" y="24002"/>
                  </a:moveTo>
                  <a:lnTo>
                    <a:pt x="984504" y="24002"/>
                  </a:lnTo>
                  <a:lnTo>
                    <a:pt x="984504" y="49911"/>
                  </a:lnTo>
                  <a:lnTo>
                    <a:pt x="1010412" y="49911"/>
                  </a:lnTo>
                  <a:lnTo>
                    <a:pt x="1010412" y="24002"/>
                  </a:lnTo>
                  <a:close/>
                </a:path>
                <a:path w="2747009" h="78105">
                  <a:moveTo>
                    <a:pt x="1062228" y="24002"/>
                  </a:moveTo>
                  <a:lnTo>
                    <a:pt x="1036319" y="24002"/>
                  </a:lnTo>
                  <a:lnTo>
                    <a:pt x="1036319" y="49911"/>
                  </a:lnTo>
                  <a:lnTo>
                    <a:pt x="1062228" y="49911"/>
                  </a:lnTo>
                  <a:lnTo>
                    <a:pt x="1062228" y="24002"/>
                  </a:lnTo>
                  <a:close/>
                </a:path>
                <a:path w="2747009" h="78105">
                  <a:moveTo>
                    <a:pt x="1114043" y="24129"/>
                  </a:moveTo>
                  <a:lnTo>
                    <a:pt x="1088136" y="24129"/>
                  </a:lnTo>
                  <a:lnTo>
                    <a:pt x="1088136" y="50037"/>
                  </a:lnTo>
                  <a:lnTo>
                    <a:pt x="1114043" y="50037"/>
                  </a:lnTo>
                  <a:lnTo>
                    <a:pt x="1114043" y="24129"/>
                  </a:lnTo>
                  <a:close/>
                </a:path>
                <a:path w="2747009" h="78105">
                  <a:moveTo>
                    <a:pt x="1165860" y="24129"/>
                  </a:moveTo>
                  <a:lnTo>
                    <a:pt x="1139952" y="24129"/>
                  </a:lnTo>
                  <a:lnTo>
                    <a:pt x="1139952" y="50037"/>
                  </a:lnTo>
                  <a:lnTo>
                    <a:pt x="1165860" y="50037"/>
                  </a:lnTo>
                  <a:lnTo>
                    <a:pt x="1165860" y="24129"/>
                  </a:lnTo>
                  <a:close/>
                </a:path>
                <a:path w="2747009" h="78105">
                  <a:moveTo>
                    <a:pt x="1217676" y="24256"/>
                  </a:moveTo>
                  <a:lnTo>
                    <a:pt x="1191767" y="24256"/>
                  </a:lnTo>
                  <a:lnTo>
                    <a:pt x="1191767" y="50164"/>
                  </a:lnTo>
                  <a:lnTo>
                    <a:pt x="1217676" y="50164"/>
                  </a:lnTo>
                  <a:lnTo>
                    <a:pt x="1217676" y="24256"/>
                  </a:lnTo>
                  <a:close/>
                </a:path>
                <a:path w="2747009" h="78105">
                  <a:moveTo>
                    <a:pt x="1269491" y="24256"/>
                  </a:moveTo>
                  <a:lnTo>
                    <a:pt x="1243584" y="24256"/>
                  </a:lnTo>
                  <a:lnTo>
                    <a:pt x="1243584" y="50164"/>
                  </a:lnTo>
                  <a:lnTo>
                    <a:pt x="1269491" y="50164"/>
                  </a:lnTo>
                  <a:lnTo>
                    <a:pt x="1269491" y="24256"/>
                  </a:lnTo>
                  <a:close/>
                </a:path>
                <a:path w="2747009" h="78105">
                  <a:moveTo>
                    <a:pt x="1295400" y="24256"/>
                  </a:moveTo>
                  <a:lnTo>
                    <a:pt x="1295400" y="50164"/>
                  </a:lnTo>
                  <a:lnTo>
                    <a:pt x="1321308" y="50291"/>
                  </a:lnTo>
                  <a:lnTo>
                    <a:pt x="1321308" y="24383"/>
                  </a:lnTo>
                  <a:lnTo>
                    <a:pt x="1295400" y="24256"/>
                  </a:lnTo>
                  <a:close/>
                </a:path>
                <a:path w="2747009" h="78105">
                  <a:moveTo>
                    <a:pt x="1373124" y="24383"/>
                  </a:moveTo>
                  <a:lnTo>
                    <a:pt x="1347215" y="24383"/>
                  </a:lnTo>
                  <a:lnTo>
                    <a:pt x="1347215" y="50291"/>
                  </a:lnTo>
                  <a:lnTo>
                    <a:pt x="1373124" y="50291"/>
                  </a:lnTo>
                  <a:lnTo>
                    <a:pt x="1373124" y="24383"/>
                  </a:lnTo>
                  <a:close/>
                </a:path>
                <a:path w="2747009" h="78105">
                  <a:moveTo>
                    <a:pt x="1399032" y="24383"/>
                  </a:moveTo>
                  <a:lnTo>
                    <a:pt x="1399032" y="50291"/>
                  </a:lnTo>
                  <a:lnTo>
                    <a:pt x="1424939" y="50418"/>
                  </a:lnTo>
                  <a:lnTo>
                    <a:pt x="1424939" y="24511"/>
                  </a:lnTo>
                  <a:lnTo>
                    <a:pt x="1399032" y="24383"/>
                  </a:lnTo>
                  <a:close/>
                </a:path>
                <a:path w="2747009" h="78105">
                  <a:moveTo>
                    <a:pt x="1476756" y="24511"/>
                  </a:moveTo>
                  <a:lnTo>
                    <a:pt x="1450847" y="24511"/>
                  </a:lnTo>
                  <a:lnTo>
                    <a:pt x="1450847" y="50418"/>
                  </a:lnTo>
                  <a:lnTo>
                    <a:pt x="1476756" y="50418"/>
                  </a:lnTo>
                  <a:lnTo>
                    <a:pt x="1476756" y="24511"/>
                  </a:lnTo>
                  <a:close/>
                </a:path>
                <a:path w="2747009" h="78105">
                  <a:moveTo>
                    <a:pt x="1502664" y="24511"/>
                  </a:moveTo>
                  <a:lnTo>
                    <a:pt x="1502664" y="50418"/>
                  </a:lnTo>
                  <a:lnTo>
                    <a:pt x="1528571" y="50545"/>
                  </a:lnTo>
                  <a:lnTo>
                    <a:pt x="1528571" y="24637"/>
                  </a:lnTo>
                  <a:lnTo>
                    <a:pt x="1502664" y="24511"/>
                  </a:lnTo>
                  <a:close/>
                </a:path>
                <a:path w="2747009" h="78105">
                  <a:moveTo>
                    <a:pt x="1580388" y="24637"/>
                  </a:moveTo>
                  <a:lnTo>
                    <a:pt x="1554480" y="24637"/>
                  </a:lnTo>
                  <a:lnTo>
                    <a:pt x="1554480" y="50545"/>
                  </a:lnTo>
                  <a:lnTo>
                    <a:pt x="1580388" y="50545"/>
                  </a:lnTo>
                  <a:lnTo>
                    <a:pt x="1580388" y="24637"/>
                  </a:lnTo>
                  <a:close/>
                </a:path>
                <a:path w="2747009" h="78105">
                  <a:moveTo>
                    <a:pt x="1632204" y="24637"/>
                  </a:moveTo>
                  <a:lnTo>
                    <a:pt x="1606295" y="24637"/>
                  </a:lnTo>
                  <a:lnTo>
                    <a:pt x="1606295" y="50545"/>
                  </a:lnTo>
                  <a:lnTo>
                    <a:pt x="1632204" y="50545"/>
                  </a:lnTo>
                  <a:lnTo>
                    <a:pt x="1632204" y="24637"/>
                  </a:lnTo>
                  <a:close/>
                </a:path>
                <a:path w="2747009" h="78105">
                  <a:moveTo>
                    <a:pt x="1684019" y="24764"/>
                  </a:moveTo>
                  <a:lnTo>
                    <a:pt x="1658112" y="24764"/>
                  </a:lnTo>
                  <a:lnTo>
                    <a:pt x="1658112" y="50673"/>
                  </a:lnTo>
                  <a:lnTo>
                    <a:pt x="1684019" y="50673"/>
                  </a:lnTo>
                  <a:lnTo>
                    <a:pt x="1684019" y="24764"/>
                  </a:lnTo>
                  <a:close/>
                </a:path>
                <a:path w="2747009" h="78105">
                  <a:moveTo>
                    <a:pt x="1735836" y="24764"/>
                  </a:moveTo>
                  <a:lnTo>
                    <a:pt x="1709928" y="24764"/>
                  </a:lnTo>
                  <a:lnTo>
                    <a:pt x="1709928" y="50673"/>
                  </a:lnTo>
                  <a:lnTo>
                    <a:pt x="1735836" y="50673"/>
                  </a:lnTo>
                  <a:lnTo>
                    <a:pt x="1735836" y="24764"/>
                  </a:lnTo>
                  <a:close/>
                </a:path>
                <a:path w="2747009" h="78105">
                  <a:moveTo>
                    <a:pt x="1787652" y="24891"/>
                  </a:moveTo>
                  <a:lnTo>
                    <a:pt x="1761743" y="24891"/>
                  </a:lnTo>
                  <a:lnTo>
                    <a:pt x="1761743" y="50800"/>
                  </a:lnTo>
                  <a:lnTo>
                    <a:pt x="1787652" y="50800"/>
                  </a:lnTo>
                  <a:lnTo>
                    <a:pt x="1787652" y="24891"/>
                  </a:lnTo>
                  <a:close/>
                </a:path>
                <a:path w="2747009" h="78105">
                  <a:moveTo>
                    <a:pt x="1839467" y="24891"/>
                  </a:moveTo>
                  <a:lnTo>
                    <a:pt x="1813560" y="24891"/>
                  </a:lnTo>
                  <a:lnTo>
                    <a:pt x="1813560" y="50800"/>
                  </a:lnTo>
                  <a:lnTo>
                    <a:pt x="1839467" y="50800"/>
                  </a:lnTo>
                  <a:lnTo>
                    <a:pt x="1839467" y="24891"/>
                  </a:lnTo>
                  <a:close/>
                </a:path>
                <a:path w="2747009" h="78105">
                  <a:moveTo>
                    <a:pt x="1891284" y="25018"/>
                  </a:moveTo>
                  <a:lnTo>
                    <a:pt x="1865376" y="25018"/>
                  </a:lnTo>
                  <a:lnTo>
                    <a:pt x="1865376" y="50926"/>
                  </a:lnTo>
                  <a:lnTo>
                    <a:pt x="1891284" y="50926"/>
                  </a:lnTo>
                  <a:lnTo>
                    <a:pt x="1891284" y="25018"/>
                  </a:lnTo>
                  <a:close/>
                </a:path>
                <a:path w="2747009" h="78105">
                  <a:moveTo>
                    <a:pt x="1943100" y="25018"/>
                  </a:moveTo>
                  <a:lnTo>
                    <a:pt x="1917191" y="25018"/>
                  </a:lnTo>
                  <a:lnTo>
                    <a:pt x="1917191" y="50926"/>
                  </a:lnTo>
                  <a:lnTo>
                    <a:pt x="1943100" y="50926"/>
                  </a:lnTo>
                  <a:lnTo>
                    <a:pt x="1943100" y="25018"/>
                  </a:lnTo>
                  <a:close/>
                </a:path>
                <a:path w="2747009" h="78105">
                  <a:moveTo>
                    <a:pt x="1969008" y="25018"/>
                  </a:moveTo>
                  <a:lnTo>
                    <a:pt x="1969008" y="50926"/>
                  </a:lnTo>
                  <a:lnTo>
                    <a:pt x="1994915" y="51053"/>
                  </a:lnTo>
                  <a:lnTo>
                    <a:pt x="1994915" y="25145"/>
                  </a:lnTo>
                  <a:lnTo>
                    <a:pt x="1969008" y="25018"/>
                  </a:lnTo>
                  <a:close/>
                </a:path>
                <a:path w="2747009" h="78105">
                  <a:moveTo>
                    <a:pt x="2046732" y="25145"/>
                  </a:moveTo>
                  <a:lnTo>
                    <a:pt x="2020824" y="25145"/>
                  </a:lnTo>
                  <a:lnTo>
                    <a:pt x="2020824" y="51053"/>
                  </a:lnTo>
                  <a:lnTo>
                    <a:pt x="2046732" y="51053"/>
                  </a:lnTo>
                  <a:lnTo>
                    <a:pt x="2046732" y="25145"/>
                  </a:lnTo>
                  <a:close/>
                </a:path>
                <a:path w="2747009" h="78105">
                  <a:moveTo>
                    <a:pt x="2072639" y="25145"/>
                  </a:moveTo>
                  <a:lnTo>
                    <a:pt x="2072639" y="51053"/>
                  </a:lnTo>
                  <a:lnTo>
                    <a:pt x="2098547" y="51180"/>
                  </a:lnTo>
                  <a:lnTo>
                    <a:pt x="2098547" y="25273"/>
                  </a:lnTo>
                  <a:lnTo>
                    <a:pt x="2072639" y="25145"/>
                  </a:lnTo>
                  <a:close/>
                </a:path>
                <a:path w="2747009" h="78105">
                  <a:moveTo>
                    <a:pt x="2150364" y="25273"/>
                  </a:moveTo>
                  <a:lnTo>
                    <a:pt x="2124456" y="25273"/>
                  </a:lnTo>
                  <a:lnTo>
                    <a:pt x="2124456" y="51180"/>
                  </a:lnTo>
                  <a:lnTo>
                    <a:pt x="2150364" y="51180"/>
                  </a:lnTo>
                  <a:lnTo>
                    <a:pt x="2150364" y="25273"/>
                  </a:lnTo>
                  <a:close/>
                </a:path>
                <a:path w="2747009" h="78105">
                  <a:moveTo>
                    <a:pt x="2176271" y="25273"/>
                  </a:moveTo>
                  <a:lnTo>
                    <a:pt x="2176271" y="51180"/>
                  </a:lnTo>
                  <a:lnTo>
                    <a:pt x="2202180" y="51307"/>
                  </a:lnTo>
                  <a:lnTo>
                    <a:pt x="2202180" y="25400"/>
                  </a:lnTo>
                  <a:lnTo>
                    <a:pt x="2176271" y="25273"/>
                  </a:lnTo>
                  <a:close/>
                </a:path>
                <a:path w="2747009" h="78105">
                  <a:moveTo>
                    <a:pt x="2253995" y="25400"/>
                  </a:moveTo>
                  <a:lnTo>
                    <a:pt x="2228088" y="25400"/>
                  </a:lnTo>
                  <a:lnTo>
                    <a:pt x="2228088" y="51307"/>
                  </a:lnTo>
                  <a:lnTo>
                    <a:pt x="2253995" y="51307"/>
                  </a:lnTo>
                  <a:lnTo>
                    <a:pt x="2253995" y="25400"/>
                  </a:lnTo>
                  <a:close/>
                </a:path>
                <a:path w="2747009" h="78105">
                  <a:moveTo>
                    <a:pt x="2305812" y="25400"/>
                  </a:moveTo>
                  <a:lnTo>
                    <a:pt x="2279904" y="25400"/>
                  </a:lnTo>
                  <a:lnTo>
                    <a:pt x="2279904" y="51307"/>
                  </a:lnTo>
                  <a:lnTo>
                    <a:pt x="2305812" y="51307"/>
                  </a:lnTo>
                  <a:lnTo>
                    <a:pt x="2305812" y="25400"/>
                  </a:lnTo>
                  <a:close/>
                </a:path>
                <a:path w="2747009" h="78105">
                  <a:moveTo>
                    <a:pt x="2357628" y="25526"/>
                  </a:moveTo>
                  <a:lnTo>
                    <a:pt x="2331719" y="25526"/>
                  </a:lnTo>
                  <a:lnTo>
                    <a:pt x="2331719" y="51434"/>
                  </a:lnTo>
                  <a:lnTo>
                    <a:pt x="2357628" y="51434"/>
                  </a:lnTo>
                  <a:lnTo>
                    <a:pt x="2357628" y="25526"/>
                  </a:lnTo>
                  <a:close/>
                </a:path>
                <a:path w="2747009" h="78105">
                  <a:moveTo>
                    <a:pt x="2409443" y="25526"/>
                  </a:moveTo>
                  <a:lnTo>
                    <a:pt x="2383536" y="25526"/>
                  </a:lnTo>
                  <a:lnTo>
                    <a:pt x="2383536" y="51434"/>
                  </a:lnTo>
                  <a:lnTo>
                    <a:pt x="2409443" y="51434"/>
                  </a:lnTo>
                  <a:lnTo>
                    <a:pt x="2409443" y="25526"/>
                  </a:lnTo>
                  <a:close/>
                </a:path>
                <a:path w="2747009" h="78105">
                  <a:moveTo>
                    <a:pt x="2461260" y="25653"/>
                  </a:moveTo>
                  <a:lnTo>
                    <a:pt x="2435352" y="25653"/>
                  </a:lnTo>
                  <a:lnTo>
                    <a:pt x="2435352" y="51562"/>
                  </a:lnTo>
                  <a:lnTo>
                    <a:pt x="2461260" y="51562"/>
                  </a:lnTo>
                  <a:lnTo>
                    <a:pt x="2461260" y="25653"/>
                  </a:lnTo>
                  <a:close/>
                </a:path>
                <a:path w="2747009" h="78105">
                  <a:moveTo>
                    <a:pt x="2513076" y="25653"/>
                  </a:moveTo>
                  <a:lnTo>
                    <a:pt x="2487167" y="25653"/>
                  </a:lnTo>
                  <a:lnTo>
                    <a:pt x="2487167" y="51562"/>
                  </a:lnTo>
                  <a:lnTo>
                    <a:pt x="2513076" y="51562"/>
                  </a:lnTo>
                  <a:lnTo>
                    <a:pt x="2513076" y="25653"/>
                  </a:lnTo>
                  <a:close/>
                </a:path>
                <a:path w="2747009" h="78105">
                  <a:moveTo>
                    <a:pt x="2538984" y="25653"/>
                  </a:moveTo>
                  <a:lnTo>
                    <a:pt x="2538984" y="51562"/>
                  </a:lnTo>
                  <a:lnTo>
                    <a:pt x="2564891" y="51688"/>
                  </a:lnTo>
                  <a:lnTo>
                    <a:pt x="2564891" y="25780"/>
                  </a:lnTo>
                  <a:lnTo>
                    <a:pt x="2538984" y="25653"/>
                  </a:lnTo>
                  <a:close/>
                </a:path>
                <a:path w="2747009" h="78105">
                  <a:moveTo>
                    <a:pt x="2616708" y="25780"/>
                  </a:moveTo>
                  <a:lnTo>
                    <a:pt x="2590800" y="25780"/>
                  </a:lnTo>
                  <a:lnTo>
                    <a:pt x="2590800" y="51688"/>
                  </a:lnTo>
                  <a:lnTo>
                    <a:pt x="2616708" y="51688"/>
                  </a:lnTo>
                  <a:lnTo>
                    <a:pt x="2616708" y="25780"/>
                  </a:lnTo>
                  <a:close/>
                </a:path>
                <a:path w="2747009" h="78105">
                  <a:moveTo>
                    <a:pt x="2642616" y="25780"/>
                  </a:moveTo>
                  <a:lnTo>
                    <a:pt x="2642616" y="51688"/>
                  </a:lnTo>
                  <a:lnTo>
                    <a:pt x="2668524" y="51815"/>
                  </a:lnTo>
                  <a:lnTo>
                    <a:pt x="2668524" y="25907"/>
                  </a:lnTo>
                  <a:lnTo>
                    <a:pt x="2642616" y="25780"/>
                  </a:lnTo>
                  <a:close/>
                </a:path>
                <a:path w="2747009" h="78105">
                  <a:moveTo>
                    <a:pt x="2708147" y="0"/>
                  </a:moveTo>
                  <a:lnTo>
                    <a:pt x="2693021" y="3053"/>
                  </a:lnTo>
                  <a:lnTo>
                    <a:pt x="2680668" y="11382"/>
                  </a:lnTo>
                  <a:lnTo>
                    <a:pt x="2672339" y="23735"/>
                  </a:lnTo>
                  <a:lnTo>
                    <a:pt x="2669286" y="38862"/>
                  </a:lnTo>
                  <a:lnTo>
                    <a:pt x="2672339" y="53988"/>
                  </a:lnTo>
                  <a:lnTo>
                    <a:pt x="2680668" y="66341"/>
                  </a:lnTo>
                  <a:lnTo>
                    <a:pt x="2693021" y="74670"/>
                  </a:lnTo>
                  <a:lnTo>
                    <a:pt x="2708147" y="77724"/>
                  </a:lnTo>
                  <a:lnTo>
                    <a:pt x="2723274" y="74670"/>
                  </a:lnTo>
                  <a:lnTo>
                    <a:pt x="2735627" y="66341"/>
                  </a:lnTo>
                  <a:lnTo>
                    <a:pt x="2743956" y="53988"/>
                  </a:lnTo>
                  <a:lnTo>
                    <a:pt x="2744394" y="51815"/>
                  </a:lnTo>
                  <a:lnTo>
                    <a:pt x="2694432" y="51815"/>
                  </a:lnTo>
                  <a:lnTo>
                    <a:pt x="2694432" y="25907"/>
                  </a:lnTo>
                  <a:lnTo>
                    <a:pt x="2744394" y="25907"/>
                  </a:lnTo>
                  <a:lnTo>
                    <a:pt x="2743956" y="23735"/>
                  </a:lnTo>
                  <a:lnTo>
                    <a:pt x="2735627" y="11382"/>
                  </a:lnTo>
                  <a:lnTo>
                    <a:pt x="2723274" y="3053"/>
                  </a:lnTo>
                  <a:lnTo>
                    <a:pt x="2708147" y="0"/>
                  </a:lnTo>
                  <a:close/>
                </a:path>
                <a:path w="2747009" h="78105">
                  <a:moveTo>
                    <a:pt x="2708147" y="25907"/>
                  </a:moveTo>
                  <a:lnTo>
                    <a:pt x="2694432" y="25907"/>
                  </a:lnTo>
                  <a:lnTo>
                    <a:pt x="2694432" y="51815"/>
                  </a:lnTo>
                  <a:lnTo>
                    <a:pt x="2708147" y="51815"/>
                  </a:lnTo>
                  <a:lnTo>
                    <a:pt x="2708147" y="25907"/>
                  </a:lnTo>
                  <a:close/>
                </a:path>
                <a:path w="2747009" h="78105">
                  <a:moveTo>
                    <a:pt x="2744394" y="25907"/>
                  </a:moveTo>
                  <a:lnTo>
                    <a:pt x="2708147" y="25907"/>
                  </a:lnTo>
                  <a:lnTo>
                    <a:pt x="2708147" y="51815"/>
                  </a:lnTo>
                  <a:lnTo>
                    <a:pt x="2744394" y="51815"/>
                  </a:lnTo>
                  <a:lnTo>
                    <a:pt x="2747010" y="38862"/>
                  </a:lnTo>
                  <a:lnTo>
                    <a:pt x="2744394" y="25907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1479804"/>
              <a:ext cx="1325904" cy="44866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7000" y="1008126"/>
            <a:ext cx="7309484" cy="480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58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Input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Output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"/>
              <a:cs typeface="Arial"/>
            </a:endParaRPr>
          </a:p>
          <a:p>
            <a:pPr marL="12700" marR="1699260" indent="3940175" algn="just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Device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Media untuk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memasukan data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dari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luar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kedalam suatu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prosesor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diolah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guna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menghasilkan</a:t>
            </a:r>
            <a:endParaRPr sz="1600">
              <a:latin typeface="Verdana"/>
              <a:cs typeface="Verdana"/>
            </a:endParaRPr>
          </a:p>
          <a:p>
            <a:pPr marR="1698625" algn="r">
              <a:lnSpc>
                <a:spcPts val="192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diperlukan</a:t>
            </a:r>
            <a:endParaRPr sz="1600">
              <a:latin typeface="Verdana"/>
              <a:cs typeface="Verdana"/>
            </a:endParaRPr>
          </a:p>
          <a:p>
            <a:pPr marR="1699895" algn="r">
              <a:lnSpc>
                <a:spcPct val="100000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e.g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keyboard,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mouse,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joystick,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microphone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Verdana"/>
              <a:cs typeface="Verdana"/>
            </a:endParaRPr>
          </a:p>
          <a:p>
            <a:pPr marL="258445" marR="1698625" indent="3522345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r>
              <a:rPr sz="1800" b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Device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Media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berfungsi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menampilkan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keluaran hasil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pengolahan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data.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 keluaran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tersebut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berupa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hardcopy,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softcopy,</a:t>
            </a:r>
            <a:r>
              <a:rPr sz="16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endParaRPr sz="1600">
              <a:latin typeface="Verdana"/>
              <a:cs typeface="Verdana"/>
            </a:endParaRPr>
          </a:p>
          <a:p>
            <a:pPr marR="1697355" algn="r">
              <a:lnSpc>
                <a:spcPts val="192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sound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Verdana"/>
              <a:cs typeface="Verdana"/>
            </a:endParaRPr>
          </a:p>
          <a:p>
            <a:pPr marL="22860" marR="1697989" indent="448246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b="1" spc="-1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Port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mengirim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data/informasi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keluar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6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I/O Port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juga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menghubungkan</a:t>
            </a:r>
            <a:r>
              <a:rPr sz="16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peralatan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input dan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717" y="234442"/>
            <a:ext cx="5841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Direct</a:t>
            </a:r>
            <a:r>
              <a:rPr sz="2800" spc="15" dirty="0"/>
              <a:t> </a:t>
            </a:r>
            <a:r>
              <a:rPr sz="2800" spc="-5" dirty="0"/>
              <a:t>Memory </a:t>
            </a:r>
            <a:r>
              <a:rPr sz="2800" spc="-10" dirty="0"/>
              <a:t>Access</a:t>
            </a:r>
            <a:r>
              <a:rPr sz="2800" spc="25" dirty="0"/>
              <a:t> </a:t>
            </a:r>
            <a:r>
              <a:rPr sz="2800" spc="-10" dirty="0"/>
              <a:t>(DMA)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5706" y="2428494"/>
            <a:ext cx="778890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833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Teknik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dijelaskan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sebelumnya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yaitu 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Terprogram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Interrupt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Driven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memiliki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kelemahan, yaitu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terjadi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masih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melibatkan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langsung.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Hal ini</a:t>
            </a:r>
            <a:endParaRPr sz="1800">
              <a:latin typeface="Verdana"/>
              <a:cs typeface="Verdana"/>
            </a:endParaRPr>
          </a:p>
          <a:p>
            <a:pPr marR="1651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menyebabkan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317500" marR="15240" indent="6667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Kelajuan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tergantung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–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Kerja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terganggu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adanya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interupsi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langsung</a:t>
            </a:r>
            <a:r>
              <a:rPr sz="18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717" y="234442"/>
            <a:ext cx="5841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Direct</a:t>
            </a:r>
            <a:r>
              <a:rPr sz="2800" spc="15" dirty="0"/>
              <a:t> </a:t>
            </a:r>
            <a:r>
              <a:rPr sz="2800" spc="-5" dirty="0"/>
              <a:t>Memory </a:t>
            </a:r>
            <a:r>
              <a:rPr sz="2800" spc="-10" dirty="0"/>
              <a:t>Access</a:t>
            </a:r>
            <a:r>
              <a:rPr sz="2800" spc="25" dirty="0"/>
              <a:t> </a:t>
            </a:r>
            <a:r>
              <a:rPr sz="2800" spc="-10" dirty="0"/>
              <a:t>(DMA)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7620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Prinsip</a:t>
            </a:r>
            <a:r>
              <a:rPr spc="10" dirty="0"/>
              <a:t> </a:t>
            </a:r>
            <a:r>
              <a:rPr spc="-5" dirty="0"/>
              <a:t>kerja</a:t>
            </a:r>
            <a:r>
              <a:rPr spc="15" dirty="0"/>
              <a:t> </a:t>
            </a:r>
            <a:r>
              <a:rPr dirty="0"/>
              <a:t>DMA</a:t>
            </a:r>
            <a:r>
              <a:rPr spc="-15" dirty="0"/>
              <a:t> </a:t>
            </a:r>
            <a:r>
              <a:rPr spc="-5" dirty="0"/>
              <a:t>adalah CPU </a:t>
            </a:r>
            <a:r>
              <a:rPr dirty="0"/>
              <a:t>akan</a:t>
            </a:r>
            <a:r>
              <a:rPr spc="-5" dirty="0"/>
              <a:t> mendelegasikan</a:t>
            </a:r>
            <a:r>
              <a:rPr spc="50" dirty="0"/>
              <a:t> </a:t>
            </a:r>
            <a:r>
              <a:rPr spc="-5" dirty="0"/>
              <a:t>kerja </a:t>
            </a:r>
            <a:r>
              <a:rPr dirty="0"/>
              <a:t>I/O </a:t>
            </a:r>
            <a:r>
              <a:rPr spc="-5" dirty="0"/>
              <a:t>kepada</a:t>
            </a:r>
            <a:r>
              <a:rPr spc="25" dirty="0"/>
              <a:t> </a:t>
            </a:r>
            <a:r>
              <a:rPr dirty="0"/>
              <a:t>DMA</a:t>
            </a:r>
          </a:p>
          <a:p>
            <a:pPr marL="323850">
              <a:lnSpc>
                <a:spcPct val="100000"/>
              </a:lnSpc>
              <a:spcBef>
                <a:spcPts val="35"/>
              </a:spcBef>
            </a:pPr>
            <a:endParaRPr sz="1750"/>
          </a:p>
          <a:p>
            <a:pPr marL="323850" marR="8890" algn="r">
              <a:lnSpc>
                <a:spcPct val="100000"/>
              </a:lnSpc>
            </a:pPr>
            <a:r>
              <a:rPr spc="-5" dirty="0"/>
              <a:t>CPU</a:t>
            </a:r>
            <a:r>
              <a:rPr spc="-15" dirty="0"/>
              <a:t> </a:t>
            </a:r>
            <a:r>
              <a:rPr dirty="0"/>
              <a:t>hanya</a:t>
            </a:r>
            <a:r>
              <a:rPr spc="-20" dirty="0"/>
              <a:t> </a:t>
            </a:r>
            <a:r>
              <a:rPr dirty="0"/>
              <a:t>akan</a:t>
            </a:r>
            <a:r>
              <a:rPr spc="-20" dirty="0"/>
              <a:t> </a:t>
            </a:r>
            <a:r>
              <a:rPr spc="-5" dirty="0"/>
              <a:t>terlibat</a:t>
            </a:r>
            <a:r>
              <a:rPr spc="25" dirty="0"/>
              <a:t> </a:t>
            </a:r>
            <a:r>
              <a:rPr spc="-5" dirty="0"/>
              <a:t>pada</a:t>
            </a:r>
            <a:r>
              <a:rPr spc="5" dirty="0"/>
              <a:t> </a:t>
            </a:r>
            <a:r>
              <a:rPr dirty="0"/>
              <a:t>awal</a:t>
            </a:r>
            <a:r>
              <a:rPr spc="-10" dirty="0"/>
              <a:t> </a:t>
            </a:r>
            <a:r>
              <a:rPr spc="-5" dirty="0"/>
              <a:t>proses</a:t>
            </a:r>
            <a:r>
              <a:rPr spc="5" dirty="0"/>
              <a:t> </a:t>
            </a:r>
            <a:r>
              <a:rPr dirty="0"/>
              <a:t>untuk</a:t>
            </a:r>
            <a:r>
              <a:rPr spc="-10" dirty="0"/>
              <a:t> </a:t>
            </a:r>
            <a:r>
              <a:rPr spc="-5" dirty="0"/>
              <a:t>memberikan</a:t>
            </a:r>
            <a:r>
              <a:rPr spc="15" dirty="0"/>
              <a:t> </a:t>
            </a:r>
            <a:r>
              <a:rPr spc="-5" dirty="0"/>
              <a:t>instruksi</a:t>
            </a:r>
          </a:p>
          <a:p>
            <a:pPr marL="323850" marR="5080" algn="r">
              <a:lnSpc>
                <a:spcPct val="100000"/>
              </a:lnSpc>
            </a:pPr>
            <a:r>
              <a:rPr spc="-5" dirty="0"/>
              <a:t>lengkap</a:t>
            </a:r>
            <a:r>
              <a:rPr spc="15" dirty="0"/>
              <a:t> </a:t>
            </a:r>
            <a:r>
              <a:rPr spc="-5" dirty="0"/>
              <a:t>pada </a:t>
            </a:r>
            <a:r>
              <a:rPr dirty="0"/>
              <a:t>DMA</a:t>
            </a:r>
            <a:r>
              <a:rPr spc="-25" dirty="0"/>
              <a:t> </a:t>
            </a:r>
            <a:r>
              <a:rPr spc="-5" dirty="0"/>
              <a:t>dan</a:t>
            </a:r>
            <a:r>
              <a:rPr dirty="0"/>
              <a:t> </a:t>
            </a:r>
            <a:r>
              <a:rPr spc="-5" dirty="0"/>
              <a:t>akhir</a:t>
            </a:r>
            <a:r>
              <a:rPr spc="-10" dirty="0"/>
              <a:t> </a:t>
            </a:r>
            <a:r>
              <a:rPr spc="-5" dirty="0"/>
              <a:t>proses </a:t>
            </a:r>
            <a:r>
              <a:rPr dirty="0"/>
              <a:t>saja</a:t>
            </a:r>
          </a:p>
          <a:p>
            <a:pPr marL="323850">
              <a:lnSpc>
                <a:spcPct val="100000"/>
              </a:lnSpc>
              <a:spcBef>
                <a:spcPts val="30"/>
              </a:spcBef>
            </a:pPr>
            <a:endParaRPr sz="1750"/>
          </a:p>
          <a:p>
            <a:pPr marL="323850" marR="12065" algn="r">
              <a:lnSpc>
                <a:spcPct val="100000"/>
              </a:lnSpc>
            </a:pPr>
            <a:r>
              <a:rPr spc="-5" dirty="0"/>
              <a:t>Dengan</a:t>
            </a:r>
            <a:r>
              <a:rPr spc="-10" dirty="0"/>
              <a:t> </a:t>
            </a:r>
            <a:r>
              <a:rPr spc="-5" dirty="0"/>
              <a:t>demikian</a:t>
            </a:r>
            <a:r>
              <a:rPr spc="25" dirty="0"/>
              <a:t> </a:t>
            </a:r>
            <a:r>
              <a:rPr spc="-5" dirty="0"/>
              <a:t>CPU</a:t>
            </a:r>
            <a:r>
              <a:rPr spc="-10" dirty="0"/>
              <a:t> </a:t>
            </a:r>
            <a:r>
              <a:rPr spc="-5" dirty="0"/>
              <a:t>dapat</a:t>
            </a:r>
            <a:r>
              <a:rPr spc="5" dirty="0"/>
              <a:t> </a:t>
            </a:r>
            <a:r>
              <a:rPr spc="-5" dirty="0"/>
              <a:t>menjalankan proses</a:t>
            </a:r>
            <a:r>
              <a:rPr dirty="0"/>
              <a:t> </a:t>
            </a:r>
            <a:r>
              <a:rPr spc="-5" dirty="0"/>
              <a:t>lainnya</a:t>
            </a:r>
            <a:r>
              <a:rPr spc="-10" dirty="0"/>
              <a:t> </a:t>
            </a:r>
            <a:r>
              <a:rPr spc="-5" dirty="0"/>
              <a:t>tanpa banyak</a:t>
            </a:r>
          </a:p>
          <a:p>
            <a:pPr marL="323850" marR="8255" algn="r">
              <a:lnSpc>
                <a:spcPct val="100000"/>
              </a:lnSpc>
            </a:pPr>
            <a:r>
              <a:rPr spc="-5" dirty="0"/>
              <a:t>terganggu</a:t>
            </a:r>
            <a:r>
              <a:rPr spc="-10" dirty="0"/>
              <a:t> </a:t>
            </a:r>
            <a:r>
              <a:rPr spc="-5" dirty="0"/>
              <a:t>dengan</a:t>
            </a:r>
            <a:r>
              <a:rPr spc="-15" dirty="0"/>
              <a:t> </a:t>
            </a:r>
            <a:r>
              <a:rPr spc="-5" dirty="0"/>
              <a:t>interupsi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717" y="234442"/>
            <a:ext cx="5841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Direct</a:t>
            </a:r>
            <a:r>
              <a:rPr sz="2800" spc="15" dirty="0"/>
              <a:t> </a:t>
            </a:r>
            <a:r>
              <a:rPr sz="2800" spc="-5" dirty="0"/>
              <a:t>Memory </a:t>
            </a:r>
            <a:r>
              <a:rPr sz="2800" spc="-10" dirty="0"/>
              <a:t>Access</a:t>
            </a:r>
            <a:r>
              <a:rPr sz="2800" spc="25" dirty="0"/>
              <a:t> </a:t>
            </a:r>
            <a:r>
              <a:rPr sz="2800" spc="-10" dirty="0"/>
              <a:t>(DMA)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1134" y="1668271"/>
            <a:ext cx="861250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Parameter-parameter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DMA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berikut</a:t>
            </a:r>
            <a:r>
              <a:rPr sz="18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disediakan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software ke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pengontrol</a:t>
            </a:r>
            <a:endParaRPr sz="18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DMA</a:t>
            </a:r>
            <a:r>
              <a:rPr sz="1800" i="1" spc="-1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awal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 marL="5566410" marR="5080" indent="1432560" algn="r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Jumlah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-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Arah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Alamat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awal</a:t>
            </a:r>
            <a:r>
              <a:rPr sz="1800" b="1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b="1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menetapkan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mana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dibaca.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Jumlah</a:t>
            </a:r>
            <a:r>
              <a:rPr sz="1800" b="1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18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menetapkan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jumlah byte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ditransfer.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Arah</a:t>
            </a:r>
            <a:r>
              <a:rPr sz="1800" b="1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menetapkan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apakah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output.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1" y="234442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Blok</a:t>
            </a:r>
            <a:r>
              <a:rPr sz="2800" spc="-10" dirty="0"/>
              <a:t> Diagram</a:t>
            </a:r>
            <a:r>
              <a:rPr sz="2800" spc="-5" dirty="0"/>
              <a:t> </a:t>
            </a:r>
            <a:r>
              <a:rPr sz="2800" spc="-10" dirty="0"/>
              <a:t>DMA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887" y="1404983"/>
            <a:ext cx="4725135" cy="44936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053" y="234442"/>
            <a:ext cx="4679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Konfigurasi</a:t>
            </a:r>
            <a:r>
              <a:rPr sz="2800" spc="40" dirty="0"/>
              <a:t> </a:t>
            </a:r>
            <a:r>
              <a:rPr sz="2800" spc="-5" dirty="0"/>
              <a:t>Modul </a:t>
            </a:r>
            <a:r>
              <a:rPr sz="2800" spc="-10" dirty="0"/>
              <a:t>DMA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693419"/>
            <a:ext cx="5471159" cy="55062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450" y="234442"/>
            <a:ext cx="4559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Diagram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Blok</a:t>
            </a:r>
            <a:r>
              <a:rPr sz="2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DMA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 Mode</a:t>
            </a:r>
            <a:r>
              <a:rPr sz="2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I/O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2225" y="5277992"/>
            <a:ext cx="238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01955" algn="l"/>
                <a:tab pos="402590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Jawaban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401955" indent="-389890">
              <a:lnSpc>
                <a:spcPct val="100000"/>
              </a:lnSpc>
              <a:buAutoNum type="arabicPeriod" startAt="7"/>
              <a:tabLst>
                <a:tab pos="401955" algn="l"/>
                <a:tab pos="40259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Sinyal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Akhir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936" y="5277992"/>
            <a:ext cx="2298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Parameter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DMA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Perintah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Tulis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Permintaan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771" y="5277992"/>
            <a:ext cx="174561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01955" algn="l"/>
                <a:tab pos="402590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endParaRPr sz="1800">
              <a:latin typeface="Verdana"/>
              <a:cs typeface="Verdana"/>
            </a:endParaRPr>
          </a:p>
          <a:p>
            <a:pPr marL="401955" indent="-389890">
              <a:lnSpc>
                <a:spcPct val="100000"/>
              </a:lnSpc>
              <a:buAutoNum type="arabicPeriod" startAt="4"/>
              <a:tabLst>
                <a:tab pos="401955" algn="l"/>
                <a:tab pos="40259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Sinyal</a:t>
            </a:r>
            <a:r>
              <a:rPr sz="18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Baca</a:t>
            </a:r>
            <a:endParaRPr sz="1800">
              <a:latin typeface="Verdana"/>
              <a:cs typeface="Verdana"/>
            </a:endParaRPr>
          </a:p>
          <a:p>
            <a:pPr marL="401955" indent="-389890">
              <a:lnSpc>
                <a:spcPct val="100000"/>
              </a:lnSpc>
              <a:buAutoNum type="arabicPeriod" startAt="4"/>
              <a:tabLst>
                <a:tab pos="401955" algn="l"/>
                <a:tab pos="402590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5826658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9.	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Interupsi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702" y="1676476"/>
            <a:ext cx="17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6FC0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71700" y="3136392"/>
            <a:ext cx="1135380" cy="285115"/>
            <a:chOff x="2171700" y="3136392"/>
            <a:chExt cx="1135380" cy="2851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3140964"/>
              <a:ext cx="1126236" cy="2758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76272" y="3140964"/>
              <a:ext cx="1126490" cy="276225"/>
            </a:xfrm>
            <a:custGeom>
              <a:avLst/>
              <a:gdLst/>
              <a:ahLst/>
              <a:cxnLst/>
              <a:rect l="l" t="t" r="r" b="b"/>
              <a:pathLst>
                <a:path w="1126489" h="276225">
                  <a:moveTo>
                    <a:pt x="0" y="68961"/>
                  </a:moveTo>
                  <a:lnTo>
                    <a:pt x="988313" y="68961"/>
                  </a:lnTo>
                  <a:lnTo>
                    <a:pt x="988313" y="0"/>
                  </a:lnTo>
                  <a:lnTo>
                    <a:pt x="1126236" y="137922"/>
                  </a:lnTo>
                  <a:lnTo>
                    <a:pt x="988313" y="275844"/>
                  </a:lnTo>
                  <a:lnTo>
                    <a:pt x="988313" y="206883"/>
                  </a:lnTo>
                  <a:lnTo>
                    <a:pt x="0" y="206883"/>
                  </a:lnTo>
                  <a:lnTo>
                    <a:pt x="0" y="6896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19" y="1566672"/>
            <a:ext cx="1264920" cy="30419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9619" y="1566672"/>
            <a:ext cx="1264920" cy="30422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  <a:spcBef>
                <a:spcPts val="2260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9564" y="3112007"/>
            <a:ext cx="1914143" cy="149656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69564" y="3112007"/>
            <a:ext cx="1914525" cy="14966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85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Pengontrol</a:t>
            </a:r>
            <a:endParaRPr sz="2400">
              <a:latin typeface="Verdana"/>
              <a:cs typeface="Verdana"/>
            </a:endParaRPr>
          </a:p>
          <a:p>
            <a:pPr marL="1905" algn="ctr">
              <a:lnSpc>
                <a:spcPts val="285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140" y="3707891"/>
            <a:ext cx="1912620" cy="9006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35140" y="3707891"/>
            <a:ext cx="1912620" cy="9010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</a:pP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Hardisk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9947" y="1566672"/>
            <a:ext cx="1912620" cy="9006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679947" y="1566672"/>
            <a:ext cx="1912620" cy="9010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ts val="2850"/>
              </a:lnSpc>
              <a:spcBef>
                <a:spcPts val="350"/>
              </a:spcBef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Pengontrol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ts val="285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DMA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9084" y="1124711"/>
            <a:ext cx="1912619" cy="42824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339084" y="1124711"/>
            <a:ext cx="1912620" cy="4286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77033" y="4227576"/>
            <a:ext cx="1127760" cy="114300"/>
          </a:xfrm>
          <a:custGeom>
            <a:avLst/>
            <a:gdLst/>
            <a:ahLst/>
            <a:cxnLst/>
            <a:rect l="l" t="t" r="r" b="b"/>
            <a:pathLst>
              <a:path w="11277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12776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127760" h="114300">
                <a:moveTo>
                  <a:pt x="112725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27252" y="76200"/>
                </a:lnTo>
                <a:lnTo>
                  <a:pt x="112725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171509" y="1595437"/>
            <a:ext cx="4480560" cy="2308860"/>
            <a:chOff x="2171509" y="1595437"/>
            <a:chExt cx="4480560" cy="230886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6272" y="1926336"/>
              <a:ext cx="3503676" cy="2819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76272" y="1926336"/>
              <a:ext cx="3503929" cy="281940"/>
            </a:xfrm>
            <a:custGeom>
              <a:avLst/>
              <a:gdLst/>
              <a:ahLst/>
              <a:cxnLst/>
              <a:rect l="l" t="t" r="r" b="b"/>
              <a:pathLst>
                <a:path w="3503929" h="281939">
                  <a:moveTo>
                    <a:pt x="0" y="70485"/>
                  </a:moveTo>
                  <a:lnTo>
                    <a:pt x="3362705" y="70485"/>
                  </a:lnTo>
                  <a:lnTo>
                    <a:pt x="3362705" y="0"/>
                  </a:lnTo>
                  <a:lnTo>
                    <a:pt x="3503676" y="140969"/>
                  </a:lnTo>
                  <a:lnTo>
                    <a:pt x="3362705" y="281939"/>
                  </a:lnTo>
                  <a:lnTo>
                    <a:pt x="3362705" y="211454"/>
                  </a:lnTo>
                  <a:lnTo>
                    <a:pt x="0" y="211454"/>
                  </a:lnTo>
                  <a:lnTo>
                    <a:pt x="0" y="704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4048" y="1600200"/>
              <a:ext cx="265175" cy="14523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94048" y="1600200"/>
              <a:ext cx="265430" cy="1452880"/>
            </a:xfrm>
            <a:custGeom>
              <a:avLst/>
              <a:gdLst/>
              <a:ahLst/>
              <a:cxnLst/>
              <a:rect l="l" t="t" r="r" b="b"/>
              <a:pathLst>
                <a:path w="265429" h="1452880">
                  <a:moveTo>
                    <a:pt x="198881" y="0"/>
                  </a:moveTo>
                  <a:lnTo>
                    <a:pt x="198881" y="1319784"/>
                  </a:lnTo>
                  <a:lnTo>
                    <a:pt x="265175" y="1319784"/>
                  </a:lnTo>
                  <a:lnTo>
                    <a:pt x="132587" y="1452372"/>
                  </a:lnTo>
                  <a:lnTo>
                    <a:pt x="0" y="1319784"/>
                  </a:lnTo>
                  <a:lnTo>
                    <a:pt x="66293" y="1319784"/>
                  </a:lnTo>
                  <a:lnTo>
                    <a:pt x="66293" y="0"/>
                  </a:lnTo>
                  <a:lnTo>
                    <a:pt x="19888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84470" y="2468117"/>
              <a:ext cx="1367790" cy="1436370"/>
            </a:xfrm>
            <a:custGeom>
              <a:avLst/>
              <a:gdLst/>
              <a:ahLst/>
              <a:cxnLst/>
              <a:rect l="l" t="t" r="r" b="b"/>
              <a:pathLst>
                <a:path w="1367790" h="1436370">
                  <a:moveTo>
                    <a:pt x="714375" y="99060"/>
                  </a:moveTo>
                  <a:lnTo>
                    <a:pt x="707136" y="84582"/>
                  </a:lnTo>
                  <a:lnTo>
                    <a:pt x="670941" y="12192"/>
                  </a:lnTo>
                  <a:lnTo>
                    <a:pt x="627507" y="99060"/>
                  </a:lnTo>
                  <a:lnTo>
                    <a:pt x="656463" y="99060"/>
                  </a:lnTo>
                  <a:lnTo>
                    <a:pt x="656463" y="758444"/>
                  </a:lnTo>
                  <a:lnTo>
                    <a:pt x="14859" y="758444"/>
                  </a:lnTo>
                  <a:lnTo>
                    <a:pt x="8382" y="764921"/>
                  </a:lnTo>
                  <a:lnTo>
                    <a:pt x="8382" y="778891"/>
                  </a:lnTo>
                  <a:lnTo>
                    <a:pt x="31369" y="778891"/>
                  </a:lnTo>
                  <a:lnTo>
                    <a:pt x="22860" y="787400"/>
                  </a:lnTo>
                  <a:lnTo>
                    <a:pt x="678942" y="787400"/>
                  </a:lnTo>
                  <a:lnTo>
                    <a:pt x="685419" y="780923"/>
                  </a:lnTo>
                  <a:lnTo>
                    <a:pt x="685419" y="778891"/>
                  </a:lnTo>
                  <a:lnTo>
                    <a:pt x="685419" y="758444"/>
                  </a:lnTo>
                  <a:lnTo>
                    <a:pt x="685419" y="99060"/>
                  </a:lnTo>
                  <a:lnTo>
                    <a:pt x="714375" y="99060"/>
                  </a:lnTo>
                  <a:close/>
                </a:path>
                <a:path w="1367790" h="1436370">
                  <a:moveTo>
                    <a:pt x="1057656" y="0"/>
                  </a:moveTo>
                  <a:lnTo>
                    <a:pt x="1028700" y="0"/>
                  </a:lnTo>
                  <a:lnTo>
                    <a:pt x="1028700" y="996378"/>
                  </a:lnTo>
                  <a:lnTo>
                    <a:pt x="123202" y="1000213"/>
                  </a:lnTo>
                  <a:lnTo>
                    <a:pt x="114300" y="969010"/>
                  </a:lnTo>
                  <a:lnTo>
                    <a:pt x="42672" y="1034542"/>
                  </a:lnTo>
                  <a:lnTo>
                    <a:pt x="138176" y="1052576"/>
                  </a:lnTo>
                  <a:lnTo>
                    <a:pt x="131495" y="1029208"/>
                  </a:lnTo>
                  <a:lnTo>
                    <a:pt x="1051306" y="1025271"/>
                  </a:lnTo>
                  <a:lnTo>
                    <a:pt x="1057656" y="1018794"/>
                  </a:lnTo>
                  <a:lnTo>
                    <a:pt x="1057656" y="1010793"/>
                  </a:lnTo>
                  <a:lnTo>
                    <a:pt x="1057656" y="996315"/>
                  </a:lnTo>
                  <a:lnTo>
                    <a:pt x="1057656" y="0"/>
                  </a:lnTo>
                  <a:close/>
                </a:path>
                <a:path w="1367790" h="1436370">
                  <a:moveTo>
                    <a:pt x="1367409" y="0"/>
                  </a:moveTo>
                  <a:lnTo>
                    <a:pt x="1338453" y="0"/>
                  </a:lnTo>
                  <a:lnTo>
                    <a:pt x="1338453" y="1378077"/>
                  </a:lnTo>
                  <a:lnTo>
                    <a:pt x="86868" y="1378077"/>
                  </a:lnTo>
                  <a:lnTo>
                    <a:pt x="86868" y="1349121"/>
                  </a:lnTo>
                  <a:lnTo>
                    <a:pt x="0" y="1392555"/>
                  </a:lnTo>
                  <a:lnTo>
                    <a:pt x="86868" y="1435989"/>
                  </a:lnTo>
                  <a:lnTo>
                    <a:pt x="86868" y="1407033"/>
                  </a:lnTo>
                  <a:lnTo>
                    <a:pt x="1360932" y="1407033"/>
                  </a:lnTo>
                  <a:lnTo>
                    <a:pt x="1367409" y="1400556"/>
                  </a:lnTo>
                  <a:lnTo>
                    <a:pt x="1367409" y="1392555"/>
                  </a:lnTo>
                  <a:lnTo>
                    <a:pt x="1367409" y="1378077"/>
                  </a:lnTo>
                  <a:lnTo>
                    <a:pt x="1367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06801" y="2879598"/>
            <a:ext cx="16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6FC0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7657" y="2687192"/>
            <a:ext cx="965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2434" algn="l"/>
                <a:tab pos="808355" algn="l"/>
              </a:tabLst>
            </a:pPr>
            <a:r>
              <a:rPr sz="1600" b="1" i="1" spc="-5" dirty="0">
                <a:solidFill>
                  <a:srgbClr val="006FC0"/>
                </a:solidFill>
                <a:latin typeface="Verdana"/>
                <a:cs typeface="Verdana"/>
              </a:rPr>
              <a:t>3	7	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0772" y="3971620"/>
            <a:ext cx="17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6FC0"/>
                </a:solidFill>
                <a:latin typeface="Verdana"/>
                <a:cs typeface="Verdana"/>
              </a:rPr>
              <a:t>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9097" y="2551937"/>
            <a:ext cx="16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6FC0"/>
                </a:solidFill>
                <a:latin typeface="Verdana"/>
                <a:cs typeface="Verdana"/>
              </a:rPr>
              <a:t>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9427" y="4340478"/>
            <a:ext cx="605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6FC0"/>
                </a:solidFill>
                <a:latin typeface="Verdana"/>
                <a:cs typeface="Verdana"/>
              </a:rPr>
              <a:t>4,5,6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73623" y="4094988"/>
            <a:ext cx="1303020" cy="226060"/>
            <a:chOff x="5373623" y="4094988"/>
            <a:chExt cx="1303020" cy="226060"/>
          </a:xfrm>
        </p:grpSpPr>
        <p:sp>
          <p:nvSpPr>
            <p:cNvPr id="35" name="object 35"/>
            <p:cNvSpPr/>
            <p:nvPr/>
          </p:nvSpPr>
          <p:spPr>
            <a:xfrm>
              <a:off x="5378195" y="4099560"/>
              <a:ext cx="1294130" cy="216535"/>
            </a:xfrm>
            <a:custGeom>
              <a:avLst/>
              <a:gdLst/>
              <a:ahLst/>
              <a:cxnLst/>
              <a:rect l="l" t="t" r="r" b="b"/>
              <a:pathLst>
                <a:path w="1294129" h="216535">
                  <a:moveTo>
                    <a:pt x="1185672" y="0"/>
                  </a:moveTo>
                  <a:lnTo>
                    <a:pt x="1185672" y="54101"/>
                  </a:lnTo>
                  <a:lnTo>
                    <a:pt x="108203" y="54101"/>
                  </a:lnTo>
                  <a:lnTo>
                    <a:pt x="108203" y="0"/>
                  </a:lnTo>
                  <a:lnTo>
                    <a:pt x="0" y="108203"/>
                  </a:lnTo>
                  <a:lnTo>
                    <a:pt x="108203" y="216407"/>
                  </a:lnTo>
                  <a:lnTo>
                    <a:pt x="108203" y="162306"/>
                  </a:lnTo>
                  <a:lnTo>
                    <a:pt x="1185672" y="162306"/>
                  </a:lnTo>
                  <a:lnTo>
                    <a:pt x="1185672" y="216407"/>
                  </a:lnTo>
                  <a:lnTo>
                    <a:pt x="1293876" y="108203"/>
                  </a:lnTo>
                  <a:lnTo>
                    <a:pt x="11856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8195" y="4099560"/>
              <a:ext cx="1294130" cy="216535"/>
            </a:xfrm>
            <a:custGeom>
              <a:avLst/>
              <a:gdLst/>
              <a:ahLst/>
              <a:cxnLst/>
              <a:rect l="l" t="t" r="r" b="b"/>
              <a:pathLst>
                <a:path w="1294129" h="216535">
                  <a:moveTo>
                    <a:pt x="0" y="108203"/>
                  </a:moveTo>
                  <a:lnTo>
                    <a:pt x="108203" y="0"/>
                  </a:lnTo>
                  <a:lnTo>
                    <a:pt x="108203" y="54101"/>
                  </a:lnTo>
                  <a:lnTo>
                    <a:pt x="1185672" y="54101"/>
                  </a:lnTo>
                  <a:lnTo>
                    <a:pt x="1185672" y="0"/>
                  </a:lnTo>
                  <a:lnTo>
                    <a:pt x="1293876" y="108203"/>
                  </a:lnTo>
                  <a:lnTo>
                    <a:pt x="1185672" y="216407"/>
                  </a:lnTo>
                  <a:lnTo>
                    <a:pt x="1185672" y="162306"/>
                  </a:lnTo>
                  <a:lnTo>
                    <a:pt x="108203" y="162306"/>
                  </a:lnTo>
                  <a:lnTo>
                    <a:pt x="108203" y="216407"/>
                  </a:lnTo>
                  <a:lnTo>
                    <a:pt x="0" y="1082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552" y="234442"/>
            <a:ext cx="6021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Diagram</a:t>
            </a:r>
            <a:r>
              <a:rPr sz="2200" dirty="0"/>
              <a:t> </a:t>
            </a:r>
            <a:r>
              <a:rPr sz="2200" spc="-5" dirty="0"/>
              <a:t>Transfer Data</a:t>
            </a:r>
            <a:r>
              <a:rPr sz="2200" spc="-20" dirty="0"/>
              <a:t> </a:t>
            </a:r>
            <a:r>
              <a:rPr sz="2200" spc="-10" dirty="0"/>
              <a:t>DMA</a:t>
            </a:r>
            <a:r>
              <a:rPr sz="2200" spc="15" dirty="0"/>
              <a:t> </a:t>
            </a:r>
            <a:r>
              <a:rPr sz="2200" spc="-5" dirty="0"/>
              <a:t>Mode</a:t>
            </a:r>
            <a:r>
              <a:rPr sz="2200" dirty="0"/>
              <a:t> </a:t>
            </a:r>
            <a:r>
              <a:rPr sz="2200" spc="-5" dirty="0"/>
              <a:t>I/O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1124711"/>
            <a:ext cx="1847088" cy="4328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9520" y="1124711"/>
            <a:ext cx="1847214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Mulai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700" y="1885188"/>
            <a:ext cx="2770631" cy="7696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14700" y="1885188"/>
            <a:ext cx="2771140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07010" marR="201295" algn="ctr">
              <a:lnSpc>
                <a:spcPct val="100000"/>
              </a:lnSpc>
              <a:spcBef>
                <a:spcPts val="345"/>
              </a:spcBef>
            </a:pPr>
            <a:r>
              <a:rPr sz="1500" b="1" spc="-5" dirty="0">
                <a:latin typeface="Verdana"/>
                <a:cs typeface="Verdana"/>
              </a:rPr>
              <a:t>CPU</a:t>
            </a:r>
            <a:r>
              <a:rPr sz="1500" b="1" spc="-3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melakukan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Setup </a:t>
            </a:r>
            <a:r>
              <a:rPr sz="1500" b="1" spc="-495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pada </a:t>
            </a:r>
            <a:r>
              <a:rPr sz="1500" b="1" dirty="0">
                <a:latin typeface="Verdana"/>
                <a:cs typeface="Verdana"/>
              </a:rPr>
              <a:t>Disk </a:t>
            </a:r>
            <a:r>
              <a:rPr sz="1500" b="1" spc="-5" dirty="0">
                <a:latin typeface="Verdana"/>
                <a:cs typeface="Verdana"/>
              </a:rPr>
              <a:t>untuk </a:t>
            </a:r>
            <a:r>
              <a:rPr sz="1500" b="1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transfer</a:t>
            </a:r>
            <a:r>
              <a:rPr sz="1500" b="1" spc="-1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DMA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3779" y="4192523"/>
            <a:ext cx="2231136" cy="7452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73779" y="4192523"/>
            <a:ext cx="2231390" cy="7454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38125" marR="93980" indent="-137160">
              <a:lnSpc>
                <a:spcPct val="100000"/>
              </a:lnSpc>
              <a:spcBef>
                <a:spcPts val="350"/>
              </a:spcBef>
            </a:pPr>
            <a:r>
              <a:rPr sz="1500" b="1" spc="-5" dirty="0">
                <a:latin typeface="Verdana"/>
                <a:cs typeface="Verdana"/>
              </a:rPr>
              <a:t>CPU </a:t>
            </a:r>
            <a:r>
              <a:rPr sz="1500" b="1" spc="-10" dirty="0">
                <a:latin typeface="Verdana"/>
                <a:cs typeface="Verdana"/>
              </a:rPr>
              <a:t>mengeksekusi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proses</a:t>
            </a:r>
            <a:r>
              <a:rPr sz="1500" b="1" spc="-2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yang</a:t>
            </a:r>
            <a:r>
              <a:rPr sz="1500" b="1" spc="-2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lain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21735" y="5289803"/>
            <a:ext cx="2850515" cy="603885"/>
            <a:chOff x="3221735" y="5289803"/>
            <a:chExt cx="2850515" cy="60388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0870" y="5289803"/>
              <a:ext cx="2840755" cy="603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1735" y="5295899"/>
              <a:ext cx="2767584" cy="512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979" y="5308091"/>
              <a:ext cx="2764536" cy="5273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8979" y="5308091"/>
              <a:ext cx="2764790" cy="527685"/>
            </a:xfrm>
            <a:custGeom>
              <a:avLst/>
              <a:gdLst/>
              <a:ahLst/>
              <a:cxnLst/>
              <a:rect l="l" t="t" r="r" b="b"/>
              <a:pathLst>
                <a:path w="2764790" h="52768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2676652" y="0"/>
                  </a:lnTo>
                  <a:lnTo>
                    <a:pt x="2710850" y="6909"/>
                  </a:lnTo>
                  <a:lnTo>
                    <a:pt x="2738786" y="25749"/>
                  </a:lnTo>
                  <a:lnTo>
                    <a:pt x="2757626" y="53685"/>
                  </a:lnTo>
                  <a:lnTo>
                    <a:pt x="2764536" y="87884"/>
                  </a:lnTo>
                  <a:lnTo>
                    <a:pt x="2764536" y="439420"/>
                  </a:lnTo>
                  <a:lnTo>
                    <a:pt x="2757626" y="473629"/>
                  </a:lnTo>
                  <a:lnTo>
                    <a:pt x="2738786" y="501564"/>
                  </a:lnTo>
                  <a:lnTo>
                    <a:pt x="2710850" y="520397"/>
                  </a:lnTo>
                  <a:lnTo>
                    <a:pt x="2676652" y="527304"/>
                  </a:lnTo>
                  <a:lnTo>
                    <a:pt x="87884" y="527304"/>
                  </a:lnTo>
                  <a:lnTo>
                    <a:pt x="53685" y="520397"/>
                  </a:lnTo>
                  <a:lnTo>
                    <a:pt x="25749" y="501564"/>
                  </a:lnTo>
                  <a:lnTo>
                    <a:pt x="6909" y="473629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9144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74263" y="5366130"/>
            <a:ext cx="2461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Verdana"/>
                <a:cs typeface="Verdana"/>
              </a:rPr>
              <a:t>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instruksi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selanjutnya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17465" y="1581022"/>
            <a:ext cx="3964940" cy="2241550"/>
            <a:chOff x="4617465" y="1581022"/>
            <a:chExt cx="3964940" cy="224155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3683" y="3046475"/>
              <a:ext cx="2723388" cy="7711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53683" y="3046475"/>
              <a:ext cx="2723515" cy="771525"/>
            </a:xfrm>
            <a:custGeom>
              <a:avLst/>
              <a:gdLst/>
              <a:ahLst/>
              <a:cxnLst/>
              <a:rect l="l" t="t" r="r" b="b"/>
              <a:pathLst>
                <a:path w="2723515" h="771525">
                  <a:moveTo>
                    <a:pt x="0" y="771144"/>
                  </a:moveTo>
                  <a:lnTo>
                    <a:pt x="2723388" y="771144"/>
                  </a:lnTo>
                  <a:lnTo>
                    <a:pt x="2723388" y="0"/>
                  </a:lnTo>
                  <a:lnTo>
                    <a:pt x="0" y="0"/>
                  </a:lnTo>
                  <a:lnTo>
                    <a:pt x="0" y="771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7466" y="1581022"/>
              <a:ext cx="2599690" cy="1505585"/>
            </a:xfrm>
            <a:custGeom>
              <a:avLst/>
              <a:gdLst/>
              <a:ahLst/>
              <a:cxnLst/>
              <a:rect l="l" t="t" r="r" b="b"/>
              <a:pathLst>
                <a:path w="2599690" h="1505585">
                  <a:moveTo>
                    <a:pt x="114300" y="217297"/>
                  </a:moveTo>
                  <a:lnTo>
                    <a:pt x="76212" y="217512"/>
                  </a:lnTo>
                  <a:lnTo>
                    <a:pt x="74930" y="0"/>
                  </a:lnTo>
                  <a:lnTo>
                    <a:pt x="36830" y="254"/>
                  </a:lnTo>
                  <a:lnTo>
                    <a:pt x="38112" y="217728"/>
                  </a:lnTo>
                  <a:lnTo>
                    <a:pt x="0" y="217932"/>
                  </a:lnTo>
                  <a:lnTo>
                    <a:pt x="57785" y="331978"/>
                  </a:lnTo>
                  <a:lnTo>
                    <a:pt x="104660" y="236855"/>
                  </a:lnTo>
                  <a:lnTo>
                    <a:pt x="114300" y="217297"/>
                  </a:lnTo>
                  <a:close/>
                </a:path>
                <a:path w="2599690" h="1505585">
                  <a:moveTo>
                    <a:pt x="199136" y="1073277"/>
                  </a:moveTo>
                  <a:lnTo>
                    <a:pt x="86233" y="1055751"/>
                  </a:lnTo>
                  <a:lnTo>
                    <a:pt x="80391" y="1093343"/>
                  </a:lnTo>
                  <a:lnTo>
                    <a:pt x="193294" y="1110996"/>
                  </a:lnTo>
                  <a:lnTo>
                    <a:pt x="199136" y="1073277"/>
                  </a:lnTo>
                  <a:close/>
                </a:path>
                <a:path w="2599690" h="1505585">
                  <a:moveTo>
                    <a:pt x="349758" y="1096772"/>
                  </a:moveTo>
                  <a:lnTo>
                    <a:pt x="236855" y="1079119"/>
                  </a:lnTo>
                  <a:lnTo>
                    <a:pt x="231013" y="1116838"/>
                  </a:lnTo>
                  <a:lnTo>
                    <a:pt x="343916" y="1134364"/>
                  </a:lnTo>
                  <a:lnTo>
                    <a:pt x="349758" y="1096772"/>
                  </a:lnTo>
                  <a:close/>
                </a:path>
                <a:path w="2599690" h="1505585">
                  <a:moveTo>
                    <a:pt x="500380" y="1120140"/>
                  </a:moveTo>
                  <a:lnTo>
                    <a:pt x="387477" y="1102614"/>
                  </a:lnTo>
                  <a:lnTo>
                    <a:pt x="381508" y="1140206"/>
                  </a:lnTo>
                  <a:lnTo>
                    <a:pt x="494538" y="1157859"/>
                  </a:lnTo>
                  <a:lnTo>
                    <a:pt x="500380" y="1120140"/>
                  </a:lnTo>
                  <a:close/>
                </a:path>
                <a:path w="2599690" h="1505585">
                  <a:moveTo>
                    <a:pt x="651002" y="1143635"/>
                  </a:moveTo>
                  <a:lnTo>
                    <a:pt x="537972" y="1125982"/>
                  </a:lnTo>
                  <a:lnTo>
                    <a:pt x="532130" y="1163701"/>
                  </a:lnTo>
                  <a:lnTo>
                    <a:pt x="645033" y="1181227"/>
                  </a:lnTo>
                  <a:lnTo>
                    <a:pt x="651002" y="1143635"/>
                  </a:lnTo>
                  <a:close/>
                </a:path>
                <a:path w="2599690" h="1505585">
                  <a:moveTo>
                    <a:pt x="801497" y="1167003"/>
                  </a:moveTo>
                  <a:lnTo>
                    <a:pt x="688594" y="1149477"/>
                  </a:lnTo>
                  <a:lnTo>
                    <a:pt x="682752" y="1187069"/>
                  </a:lnTo>
                  <a:lnTo>
                    <a:pt x="795655" y="1204722"/>
                  </a:lnTo>
                  <a:lnTo>
                    <a:pt x="801497" y="1167003"/>
                  </a:lnTo>
                  <a:close/>
                </a:path>
                <a:path w="2599690" h="1505585">
                  <a:moveTo>
                    <a:pt x="952119" y="1190498"/>
                  </a:moveTo>
                  <a:lnTo>
                    <a:pt x="839216" y="1172972"/>
                  </a:lnTo>
                  <a:lnTo>
                    <a:pt x="833374" y="1210564"/>
                  </a:lnTo>
                  <a:lnTo>
                    <a:pt x="946277" y="1228090"/>
                  </a:lnTo>
                  <a:lnTo>
                    <a:pt x="952119" y="1190498"/>
                  </a:lnTo>
                  <a:close/>
                </a:path>
                <a:path w="2599690" h="1505585">
                  <a:moveTo>
                    <a:pt x="1102741" y="1213993"/>
                  </a:moveTo>
                  <a:lnTo>
                    <a:pt x="989711" y="1196340"/>
                  </a:lnTo>
                  <a:lnTo>
                    <a:pt x="983869" y="1234059"/>
                  </a:lnTo>
                  <a:lnTo>
                    <a:pt x="1096899" y="1251585"/>
                  </a:lnTo>
                  <a:lnTo>
                    <a:pt x="1102741" y="1213993"/>
                  </a:lnTo>
                  <a:close/>
                </a:path>
                <a:path w="2599690" h="1505585">
                  <a:moveTo>
                    <a:pt x="1253236" y="1237361"/>
                  </a:moveTo>
                  <a:lnTo>
                    <a:pt x="1140333" y="1219835"/>
                  </a:lnTo>
                  <a:lnTo>
                    <a:pt x="1134491" y="1257427"/>
                  </a:lnTo>
                  <a:lnTo>
                    <a:pt x="1247394" y="1275080"/>
                  </a:lnTo>
                  <a:lnTo>
                    <a:pt x="1253236" y="1237361"/>
                  </a:lnTo>
                  <a:close/>
                </a:path>
                <a:path w="2599690" h="1505585">
                  <a:moveTo>
                    <a:pt x="1403858" y="1260856"/>
                  </a:moveTo>
                  <a:lnTo>
                    <a:pt x="1290955" y="1243203"/>
                  </a:lnTo>
                  <a:lnTo>
                    <a:pt x="1285113" y="1280922"/>
                  </a:lnTo>
                  <a:lnTo>
                    <a:pt x="1398016" y="1298448"/>
                  </a:lnTo>
                  <a:lnTo>
                    <a:pt x="1403858" y="1260856"/>
                  </a:lnTo>
                  <a:close/>
                </a:path>
                <a:path w="2599690" h="1505585">
                  <a:moveTo>
                    <a:pt x="1554480" y="1284224"/>
                  </a:moveTo>
                  <a:lnTo>
                    <a:pt x="1441577" y="1266698"/>
                  </a:lnTo>
                  <a:lnTo>
                    <a:pt x="1435608" y="1304290"/>
                  </a:lnTo>
                  <a:lnTo>
                    <a:pt x="1548638" y="1321943"/>
                  </a:lnTo>
                  <a:lnTo>
                    <a:pt x="1554480" y="1284224"/>
                  </a:lnTo>
                  <a:close/>
                </a:path>
                <a:path w="2599690" h="1505585">
                  <a:moveTo>
                    <a:pt x="1705102" y="1307719"/>
                  </a:moveTo>
                  <a:lnTo>
                    <a:pt x="1592072" y="1290066"/>
                  </a:lnTo>
                  <a:lnTo>
                    <a:pt x="1586230" y="1327785"/>
                  </a:lnTo>
                  <a:lnTo>
                    <a:pt x="1699133" y="1345311"/>
                  </a:lnTo>
                  <a:lnTo>
                    <a:pt x="1705102" y="1307719"/>
                  </a:lnTo>
                  <a:close/>
                </a:path>
                <a:path w="2599690" h="1505585">
                  <a:moveTo>
                    <a:pt x="1855597" y="1331087"/>
                  </a:moveTo>
                  <a:lnTo>
                    <a:pt x="1742694" y="1313561"/>
                  </a:lnTo>
                  <a:lnTo>
                    <a:pt x="1736852" y="1351153"/>
                  </a:lnTo>
                  <a:lnTo>
                    <a:pt x="1849755" y="1368806"/>
                  </a:lnTo>
                  <a:lnTo>
                    <a:pt x="1855597" y="1331087"/>
                  </a:lnTo>
                  <a:close/>
                </a:path>
                <a:path w="2599690" h="1505585">
                  <a:moveTo>
                    <a:pt x="2006206" y="1354582"/>
                  </a:moveTo>
                  <a:lnTo>
                    <a:pt x="1893303" y="1337056"/>
                  </a:lnTo>
                  <a:lnTo>
                    <a:pt x="1887474" y="1374648"/>
                  </a:lnTo>
                  <a:lnTo>
                    <a:pt x="2000377" y="1392174"/>
                  </a:lnTo>
                  <a:lnTo>
                    <a:pt x="2006206" y="1354582"/>
                  </a:lnTo>
                  <a:close/>
                </a:path>
                <a:path w="2599690" h="1505585">
                  <a:moveTo>
                    <a:pt x="2156841" y="1377950"/>
                  </a:moveTo>
                  <a:lnTo>
                    <a:pt x="2043811" y="1360424"/>
                  </a:lnTo>
                  <a:lnTo>
                    <a:pt x="2037956" y="1398143"/>
                  </a:lnTo>
                  <a:lnTo>
                    <a:pt x="2150999" y="1415669"/>
                  </a:lnTo>
                  <a:lnTo>
                    <a:pt x="2156841" y="1377950"/>
                  </a:lnTo>
                  <a:close/>
                </a:path>
                <a:path w="2599690" h="1505585">
                  <a:moveTo>
                    <a:pt x="2307336" y="1401445"/>
                  </a:moveTo>
                  <a:lnTo>
                    <a:pt x="2194433" y="1383919"/>
                  </a:lnTo>
                  <a:lnTo>
                    <a:pt x="2188591" y="1421511"/>
                  </a:lnTo>
                  <a:lnTo>
                    <a:pt x="2301494" y="1439037"/>
                  </a:lnTo>
                  <a:lnTo>
                    <a:pt x="2307336" y="1401445"/>
                  </a:lnTo>
                  <a:close/>
                </a:path>
                <a:path w="2599690" h="1505585">
                  <a:moveTo>
                    <a:pt x="2457958" y="1424940"/>
                  </a:moveTo>
                  <a:lnTo>
                    <a:pt x="2345055" y="1407287"/>
                  </a:lnTo>
                  <a:lnTo>
                    <a:pt x="2339213" y="1445006"/>
                  </a:lnTo>
                  <a:lnTo>
                    <a:pt x="2452116" y="1462532"/>
                  </a:lnTo>
                  <a:lnTo>
                    <a:pt x="2457958" y="1424940"/>
                  </a:lnTo>
                  <a:close/>
                </a:path>
                <a:path w="2599690" h="1505585">
                  <a:moveTo>
                    <a:pt x="2599182" y="1466088"/>
                  </a:moveTo>
                  <a:lnTo>
                    <a:pt x="2549512" y="1430782"/>
                  </a:lnTo>
                  <a:lnTo>
                    <a:pt x="2495042" y="1392047"/>
                  </a:lnTo>
                  <a:lnTo>
                    <a:pt x="2477389" y="1505077"/>
                  </a:lnTo>
                  <a:lnTo>
                    <a:pt x="2586088" y="1470279"/>
                  </a:lnTo>
                  <a:lnTo>
                    <a:pt x="2599182" y="1466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06541" y="3078860"/>
            <a:ext cx="3011805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26670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Verdana"/>
                <a:cs typeface="Verdana"/>
              </a:rPr>
              <a:t>Device DMA memulai </a:t>
            </a:r>
            <a:r>
              <a:rPr sz="1500" b="1" spc="-500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transfer independen </a:t>
            </a:r>
            <a:r>
              <a:rPr sz="1500" b="1" dirty="0">
                <a:latin typeface="Verdana"/>
                <a:cs typeface="Verdana"/>
              </a:rPr>
              <a:t> </a:t>
            </a:r>
            <a:r>
              <a:rPr sz="1500" b="1" spc="-5" dirty="0">
                <a:latin typeface="Verdana"/>
                <a:cs typeface="Verdana"/>
              </a:rPr>
              <a:t>CPU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r>
              <a:rPr sz="13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DMA</a:t>
            </a:r>
            <a:r>
              <a:rPr sz="13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menginterupsi</a:t>
            </a:r>
            <a:r>
              <a:rPr sz="1300" i="1" spc="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3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5" dirty="0">
                <a:solidFill>
                  <a:srgbClr val="16165D"/>
                </a:solidFill>
                <a:latin typeface="Verdana"/>
                <a:cs typeface="Verdana"/>
              </a:rPr>
              <a:t>bila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1850" y="4988686"/>
            <a:ext cx="114300" cy="332105"/>
          </a:xfrm>
          <a:custGeom>
            <a:avLst/>
            <a:gdLst/>
            <a:ahLst/>
            <a:cxnLst/>
            <a:rect l="l" t="t" r="r" b="b"/>
            <a:pathLst>
              <a:path w="114300" h="332104">
                <a:moveTo>
                  <a:pt x="38114" y="217720"/>
                </a:moveTo>
                <a:lnTo>
                  <a:pt x="0" y="217931"/>
                </a:lnTo>
                <a:lnTo>
                  <a:pt x="57785" y="331978"/>
                </a:lnTo>
                <a:lnTo>
                  <a:pt x="104661" y="236855"/>
                </a:lnTo>
                <a:lnTo>
                  <a:pt x="38226" y="236855"/>
                </a:lnTo>
                <a:lnTo>
                  <a:pt x="38114" y="217720"/>
                </a:lnTo>
                <a:close/>
              </a:path>
              <a:path w="114300" h="332104">
                <a:moveTo>
                  <a:pt x="76214" y="217508"/>
                </a:moveTo>
                <a:lnTo>
                  <a:pt x="38114" y="217720"/>
                </a:lnTo>
                <a:lnTo>
                  <a:pt x="38226" y="236855"/>
                </a:lnTo>
                <a:lnTo>
                  <a:pt x="76326" y="236600"/>
                </a:lnTo>
                <a:lnTo>
                  <a:pt x="76214" y="217508"/>
                </a:lnTo>
                <a:close/>
              </a:path>
              <a:path w="114300" h="332104">
                <a:moveTo>
                  <a:pt x="114300" y="217296"/>
                </a:moveTo>
                <a:lnTo>
                  <a:pt x="76214" y="217508"/>
                </a:lnTo>
                <a:lnTo>
                  <a:pt x="76326" y="236600"/>
                </a:lnTo>
                <a:lnTo>
                  <a:pt x="38226" y="236855"/>
                </a:lnTo>
                <a:lnTo>
                  <a:pt x="104661" y="236855"/>
                </a:lnTo>
                <a:lnTo>
                  <a:pt x="114300" y="217296"/>
                </a:lnTo>
                <a:close/>
              </a:path>
              <a:path w="114300" h="332104">
                <a:moveTo>
                  <a:pt x="74929" y="0"/>
                </a:moveTo>
                <a:lnTo>
                  <a:pt x="36829" y="254"/>
                </a:lnTo>
                <a:lnTo>
                  <a:pt x="38114" y="217720"/>
                </a:lnTo>
                <a:lnTo>
                  <a:pt x="76214" y="217508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81443" y="4097223"/>
            <a:ext cx="1137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sudah</a:t>
            </a:r>
            <a:r>
              <a:rPr sz="13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300" i="1" spc="-10" dirty="0">
                <a:solidFill>
                  <a:srgbClr val="16165D"/>
                </a:solidFill>
                <a:latin typeface="Verdana"/>
                <a:cs typeface="Verdana"/>
              </a:rPr>
              <a:t>selesai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33721" y="2655442"/>
            <a:ext cx="114300" cy="1537335"/>
          </a:xfrm>
          <a:custGeom>
            <a:avLst/>
            <a:gdLst/>
            <a:ahLst/>
            <a:cxnLst/>
            <a:rect l="l" t="t" r="r" b="b"/>
            <a:pathLst>
              <a:path w="114300" h="1537335">
                <a:moveTo>
                  <a:pt x="0" y="1422273"/>
                </a:moveTo>
                <a:lnTo>
                  <a:pt x="56387" y="1536954"/>
                </a:lnTo>
                <a:lnTo>
                  <a:pt x="104744" y="1441831"/>
                </a:lnTo>
                <a:lnTo>
                  <a:pt x="76073" y="1441831"/>
                </a:lnTo>
                <a:lnTo>
                  <a:pt x="37973" y="1441577"/>
                </a:lnTo>
                <a:lnTo>
                  <a:pt x="38100" y="1422527"/>
                </a:lnTo>
                <a:lnTo>
                  <a:pt x="0" y="1422273"/>
                </a:lnTo>
                <a:close/>
              </a:path>
              <a:path w="114300" h="1537335">
                <a:moveTo>
                  <a:pt x="38100" y="1422527"/>
                </a:moveTo>
                <a:lnTo>
                  <a:pt x="37973" y="1441577"/>
                </a:lnTo>
                <a:lnTo>
                  <a:pt x="76073" y="1441831"/>
                </a:lnTo>
                <a:lnTo>
                  <a:pt x="76198" y="1422780"/>
                </a:lnTo>
                <a:lnTo>
                  <a:pt x="38100" y="1422527"/>
                </a:lnTo>
                <a:close/>
              </a:path>
              <a:path w="114300" h="1537335">
                <a:moveTo>
                  <a:pt x="76198" y="1422780"/>
                </a:moveTo>
                <a:lnTo>
                  <a:pt x="76073" y="1441831"/>
                </a:lnTo>
                <a:lnTo>
                  <a:pt x="104744" y="1441831"/>
                </a:lnTo>
                <a:lnTo>
                  <a:pt x="114300" y="1423035"/>
                </a:lnTo>
                <a:lnTo>
                  <a:pt x="76198" y="1422780"/>
                </a:lnTo>
                <a:close/>
              </a:path>
              <a:path w="114300" h="1537335">
                <a:moveTo>
                  <a:pt x="47625" y="0"/>
                </a:moveTo>
                <a:lnTo>
                  <a:pt x="38100" y="1422527"/>
                </a:lnTo>
                <a:lnTo>
                  <a:pt x="76198" y="1422780"/>
                </a:lnTo>
                <a:lnTo>
                  <a:pt x="85598" y="254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2090" y="3423665"/>
            <a:ext cx="574040" cy="694055"/>
          </a:xfrm>
          <a:custGeom>
            <a:avLst/>
            <a:gdLst/>
            <a:ahLst/>
            <a:cxnLst/>
            <a:rect l="l" t="t" r="r" b="b"/>
            <a:pathLst>
              <a:path w="574039" h="694054">
                <a:moveTo>
                  <a:pt x="551180" y="0"/>
                </a:moveTo>
                <a:lnTo>
                  <a:pt x="496062" y="67056"/>
                </a:lnTo>
                <a:lnTo>
                  <a:pt x="518413" y="85471"/>
                </a:lnTo>
                <a:lnTo>
                  <a:pt x="573532" y="18287"/>
                </a:lnTo>
                <a:lnTo>
                  <a:pt x="551180" y="0"/>
                </a:lnTo>
                <a:close/>
              </a:path>
              <a:path w="574039" h="694054">
                <a:moveTo>
                  <a:pt x="477647" y="89408"/>
                </a:moveTo>
                <a:lnTo>
                  <a:pt x="422529" y="156591"/>
                </a:lnTo>
                <a:lnTo>
                  <a:pt x="444881" y="175006"/>
                </a:lnTo>
                <a:lnTo>
                  <a:pt x="499999" y="107823"/>
                </a:lnTo>
                <a:lnTo>
                  <a:pt x="477647" y="89408"/>
                </a:lnTo>
                <a:close/>
              </a:path>
              <a:path w="574039" h="694054">
                <a:moveTo>
                  <a:pt x="404113" y="178943"/>
                </a:moveTo>
                <a:lnTo>
                  <a:pt x="348996" y="246126"/>
                </a:lnTo>
                <a:lnTo>
                  <a:pt x="371348" y="264414"/>
                </a:lnTo>
                <a:lnTo>
                  <a:pt x="426465" y="197358"/>
                </a:lnTo>
                <a:lnTo>
                  <a:pt x="404113" y="178943"/>
                </a:lnTo>
                <a:close/>
              </a:path>
              <a:path w="574039" h="694054">
                <a:moveTo>
                  <a:pt x="330581" y="268478"/>
                </a:moveTo>
                <a:lnTo>
                  <a:pt x="275463" y="335534"/>
                </a:lnTo>
                <a:lnTo>
                  <a:pt x="297814" y="353949"/>
                </a:lnTo>
                <a:lnTo>
                  <a:pt x="352933" y="286766"/>
                </a:lnTo>
                <a:lnTo>
                  <a:pt x="330581" y="268478"/>
                </a:lnTo>
                <a:close/>
              </a:path>
              <a:path w="574039" h="694054">
                <a:moveTo>
                  <a:pt x="257048" y="357886"/>
                </a:moveTo>
                <a:lnTo>
                  <a:pt x="201930" y="425069"/>
                </a:lnTo>
                <a:lnTo>
                  <a:pt x="224282" y="443484"/>
                </a:lnTo>
                <a:lnTo>
                  <a:pt x="279400" y="376301"/>
                </a:lnTo>
                <a:lnTo>
                  <a:pt x="257048" y="357886"/>
                </a:lnTo>
                <a:close/>
              </a:path>
              <a:path w="574039" h="694054">
                <a:moveTo>
                  <a:pt x="183514" y="447421"/>
                </a:moveTo>
                <a:lnTo>
                  <a:pt x="128397" y="514604"/>
                </a:lnTo>
                <a:lnTo>
                  <a:pt x="150749" y="532892"/>
                </a:lnTo>
                <a:lnTo>
                  <a:pt x="205867" y="465836"/>
                </a:lnTo>
                <a:lnTo>
                  <a:pt x="183514" y="447421"/>
                </a:lnTo>
                <a:close/>
              </a:path>
              <a:path w="574039" h="694054">
                <a:moveTo>
                  <a:pt x="21589" y="598932"/>
                </a:moveTo>
                <a:lnTo>
                  <a:pt x="0" y="693674"/>
                </a:lnTo>
                <a:lnTo>
                  <a:pt x="88646" y="654177"/>
                </a:lnTo>
                <a:lnTo>
                  <a:pt x="79859" y="646938"/>
                </a:lnTo>
                <a:lnTo>
                  <a:pt x="57150" y="646938"/>
                </a:lnTo>
                <a:lnTo>
                  <a:pt x="34798" y="628523"/>
                </a:lnTo>
                <a:lnTo>
                  <a:pt x="36449" y="626491"/>
                </a:lnTo>
                <a:lnTo>
                  <a:pt x="55040" y="626491"/>
                </a:lnTo>
                <a:lnTo>
                  <a:pt x="21589" y="598932"/>
                </a:lnTo>
                <a:close/>
              </a:path>
              <a:path w="574039" h="694054">
                <a:moveTo>
                  <a:pt x="36449" y="626491"/>
                </a:moveTo>
                <a:lnTo>
                  <a:pt x="34798" y="628523"/>
                </a:lnTo>
                <a:lnTo>
                  <a:pt x="57150" y="646938"/>
                </a:lnTo>
                <a:lnTo>
                  <a:pt x="58927" y="644779"/>
                </a:lnTo>
                <a:lnTo>
                  <a:pt x="36449" y="626491"/>
                </a:lnTo>
                <a:close/>
              </a:path>
              <a:path w="574039" h="694054">
                <a:moveTo>
                  <a:pt x="55040" y="626491"/>
                </a:moveTo>
                <a:lnTo>
                  <a:pt x="36449" y="626491"/>
                </a:lnTo>
                <a:lnTo>
                  <a:pt x="58927" y="644779"/>
                </a:lnTo>
                <a:lnTo>
                  <a:pt x="57150" y="646938"/>
                </a:lnTo>
                <a:lnTo>
                  <a:pt x="79859" y="646938"/>
                </a:lnTo>
                <a:lnTo>
                  <a:pt x="55040" y="626491"/>
                </a:lnTo>
                <a:close/>
              </a:path>
              <a:path w="574039" h="694054">
                <a:moveTo>
                  <a:pt x="109982" y="536956"/>
                </a:moveTo>
                <a:lnTo>
                  <a:pt x="54863" y="604012"/>
                </a:lnTo>
                <a:lnTo>
                  <a:pt x="77215" y="622427"/>
                </a:lnTo>
                <a:lnTo>
                  <a:pt x="132461" y="555371"/>
                </a:lnTo>
                <a:lnTo>
                  <a:pt x="109982" y="5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9708" y="234442"/>
            <a:ext cx="224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Sistem</a:t>
            </a:r>
            <a:r>
              <a:rPr sz="2800" spc="-55" dirty="0"/>
              <a:t> </a:t>
            </a:r>
            <a:r>
              <a:rPr sz="2800" spc="-5" dirty="0"/>
              <a:t>Bus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78509" y="1382395"/>
            <a:ext cx="61715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Buat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makalah</a:t>
            </a:r>
            <a:r>
              <a:rPr sz="1800" b="1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mengenai penjelasan</a:t>
            </a:r>
            <a:r>
              <a:rPr sz="18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detail</a:t>
            </a:r>
            <a:r>
              <a:rPr sz="18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dari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Pengertian Sistem</a:t>
            </a:r>
            <a:r>
              <a:rPr sz="1800" b="1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ISA</a:t>
            </a:r>
            <a:r>
              <a:rPr sz="1800" b="1" i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PCI</a:t>
            </a:r>
            <a:r>
              <a:rPr sz="1800" b="1" i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AGP</a:t>
            </a:r>
            <a:r>
              <a:rPr sz="1800" b="1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PCI</a:t>
            </a:r>
            <a:r>
              <a:rPr sz="1800" b="1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Express</a:t>
            </a:r>
            <a:r>
              <a:rPr sz="1800" b="1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Paralel</a:t>
            </a:r>
            <a:r>
              <a:rPr sz="1800" b="1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Serial</a:t>
            </a:r>
            <a:r>
              <a:rPr sz="1800" b="1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USB</a:t>
            </a:r>
            <a:r>
              <a:rPr sz="1800" b="1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Firewire</a:t>
            </a:r>
            <a:r>
              <a:rPr sz="1800" b="1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HDMI</a:t>
            </a:r>
            <a:r>
              <a:rPr sz="1800" b="1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6165D"/>
              </a:buClr>
              <a:buFont typeface="Verdana"/>
              <a:buChar char="-"/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Ketentuan</a:t>
            </a:r>
            <a:r>
              <a:rPr sz="1800" b="1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Type</a:t>
            </a:r>
            <a:r>
              <a:rPr sz="1800" b="1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file</a:t>
            </a:r>
            <a:r>
              <a:rPr sz="1800" b="1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docx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Nama</a:t>
            </a:r>
            <a:r>
              <a:rPr sz="1800" b="1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File</a:t>
            </a:r>
            <a:r>
              <a:rPr sz="18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 NIM_NAMA_KELAS_SISTEM</a:t>
            </a:r>
            <a:r>
              <a:rPr sz="1800" b="1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77495" algn="l"/>
              </a:tabLst>
            </a:pP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-	Upload</a:t>
            </a:r>
            <a:r>
              <a:rPr sz="18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Via</a:t>
            </a:r>
            <a:r>
              <a:rPr sz="1800" b="1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Kuliah Online Deadline</a:t>
            </a:r>
            <a:r>
              <a:rPr sz="18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Verdana"/>
                <a:cs typeface="Verdana"/>
              </a:rPr>
              <a:t>2</a:t>
            </a:r>
            <a:r>
              <a:rPr sz="1800" b="1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Verdana"/>
                <a:cs typeface="Verdana"/>
              </a:rPr>
              <a:t>Minggu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540" y="2011679"/>
            <a:ext cx="2743200" cy="29260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Thank</a:t>
            </a:r>
            <a:r>
              <a:rPr sz="2800" spc="-50" dirty="0"/>
              <a:t> </a:t>
            </a:r>
            <a:r>
              <a:rPr sz="2800" spc="-5" dirty="0"/>
              <a:t>You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To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05478" y="234442"/>
            <a:ext cx="433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Modul</a:t>
            </a:r>
            <a:r>
              <a:rPr sz="2800" spc="10" dirty="0"/>
              <a:t> </a:t>
            </a:r>
            <a:r>
              <a:rPr sz="2800" spc="-5" dirty="0"/>
              <a:t>Input</a:t>
            </a:r>
            <a:r>
              <a:rPr sz="2800" dirty="0"/>
              <a:t> </a:t>
            </a:r>
            <a:r>
              <a:rPr sz="2800" spc="-5" dirty="0"/>
              <a:t>/</a:t>
            </a:r>
            <a:r>
              <a:rPr sz="2800" spc="-20" dirty="0"/>
              <a:t> </a:t>
            </a:r>
            <a:r>
              <a:rPr sz="2800" spc="-10" dirty="0"/>
              <a:t>Output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435988" y="1448180"/>
            <a:ext cx="718439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Pengertian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Input/Output</a:t>
            </a:r>
            <a:endParaRPr sz="18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914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antarmuka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(interface)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bagi sistem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mengontrol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satu atau lebih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44450" marR="6985" indent="-32384" algn="r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tidak hanya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sekedar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modul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penghubung,</a:t>
            </a:r>
            <a:r>
              <a:rPr sz="1600" i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tetapi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merupakan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piranti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berisi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logika dalam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fungsi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komunikasi</a:t>
            </a:r>
            <a:endParaRPr sz="16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antara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1134" y="1818132"/>
            <a:ext cx="4129404" cy="78105"/>
          </a:xfrm>
          <a:custGeom>
            <a:avLst/>
            <a:gdLst/>
            <a:ahLst/>
            <a:cxnLst/>
            <a:rect l="l" t="t" r="r" b="b"/>
            <a:pathLst>
              <a:path w="4129404" h="78105">
                <a:moveTo>
                  <a:pt x="2590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7"/>
                </a:lnTo>
                <a:close/>
              </a:path>
              <a:path w="4129404" h="78105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4129404" h="78105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4129404" h="78105">
                <a:moveTo>
                  <a:pt x="181355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7"/>
                </a:lnTo>
                <a:close/>
              </a:path>
              <a:path w="4129404" h="78105">
                <a:moveTo>
                  <a:pt x="233171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1" y="51815"/>
                </a:lnTo>
                <a:lnTo>
                  <a:pt x="233171" y="25907"/>
                </a:lnTo>
                <a:close/>
              </a:path>
              <a:path w="4129404" h="78105">
                <a:moveTo>
                  <a:pt x="284988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4129404" h="78105">
                <a:moveTo>
                  <a:pt x="336803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3" y="51815"/>
                </a:lnTo>
                <a:lnTo>
                  <a:pt x="336803" y="25907"/>
                </a:lnTo>
                <a:close/>
              </a:path>
              <a:path w="4129404" h="78105">
                <a:moveTo>
                  <a:pt x="388619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4129404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4129404" h="78105">
                <a:moveTo>
                  <a:pt x="492251" y="25907"/>
                </a:moveTo>
                <a:lnTo>
                  <a:pt x="466343" y="25907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4129404" h="78105">
                <a:moveTo>
                  <a:pt x="544067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7" y="51815"/>
                </a:lnTo>
                <a:lnTo>
                  <a:pt x="544067" y="25907"/>
                </a:lnTo>
                <a:close/>
              </a:path>
              <a:path w="4129404" h="78105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4129404" h="78105">
                <a:moveTo>
                  <a:pt x="647700" y="25907"/>
                </a:moveTo>
                <a:lnTo>
                  <a:pt x="621791" y="25907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4129404" h="78105">
                <a:moveTo>
                  <a:pt x="699515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7"/>
                </a:lnTo>
                <a:close/>
              </a:path>
              <a:path w="4129404" h="78105">
                <a:moveTo>
                  <a:pt x="751331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7"/>
                </a:lnTo>
                <a:close/>
              </a:path>
              <a:path w="4129404" h="78105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4129404" h="78105">
                <a:moveTo>
                  <a:pt x="854963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4129404" h="78105">
                <a:moveTo>
                  <a:pt x="906779" y="25907"/>
                </a:moveTo>
                <a:lnTo>
                  <a:pt x="880871" y="25907"/>
                </a:lnTo>
                <a:lnTo>
                  <a:pt x="880871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4129404" h="78105">
                <a:moveTo>
                  <a:pt x="958595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4129404" h="78105">
                <a:moveTo>
                  <a:pt x="1010412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4129404" h="78105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4129404" h="78105">
                <a:moveTo>
                  <a:pt x="1114043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7"/>
                </a:lnTo>
                <a:close/>
              </a:path>
              <a:path w="4129404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4129404" h="78105">
                <a:moveTo>
                  <a:pt x="1217676" y="25907"/>
                </a:moveTo>
                <a:lnTo>
                  <a:pt x="1191767" y="25907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4129404" h="78105">
                <a:moveTo>
                  <a:pt x="1269491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1" y="51815"/>
                </a:lnTo>
                <a:lnTo>
                  <a:pt x="1269491" y="25907"/>
                </a:lnTo>
                <a:close/>
              </a:path>
              <a:path w="4129404" h="78105">
                <a:moveTo>
                  <a:pt x="1321307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7" y="51815"/>
                </a:lnTo>
                <a:lnTo>
                  <a:pt x="1321307" y="25907"/>
                </a:lnTo>
                <a:close/>
              </a:path>
              <a:path w="4129404" h="78105">
                <a:moveTo>
                  <a:pt x="1373124" y="25907"/>
                </a:moveTo>
                <a:lnTo>
                  <a:pt x="1347215" y="25907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4129404" h="78105">
                <a:moveTo>
                  <a:pt x="1424939" y="25907"/>
                </a:moveTo>
                <a:lnTo>
                  <a:pt x="1399031" y="25907"/>
                </a:lnTo>
                <a:lnTo>
                  <a:pt x="1399031" y="51815"/>
                </a:lnTo>
                <a:lnTo>
                  <a:pt x="1424939" y="51815"/>
                </a:lnTo>
                <a:lnTo>
                  <a:pt x="1424939" y="25907"/>
                </a:lnTo>
                <a:close/>
              </a:path>
              <a:path w="4129404" h="78105">
                <a:moveTo>
                  <a:pt x="1476755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7"/>
                </a:lnTo>
                <a:close/>
              </a:path>
              <a:path w="4129404" h="78105">
                <a:moveTo>
                  <a:pt x="1528571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1" y="51815"/>
                </a:lnTo>
                <a:lnTo>
                  <a:pt x="1528571" y="25907"/>
                </a:lnTo>
                <a:close/>
              </a:path>
              <a:path w="4129404" h="78105">
                <a:moveTo>
                  <a:pt x="1580388" y="25907"/>
                </a:moveTo>
                <a:lnTo>
                  <a:pt x="1554479" y="25907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4129404" h="78105">
                <a:moveTo>
                  <a:pt x="1632203" y="25907"/>
                </a:moveTo>
                <a:lnTo>
                  <a:pt x="1606295" y="25907"/>
                </a:lnTo>
                <a:lnTo>
                  <a:pt x="1606295" y="51815"/>
                </a:lnTo>
                <a:lnTo>
                  <a:pt x="1632203" y="51815"/>
                </a:lnTo>
                <a:lnTo>
                  <a:pt x="1632203" y="25907"/>
                </a:lnTo>
                <a:close/>
              </a:path>
              <a:path w="4129404" h="78105">
                <a:moveTo>
                  <a:pt x="1684019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19" y="51815"/>
                </a:lnTo>
                <a:lnTo>
                  <a:pt x="1684019" y="25907"/>
                </a:lnTo>
                <a:close/>
              </a:path>
              <a:path w="4129404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4129404" h="78105">
                <a:moveTo>
                  <a:pt x="1787652" y="25907"/>
                </a:moveTo>
                <a:lnTo>
                  <a:pt x="1761743" y="25907"/>
                </a:lnTo>
                <a:lnTo>
                  <a:pt x="1761743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4129404" h="78105">
                <a:moveTo>
                  <a:pt x="1839467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9467" y="51815"/>
                </a:lnTo>
                <a:lnTo>
                  <a:pt x="1839467" y="25907"/>
                </a:lnTo>
                <a:close/>
              </a:path>
              <a:path w="4129404" h="78105">
                <a:moveTo>
                  <a:pt x="1891283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3" y="51815"/>
                </a:lnTo>
                <a:lnTo>
                  <a:pt x="1891283" y="25907"/>
                </a:lnTo>
                <a:close/>
              </a:path>
              <a:path w="4129404" h="78105">
                <a:moveTo>
                  <a:pt x="1943100" y="25907"/>
                </a:moveTo>
                <a:lnTo>
                  <a:pt x="1917191" y="25907"/>
                </a:lnTo>
                <a:lnTo>
                  <a:pt x="1917191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4129404" h="78105">
                <a:moveTo>
                  <a:pt x="1994915" y="25907"/>
                </a:moveTo>
                <a:lnTo>
                  <a:pt x="1969007" y="25907"/>
                </a:lnTo>
                <a:lnTo>
                  <a:pt x="1969007" y="51815"/>
                </a:lnTo>
                <a:lnTo>
                  <a:pt x="1994915" y="51815"/>
                </a:lnTo>
                <a:lnTo>
                  <a:pt x="1994915" y="25907"/>
                </a:lnTo>
                <a:close/>
              </a:path>
              <a:path w="4129404" h="78105">
                <a:moveTo>
                  <a:pt x="2046732" y="25907"/>
                </a:moveTo>
                <a:lnTo>
                  <a:pt x="2020823" y="25907"/>
                </a:lnTo>
                <a:lnTo>
                  <a:pt x="2020823" y="51815"/>
                </a:lnTo>
                <a:lnTo>
                  <a:pt x="2046732" y="51815"/>
                </a:lnTo>
                <a:lnTo>
                  <a:pt x="2046732" y="25907"/>
                </a:lnTo>
                <a:close/>
              </a:path>
              <a:path w="4129404" h="78105">
                <a:moveTo>
                  <a:pt x="2098547" y="25907"/>
                </a:moveTo>
                <a:lnTo>
                  <a:pt x="2072639" y="25907"/>
                </a:lnTo>
                <a:lnTo>
                  <a:pt x="2072639" y="51815"/>
                </a:lnTo>
                <a:lnTo>
                  <a:pt x="2098547" y="51815"/>
                </a:lnTo>
                <a:lnTo>
                  <a:pt x="2098547" y="25907"/>
                </a:lnTo>
                <a:close/>
              </a:path>
              <a:path w="4129404" h="78105">
                <a:moveTo>
                  <a:pt x="2150364" y="25907"/>
                </a:moveTo>
                <a:lnTo>
                  <a:pt x="2124456" y="25907"/>
                </a:lnTo>
                <a:lnTo>
                  <a:pt x="2124456" y="51815"/>
                </a:lnTo>
                <a:lnTo>
                  <a:pt x="2150364" y="51815"/>
                </a:lnTo>
                <a:lnTo>
                  <a:pt x="2150364" y="25907"/>
                </a:lnTo>
                <a:close/>
              </a:path>
              <a:path w="4129404" h="78105">
                <a:moveTo>
                  <a:pt x="2202180" y="25907"/>
                </a:moveTo>
                <a:lnTo>
                  <a:pt x="2176271" y="25907"/>
                </a:lnTo>
                <a:lnTo>
                  <a:pt x="2176271" y="51815"/>
                </a:lnTo>
                <a:lnTo>
                  <a:pt x="2202180" y="51815"/>
                </a:lnTo>
                <a:lnTo>
                  <a:pt x="2202180" y="25907"/>
                </a:lnTo>
                <a:close/>
              </a:path>
              <a:path w="4129404" h="78105">
                <a:moveTo>
                  <a:pt x="2253995" y="25907"/>
                </a:moveTo>
                <a:lnTo>
                  <a:pt x="2228088" y="25907"/>
                </a:lnTo>
                <a:lnTo>
                  <a:pt x="2228088" y="51815"/>
                </a:lnTo>
                <a:lnTo>
                  <a:pt x="2253995" y="51815"/>
                </a:lnTo>
                <a:lnTo>
                  <a:pt x="2253995" y="25907"/>
                </a:lnTo>
                <a:close/>
              </a:path>
              <a:path w="4129404" h="78105">
                <a:moveTo>
                  <a:pt x="2305812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2" y="51815"/>
                </a:lnTo>
                <a:lnTo>
                  <a:pt x="2305812" y="25907"/>
                </a:lnTo>
                <a:close/>
              </a:path>
              <a:path w="4129404" h="78105">
                <a:moveTo>
                  <a:pt x="2357627" y="25907"/>
                </a:moveTo>
                <a:lnTo>
                  <a:pt x="2331719" y="25907"/>
                </a:lnTo>
                <a:lnTo>
                  <a:pt x="2331719" y="51815"/>
                </a:lnTo>
                <a:lnTo>
                  <a:pt x="2357627" y="51815"/>
                </a:lnTo>
                <a:lnTo>
                  <a:pt x="2357627" y="25907"/>
                </a:lnTo>
                <a:close/>
              </a:path>
              <a:path w="4129404" h="78105">
                <a:moveTo>
                  <a:pt x="2409443" y="25907"/>
                </a:moveTo>
                <a:lnTo>
                  <a:pt x="2383536" y="25907"/>
                </a:lnTo>
                <a:lnTo>
                  <a:pt x="2383536" y="51815"/>
                </a:lnTo>
                <a:lnTo>
                  <a:pt x="2409443" y="51815"/>
                </a:lnTo>
                <a:lnTo>
                  <a:pt x="2409443" y="25907"/>
                </a:lnTo>
                <a:close/>
              </a:path>
              <a:path w="4129404" h="78105">
                <a:moveTo>
                  <a:pt x="2461260" y="25907"/>
                </a:moveTo>
                <a:lnTo>
                  <a:pt x="2435351" y="25907"/>
                </a:lnTo>
                <a:lnTo>
                  <a:pt x="2435351" y="51815"/>
                </a:lnTo>
                <a:lnTo>
                  <a:pt x="2461260" y="51815"/>
                </a:lnTo>
                <a:lnTo>
                  <a:pt x="2461260" y="25907"/>
                </a:lnTo>
                <a:close/>
              </a:path>
              <a:path w="4129404" h="78105">
                <a:moveTo>
                  <a:pt x="2513075" y="25907"/>
                </a:moveTo>
                <a:lnTo>
                  <a:pt x="2487167" y="25907"/>
                </a:lnTo>
                <a:lnTo>
                  <a:pt x="2487167" y="51815"/>
                </a:lnTo>
                <a:lnTo>
                  <a:pt x="2513075" y="51815"/>
                </a:lnTo>
                <a:lnTo>
                  <a:pt x="2513075" y="25907"/>
                </a:lnTo>
                <a:close/>
              </a:path>
              <a:path w="4129404" h="78105">
                <a:moveTo>
                  <a:pt x="2564891" y="25907"/>
                </a:moveTo>
                <a:lnTo>
                  <a:pt x="2538984" y="25907"/>
                </a:lnTo>
                <a:lnTo>
                  <a:pt x="2538984" y="51815"/>
                </a:lnTo>
                <a:lnTo>
                  <a:pt x="2564891" y="51815"/>
                </a:lnTo>
                <a:lnTo>
                  <a:pt x="2564891" y="25907"/>
                </a:lnTo>
                <a:close/>
              </a:path>
              <a:path w="4129404" h="78105">
                <a:moveTo>
                  <a:pt x="2616708" y="25907"/>
                </a:moveTo>
                <a:lnTo>
                  <a:pt x="2590799" y="25907"/>
                </a:lnTo>
                <a:lnTo>
                  <a:pt x="2590799" y="51815"/>
                </a:lnTo>
                <a:lnTo>
                  <a:pt x="2616708" y="51815"/>
                </a:lnTo>
                <a:lnTo>
                  <a:pt x="2616708" y="25907"/>
                </a:lnTo>
                <a:close/>
              </a:path>
              <a:path w="4129404" h="78105">
                <a:moveTo>
                  <a:pt x="2668523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3" y="51815"/>
                </a:lnTo>
                <a:lnTo>
                  <a:pt x="2668523" y="25907"/>
                </a:lnTo>
                <a:close/>
              </a:path>
              <a:path w="4129404" h="78105">
                <a:moveTo>
                  <a:pt x="2720340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20340" y="51815"/>
                </a:lnTo>
                <a:lnTo>
                  <a:pt x="2720340" y="25907"/>
                </a:lnTo>
                <a:close/>
              </a:path>
              <a:path w="4129404" h="78105">
                <a:moveTo>
                  <a:pt x="2772156" y="25907"/>
                </a:moveTo>
                <a:lnTo>
                  <a:pt x="2746247" y="25907"/>
                </a:lnTo>
                <a:lnTo>
                  <a:pt x="2746247" y="51815"/>
                </a:lnTo>
                <a:lnTo>
                  <a:pt x="2772156" y="51815"/>
                </a:lnTo>
                <a:lnTo>
                  <a:pt x="2772156" y="25907"/>
                </a:lnTo>
                <a:close/>
              </a:path>
              <a:path w="4129404" h="78105">
                <a:moveTo>
                  <a:pt x="2823971" y="25907"/>
                </a:moveTo>
                <a:lnTo>
                  <a:pt x="2798064" y="25907"/>
                </a:lnTo>
                <a:lnTo>
                  <a:pt x="2798064" y="51815"/>
                </a:lnTo>
                <a:lnTo>
                  <a:pt x="2823971" y="51815"/>
                </a:lnTo>
                <a:lnTo>
                  <a:pt x="2823971" y="25907"/>
                </a:lnTo>
                <a:close/>
              </a:path>
              <a:path w="4129404" h="78105">
                <a:moveTo>
                  <a:pt x="2875788" y="25907"/>
                </a:moveTo>
                <a:lnTo>
                  <a:pt x="2849880" y="25907"/>
                </a:lnTo>
                <a:lnTo>
                  <a:pt x="2849880" y="51815"/>
                </a:lnTo>
                <a:lnTo>
                  <a:pt x="2875788" y="51815"/>
                </a:lnTo>
                <a:lnTo>
                  <a:pt x="2875788" y="25907"/>
                </a:lnTo>
                <a:close/>
              </a:path>
              <a:path w="4129404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4129404" h="78105">
                <a:moveTo>
                  <a:pt x="2979419" y="25907"/>
                </a:moveTo>
                <a:lnTo>
                  <a:pt x="2953512" y="25907"/>
                </a:lnTo>
                <a:lnTo>
                  <a:pt x="2953512" y="51815"/>
                </a:lnTo>
                <a:lnTo>
                  <a:pt x="2979419" y="51815"/>
                </a:lnTo>
                <a:lnTo>
                  <a:pt x="2979419" y="25907"/>
                </a:lnTo>
                <a:close/>
              </a:path>
              <a:path w="4129404" h="78105">
                <a:moveTo>
                  <a:pt x="3031236" y="25907"/>
                </a:moveTo>
                <a:lnTo>
                  <a:pt x="3005327" y="25907"/>
                </a:lnTo>
                <a:lnTo>
                  <a:pt x="3005327" y="51815"/>
                </a:lnTo>
                <a:lnTo>
                  <a:pt x="3031236" y="51815"/>
                </a:lnTo>
                <a:lnTo>
                  <a:pt x="3031236" y="25907"/>
                </a:lnTo>
                <a:close/>
              </a:path>
              <a:path w="4129404" h="78105">
                <a:moveTo>
                  <a:pt x="3083051" y="25907"/>
                </a:moveTo>
                <a:lnTo>
                  <a:pt x="3057143" y="25907"/>
                </a:lnTo>
                <a:lnTo>
                  <a:pt x="3057143" y="51815"/>
                </a:lnTo>
                <a:lnTo>
                  <a:pt x="3083051" y="51815"/>
                </a:lnTo>
                <a:lnTo>
                  <a:pt x="3083051" y="25907"/>
                </a:lnTo>
                <a:close/>
              </a:path>
              <a:path w="4129404" h="78105">
                <a:moveTo>
                  <a:pt x="3134867" y="25907"/>
                </a:moveTo>
                <a:lnTo>
                  <a:pt x="3108960" y="25907"/>
                </a:lnTo>
                <a:lnTo>
                  <a:pt x="3108960" y="51815"/>
                </a:lnTo>
                <a:lnTo>
                  <a:pt x="3134867" y="51815"/>
                </a:lnTo>
                <a:lnTo>
                  <a:pt x="3134867" y="25907"/>
                </a:lnTo>
                <a:close/>
              </a:path>
              <a:path w="4129404" h="78105">
                <a:moveTo>
                  <a:pt x="3186684" y="25907"/>
                </a:moveTo>
                <a:lnTo>
                  <a:pt x="3160775" y="25907"/>
                </a:lnTo>
                <a:lnTo>
                  <a:pt x="3160775" y="51815"/>
                </a:lnTo>
                <a:lnTo>
                  <a:pt x="3186684" y="51815"/>
                </a:lnTo>
                <a:lnTo>
                  <a:pt x="3186684" y="25907"/>
                </a:lnTo>
                <a:close/>
              </a:path>
              <a:path w="4129404" h="78105">
                <a:moveTo>
                  <a:pt x="3238499" y="25907"/>
                </a:moveTo>
                <a:lnTo>
                  <a:pt x="3212591" y="25907"/>
                </a:lnTo>
                <a:lnTo>
                  <a:pt x="3212591" y="51815"/>
                </a:lnTo>
                <a:lnTo>
                  <a:pt x="3238499" y="51815"/>
                </a:lnTo>
                <a:lnTo>
                  <a:pt x="3238499" y="25907"/>
                </a:lnTo>
                <a:close/>
              </a:path>
              <a:path w="4129404" h="78105">
                <a:moveTo>
                  <a:pt x="3290316" y="25907"/>
                </a:moveTo>
                <a:lnTo>
                  <a:pt x="3264408" y="25907"/>
                </a:lnTo>
                <a:lnTo>
                  <a:pt x="3264408" y="51815"/>
                </a:lnTo>
                <a:lnTo>
                  <a:pt x="3290316" y="51815"/>
                </a:lnTo>
                <a:lnTo>
                  <a:pt x="3290316" y="25907"/>
                </a:lnTo>
                <a:close/>
              </a:path>
              <a:path w="4129404" h="78105">
                <a:moveTo>
                  <a:pt x="3342132" y="25907"/>
                </a:moveTo>
                <a:lnTo>
                  <a:pt x="3316223" y="25907"/>
                </a:lnTo>
                <a:lnTo>
                  <a:pt x="3316223" y="51815"/>
                </a:lnTo>
                <a:lnTo>
                  <a:pt x="3342132" y="51815"/>
                </a:lnTo>
                <a:lnTo>
                  <a:pt x="3342132" y="25907"/>
                </a:lnTo>
                <a:close/>
              </a:path>
              <a:path w="4129404" h="78105">
                <a:moveTo>
                  <a:pt x="3393947" y="25907"/>
                </a:moveTo>
                <a:lnTo>
                  <a:pt x="3368040" y="25907"/>
                </a:lnTo>
                <a:lnTo>
                  <a:pt x="3368040" y="51815"/>
                </a:lnTo>
                <a:lnTo>
                  <a:pt x="3393947" y="51815"/>
                </a:lnTo>
                <a:lnTo>
                  <a:pt x="3393947" y="25907"/>
                </a:lnTo>
                <a:close/>
              </a:path>
              <a:path w="4129404" h="78105">
                <a:moveTo>
                  <a:pt x="3445764" y="25907"/>
                </a:moveTo>
                <a:lnTo>
                  <a:pt x="3419856" y="25907"/>
                </a:lnTo>
                <a:lnTo>
                  <a:pt x="3419856" y="51815"/>
                </a:lnTo>
                <a:lnTo>
                  <a:pt x="3445764" y="51815"/>
                </a:lnTo>
                <a:lnTo>
                  <a:pt x="3445764" y="25907"/>
                </a:lnTo>
                <a:close/>
              </a:path>
              <a:path w="4129404" h="78105">
                <a:moveTo>
                  <a:pt x="3497580" y="25907"/>
                </a:moveTo>
                <a:lnTo>
                  <a:pt x="3471671" y="25907"/>
                </a:lnTo>
                <a:lnTo>
                  <a:pt x="3471671" y="51815"/>
                </a:lnTo>
                <a:lnTo>
                  <a:pt x="3497580" y="51815"/>
                </a:lnTo>
                <a:lnTo>
                  <a:pt x="3497580" y="25907"/>
                </a:lnTo>
                <a:close/>
              </a:path>
              <a:path w="4129404" h="78105">
                <a:moveTo>
                  <a:pt x="3549395" y="25907"/>
                </a:moveTo>
                <a:lnTo>
                  <a:pt x="3523488" y="25907"/>
                </a:lnTo>
                <a:lnTo>
                  <a:pt x="3523488" y="51815"/>
                </a:lnTo>
                <a:lnTo>
                  <a:pt x="3549395" y="51815"/>
                </a:lnTo>
                <a:lnTo>
                  <a:pt x="3549395" y="25907"/>
                </a:lnTo>
                <a:close/>
              </a:path>
              <a:path w="4129404" h="78105">
                <a:moveTo>
                  <a:pt x="3601212" y="25907"/>
                </a:moveTo>
                <a:lnTo>
                  <a:pt x="3575304" y="25907"/>
                </a:lnTo>
                <a:lnTo>
                  <a:pt x="3575304" y="51815"/>
                </a:lnTo>
                <a:lnTo>
                  <a:pt x="3601212" y="51815"/>
                </a:lnTo>
                <a:lnTo>
                  <a:pt x="3601212" y="25907"/>
                </a:lnTo>
                <a:close/>
              </a:path>
              <a:path w="4129404" h="78105">
                <a:moveTo>
                  <a:pt x="3653027" y="25907"/>
                </a:moveTo>
                <a:lnTo>
                  <a:pt x="3627119" y="25907"/>
                </a:lnTo>
                <a:lnTo>
                  <a:pt x="3627119" y="51815"/>
                </a:lnTo>
                <a:lnTo>
                  <a:pt x="3653027" y="51815"/>
                </a:lnTo>
                <a:lnTo>
                  <a:pt x="3653027" y="25907"/>
                </a:lnTo>
                <a:close/>
              </a:path>
              <a:path w="4129404" h="78105">
                <a:moveTo>
                  <a:pt x="3704843" y="25907"/>
                </a:moveTo>
                <a:lnTo>
                  <a:pt x="3678936" y="25907"/>
                </a:lnTo>
                <a:lnTo>
                  <a:pt x="3678936" y="51815"/>
                </a:lnTo>
                <a:lnTo>
                  <a:pt x="3704843" y="51815"/>
                </a:lnTo>
                <a:lnTo>
                  <a:pt x="3704843" y="25907"/>
                </a:lnTo>
                <a:close/>
              </a:path>
              <a:path w="4129404" h="78105">
                <a:moveTo>
                  <a:pt x="3756660" y="25907"/>
                </a:moveTo>
                <a:lnTo>
                  <a:pt x="3730751" y="25907"/>
                </a:lnTo>
                <a:lnTo>
                  <a:pt x="3730751" y="51815"/>
                </a:lnTo>
                <a:lnTo>
                  <a:pt x="3756660" y="51815"/>
                </a:lnTo>
                <a:lnTo>
                  <a:pt x="3756660" y="25907"/>
                </a:lnTo>
                <a:close/>
              </a:path>
              <a:path w="4129404" h="78105">
                <a:moveTo>
                  <a:pt x="3808475" y="25907"/>
                </a:moveTo>
                <a:lnTo>
                  <a:pt x="3782567" y="25907"/>
                </a:lnTo>
                <a:lnTo>
                  <a:pt x="3782567" y="51815"/>
                </a:lnTo>
                <a:lnTo>
                  <a:pt x="3808475" y="51815"/>
                </a:lnTo>
                <a:lnTo>
                  <a:pt x="3808475" y="25907"/>
                </a:lnTo>
                <a:close/>
              </a:path>
              <a:path w="4129404" h="78105">
                <a:moveTo>
                  <a:pt x="3860291" y="25907"/>
                </a:moveTo>
                <a:lnTo>
                  <a:pt x="3834384" y="25907"/>
                </a:lnTo>
                <a:lnTo>
                  <a:pt x="3834384" y="51815"/>
                </a:lnTo>
                <a:lnTo>
                  <a:pt x="3860291" y="51815"/>
                </a:lnTo>
                <a:lnTo>
                  <a:pt x="3860291" y="25907"/>
                </a:lnTo>
                <a:close/>
              </a:path>
              <a:path w="4129404" h="78105">
                <a:moveTo>
                  <a:pt x="3912108" y="25907"/>
                </a:moveTo>
                <a:lnTo>
                  <a:pt x="3886199" y="25907"/>
                </a:lnTo>
                <a:lnTo>
                  <a:pt x="3886199" y="51815"/>
                </a:lnTo>
                <a:lnTo>
                  <a:pt x="3912108" y="51815"/>
                </a:lnTo>
                <a:lnTo>
                  <a:pt x="3912108" y="25907"/>
                </a:lnTo>
                <a:close/>
              </a:path>
              <a:path w="4129404" h="78105">
                <a:moveTo>
                  <a:pt x="3963923" y="25907"/>
                </a:moveTo>
                <a:lnTo>
                  <a:pt x="3938016" y="25907"/>
                </a:lnTo>
                <a:lnTo>
                  <a:pt x="3938016" y="51815"/>
                </a:lnTo>
                <a:lnTo>
                  <a:pt x="3963923" y="51815"/>
                </a:lnTo>
                <a:lnTo>
                  <a:pt x="3963923" y="25907"/>
                </a:lnTo>
                <a:close/>
              </a:path>
              <a:path w="4129404" h="78105">
                <a:moveTo>
                  <a:pt x="4015740" y="25907"/>
                </a:moveTo>
                <a:lnTo>
                  <a:pt x="3989832" y="25907"/>
                </a:lnTo>
                <a:lnTo>
                  <a:pt x="3989832" y="51815"/>
                </a:lnTo>
                <a:lnTo>
                  <a:pt x="4015740" y="51815"/>
                </a:lnTo>
                <a:lnTo>
                  <a:pt x="4015740" y="25907"/>
                </a:lnTo>
                <a:close/>
              </a:path>
              <a:path w="4129404" h="78105">
                <a:moveTo>
                  <a:pt x="4090416" y="0"/>
                </a:moveTo>
                <a:lnTo>
                  <a:pt x="4075289" y="3053"/>
                </a:lnTo>
                <a:lnTo>
                  <a:pt x="4062936" y="11382"/>
                </a:lnTo>
                <a:lnTo>
                  <a:pt x="4054607" y="23735"/>
                </a:lnTo>
                <a:lnTo>
                  <a:pt x="4051554" y="38862"/>
                </a:lnTo>
                <a:lnTo>
                  <a:pt x="4054607" y="53988"/>
                </a:lnTo>
                <a:lnTo>
                  <a:pt x="4062936" y="66341"/>
                </a:lnTo>
                <a:lnTo>
                  <a:pt x="4075289" y="74670"/>
                </a:lnTo>
                <a:lnTo>
                  <a:pt x="4090416" y="77723"/>
                </a:lnTo>
                <a:lnTo>
                  <a:pt x="4105542" y="74670"/>
                </a:lnTo>
                <a:lnTo>
                  <a:pt x="4117895" y="66341"/>
                </a:lnTo>
                <a:lnTo>
                  <a:pt x="4126224" y="53988"/>
                </a:lnTo>
                <a:lnTo>
                  <a:pt x="4126662" y="51815"/>
                </a:lnTo>
                <a:lnTo>
                  <a:pt x="4067556" y="51815"/>
                </a:lnTo>
                <a:lnTo>
                  <a:pt x="4067556" y="25907"/>
                </a:lnTo>
                <a:lnTo>
                  <a:pt x="4126662" y="25907"/>
                </a:lnTo>
                <a:lnTo>
                  <a:pt x="4126224" y="23735"/>
                </a:lnTo>
                <a:lnTo>
                  <a:pt x="4117895" y="11382"/>
                </a:lnTo>
                <a:lnTo>
                  <a:pt x="4105542" y="3053"/>
                </a:lnTo>
                <a:lnTo>
                  <a:pt x="4090416" y="0"/>
                </a:lnTo>
                <a:close/>
              </a:path>
              <a:path w="4129404" h="78105">
                <a:moveTo>
                  <a:pt x="4054169" y="25907"/>
                </a:moveTo>
                <a:lnTo>
                  <a:pt x="4041647" y="25907"/>
                </a:lnTo>
                <a:lnTo>
                  <a:pt x="4041647" y="51815"/>
                </a:lnTo>
                <a:lnTo>
                  <a:pt x="4054169" y="51815"/>
                </a:lnTo>
                <a:lnTo>
                  <a:pt x="4051554" y="38862"/>
                </a:lnTo>
                <a:lnTo>
                  <a:pt x="4054169" y="25907"/>
                </a:lnTo>
                <a:close/>
              </a:path>
              <a:path w="4129404" h="78105">
                <a:moveTo>
                  <a:pt x="4126662" y="25907"/>
                </a:moveTo>
                <a:lnTo>
                  <a:pt x="4067556" y="25907"/>
                </a:lnTo>
                <a:lnTo>
                  <a:pt x="4067556" y="51815"/>
                </a:lnTo>
                <a:lnTo>
                  <a:pt x="4126662" y="51815"/>
                </a:lnTo>
                <a:lnTo>
                  <a:pt x="4129277" y="38862"/>
                </a:lnTo>
                <a:lnTo>
                  <a:pt x="4126662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673" y="234442"/>
            <a:ext cx="505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10" dirty="0"/>
              <a:t>Reason</a:t>
            </a:r>
            <a:r>
              <a:rPr sz="2800" spc="30" dirty="0"/>
              <a:t> </a:t>
            </a:r>
            <a:r>
              <a:rPr sz="2800" spc="-5" dirty="0"/>
              <a:t>of</a:t>
            </a:r>
            <a:r>
              <a:rPr sz="2800" spc="5" dirty="0"/>
              <a:t> </a:t>
            </a:r>
            <a:r>
              <a:rPr sz="2800" spc="-5" dirty="0"/>
              <a:t>Modul</a:t>
            </a:r>
            <a:r>
              <a:rPr sz="2800" spc="20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435346" y="1377696"/>
            <a:ext cx="3443604" cy="78105"/>
          </a:xfrm>
          <a:custGeom>
            <a:avLst/>
            <a:gdLst/>
            <a:ahLst/>
            <a:cxnLst/>
            <a:rect l="l" t="t" r="r" b="b"/>
            <a:pathLst>
              <a:path w="3443604" h="78105">
                <a:moveTo>
                  <a:pt x="25907" y="39496"/>
                </a:moveTo>
                <a:lnTo>
                  <a:pt x="0" y="39624"/>
                </a:lnTo>
                <a:lnTo>
                  <a:pt x="0" y="65531"/>
                </a:lnTo>
                <a:lnTo>
                  <a:pt x="25907" y="65404"/>
                </a:lnTo>
                <a:lnTo>
                  <a:pt x="25907" y="39496"/>
                </a:lnTo>
                <a:close/>
              </a:path>
              <a:path w="3443604" h="78105">
                <a:moveTo>
                  <a:pt x="77724" y="39369"/>
                </a:moveTo>
                <a:lnTo>
                  <a:pt x="51815" y="39369"/>
                </a:lnTo>
                <a:lnTo>
                  <a:pt x="51815" y="65277"/>
                </a:lnTo>
                <a:lnTo>
                  <a:pt x="77724" y="65277"/>
                </a:lnTo>
                <a:lnTo>
                  <a:pt x="77724" y="39369"/>
                </a:lnTo>
                <a:close/>
              </a:path>
              <a:path w="3443604" h="78105">
                <a:moveTo>
                  <a:pt x="129539" y="39115"/>
                </a:moveTo>
                <a:lnTo>
                  <a:pt x="103631" y="39242"/>
                </a:lnTo>
                <a:lnTo>
                  <a:pt x="103631" y="65150"/>
                </a:lnTo>
                <a:lnTo>
                  <a:pt x="129539" y="65024"/>
                </a:lnTo>
                <a:lnTo>
                  <a:pt x="129539" y="39115"/>
                </a:lnTo>
                <a:close/>
              </a:path>
              <a:path w="3443604" h="78105">
                <a:moveTo>
                  <a:pt x="181355" y="38862"/>
                </a:moveTo>
                <a:lnTo>
                  <a:pt x="155448" y="38988"/>
                </a:lnTo>
                <a:lnTo>
                  <a:pt x="155448" y="64896"/>
                </a:lnTo>
                <a:lnTo>
                  <a:pt x="181355" y="64769"/>
                </a:lnTo>
                <a:lnTo>
                  <a:pt x="181355" y="38862"/>
                </a:lnTo>
                <a:close/>
              </a:path>
              <a:path w="3443604" h="78105">
                <a:moveTo>
                  <a:pt x="233171" y="38734"/>
                </a:moveTo>
                <a:lnTo>
                  <a:pt x="207263" y="38734"/>
                </a:lnTo>
                <a:lnTo>
                  <a:pt x="207263" y="64642"/>
                </a:lnTo>
                <a:lnTo>
                  <a:pt x="233171" y="64642"/>
                </a:lnTo>
                <a:lnTo>
                  <a:pt x="233171" y="38734"/>
                </a:lnTo>
                <a:close/>
              </a:path>
              <a:path w="3443604" h="78105">
                <a:moveTo>
                  <a:pt x="284988" y="38480"/>
                </a:moveTo>
                <a:lnTo>
                  <a:pt x="259079" y="38607"/>
                </a:lnTo>
                <a:lnTo>
                  <a:pt x="259079" y="64515"/>
                </a:lnTo>
                <a:lnTo>
                  <a:pt x="284988" y="64388"/>
                </a:lnTo>
                <a:lnTo>
                  <a:pt x="284988" y="38480"/>
                </a:lnTo>
                <a:close/>
              </a:path>
              <a:path w="3443604" h="78105">
                <a:moveTo>
                  <a:pt x="336803" y="38226"/>
                </a:moveTo>
                <a:lnTo>
                  <a:pt x="310895" y="38353"/>
                </a:lnTo>
                <a:lnTo>
                  <a:pt x="310895" y="64262"/>
                </a:lnTo>
                <a:lnTo>
                  <a:pt x="336803" y="64134"/>
                </a:lnTo>
                <a:lnTo>
                  <a:pt x="336803" y="38226"/>
                </a:lnTo>
                <a:close/>
              </a:path>
              <a:path w="3443604" h="78105">
                <a:moveTo>
                  <a:pt x="388619" y="38100"/>
                </a:moveTo>
                <a:lnTo>
                  <a:pt x="362712" y="38100"/>
                </a:lnTo>
                <a:lnTo>
                  <a:pt x="362712" y="64007"/>
                </a:lnTo>
                <a:lnTo>
                  <a:pt x="388619" y="64007"/>
                </a:lnTo>
                <a:lnTo>
                  <a:pt x="388619" y="38100"/>
                </a:lnTo>
                <a:close/>
              </a:path>
              <a:path w="3443604" h="78105">
                <a:moveTo>
                  <a:pt x="440436" y="37845"/>
                </a:moveTo>
                <a:lnTo>
                  <a:pt x="414527" y="37973"/>
                </a:lnTo>
                <a:lnTo>
                  <a:pt x="414527" y="63880"/>
                </a:lnTo>
                <a:lnTo>
                  <a:pt x="440436" y="63753"/>
                </a:lnTo>
                <a:lnTo>
                  <a:pt x="440436" y="37845"/>
                </a:lnTo>
                <a:close/>
              </a:path>
              <a:path w="3443604" h="78105">
                <a:moveTo>
                  <a:pt x="492251" y="37591"/>
                </a:moveTo>
                <a:lnTo>
                  <a:pt x="466343" y="37718"/>
                </a:lnTo>
                <a:lnTo>
                  <a:pt x="466343" y="63626"/>
                </a:lnTo>
                <a:lnTo>
                  <a:pt x="492251" y="63500"/>
                </a:lnTo>
                <a:lnTo>
                  <a:pt x="492251" y="37591"/>
                </a:lnTo>
                <a:close/>
              </a:path>
              <a:path w="3443604" h="78105">
                <a:moveTo>
                  <a:pt x="544067" y="37464"/>
                </a:moveTo>
                <a:lnTo>
                  <a:pt x="518159" y="37591"/>
                </a:lnTo>
                <a:lnTo>
                  <a:pt x="518159" y="63500"/>
                </a:lnTo>
                <a:lnTo>
                  <a:pt x="544067" y="63373"/>
                </a:lnTo>
                <a:lnTo>
                  <a:pt x="544067" y="37464"/>
                </a:lnTo>
                <a:close/>
              </a:path>
              <a:path w="3443604" h="78105">
                <a:moveTo>
                  <a:pt x="595883" y="37211"/>
                </a:moveTo>
                <a:lnTo>
                  <a:pt x="569976" y="37337"/>
                </a:lnTo>
                <a:lnTo>
                  <a:pt x="569976" y="63245"/>
                </a:lnTo>
                <a:lnTo>
                  <a:pt x="595883" y="63118"/>
                </a:lnTo>
                <a:lnTo>
                  <a:pt x="595883" y="37211"/>
                </a:lnTo>
                <a:close/>
              </a:path>
              <a:path w="3443604" h="78105">
                <a:moveTo>
                  <a:pt x="647700" y="36956"/>
                </a:moveTo>
                <a:lnTo>
                  <a:pt x="621791" y="37083"/>
                </a:lnTo>
                <a:lnTo>
                  <a:pt x="621791" y="62991"/>
                </a:lnTo>
                <a:lnTo>
                  <a:pt x="647700" y="62864"/>
                </a:lnTo>
                <a:lnTo>
                  <a:pt x="647700" y="36956"/>
                </a:lnTo>
                <a:close/>
              </a:path>
              <a:path w="3443604" h="78105">
                <a:moveTo>
                  <a:pt x="699515" y="36829"/>
                </a:moveTo>
                <a:lnTo>
                  <a:pt x="673607" y="36956"/>
                </a:lnTo>
                <a:lnTo>
                  <a:pt x="673607" y="62864"/>
                </a:lnTo>
                <a:lnTo>
                  <a:pt x="699515" y="62737"/>
                </a:lnTo>
                <a:lnTo>
                  <a:pt x="699515" y="36829"/>
                </a:lnTo>
                <a:close/>
              </a:path>
              <a:path w="3443604" h="78105">
                <a:moveTo>
                  <a:pt x="751331" y="36575"/>
                </a:moveTo>
                <a:lnTo>
                  <a:pt x="725424" y="36702"/>
                </a:lnTo>
                <a:lnTo>
                  <a:pt x="725424" y="62611"/>
                </a:lnTo>
                <a:lnTo>
                  <a:pt x="751331" y="62483"/>
                </a:lnTo>
                <a:lnTo>
                  <a:pt x="751331" y="36575"/>
                </a:lnTo>
                <a:close/>
              </a:path>
              <a:path w="3443604" h="78105">
                <a:moveTo>
                  <a:pt x="803148" y="36449"/>
                </a:moveTo>
                <a:lnTo>
                  <a:pt x="777239" y="36449"/>
                </a:lnTo>
                <a:lnTo>
                  <a:pt x="777239" y="62356"/>
                </a:lnTo>
                <a:lnTo>
                  <a:pt x="803148" y="62356"/>
                </a:lnTo>
                <a:lnTo>
                  <a:pt x="803148" y="36449"/>
                </a:lnTo>
                <a:close/>
              </a:path>
              <a:path w="3443604" h="78105">
                <a:moveTo>
                  <a:pt x="854963" y="36194"/>
                </a:moveTo>
                <a:lnTo>
                  <a:pt x="829055" y="36321"/>
                </a:lnTo>
                <a:lnTo>
                  <a:pt x="829055" y="62229"/>
                </a:lnTo>
                <a:lnTo>
                  <a:pt x="854963" y="62102"/>
                </a:lnTo>
                <a:lnTo>
                  <a:pt x="854963" y="36194"/>
                </a:lnTo>
                <a:close/>
              </a:path>
              <a:path w="3443604" h="78105">
                <a:moveTo>
                  <a:pt x="906779" y="35940"/>
                </a:moveTo>
                <a:lnTo>
                  <a:pt x="880871" y="36067"/>
                </a:lnTo>
                <a:lnTo>
                  <a:pt x="880871" y="61975"/>
                </a:lnTo>
                <a:lnTo>
                  <a:pt x="906779" y="61849"/>
                </a:lnTo>
                <a:lnTo>
                  <a:pt x="906779" y="35940"/>
                </a:lnTo>
                <a:close/>
              </a:path>
              <a:path w="3443604" h="78105">
                <a:moveTo>
                  <a:pt x="958595" y="35813"/>
                </a:moveTo>
                <a:lnTo>
                  <a:pt x="932688" y="35813"/>
                </a:lnTo>
                <a:lnTo>
                  <a:pt x="932688" y="61721"/>
                </a:lnTo>
                <a:lnTo>
                  <a:pt x="958595" y="61721"/>
                </a:lnTo>
                <a:lnTo>
                  <a:pt x="958595" y="35813"/>
                </a:lnTo>
                <a:close/>
              </a:path>
              <a:path w="3443604" h="78105">
                <a:moveTo>
                  <a:pt x="1010284" y="35559"/>
                </a:moveTo>
                <a:lnTo>
                  <a:pt x="984503" y="35687"/>
                </a:lnTo>
                <a:lnTo>
                  <a:pt x="984503" y="61594"/>
                </a:lnTo>
                <a:lnTo>
                  <a:pt x="1010412" y="61467"/>
                </a:lnTo>
                <a:lnTo>
                  <a:pt x="1010284" y="35559"/>
                </a:lnTo>
                <a:close/>
              </a:path>
              <a:path w="3443604" h="78105">
                <a:moveTo>
                  <a:pt x="1062101" y="35305"/>
                </a:moveTo>
                <a:lnTo>
                  <a:pt x="1036192" y="35432"/>
                </a:lnTo>
                <a:lnTo>
                  <a:pt x="1036319" y="61340"/>
                </a:lnTo>
                <a:lnTo>
                  <a:pt x="1062227" y="61213"/>
                </a:lnTo>
                <a:lnTo>
                  <a:pt x="1062101" y="35305"/>
                </a:lnTo>
                <a:close/>
              </a:path>
              <a:path w="3443604" h="78105">
                <a:moveTo>
                  <a:pt x="1113917" y="35178"/>
                </a:moveTo>
                <a:lnTo>
                  <a:pt x="1088008" y="35178"/>
                </a:lnTo>
                <a:lnTo>
                  <a:pt x="1088135" y="61087"/>
                </a:lnTo>
                <a:lnTo>
                  <a:pt x="1114044" y="61087"/>
                </a:lnTo>
                <a:lnTo>
                  <a:pt x="1113917" y="35178"/>
                </a:lnTo>
                <a:close/>
              </a:path>
              <a:path w="3443604" h="78105">
                <a:moveTo>
                  <a:pt x="1165732" y="34925"/>
                </a:moveTo>
                <a:lnTo>
                  <a:pt x="1139825" y="35051"/>
                </a:lnTo>
                <a:lnTo>
                  <a:pt x="1139952" y="60959"/>
                </a:lnTo>
                <a:lnTo>
                  <a:pt x="1165859" y="60832"/>
                </a:lnTo>
                <a:lnTo>
                  <a:pt x="1165732" y="34925"/>
                </a:lnTo>
                <a:close/>
              </a:path>
              <a:path w="3443604" h="78105">
                <a:moveTo>
                  <a:pt x="1217549" y="34670"/>
                </a:moveTo>
                <a:lnTo>
                  <a:pt x="1191640" y="34798"/>
                </a:lnTo>
                <a:lnTo>
                  <a:pt x="1191768" y="60705"/>
                </a:lnTo>
                <a:lnTo>
                  <a:pt x="1217676" y="60578"/>
                </a:lnTo>
                <a:lnTo>
                  <a:pt x="1217549" y="34670"/>
                </a:lnTo>
                <a:close/>
              </a:path>
              <a:path w="3443604" h="78105">
                <a:moveTo>
                  <a:pt x="1269364" y="34543"/>
                </a:moveTo>
                <a:lnTo>
                  <a:pt x="1243456" y="34670"/>
                </a:lnTo>
                <a:lnTo>
                  <a:pt x="1243583" y="60578"/>
                </a:lnTo>
                <a:lnTo>
                  <a:pt x="1269492" y="60451"/>
                </a:lnTo>
                <a:lnTo>
                  <a:pt x="1269364" y="34543"/>
                </a:lnTo>
                <a:close/>
              </a:path>
              <a:path w="3443604" h="78105">
                <a:moveTo>
                  <a:pt x="1321180" y="34289"/>
                </a:moveTo>
                <a:lnTo>
                  <a:pt x="1295273" y="34416"/>
                </a:lnTo>
                <a:lnTo>
                  <a:pt x="1295400" y="60325"/>
                </a:lnTo>
                <a:lnTo>
                  <a:pt x="1321307" y="60198"/>
                </a:lnTo>
                <a:lnTo>
                  <a:pt x="1321180" y="34289"/>
                </a:lnTo>
                <a:close/>
              </a:path>
              <a:path w="3443604" h="78105">
                <a:moveTo>
                  <a:pt x="1372997" y="34036"/>
                </a:moveTo>
                <a:lnTo>
                  <a:pt x="1347088" y="34162"/>
                </a:lnTo>
                <a:lnTo>
                  <a:pt x="1347215" y="60070"/>
                </a:lnTo>
                <a:lnTo>
                  <a:pt x="1373124" y="59943"/>
                </a:lnTo>
                <a:lnTo>
                  <a:pt x="1372997" y="34036"/>
                </a:lnTo>
                <a:close/>
              </a:path>
              <a:path w="3443604" h="78105">
                <a:moveTo>
                  <a:pt x="1424812" y="33908"/>
                </a:moveTo>
                <a:lnTo>
                  <a:pt x="1398904" y="34036"/>
                </a:lnTo>
                <a:lnTo>
                  <a:pt x="1399031" y="59943"/>
                </a:lnTo>
                <a:lnTo>
                  <a:pt x="1424939" y="59816"/>
                </a:lnTo>
                <a:lnTo>
                  <a:pt x="1424812" y="33908"/>
                </a:lnTo>
                <a:close/>
              </a:path>
              <a:path w="3443604" h="78105">
                <a:moveTo>
                  <a:pt x="1476628" y="33654"/>
                </a:moveTo>
                <a:lnTo>
                  <a:pt x="1450721" y="33781"/>
                </a:lnTo>
                <a:lnTo>
                  <a:pt x="1450848" y="59689"/>
                </a:lnTo>
                <a:lnTo>
                  <a:pt x="1476755" y="59562"/>
                </a:lnTo>
                <a:lnTo>
                  <a:pt x="1476628" y="33654"/>
                </a:lnTo>
                <a:close/>
              </a:path>
              <a:path w="3443604" h="78105">
                <a:moveTo>
                  <a:pt x="1528445" y="33527"/>
                </a:moveTo>
                <a:lnTo>
                  <a:pt x="1502536" y="33527"/>
                </a:lnTo>
                <a:lnTo>
                  <a:pt x="1502663" y="59436"/>
                </a:lnTo>
                <a:lnTo>
                  <a:pt x="1528572" y="59436"/>
                </a:lnTo>
                <a:lnTo>
                  <a:pt x="1528445" y="33527"/>
                </a:lnTo>
                <a:close/>
              </a:path>
              <a:path w="3443604" h="78105">
                <a:moveTo>
                  <a:pt x="1580260" y="33274"/>
                </a:moveTo>
                <a:lnTo>
                  <a:pt x="1554352" y="33400"/>
                </a:lnTo>
                <a:lnTo>
                  <a:pt x="1554479" y="59308"/>
                </a:lnTo>
                <a:lnTo>
                  <a:pt x="1580387" y="59181"/>
                </a:lnTo>
                <a:lnTo>
                  <a:pt x="1580260" y="33274"/>
                </a:lnTo>
                <a:close/>
              </a:path>
              <a:path w="3443604" h="78105">
                <a:moveTo>
                  <a:pt x="1632077" y="33019"/>
                </a:moveTo>
                <a:lnTo>
                  <a:pt x="1606169" y="33146"/>
                </a:lnTo>
                <a:lnTo>
                  <a:pt x="1606296" y="59054"/>
                </a:lnTo>
                <a:lnTo>
                  <a:pt x="1632203" y="58927"/>
                </a:lnTo>
                <a:lnTo>
                  <a:pt x="1632077" y="33019"/>
                </a:lnTo>
                <a:close/>
              </a:path>
              <a:path w="3443604" h="78105">
                <a:moveTo>
                  <a:pt x="1683893" y="32892"/>
                </a:moveTo>
                <a:lnTo>
                  <a:pt x="1657984" y="32892"/>
                </a:lnTo>
                <a:lnTo>
                  <a:pt x="1658111" y="58800"/>
                </a:lnTo>
                <a:lnTo>
                  <a:pt x="1684020" y="58800"/>
                </a:lnTo>
                <a:lnTo>
                  <a:pt x="1683893" y="32892"/>
                </a:lnTo>
                <a:close/>
              </a:path>
              <a:path w="3443604" h="78105">
                <a:moveTo>
                  <a:pt x="1735708" y="32638"/>
                </a:moveTo>
                <a:lnTo>
                  <a:pt x="1709801" y="32765"/>
                </a:lnTo>
                <a:lnTo>
                  <a:pt x="1709927" y="58674"/>
                </a:lnTo>
                <a:lnTo>
                  <a:pt x="1735835" y="58546"/>
                </a:lnTo>
                <a:lnTo>
                  <a:pt x="1735708" y="32638"/>
                </a:lnTo>
                <a:close/>
              </a:path>
              <a:path w="3443604" h="78105">
                <a:moveTo>
                  <a:pt x="1787525" y="32384"/>
                </a:moveTo>
                <a:lnTo>
                  <a:pt x="1761617" y="32512"/>
                </a:lnTo>
                <a:lnTo>
                  <a:pt x="1761744" y="58419"/>
                </a:lnTo>
                <a:lnTo>
                  <a:pt x="1787652" y="58292"/>
                </a:lnTo>
                <a:lnTo>
                  <a:pt x="1787525" y="32384"/>
                </a:lnTo>
                <a:close/>
              </a:path>
              <a:path w="3443604" h="78105">
                <a:moveTo>
                  <a:pt x="1839340" y="32257"/>
                </a:moveTo>
                <a:lnTo>
                  <a:pt x="1813432" y="32257"/>
                </a:lnTo>
                <a:lnTo>
                  <a:pt x="1813559" y="58165"/>
                </a:lnTo>
                <a:lnTo>
                  <a:pt x="1839468" y="58165"/>
                </a:lnTo>
                <a:lnTo>
                  <a:pt x="1839340" y="32257"/>
                </a:lnTo>
                <a:close/>
              </a:path>
              <a:path w="3443604" h="78105">
                <a:moveTo>
                  <a:pt x="1891156" y="32003"/>
                </a:moveTo>
                <a:lnTo>
                  <a:pt x="1865249" y="32130"/>
                </a:lnTo>
                <a:lnTo>
                  <a:pt x="1865376" y="58038"/>
                </a:lnTo>
                <a:lnTo>
                  <a:pt x="1891283" y="57912"/>
                </a:lnTo>
                <a:lnTo>
                  <a:pt x="1891156" y="32003"/>
                </a:lnTo>
                <a:close/>
              </a:path>
              <a:path w="3443604" h="78105">
                <a:moveTo>
                  <a:pt x="1942973" y="31750"/>
                </a:moveTo>
                <a:lnTo>
                  <a:pt x="1917064" y="31876"/>
                </a:lnTo>
                <a:lnTo>
                  <a:pt x="1917192" y="57784"/>
                </a:lnTo>
                <a:lnTo>
                  <a:pt x="1943100" y="57657"/>
                </a:lnTo>
                <a:lnTo>
                  <a:pt x="1942973" y="31750"/>
                </a:lnTo>
                <a:close/>
              </a:path>
              <a:path w="3443604" h="78105">
                <a:moveTo>
                  <a:pt x="1994788" y="31623"/>
                </a:moveTo>
                <a:lnTo>
                  <a:pt x="1968880" y="31750"/>
                </a:lnTo>
                <a:lnTo>
                  <a:pt x="1969007" y="57657"/>
                </a:lnTo>
                <a:lnTo>
                  <a:pt x="1994915" y="57530"/>
                </a:lnTo>
                <a:lnTo>
                  <a:pt x="1994788" y="31623"/>
                </a:lnTo>
                <a:close/>
              </a:path>
              <a:path w="3443604" h="78105">
                <a:moveTo>
                  <a:pt x="2046604" y="31368"/>
                </a:moveTo>
                <a:lnTo>
                  <a:pt x="2020697" y="31495"/>
                </a:lnTo>
                <a:lnTo>
                  <a:pt x="2020824" y="57403"/>
                </a:lnTo>
                <a:lnTo>
                  <a:pt x="2046731" y="57276"/>
                </a:lnTo>
                <a:lnTo>
                  <a:pt x="2046604" y="31368"/>
                </a:lnTo>
                <a:close/>
              </a:path>
              <a:path w="3443604" h="78105">
                <a:moveTo>
                  <a:pt x="2098421" y="31114"/>
                </a:moveTo>
                <a:lnTo>
                  <a:pt x="2072512" y="31241"/>
                </a:lnTo>
                <a:lnTo>
                  <a:pt x="2072639" y="57150"/>
                </a:lnTo>
                <a:lnTo>
                  <a:pt x="2098548" y="57023"/>
                </a:lnTo>
                <a:lnTo>
                  <a:pt x="2098421" y="31114"/>
                </a:lnTo>
                <a:close/>
              </a:path>
              <a:path w="3443604" h="78105">
                <a:moveTo>
                  <a:pt x="2150236" y="30987"/>
                </a:moveTo>
                <a:lnTo>
                  <a:pt x="2124329" y="31114"/>
                </a:lnTo>
                <a:lnTo>
                  <a:pt x="2124455" y="57023"/>
                </a:lnTo>
                <a:lnTo>
                  <a:pt x="2150363" y="56895"/>
                </a:lnTo>
                <a:lnTo>
                  <a:pt x="2150236" y="30987"/>
                </a:lnTo>
                <a:close/>
              </a:path>
              <a:path w="3443604" h="78105">
                <a:moveTo>
                  <a:pt x="2202053" y="30733"/>
                </a:moveTo>
                <a:lnTo>
                  <a:pt x="2176145" y="30861"/>
                </a:lnTo>
                <a:lnTo>
                  <a:pt x="2176272" y="56768"/>
                </a:lnTo>
                <a:lnTo>
                  <a:pt x="2202179" y="56641"/>
                </a:lnTo>
                <a:lnTo>
                  <a:pt x="2202053" y="30733"/>
                </a:lnTo>
                <a:close/>
              </a:path>
              <a:path w="3443604" h="78105">
                <a:moveTo>
                  <a:pt x="2253869" y="30606"/>
                </a:moveTo>
                <a:lnTo>
                  <a:pt x="2227960" y="30606"/>
                </a:lnTo>
                <a:lnTo>
                  <a:pt x="2228087" y="56514"/>
                </a:lnTo>
                <a:lnTo>
                  <a:pt x="2253996" y="56387"/>
                </a:lnTo>
                <a:lnTo>
                  <a:pt x="2253869" y="30606"/>
                </a:lnTo>
                <a:close/>
              </a:path>
              <a:path w="3443604" h="78105">
                <a:moveTo>
                  <a:pt x="2305684" y="30352"/>
                </a:moveTo>
                <a:lnTo>
                  <a:pt x="2279777" y="30479"/>
                </a:lnTo>
                <a:lnTo>
                  <a:pt x="2279904" y="56387"/>
                </a:lnTo>
                <a:lnTo>
                  <a:pt x="2305811" y="56261"/>
                </a:lnTo>
                <a:lnTo>
                  <a:pt x="2305684" y="30352"/>
                </a:lnTo>
                <a:close/>
              </a:path>
              <a:path w="3443604" h="78105">
                <a:moveTo>
                  <a:pt x="2357501" y="30099"/>
                </a:moveTo>
                <a:lnTo>
                  <a:pt x="2331593" y="30225"/>
                </a:lnTo>
                <a:lnTo>
                  <a:pt x="2331720" y="56133"/>
                </a:lnTo>
                <a:lnTo>
                  <a:pt x="2357628" y="56006"/>
                </a:lnTo>
                <a:lnTo>
                  <a:pt x="2357501" y="30099"/>
                </a:lnTo>
                <a:close/>
              </a:path>
              <a:path w="3443604" h="78105">
                <a:moveTo>
                  <a:pt x="2409317" y="29971"/>
                </a:moveTo>
                <a:lnTo>
                  <a:pt x="2383408" y="29971"/>
                </a:lnTo>
                <a:lnTo>
                  <a:pt x="2383535" y="55879"/>
                </a:lnTo>
                <a:lnTo>
                  <a:pt x="2409444" y="55879"/>
                </a:lnTo>
                <a:lnTo>
                  <a:pt x="2409317" y="29971"/>
                </a:lnTo>
                <a:close/>
              </a:path>
              <a:path w="3443604" h="78105">
                <a:moveTo>
                  <a:pt x="2461132" y="29717"/>
                </a:moveTo>
                <a:lnTo>
                  <a:pt x="2435225" y="29844"/>
                </a:lnTo>
                <a:lnTo>
                  <a:pt x="2435352" y="55752"/>
                </a:lnTo>
                <a:lnTo>
                  <a:pt x="2461259" y="55625"/>
                </a:lnTo>
                <a:lnTo>
                  <a:pt x="2461132" y="29717"/>
                </a:lnTo>
                <a:close/>
              </a:path>
              <a:path w="3443604" h="78105">
                <a:moveTo>
                  <a:pt x="2512949" y="29463"/>
                </a:moveTo>
                <a:lnTo>
                  <a:pt x="2487040" y="29590"/>
                </a:lnTo>
                <a:lnTo>
                  <a:pt x="2487168" y="55499"/>
                </a:lnTo>
                <a:lnTo>
                  <a:pt x="2513076" y="55371"/>
                </a:lnTo>
                <a:lnTo>
                  <a:pt x="2512949" y="29463"/>
                </a:lnTo>
                <a:close/>
              </a:path>
              <a:path w="3443604" h="78105">
                <a:moveTo>
                  <a:pt x="2564764" y="29337"/>
                </a:moveTo>
                <a:lnTo>
                  <a:pt x="2538856" y="29337"/>
                </a:lnTo>
                <a:lnTo>
                  <a:pt x="2538983" y="55244"/>
                </a:lnTo>
                <a:lnTo>
                  <a:pt x="2564892" y="55244"/>
                </a:lnTo>
                <a:lnTo>
                  <a:pt x="2564764" y="29337"/>
                </a:lnTo>
                <a:close/>
              </a:path>
              <a:path w="3443604" h="78105">
                <a:moveTo>
                  <a:pt x="2616580" y="29082"/>
                </a:moveTo>
                <a:lnTo>
                  <a:pt x="2590673" y="29209"/>
                </a:lnTo>
                <a:lnTo>
                  <a:pt x="2590800" y="55117"/>
                </a:lnTo>
                <a:lnTo>
                  <a:pt x="2616707" y="54990"/>
                </a:lnTo>
                <a:lnTo>
                  <a:pt x="2616580" y="29082"/>
                </a:lnTo>
                <a:close/>
              </a:path>
              <a:path w="3443604" h="78105">
                <a:moveTo>
                  <a:pt x="2668397" y="28828"/>
                </a:moveTo>
                <a:lnTo>
                  <a:pt x="2642488" y="28955"/>
                </a:lnTo>
                <a:lnTo>
                  <a:pt x="2642615" y="54863"/>
                </a:lnTo>
                <a:lnTo>
                  <a:pt x="2668524" y="54737"/>
                </a:lnTo>
                <a:lnTo>
                  <a:pt x="2668397" y="28828"/>
                </a:lnTo>
                <a:close/>
              </a:path>
              <a:path w="3443604" h="78105">
                <a:moveTo>
                  <a:pt x="2720212" y="28701"/>
                </a:moveTo>
                <a:lnTo>
                  <a:pt x="2694304" y="28828"/>
                </a:lnTo>
                <a:lnTo>
                  <a:pt x="2694431" y="54737"/>
                </a:lnTo>
                <a:lnTo>
                  <a:pt x="2720339" y="54609"/>
                </a:lnTo>
                <a:lnTo>
                  <a:pt x="2720212" y="28701"/>
                </a:lnTo>
                <a:close/>
              </a:path>
              <a:path w="3443604" h="78105">
                <a:moveTo>
                  <a:pt x="2772029" y="28448"/>
                </a:moveTo>
                <a:lnTo>
                  <a:pt x="2746121" y="28575"/>
                </a:lnTo>
                <a:lnTo>
                  <a:pt x="2746248" y="54482"/>
                </a:lnTo>
                <a:lnTo>
                  <a:pt x="2772155" y="54355"/>
                </a:lnTo>
                <a:lnTo>
                  <a:pt x="2772029" y="28448"/>
                </a:lnTo>
                <a:close/>
              </a:path>
              <a:path w="3443604" h="78105">
                <a:moveTo>
                  <a:pt x="2823845" y="28193"/>
                </a:moveTo>
                <a:lnTo>
                  <a:pt x="2797936" y="28320"/>
                </a:lnTo>
                <a:lnTo>
                  <a:pt x="2798063" y="54228"/>
                </a:lnTo>
                <a:lnTo>
                  <a:pt x="2823972" y="54101"/>
                </a:lnTo>
                <a:lnTo>
                  <a:pt x="2823845" y="28193"/>
                </a:lnTo>
                <a:close/>
              </a:path>
              <a:path w="3443604" h="78105">
                <a:moveTo>
                  <a:pt x="2875660" y="28066"/>
                </a:moveTo>
                <a:lnTo>
                  <a:pt x="2849753" y="28193"/>
                </a:lnTo>
                <a:lnTo>
                  <a:pt x="2849879" y="54101"/>
                </a:lnTo>
                <a:lnTo>
                  <a:pt x="2875787" y="53975"/>
                </a:lnTo>
                <a:lnTo>
                  <a:pt x="2875660" y="28066"/>
                </a:lnTo>
                <a:close/>
              </a:path>
              <a:path w="3443604" h="78105">
                <a:moveTo>
                  <a:pt x="2927477" y="27812"/>
                </a:moveTo>
                <a:lnTo>
                  <a:pt x="2901569" y="27939"/>
                </a:lnTo>
                <a:lnTo>
                  <a:pt x="2901696" y="53848"/>
                </a:lnTo>
                <a:lnTo>
                  <a:pt x="2927604" y="53720"/>
                </a:lnTo>
                <a:lnTo>
                  <a:pt x="2927477" y="27812"/>
                </a:lnTo>
                <a:close/>
              </a:path>
              <a:path w="3443604" h="78105">
                <a:moveTo>
                  <a:pt x="2979293" y="27558"/>
                </a:moveTo>
                <a:lnTo>
                  <a:pt x="2953384" y="27686"/>
                </a:lnTo>
                <a:lnTo>
                  <a:pt x="2953511" y="53593"/>
                </a:lnTo>
                <a:lnTo>
                  <a:pt x="2979420" y="53466"/>
                </a:lnTo>
                <a:lnTo>
                  <a:pt x="2979293" y="27558"/>
                </a:lnTo>
                <a:close/>
              </a:path>
              <a:path w="3443604" h="78105">
                <a:moveTo>
                  <a:pt x="3031108" y="27431"/>
                </a:moveTo>
                <a:lnTo>
                  <a:pt x="3005201" y="27558"/>
                </a:lnTo>
                <a:lnTo>
                  <a:pt x="3005328" y="53466"/>
                </a:lnTo>
                <a:lnTo>
                  <a:pt x="3031235" y="53339"/>
                </a:lnTo>
                <a:lnTo>
                  <a:pt x="3031108" y="27431"/>
                </a:lnTo>
                <a:close/>
              </a:path>
              <a:path w="3443604" h="78105">
                <a:moveTo>
                  <a:pt x="3082925" y="27177"/>
                </a:moveTo>
                <a:lnTo>
                  <a:pt x="3057017" y="27304"/>
                </a:lnTo>
                <a:lnTo>
                  <a:pt x="3057144" y="53212"/>
                </a:lnTo>
                <a:lnTo>
                  <a:pt x="3083052" y="53086"/>
                </a:lnTo>
                <a:lnTo>
                  <a:pt x="3082925" y="27177"/>
                </a:lnTo>
                <a:close/>
              </a:path>
              <a:path w="3443604" h="78105">
                <a:moveTo>
                  <a:pt x="3134740" y="27050"/>
                </a:moveTo>
                <a:lnTo>
                  <a:pt x="3108832" y="27050"/>
                </a:lnTo>
                <a:lnTo>
                  <a:pt x="3108959" y="52958"/>
                </a:lnTo>
                <a:lnTo>
                  <a:pt x="3134868" y="52958"/>
                </a:lnTo>
                <a:lnTo>
                  <a:pt x="3134740" y="27050"/>
                </a:lnTo>
                <a:close/>
              </a:path>
              <a:path w="3443604" h="78105">
                <a:moveTo>
                  <a:pt x="3186556" y="26796"/>
                </a:moveTo>
                <a:lnTo>
                  <a:pt x="3160649" y="26924"/>
                </a:lnTo>
                <a:lnTo>
                  <a:pt x="3160776" y="52831"/>
                </a:lnTo>
                <a:lnTo>
                  <a:pt x="3186683" y="52704"/>
                </a:lnTo>
                <a:lnTo>
                  <a:pt x="3186556" y="26796"/>
                </a:lnTo>
                <a:close/>
              </a:path>
              <a:path w="3443604" h="78105">
                <a:moveTo>
                  <a:pt x="3238373" y="26542"/>
                </a:moveTo>
                <a:lnTo>
                  <a:pt x="3212464" y="26669"/>
                </a:lnTo>
                <a:lnTo>
                  <a:pt x="3212592" y="52577"/>
                </a:lnTo>
                <a:lnTo>
                  <a:pt x="3238500" y="52450"/>
                </a:lnTo>
                <a:lnTo>
                  <a:pt x="3238373" y="26542"/>
                </a:lnTo>
                <a:close/>
              </a:path>
              <a:path w="3443604" h="78105">
                <a:moveTo>
                  <a:pt x="3290188" y="26415"/>
                </a:moveTo>
                <a:lnTo>
                  <a:pt x="3264280" y="26415"/>
                </a:lnTo>
                <a:lnTo>
                  <a:pt x="3264407" y="52324"/>
                </a:lnTo>
                <a:lnTo>
                  <a:pt x="3290315" y="52324"/>
                </a:lnTo>
                <a:lnTo>
                  <a:pt x="3290188" y="26415"/>
                </a:lnTo>
                <a:close/>
              </a:path>
              <a:path w="3443604" h="78105">
                <a:moveTo>
                  <a:pt x="3342004" y="26162"/>
                </a:moveTo>
                <a:lnTo>
                  <a:pt x="3316097" y="26288"/>
                </a:lnTo>
                <a:lnTo>
                  <a:pt x="3316224" y="52196"/>
                </a:lnTo>
                <a:lnTo>
                  <a:pt x="3342131" y="52069"/>
                </a:lnTo>
                <a:lnTo>
                  <a:pt x="3342004" y="26162"/>
                </a:lnTo>
                <a:close/>
              </a:path>
              <a:path w="3443604" h="78105">
                <a:moveTo>
                  <a:pt x="3440825" y="25907"/>
                </a:moveTo>
                <a:lnTo>
                  <a:pt x="3393821" y="25907"/>
                </a:lnTo>
                <a:lnTo>
                  <a:pt x="3393948" y="51815"/>
                </a:lnTo>
                <a:lnTo>
                  <a:pt x="3368432" y="51941"/>
                </a:lnTo>
                <a:lnTo>
                  <a:pt x="3368881" y="54113"/>
                </a:lnTo>
                <a:lnTo>
                  <a:pt x="3377247" y="66452"/>
                </a:lnTo>
                <a:lnTo>
                  <a:pt x="3389614" y="74743"/>
                </a:lnTo>
                <a:lnTo>
                  <a:pt x="3404743" y="77724"/>
                </a:lnTo>
                <a:lnTo>
                  <a:pt x="3419867" y="74596"/>
                </a:lnTo>
                <a:lnTo>
                  <a:pt x="3432206" y="66230"/>
                </a:lnTo>
                <a:lnTo>
                  <a:pt x="3440497" y="53863"/>
                </a:lnTo>
                <a:lnTo>
                  <a:pt x="3443478" y="38734"/>
                </a:lnTo>
                <a:lnTo>
                  <a:pt x="3440825" y="25907"/>
                </a:lnTo>
                <a:close/>
              </a:path>
              <a:path w="3443604" h="78105">
                <a:moveTo>
                  <a:pt x="3368030" y="49998"/>
                </a:moveTo>
                <a:lnTo>
                  <a:pt x="3368039" y="51942"/>
                </a:lnTo>
                <a:lnTo>
                  <a:pt x="3368432" y="51941"/>
                </a:lnTo>
                <a:lnTo>
                  <a:pt x="3368030" y="49998"/>
                </a:lnTo>
                <a:close/>
              </a:path>
              <a:path w="3443604" h="78105">
                <a:moveTo>
                  <a:pt x="3393821" y="25907"/>
                </a:moveTo>
                <a:lnTo>
                  <a:pt x="3368306" y="26034"/>
                </a:lnTo>
                <a:lnTo>
                  <a:pt x="3367922" y="27981"/>
                </a:lnTo>
                <a:lnTo>
                  <a:pt x="3368030" y="49998"/>
                </a:lnTo>
                <a:lnTo>
                  <a:pt x="3368432" y="51941"/>
                </a:lnTo>
                <a:lnTo>
                  <a:pt x="3393948" y="51815"/>
                </a:lnTo>
                <a:lnTo>
                  <a:pt x="3393821" y="25907"/>
                </a:lnTo>
                <a:close/>
              </a:path>
              <a:path w="3443604" h="78105">
                <a:moveTo>
                  <a:pt x="3367922" y="27981"/>
                </a:moveTo>
                <a:lnTo>
                  <a:pt x="3365754" y="38988"/>
                </a:lnTo>
                <a:lnTo>
                  <a:pt x="3368030" y="49998"/>
                </a:lnTo>
                <a:lnTo>
                  <a:pt x="3367922" y="27981"/>
                </a:lnTo>
                <a:close/>
              </a:path>
              <a:path w="3443604" h="78105">
                <a:moveTo>
                  <a:pt x="3368306" y="26033"/>
                </a:moveTo>
                <a:lnTo>
                  <a:pt x="3367912" y="26034"/>
                </a:lnTo>
                <a:lnTo>
                  <a:pt x="3367922" y="27981"/>
                </a:lnTo>
                <a:lnTo>
                  <a:pt x="3368306" y="26033"/>
                </a:lnTo>
                <a:close/>
              </a:path>
              <a:path w="3443604" h="78105">
                <a:moveTo>
                  <a:pt x="3404488" y="0"/>
                </a:moveTo>
                <a:lnTo>
                  <a:pt x="3389364" y="3127"/>
                </a:lnTo>
                <a:lnTo>
                  <a:pt x="3377025" y="11493"/>
                </a:lnTo>
                <a:lnTo>
                  <a:pt x="3368734" y="23860"/>
                </a:lnTo>
                <a:lnTo>
                  <a:pt x="3368306" y="26033"/>
                </a:lnTo>
                <a:lnTo>
                  <a:pt x="3440825" y="25907"/>
                </a:lnTo>
                <a:lnTo>
                  <a:pt x="3440350" y="23610"/>
                </a:lnTo>
                <a:lnTo>
                  <a:pt x="3431984" y="11271"/>
                </a:lnTo>
                <a:lnTo>
                  <a:pt x="3419617" y="2980"/>
                </a:lnTo>
                <a:lnTo>
                  <a:pt x="3404488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327" y="1086739"/>
            <a:ext cx="7244080" cy="4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2079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Alasan</a:t>
            </a:r>
            <a:r>
              <a:rPr sz="1800" b="1" spc="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Penggunaan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Modul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"/>
              <a:cs typeface="Arial"/>
            </a:endParaRPr>
          </a:p>
          <a:p>
            <a:pPr marL="12700" marR="13335" indent="313690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Metode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Operasi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bervariasi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Bervariasinya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metode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praktis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menangani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berbagai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macam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tersebut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Verdana"/>
              <a:cs typeface="Verdana"/>
            </a:endParaRPr>
          </a:p>
          <a:p>
            <a:pPr marL="12700" marR="13335" indent="4101465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Kecepatan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transfer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umumnya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lambat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daripada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laju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ataupun Memori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Verdana"/>
              <a:cs typeface="Verdana"/>
            </a:endParaRPr>
          </a:p>
          <a:p>
            <a:pPr marL="502284" marR="12065" indent="515429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Format</a:t>
            </a:r>
            <a:r>
              <a:rPr sz="18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menerima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mengirim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data/informasi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keluar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juga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menghubungkan</a:t>
            </a:r>
            <a:endParaRPr sz="1800">
              <a:latin typeface="Verdana"/>
              <a:cs typeface="Verdana"/>
            </a:endParaRPr>
          </a:p>
          <a:p>
            <a:pPr marR="1333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output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6065" y="234442"/>
            <a:ext cx="4965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Fungsi</a:t>
            </a:r>
            <a:r>
              <a:rPr sz="2800" spc="20" dirty="0"/>
              <a:t> </a:t>
            </a:r>
            <a:r>
              <a:rPr sz="2800" spc="-5" dirty="0"/>
              <a:t>Utama</a:t>
            </a:r>
            <a:r>
              <a:rPr sz="2800" spc="20" dirty="0"/>
              <a:t> </a:t>
            </a:r>
            <a:r>
              <a:rPr sz="2800" spc="-5" dirty="0"/>
              <a:t>Modul</a:t>
            </a:r>
            <a:r>
              <a:rPr sz="2800" spc="15" dirty="0"/>
              <a:t>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659118" y="1377696"/>
            <a:ext cx="2219960" cy="78105"/>
          </a:xfrm>
          <a:custGeom>
            <a:avLst/>
            <a:gdLst/>
            <a:ahLst/>
            <a:cxnLst/>
            <a:rect l="l" t="t" r="r" b="b"/>
            <a:pathLst>
              <a:path w="2219959" h="78105">
                <a:moveTo>
                  <a:pt x="25907" y="28955"/>
                </a:moveTo>
                <a:lnTo>
                  <a:pt x="0" y="28955"/>
                </a:lnTo>
                <a:lnTo>
                  <a:pt x="0" y="54863"/>
                </a:lnTo>
                <a:lnTo>
                  <a:pt x="25907" y="54863"/>
                </a:lnTo>
                <a:lnTo>
                  <a:pt x="25907" y="28955"/>
                </a:lnTo>
                <a:close/>
              </a:path>
              <a:path w="2219959" h="78105">
                <a:moveTo>
                  <a:pt x="77724" y="28828"/>
                </a:moveTo>
                <a:lnTo>
                  <a:pt x="51815" y="28828"/>
                </a:lnTo>
                <a:lnTo>
                  <a:pt x="51815" y="54737"/>
                </a:lnTo>
                <a:lnTo>
                  <a:pt x="77724" y="54737"/>
                </a:lnTo>
                <a:lnTo>
                  <a:pt x="77724" y="28828"/>
                </a:lnTo>
                <a:close/>
              </a:path>
              <a:path w="2219959" h="78105">
                <a:moveTo>
                  <a:pt x="129539" y="28828"/>
                </a:moveTo>
                <a:lnTo>
                  <a:pt x="103631" y="28828"/>
                </a:lnTo>
                <a:lnTo>
                  <a:pt x="103631" y="54737"/>
                </a:lnTo>
                <a:lnTo>
                  <a:pt x="129539" y="54737"/>
                </a:lnTo>
                <a:lnTo>
                  <a:pt x="129539" y="28828"/>
                </a:lnTo>
                <a:close/>
              </a:path>
              <a:path w="2219959" h="78105">
                <a:moveTo>
                  <a:pt x="181355" y="28701"/>
                </a:moveTo>
                <a:lnTo>
                  <a:pt x="155448" y="28701"/>
                </a:lnTo>
                <a:lnTo>
                  <a:pt x="155448" y="54609"/>
                </a:lnTo>
                <a:lnTo>
                  <a:pt x="181355" y="54609"/>
                </a:lnTo>
                <a:lnTo>
                  <a:pt x="181355" y="28701"/>
                </a:lnTo>
                <a:close/>
              </a:path>
              <a:path w="2219959" h="78105">
                <a:moveTo>
                  <a:pt x="233172" y="28575"/>
                </a:moveTo>
                <a:lnTo>
                  <a:pt x="207263" y="28701"/>
                </a:lnTo>
                <a:lnTo>
                  <a:pt x="207263" y="54609"/>
                </a:lnTo>
                <a:lnTo>
                  <a:pt x="233172" y="54482"/>
                </a:lnTo>
                <a:lnTo>
                  <a:pt x="233172" y="28575"/>
                </a:lnTo>
                <a:close/>
              </a:path>
              <a:path w="2219959" h="78105">
                <a:moveTo>
                  <a:pt x="284987" y="28575"/>
                </a:moveTo>
                <a:lnTo>
                  <a:pt x="259079" y="28575"/>
                </a:lnTo>
                <a:lnTo>
                  <a:pt x="259079" y="54482"/>
                </a:lnTo>
                <a:lnTo>
                  <a:pt x="284987" y="54482"/>
                </a:lnTo>
                <a:lnTo>
                  <a:pt x="284987" y="28575"/>
                </a:lnTo>
                <a:close/>
              </a:path>
              <a:path w="2219959" h="78105">
                <a:moveTo>
                  <a:pt x="336803" y="28448"/>
                </a:moveTo>
                <a:lnTo>
                  <a:pt x="310896" y="28575"/>
                </a:lnTo>
                <a:lnTo>
                  <a:pt x="310896" y="54482"/>
                </a:lnTo>
                <a:lnTo>
                  <a:pt x="336803" y="54355"/>
                </a:lnTo>
                <a:lnTo>
                  <a:pt x="336803" y="28448"/>
                </a:lnTo>
                <a:close/>
              </a:path>
              <a:path w="2219959" h="78105">
                <a:moveTo>
                  <a:pt x="388620" y="28448"/>
                </a:moveTo>
                <a:lnTo>
                  <a:pt x="362711" y="28448"/>
                </a:lnTo>
                <a:lnTo>
                  <a:pt x="362711" y="54355"/>
                </a:lnTo>
                <a:lnTo>
                  <a:pt x="388620" y="54355"/>
                </a:lnTo>
                <a:lnTo>
                  <a:pt x="388620" y="28448"/>
                </a:lnTo>
                <a:close/>
              </a:path>
              <a:path w="2219959" h="78105">
                <a:moveTo>
                  <a:pt x="440435" y="28320"/>
                </a:moveTo>
                <a:lnTo>
                  <a:pt x="414527" y="28320"/>
                </a:lnTo>
                <a:lnTo>
                  <a:pt x="414527" y="54228"/>
                </a:lnTo>
                <a:lnTo>
                  <a:pt x="440435" y="54228"/>
                </a:lnTo>
                <a:lnTo>
                  <a:pt x="440435" y="28320"/>
                </a:lnTo>
                <a:close/>
              </a:path>
              <a:path w="2219959" h="78105">
                <a:moveTo>
                  <a:pt x="492251" y="28320"/>
                </a:moveTo>
                <a:lnTo>
                  <a:pt x="466343" y="28320"/>
                </a:lnTo>
                <a:lnTo>
                  <a:pt x="466343" y="54228"/>
                </a:lnTo>
                <a:lnTo>
                  <a:pt x="492251" y="54228"/>
                </a:lnTo>
                <a:lnTo>
                  <a:pt x="492251" y="28320"/>
                </a:lnTo>
                <a:close/>
              </a:path>
              <a:path w="2219959" h="78105">
                <a:moveTo>
                  <a:pt x="544067" y="28193"/>
                </a:moveTo>
                <a:lnTo>
                  <a:pt x="518159" y="28193"/>
                </a:lnTo>
                <a:lnTo>
                  <a:pt x="518159" y="54101"/>
                </a:lnTo>
                <a:lnTo>
                  <a:pt x="544067" y="54101"/>
                </a:lnTo>
                <a:lnTo>
                  <a:pt x="544067" y="28193"/>
                </a:lnTo>
                <a:close/>
              </a:path>
              <a:path w="2219959" h="78105">
                <a:moveTo>
                  <a:pt x="595883" y="28066"/>
                </a:moveTo>
                <a:lnTo>
                  <a:pt x="569976" y="28193"/>
                </a:lnTo>
                <a:lnTo>
                  <a:pt x="569976" y="54101"/>
                </a:lnTo>
                <a:lnTo>
                  <a:pt x="595883" y="53975"/>
                </a:lnTo>
                <a:lnTo>
                  <a:pt x="595883" y="28066"/>
                </a:lnTo>
                <a:close/>
              </a:path>
              <a:path w="2219959" h="78105">
                <a:moveTo>
                  <a:pt x="647700" y="28066"/>
                </a:moveTo>
                <a:lnTo>
                  <a:pt x="621791" y="28066"/>
                </a:lnTo>
                <a:lnTo>
                  <a:pt x="621791" y="53975"/>
                </a:lnTo>
                <a:lnTo>
                  <a:pt x="647700" y="53975"/>
                </a:lnTo>
                <a:lnTo>
                  <a:pt x="647700" y="28066"/>
                </a:lnTo>
                <a:close/>
              </a:path>
              <a:path w="2219959" h="78105">
                <a:moveTo>
                  <a:pt x="699515" y="27939"/>
                </a:moveTo>
                <a:lnTo>
                  <a:pt x="673607" y="28066"/>
                </a:lnTo>
                <a:lnTo>
                  <a:pt x="673607" y="53975"/>
                </a:lnTo>
                <a:lnTo>
                  <a:pt x="699515" y="53848"/>
                </a:lnTo>
                <a:lnTo>
                  <a:pt x="699515" y="27939"/>
                </a:lnTo>
                <a:close/>
              </a:path>
              <a:path w="2219959" h="78105">
                <a:moveTo>
                  <a:pt x="751331" y="27939"/>
                </a:moveTo>
                <a:lnTo>
                  <a:pt x="725424" y="27939"/>
                </a:lnTo>
                <a:lnTo>
                  <a:pt x="725424" y="53848"/>
                </a:lnTo>
                <a:lnTo>
                  <a:pt x="751331" y="53848"/>
                </a:lnTo>
                <a:lnTo>
                  <a:pt x="751331" y="27939"/>
                </a:lnTo>
                <a:close/>
              </a:path>
              <a:path w="2219959" h="78105">
                <a:moveTo>
                  <a:pt x="803148" y="27812"/>
                </a:moveTo>
                <a:lnTo>
                  <a:pt x="777239" y="27812"/>
                </a:lnTo>
                <a:lnTo>
                  <a:pt x="777239" y="53720"/>
                </a:lnTo>
                <a:lnTo>
                  <a:pt x="803148" y="53720"/>
                </a:lnTo>
                <a:lnTo>
                  <a:pt x="803148" y="27812"/>
                </a:lnTo>
                <a:close/>
              </a:path>
              <a:path w="2219959" h="78105">
                <a:moveTo>
                  <a:pt x="854963" y="27812"/>
                </a:moveTo>
                <a:lnTo>
                  <a:pt x="829055" y="27812"/>
                </a:lnTo>
                <a:lnTo>
                  <a:pt x="829055" y="53720"/>
                </a:lnTo>
                <a:lnTo>
                  <a:pt x="854963" y="53720"/>
                </a:lnTo>
                <a:lnTo>
                  <a:pt x="854963" y="27812"/>
                </a:lnTo>
                <a:close/>
              </a:path>
              <a:path w="2219959" h="78105">
                <a:moveTo>
                  <a:pt x="906779" y="27686"/>
                </a:moveTo>
                <a:lnTo>
                  <a:pt x="880872" y="27686"/>
                </a:lnTo>
                <a:lnTo>
                  <a:pt x="880872" y="53593"/>
                </a:lnTo>
                <a:lnTo>
                  <a:pt x="906779" y="53593"/>
                </a:lnTo>
                <a:lnTo>
                  <a:pt x="906779" y="27686"/>
                </a:lnTo>
                <a:close/>
              </a:path>
              <a:path w="2219959" h="78105">
                <a:moveTo>
                  <a:pt x="958596" y="27558"/>
                </a:moveTo>
                <a:lnTo>
                  <a:pt x="932687" y="27686"/>
                </a:lnTo>
                <a:lnTo>
                  <a:pt x="932687" y="53593"/>
                </a:lnTo>
                <a:lnTo>
                  <a:pt x="958596" y="53466"/>
                </a:lnTo>
                <a:lnTo>
                  <a:pt x="958596" y="27558"/>
                </a:lnTo>
                <a:close/>
              </a:path>
              <a:path w="2219959" h="78105">
                <a:moveTo>
                  <a:pt x="1010411" y="27558"/>
                </a:moveTo>
                <a:lnTo>
                  <a:pt x="984503" y="27558"/>
                </a:lnTo>
                <a:lnTo>
                  <a:pt x="984503" y="53466"/>
                </a:lnTo>
                <a:lnTo>
                  <a:pt x="1010411" y="53466"/>
                </a:lnTo>
                <a:lnTo>
                  <a:pt x="1010411" y="27558"/>
                </a:lnTo>
                <a:close/>
              </a:path>
              <a:path w="2219959" h="78105">
                <a:moveTo>
                  <a:pt x="1062227" y="27431"/>
                </a:moveTo>
                <a:lnTo>
                  <a:pt x="1036320" y="27558"/>
                </a:lnTo>
                <a:lnTo>
                  <a:pt x="1036320" y="53466"/>
                </a:lnTo>
                <a:lnTo>
                  <a:pt x="1062227" y="53339"/>
                </a:lnTo>
                <a:lnTo>
                  <a:pt x="1062227" y="27431"/>
                </a:lnTo>
                <a:close/>
              </a:path>
              <a:path w="2219959" h="78105">
                <a:moveTo>
                  <a:pt x="1114043" y="27431"/>
                </a:moveTo>
                <a:lnTo>
                  <a:pt x="1088135" y="27431"/>
                </a:lnTo>
                <a:lnTo>
                  <a:pt x="1088135" y="53339"/>
                </a:lnTo>
                <a:lnTo>
                  <a:pt x="1114043" y="53339"/>
                </a:lnTo>
                <a:lnTo>
                  <a:pt x="1114043" y="27431"/>
                </a:lnTo>
                <a:close/>
              </a:path>
              <a:path w="2219959" h="78105">
                <a:moveTo>
                  <a:pt x="1165859" y="27304"/>
                </a:moveTo>
                <a:lnTo>
                  <a:pt x="1139952" y="27304"/>
                </a:lnTo>
                <a:lnTo>
                  <a:pt x="1139952" y="53212"/>
                </a:lnTo>
                <a:lnTo>
                  <a:pt x="1165859" y="53212"/>
                </a:lnTo>
                <a:lnTo>
                  <a:pt x="1165859" y="27304"/>
                </a:lnTo>
                <a:close/>
              </a:path>
              <a:path w="2219959" h="78105">
                <a:moveTo>
                  <a:pt x="1217676" y="27304"/>
                </a:moveTo>
                <a:lnTo>
                  <a:pt x="1191767" y="27304"/>
                </a:lnTo>
                <a:lnTo>
                  <a:pt x="1191767" y="53212"/>
                </a:lnTo>
                <a:lnTo>
                  <a:pt x="1217676" y="53212"/>
                </a:lnTo>
                <a:lnTo>
                  <a:pt x="1217676" y="27304"/>
                </a:lnTo>
                <a:close/>
              </a:path>
              <a:path w="2219959" h="78105">
                <a:moveTo>
                  <a:pt x="1269491" y="27177"/>
                </a:moveTo>
                <a:lnTo>
                  <a:pt x="1243583" y="27177"/>
                </a:lnTo>
                <a:lnTo>
                  <a:pt x="1243583" y="53086"/>
                </a:lnTo>
                <a:lnTo>
                  <a:pt x="1269491" y="53086"/>
                </a:lnTo>
                <a:lnTo>
                  <a:pt x="1269491" y="27177"/>
                </a:lnTo>
                <a:close/>
              </a:path>
              <a:path w="2219959" h="78105">
                <a:moveTo>
                  <a:pt x="1321307" y="27050"/>
                </a:moveTo>
                <a:lnTo>
                  <a:pt x="1295400" y="27177"/>
                </a:lnTo>
                <a:lnTo>
                  <a:pt x="1295400" y="53086"/>
                </a:lnTo>
                <a:lnTo>
                  <a:pt x="1321307" y="52958"/>
                </a:lnTo>
                <a:lnTo>
                  <a:pt x="1321307" y="27050"/>
                </a:lnTo>
                <a:close/>
              </a:path>
              <a:path w="2219959" h="78105">
                <a:moveTo>
                  <a:pt x="1373124" y="27050"/>
                </a:moveTo>
                <a:lnTo>
                  <a:pt x="1347215" y="27050"/>
                </a:lnTo>
                <a:lnTo>
                  <a:pt x="1347215" y="52958"/>
                </a:lnTo>
                <a:lnTo>
                  <a:pt x="1373124" y="52958"/>
                </a:lnTo>
                <a:lnTo>
                  <a:pt x="1373124" y="27050"/>
                </a:lnTo>
                <a:close/>
              </a:path>
              <a:path w="2219959" h="78105">
                <a:moveTo>
                  <a:pt x="1424939" y="26924"/>
                </a:moveTo>
                <a:lnTo>
                  <a:pt x="1399031" y="27050"/>
                </a:lnTo>
                <a:lnTo>
                  <a:pt x="1399031" y="52958"/>
                </a:lnTo>
                <a:lnTo>
                  <a:pt x="1424939" y="52831"/>
                </a:lnTo>
                <a:lnTo>
                  <a:pt x="1424939" y="26924"/>
                </a:lnTo>
                <a:close/>
              </a:path>
              <a:path w="2219959" h="78105">
                <a:moveTo>
                  <a:pt x="1476755" y="26924"/>
                </a:moveTo>
                <a:lnTo>
                  <a:pt x="1450848" y="26924"/>
                </a:lnTo>
                <a:lnTo>
                  <a:pt x="1450848" y="52831"/>
                </a:lnTo>
                <a:lnTo>
                  <a:pt x="1476755" y="52831"/>
                </a:lnTo>
                <a:lnTo>
                  <a:pt x="1476755" y="26924"/>
                </a:lnTo>
                <a:close/>
              </a:path>
              <a:path w="2219959" h="78105">
                <a:moveTo>
                  <a:pt x="1528572" y="26796"/>
                </a:moveTo>
                <a:lnTo>
                  <a:pt x="1502663" y="26796"/>
                </a:lnTo>
                <a:lnTo>
                  <a:pt x="1502663" y="52704"/>
                </a:lnTo>
                <a:lnTo>
                  <a:pt x="1528572" y="52704"/>
                </a:lnTo>
                <a:lnTo>
                  <a:pt x="1528572" y="26796"/>
                </a:lnTo>
                <a:close/>
              </a:path>
              <a:path w="2219959" h="78105">
                <a:moveTo>
                  <a:pt x="1580387" y="26796"/>
                </a:moveTo>
                <a:lnTo>
                  <a:pt x="1554479" y="26796"/>
                </a:lnTo>
                <a:lnTo>
                  <a:pt x="1554479" y="52704"/>
                </a:lnTo>
                <a:lnTo>
                  <a:pt x="1580387" y="52704"/>
                </a:lnTo>
                <a:lnTo>
                  <a:pt x="1580387" y="26796"/>
                </a:lnTo>
                <a:close/>
              </a:path>
              <a:path w="2219959" h="78105">
                <a:moveTo>
                  <a:pt x="1632203" y="26669"/>
                </a:moveTo>
                <a:lnTo>
                  <a:pt x="1606296" y="26669"/>
                </a:lnTo>
                <a:lnTo>
                  <a:pt x="1606296" y="52577"/>
                </a:lnTo>
                <a:lnTo>
                  <a:pt x="1632203" y="52577"/>
                </a:lnTo>
                <a:lnTo>
                  <a:pt x="1632203" y="26669"/>
                </a:lnTo>
                <a:close/>
              </a:path>
              <a:path w="2219959" h="78105">
                <a:moveTo>
                  <a:pt x="1684020" y="26542"/>
                </a:moveTo>
                <a:lnTo>
                  <a:pt x="1658111" y="26669"/>
                </a:lnTo>
                <a:lnTo>
                  <a:pt x="1658111" y="52577"/>
                </a:lnTo>
                <a:lnTo>
                  <a:pt x="1684020" y="52450"/>
                </a:lnTo>
                <a:lnTo>
                  <a:pt x="1684020" y="26542"/>
                </a:lnTo>
                <a:close/>
              </a:path>
              <a:path w="2219959" h="78105">
                <a:moveTo>
                  <a:pt x="1735835" y="26542"/>
                </a:moveTo>
                <a:lnTo>
                  <a:pt x="1709927" y="26542"/>
                </a:lnTo>
                <a:lnTo>
                  <a:pt x="1709927" y="52450"/>
                </a:lnTo>
                <a:lnTo>
                  <a:pt x="1735835" y="52450"/>
                </a:lnTo>
                <a:lnTo>
                  <a:pt x="1735835" y="26542"/>
                </a:lnTo>
                <a:close/>
              </a:path>
              <a:path w="2219959" h="78105">
                <a:moveTo>
                  <a:pt x="1787652" y="26415"/>
                </a:moveTo>
                <a:lnTo>
                  <a:pt x="1761743" y="26542"/>
                </a:lnTo>
                <a:lnTo>
                  <a:pt x="1761743" y="52450"/>
                </a:lnTo>
                <a:lnTo>
                  <a:pt x="1787652" y="52324"/>
                </a:lnTo>
                <a:lnTo>
                  <a:pt x="1787652" y="26415"/>
                </a:lnTo>
                <a:close/>
              </a:path>
              <a:path w="2219959" h="78105">
                <a:moveTo>
                  <a:pt x="1839467" y="26415"/>
                </a:moveTo>
                <a:lnTo>
                  <a:pt x="1813559" y="26415"/>
                </a:lnTo>
                <a:lnTo>
                  <a:pt x="1813559" y="52324"/>
                </a:lnTo>
                <a:lnTo>
                  <a:pt x="1839467" y="52324"/>
                </a:lnTo>
                <a:lnTo>
                  <a:pt x="1839467" y="26415"/>
                </a:lnTo>
                <a:close/>
              </a:path>
              <a:path w="2219959" h="78105">
                <a:moveTo>
                  <a:pt x="1891283" y="26288"/>
                </a:moveTo>
                <a:lnTo>
                  <a:pt x="1865376" y="26288"/>
                </a:lnTo>
                <a:lnTo>
                  <a:pt x="1865376" y="52196"/>
                </a:lnTo>
                <a:lnTo>
                  <a:pt x="1891283" y="52196"/>
                </a:lnTo>
                <a:lnTo>
                  <a:pt x="1891283" y="26288"/>
                </a:lnTo>
                <a:close/>
              </a:path>
              <a:path w="2219959" h="78105">
                <a:moveTo>
                  <a:pt x="1943100" y="26288"/>
                </a:moveTo>
                <a:lnTo>
                  <a:pt x="1917191" y="26288"/>
                </a:lnTo>
                <a:lnTo>
                  <a:pt x="1917191" y="52196"/>
                </a:lnTo>
                <a:lnTo>
                  <a:pt x="1943100" y="52196"/>
                </a:lnTo>
                <a:lnTo>
                  <a:pt x="1943100" y="26288"/>
                </a:lnTo>
                <a:close/>
              </a:path>
              <a:path w="2219959" h="78105">
                <a:moveTo>
                  <a:pt x="1994915" y="26162"/>
                </a:moveTo>
                <a:lnTo>
                  <a:pt x="1969007" y="26162"/>
                </a:lnTo>
                <a:lnTo>
                  <a:pt x="1969007" y="52069"/>
                </a:lnTo>
                <a:lnTo>
                  <a:pt x="1994915" y="52069"/>
                </a:lnTo>
                <a:lnTo>
                  <a:pt x="1994915" y="26162"/>
                </a:lnTo>
                <a:close/>
              </a:path>
              <a:path w="2219959" h="78105">
                <a:moveTo>
                  <a:pt x="2046731" y="26034"/>
                </a:moveTo>
                <a:lnTo>
                  <a:pt x="2020824" y="26162"/>
                </a:lnTo>
                <a:lnTo>
                  <a:pt x="2020824" y="52069"/>
                </a:lnTo>
                <a:lnTo>
                  <a:pt x="2046731" y="51942"/>
                </a:lnTo>
                <a:lnTo>
                  <a:pt x="2046731" y="26034"/>
                </a:lnTo>
                <a:close/>
              </a:path>
              <a:path w="2219959" h="78105">
                <a:moveTo>
                  <a:pt x="2098548" y="26034"/>
                </a:moveTo>
                <a:lnTo>
                  <a:pt x="2072639" y="26034"/>
                </a:lnTo>
                <a:lnTo>
                  <a:pt x="2072639" y="51942"/>
                </a:lnTo>
                <a:lnTo>
                  <a:pt x="2098548" y="51942"/>
                </a:lnTo>
                <a:lnTo>
                  <a:pt x="2098548" y="26034"/>
                </a:lnTo>
                <a:close/>
              </a:path>
              <a:path w="2219959" h="78105">
                <a:moveTo>
                  <a:pt x="2176272" y="25907"/>
                </a:moveTo>
                <a:lnTo>
                  <a:pt x="2150363" y="25907"/>
                </a:lnTo>
                <a:lnTo>
                  <a:pt x="2150363" y="51815"/>
                </a:lnTo>
                <a:lnTo>
                  <a:pt x="2144602" y="51844"/>
                </a:lnTo>
                <a:lnTo>
                  <a:pt x="2145035" y="53988"/>
                </a:lnTo>
                <a:lnTo>
                  <a:pt x="2153364" y="66341"/>
                </a:lnTo>
                <a:lnTo>
                  <a:pt x="2165717" y="74670"/>
                </a:lnTo>
                <a:lnTo>
                  <a:pt x="2180843" y="77724"/>
                </a:lnTo>
                <a:lnTo>
                  <a:pt x="2195970" y="74670"/>
                </a:lnTo>
                <a:lnTo>
                  <a:pt x="2208323" y="66341"/>
                </a:lnTo>
                <a:lnTo>
                  <a:pt x="2216652" y="53988"/>
                </a:lnTo>
                <a:lnTo>
                  <a:pt x="2217090" y="51815"/>
                </a:lnTo>
                <a:lnTo>
                  <a:pt x="2176272" y="51815"/>
                </a:lnTo>
                <a:lnTo>
                  <a:pt x="2176272" y="25907"/>
                </a:lnTo>
                <a:close/>
              </a:path>
              <a:path w="2219959" h="78105">
                <a:moveTo>
                  <a:pt x="2144591" y="25936"/>
                </a:moveTo>
                <a:lnTo>
                  <a:pt x="2124455" y="26034"/>
                </a:lnTo>
                <a:lnTo>
                  <a:pt x="2124455" y="51942"/>
                </a:lnTo>
                <a:lnTo>
                  <a:pt x="2144602" y="51844"/>
                </a:lnTo>
                <a:lnTo>
                  <a:pt x="2141981" y="38862"/>
                </a:lnTo>
                <a:lnTo>
                  <a:pt x="2144591" y="25936"/>
                </a:lnTo>
                <a:close/>
              </a:path>
              <a:path w="2219959" h="78105">
                <a:moveTo>
                  <a:pt x="2150363" y="25907"/>
                </a:moveTo>
                <a:lnTo>
                  <a:pt x="2144591" y="25936"/>
                </a:lnTo>
                <a:lnTo>
                  <a:pt x="2141981" y="38862"/>
                </a:lnTo>
                <a:lnTo>
                  <a:pt x="2144602" y="51844"/>
                </a:lnTo>
                <a:lnTo>
                  <a:pt x="2150363" y="51815"/>
                </a:lnTo>
                <a:lnTo>
                  <a:pt x="2150363" y="25907"/>
                </a:lnTo>
                <a:close/>
              </a:path>
              <a:path w="2219959" h="78105">
                <a:moveTo>
                  <a:pt x="2180843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180843" y="51815"/>
                </a:lnTo>
                <a:lnTo>
                  <a:pt x="2180843" y="25907"/>
                </a:lnTo>
                <a:close/>
              </a:path>
              <a:path w="2219959" h="78105">
                <a:moveTo>
                  <a:pt x="2217090" y="25907"/>
                </a:moveTo>
                <a:lnTo>
                  <a:pt x="2180843" y="25907"/>
                </a:lnTo>
                <a:lnTo>
                  <a:pt x="2180843" y="51815"/>
                </a:lnTo>
                <a:lnTo>
                  <a:pt x="2217090" y="51815"/>
                </a:lnTo>
                <a:lnTo>
                  <a:pt x="2219705" y="38862"/>
                </a:lnTo>
                <a:lnTo>
                  <a:pt x="2217090" y="25907"/>
                </a:lnTo>
                <a:close/>
              </a:path>
              <a:path w="2219959" h="78105">
                <a:moveTo>
                  <a:pt x="2180843" y="0"/>
                </a:moveTo>
                <a:lnTo>
                  <a:pt x="2165717" y="3053"/>
                </a:lnTo>
                <a:lnTo>
                  <a:pt x="2153364" y="11382"/>
                </a:lnTo>
                <a:lnTo>
                  <a:pt x="2145035" y="23735"/>
                </a:lnTo>
                <a:lnTo>
                  <a:pt x="2144591" y="25936"/>
                </a:lnTo>
                <a:lnTo>
                  <a:pt x="2217090" y="25907"/>
                </a:lnTo>
                <a:lnTo>
                  <a:pt x="2216652" y="23735"/>
                </a:lnTo>
                <a:lnTo>
                  <a:pt x="2208323" y="11382"/>
                </a:lnTo>
                <a:lnTo>
                  <a:pt x="2195970" y="3053"/>
                </a:lnTo>
                <a:lnTo>
                  <a:pt x="2180843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4614" y="1052576"/>
            <a:ext cx="188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6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Modul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4038" y="4497704"/>
            <a:ext cx="2672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Sebagai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piranti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antarmuka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CPU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melalui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716" y="1688592"/>
            <a:ext cx="2665730" cy="2592705"/>
          </a:xfrm>
          <a:prstGeom prst="rect">
            <a:avLst/>
          </a:prstGeom>
          <a:solidFill>
            <a:srgbClr val="375F9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510540" marR="500380" algn="ctr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armu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CPU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Memori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1996" y="1697735"/>
            <a:ext cx="2664460" cy="25927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42900" marR="287655" indent="1905" algn="ctr">
              <a:lnSpc>
                <a:spcPct val="100000"/>
              </a:lnSpc>
              <a:spcBef>
                <a:spcPts val="2230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Antarmuka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dengan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Peralatan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lain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9709" y="4501133"/>
            <a:ext cx="30861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Sebagai piranti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antarmuka </a:t>
            </a:r>
            <a:r>
              <a:rPr sz="1800" i="1" spc="-6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 peralatan lainnya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 menggunakan link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 tertentu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1101" y="234442"/>
            <a:ext cx="582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Generic</a:t>
            </a:r>
            <a:r>
              <a:rPr sz="2800" spc="20" dirty="0"/>
              <a:t> </a:t>
            </a:r>
            <a:r>
              <a:rPr sz="2800" spc="-5" dirty="0"/>
              <a:t>Modul</a:t>
            </a:r>
            <a:r>
              <a:rPr sz="2800" spc="25" dirty="0"/>
              <a:t> </a:t>
            </a:r>
            <a:r>
              <a:rPr sz="2800" spc="-5" dirty="0"/>
              <a:t>of</a:t>
            </a:r>
            <a:r>
              <a:rPr sz="2800" spc="15" dirty="0"/>
              <a:t> </a:t>
            </a:r>
            <a:r>
              <a:rPr sz="2800" spc="-5" dirty="0"/>
              <a:t>I/O</a:t>
            </a:r>
            <a:r>
              <a:rPr sz="2800" spc="-10" dirty="0"/>
              <a:t> </a:t>
            </a:r>
            <a:r>
              <a:rPr sz="2800" spc="-5" dirty="0"/>
              <a:t>Module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869" y="1311416"/>
            <a:ext cx="5005276" cy="47346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3034" y="234442"/>
            <a:ext cx="407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Perangkat</a:t>
            </a:r>
            <a:r>
              <a:rPr sz="2800" spc="-30" dirty="0"/>
              <a:t> </a:t>
            </a:r>
            <a:r>
              <a:rPr sz="2800" spc="-10" dirty="0"/>
              <a:t>Eksternal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77239" y="1877059"/>
            <a:ext cx="6990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Mesin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memiliki</a:t>
            </a:r>
            <a:r>
              <a:rPr sz="18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nilai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bisa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berinteraksi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dunia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luar sehingga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berfungsi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apabila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interaksi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dunia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luar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04" y="3665601"/>
            <a:ext cx="4271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846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Bagaimana</a:t>
            </a:r>
            <a:r>
              <a:rPr sz="18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kita</a:t>
            </a:r>
            <a:r>
              <a:rPr sz="18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bisa </a:t>
            </a:r>
            <a:r>
              <a:rPr sz="1800" b="1" spc="-6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menginstruksikan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CPU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untuk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 melakukan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suatu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operasi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apabila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tidak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ada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keyboard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673" y="3707383"/>
            <a:ext cx="3750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00"/>
                </a:solidFill>
                <a:latin typeface="Verdana"/>
                <a:cs typeface="Verdana"/>
              </a:rPr>
              <a:t>Bagaimana</a:t>
            </a:r>
            <a:r>
              <a:rPr sz="1800" b="1" spc="-3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6600"/>
                </a:solidFill>
                <a:latin typeface="Verdana"/>
                <a:cs typeface="Verdana"/>
              </a:rPr>
              <a:t>kita</a:t>
            </a:r>
            <a:r>
              <a:rPr sz="1800" b="1" spc="-2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6600"/>
                </a:solidFill>
                <a:latin typeface="Verdana"/>
                <a:cs typeface="Verdana"/>
              </a:rPr>
              <a:t>melihat</a:t>
            </a:r>
            <a:r>
              <a:rPr sz="1800" b="1" spc="-30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6600"/>
                </a:solidFill>
                <a:latin typeface="Verdana"/>
                <a:cs typeface="Verdana"/>
              </a:rPr>
              <a:t>hasil </a:t>
            </a:r>
            <a:r>
              <a:rPr sz="1800" b="1" spc="-600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6600"/>
                </a:solidFill>
                <a:latin typeface="Verdana"/>
                <a:cs typeface="Verdana"/>
              </a:rPr>
              <a:t>kerja sistem komputer bila </a:t>
            </a:r>
            <a:r>
              <a:rPr sz="1800" b="1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6600"/>
                </a:solidFill>
                <a:latin typeface="Verdana"/>
                <a:cs typeface="Verdana"/>
              </a:rPr>
              <a:t>tidak</a:t>
            </a:r>
            <a:r>
              <a:rPr sz="1800" b="1" spc="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6600"/>
                </a:solidFill>
                <a:latin typeface="Verdana"/>
                <a:cs typeface="Verdana"/>
              </a:rPr>
              <a:t>ada</a:t>
            </a:r>
            <a:r>
              <a:rPr sz="1800" b="1" spc="-1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6600"/>
                </a:solidFill>
                <a:latin typeface="Verdana"/>
                <a:cs typeface="Verdana"/>
              </a:rPr>
              <a:t>monitor</a:t>
            </a:r>
            <a:r>
              <a:rPr sz="1800" b="1" spc="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6600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429" y="234442"/>
            <a:ext cx="6245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Klasifikasi</a:t>
            </a:r>
            <a:r>
              <a:rPr sz="2800" spc="20" dirty="0"/>
              <a:t> </a:t>
            </a:r>
            <a:r>
              <a:rPr sz="2800" spc="-5" dirty="0"/>
              <a:t>Perangkat </a:t>
            </a:r>
            <a:r>
              <a:rPr sz="2800" spc="-10" dirty="0"/>
              <a:t>Eksternal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435346" y="1377696"/>
            <a:ext cx="3443604" cy="78105"/>
          </a:xfrm>
          <a:custGeom>
            <a:avLst/>
            <a:gdLst/>
            <a:ahLst/>
            <a:cxnLst/>
            <a:rect l="l" t="t" r="r" b="b"/>
            <a:pathLst>
              <a:path w="3443604" h="78105">
                <a:moveTo>
                  <a:pt x="25907" y="39496"/>
                </a:moveTo>
                <a:lnTo>
                  <a:pt x="0" y="39624"/>
                </a:lnTo>
                <a:lnTo>
                  <a:pt x="0" y="65531"/>
                </a:lnTo>
                <a:lnTo>
                  <a:pt x="25907" y="65404"/>
                </a:lnTo>
                <a:lnTo>
                  <a:pt x="25907" y="39496"/>
                </a:lnTo>
                <a:close/>
              </a:path>
              <a:path w="3443604" h="78105">
                <a:moveTo>
                  <a:pt x="77724" y="39369"/>
                </a:moveTo>
                <a:lnTo>
                  <a:pt x="51815" y="39369"/>
                </a:lnTo>
                <a:lnTo>
                  <a:pt x="51815" y="65277"/>
                </a:lnTo>
                <a:lnTo>
                  <a:pt x="77724" y="65277"/>
                </a:lnTo>
                <a:lnTo>
                  <a:pt x="77724" y="39369"/>
                </a:lnTo>
                <a:close/>
              </a:path>
              <a:path w="3443604" h="78105">
                <a:moveTo>
                  <a:pt x="129539" y="39115"/>
                </a:moveTo>
                <a:lnTo>
                  <a:pt x="103631" y="39242"/>
                </a:lnTo>
                <a:lnTo>
                  <a:pt x="103631" y="65150"/>
                </a:lnTo>
                <a:lnTo>
                  <a:pt x="129539" y="65024"/>
                </a:lnTo>
                <a:lnTo>
                  <a:pt x="129539" y="39115"/>
                </a:lnTo>
                <a:close/>
              </a:path>
              <a:path w="3443604" h="78105">
                <a:moveTo>
                  <a:pt x="181355" y="38862"/>
                </a:moveTo>
                <a:lnTo>
                  <a:pt x="155448" y="38988"/>
                </a:lnTo>
                <a:lnTo>
                  <a:pt x="155448" y="64896"/>
                </a:lnTo>
                <a:lnTo>
                  <a:pt x="181355" y="64769"/>
                </a:lnTo>
                <a:lnTo>
                  <a:pt x="181355" y="38862"/>
                </a:lnTo>
                <a:close/>
              </a:path>
              <a:path w="3443604" h="78105">
                <a:moveTo>
                  <a:pt x="233171" y="38734"/>
                </a:moveTo>
                <a:lnTo>
                  <a:pt x="207263" y="38734"/>
                </a:lnTo>
                <a:lnTo>
                  <a:pt x="207263" y="64642"/>
                </a:lnTo>
                <a:lnTo>
                  <a:pt x="233171" y="64642"/>
                </a:lnTo>
                <a:lnTo>
                  <a:pt x="233171" y="38734"/>
                </a:lnTo>
                <a:close/>
              </a:path>
              <a:path w="3443604" h="78105">
                <a:moveTo>
                  <a:pt x="284988" y="38480"/>
                </a:moveTo>
                <a:lnTo>
                  <a:pt x="259079" y="38607"/>
                </a:lnTo>
                <a:lnTo>
                  <a:pt x="259079" y="64515"/>
                </a:lnTo>
                <a:lnTo>
                  <a:pt x="284988" y="64388"/>
                </a:lnTo>
                <a:lnTo>
                  <a:pt x="284988" y="38480"/>
                </a:lnTo>
                <a:close/>
              </a:path>
              <a:path w="3443604" h="78105">
                <a:moveTo>
                  <a:pt x="336803" y="38226"/>
                </a:moveTo>
                <a:lnTo>
                  <a:pt x="310895" y="38353"/>
                </a:lnTo>
                <a:lnTo>
                  <a:pt x="310895" y="64262"/>
                </a:lnTo>
                <a:lnTo>
                  <a:pt x="336803" y="64134"/>
                </a:lnTo>
                <a:lnTo>
                  <a:pt x="336803" y="38226"/>
                </a:lnTo>
                <a:close/>
              </a:path>
              <a:path w="3443604" h="78105">
                <a:moveTo>
                  <a:pt x="388619" y="38100"/>
                </a:moveTo>
                <a:lnTo>
                  <a:pt x="362712" y="38100"/>
                </a:lnTo>
                <a:lnTo>
                  <a:pt x="362712" y="64007"/>
                </a:lnTo>
                <a:lnTo>
                  <a:pt x="388619" y="64007"/>
                </a:lnTo>
                <a:lnTo>
                  <a:pt x="388619" y="38100"/>
                </a:lnTo>
                <a:close/>
              </a:path>
              <a:path w="3443604" h="78105">
                <a:moveTo>
                  <a:pt x="440436" y="37845"/>
                </a:moveTo>
                <a:lnTo>
                  <a:pt x="414527" y="37973"/>
                </a:lnTo>
                <a:lnTo>
                  <a:pt x="414527" y="63880"/>
                </a:lnTo>
                <a:lnTo>
                  <a:pt x="440436" y="63753"/>
                </a:lnTo>
                <a:lnTo>
                  <a:pt x="440436" y="37845"/>
                </a:lnTo>
                <a:close/>
              </a:path>
              <a:path w="3443604" h="78105">
                <a:moveTo>
                  <a:pt x="492251" y="37591"/>
                </a:moveTo>
                <a:lnTo>
                  <a:pt x="466343" y="37718"/>
                </a:lnTo>
                <a:lnTo>
                  <a:pt x="466343" y="63626"/>
                </a:lnTo>
                <a:lnTo>
                  <a:pt x="492251" y="63500"/>
                </a:lnTo>
                <a:lnTo>
                  <a:pt x="492251" y="37591"/>
                </a:lnTo>
                <a:close/>
              </a:path>
              <a:path w="3443604" h="78105">
                <a:moveTo>
                  <a:pt x="544067" y="37464"/>
                </a:moveTo>
                <a:lnTo>
                  <a:pt x="518159" y="37591"/>
                </a:lnTo>
                <a:lnTo>
                  <a:pt x="518159" y="63500"/>
                </a:lnTo>
                <a:lnTo>
                  <a:pt x="544067" y="63373"/>
                </a:lnTo>
                <a:lnTo>
                  <a:pt x="544067" y="37464"/>
                </a:lnTo>
                <a:close/>
              </a:path>
              <a:path w="3443604" h="78105">
                <a:moveTo>
                  <a:pt x="595883" y="37211"/>
                </a:moveTo>
                <a:lnTo>
                  <a:pt x="569976" y="37337"/>
                </a:lnTo>
                <a:lnTo>
                  <a:pt x="569976" y="63245"/>
                </a:lnTo>
                <a:lnTo>
                  <a:pt x="595883" y="63118"/>
                </a:lnTo>
                <a:lnTo>
                  <a:pt x="595883" y="37211"/>
                </a:lnTo>
                <a:close/>
              </a:path>
              <a:path w="3443604" h="78105">
                <a:moveTo>
                  <a:pt x="647700" y="36956"/>
                </a:moveTo>
                <a:lnTo>
                  <a:pt x="621791" y="37083"/>
                </a:lnTo>
                <a:lnTo>
                  <a:pt x="621791" y="62991"/>
                </a:lnTo>
                <a:lnTo>
                  <a:pt x="647700" y="62864"/>
                </a:lnTo>
                <a:lnTo>
                  <a:pt x="647700" y="36956"/>
                </a:lnTo>
                <a:close/>
              </a:path>
              <a:path w="3443604" h="78105">
                <a:moveTo>
                  <a:pt x="699515" y="36829"/>
                </a:moveTo>
                <a:lnTo>
                  <a:pt x="673607" y="36956"/>
                </a:lnTo>
                <a:lnTo>
                  <a:pt x="673607" y="62864"/>
                </a:lnTo>
                <a:lnTo>
                  <a:pt x="699515" y="62737"/>
                </a:lnTo>
                <a:lnTo>
                  <a:pt x="699515" y="36829"/>
                </a:lnTo>
                <a:close/>
              </a:path>
              <a:path w="3443604" h="78105">
                <a:moveTo>
                  <a:pt x="751331" y="36575"/>
                </a:moveTo>
                <a:lnTo>
                  <a:pt x="725424" y="36702"/>
                </a:lnTo>
                <a:lnTo>
                  <a:pt x="725424" y="62611"/>
                </a:lnTo>
                <a:lnTo>
                  <a:pt x="751331" y="62483"/>
                </a:lnTo>
                <a:lnTo>
                  <a:pt x="751331" y="36575"/>
                </a:lnTo>
                <a:close/>
              </a:path>
              <a:path w="3443604" h="78105">
                <a:moveTo>
                  <a:pt x="803148" y="36449"/>
                </a:moveTo>
                <a:lnTo>
                  <a:pt x="777239" y="36449"/>
                </a:lnTo>
                <a:lnTo>
                  <a:pt x="777239" y="62356"/>
                </a:lnTo>
                <a:lnTo>
                  <a:pt x="803148" y="62356"/>
                </a:lnTo>
                <a:lnTo>
                  <a:pt x="803148" y="36449"/>
                </a:lnTo>
                <a:close/>
              </a:path>
              <a:path w="3443604" h="78105">
                <a:moveTo>
                  <a:pt x="854963" y="36194"/>
                </a:moveTo>
                <a:lnTo>
                  <a:pt x="829055" y="36321"/>
                </a:lnTo>
                <a:lnTo>
                  <a:pt x="829055" y="62229"/>
                </a:lnTo>
                <a:lnTo>
                  <a:pt x="854963" y="62102"/>
                </a:lnTo>
                <a:lnTo>
                  <a:pt x="854963" y="36194"/>
                </a:lnTo>
                <a:close/>
              </a:path>
              <a:path w="3443604" h="78105">
                <a:moveTo>
                  <a:pt x="906779" y="35940"/>
                </a:moveTo>
                <a:lnTo>
                  <a:pt x="880871" y="36067"/>
                </a:lnTo>
                <a:lnTo>
                  <a:pt x="880871" y="61975"/>
                </a:lnTo>
                <a:lnTo>
                  <a:pt x="906779" y="61849"/>
                </a:lnTo>
                <a:lnTo>
                  <a:pt x="906779" y="35940"/>
                </a:lnTo>
                <a:close/>
              </a:path>
              <a:path w="3443604" h="78105">
                <a:moveTo>
                  <a:pt x="958595" y="35813"/>
                </a:moveTo>
                <a:lnTo>
                  <a:pt x="932688" y="35813"/>
                </a:lnTo>
                <a:lnTo>
                  <a:pt x="932688" y="61721"/>
                </a:lnTo>
                <a:lnTo>
                  <a:pt x="958595" y="61721"/>
                </a:lnTo>
                <a:lnTo>
                  <a:pt x="958595" y="35813"/>
                </a:lnTo>
                <a:close/>
              </a:path>
              <a:path w="3443604" h="78105">
                <a:moveTo>
                  <a:pt x="1010284" y="35559"/>
                </a:moveTo>
                <a:lnTo>
                  <a:pt x="984503" y="35687"/>
                </a:lnTo>
                <a:lnTo>
                  <a:pt x="984503" y="61594"/>
                </a:lnTo>
                <a:lnTo>
                  <a:pt x="1010412" y="61467"/>
                </a:lnTo>
                <a:lnTo>
                  <a:pt x="1010284" y="35559"/>
                </a:lnTo>
                <a:close/>
              </a:path>
              <a:path w="3443604" h="78105">
                <a:moveTo>
                  <a:pt x="1062101" y="35305"/>
                </a:moveTo>
                <a:lnTo>
                  <a:pt x="1036192" y="35432"/>
                </a:lnTo>
                <a:lnTo>
                  <a:pt x="1036319" y="61340"/>
                </a:lnTo>
                <a:lnTo>
                  <a:pt x="1062227" y="61213"/>
                </a:lnTo>
                <a:lnTo>
                  <a:pt x="1062101" y="35305"/>
                </a:lnTo>
                <a:close/>
              </a:path>
              <a:path w="3443604" h="78105">
                <a:moveTo>
                  <a:pt x="1113917" y="35178"/>
                </a:moveTo>
                <a:lnTo>
                  <a:pt x="1088008" y="35178"/>
                </a:lnTo>
                <a:lnTo>
                  <a:pt x="1088135" y="61087"/>
                </a:lnTo>
                <a:lnTo>
                  <a:pt x="1114044" y="61087"/>
                </a:lnTo>
                <a:lnTo>
                  <a:pt x="1113917" y="35178"/>
                </a:lnTo>
                <a:close/>
              </a:path>
              <a:path w="3443604" h="78105">
                <a:moveTo>
                  <a:pt x="1165732" y="34925"/>
                </a:moveTo>
                <a:lnTo>
                  <a:pt x="1139825" y="35051"/>
                </a:lnTo>
                <a:lnTo>
                  <a:pt x="1139952" y="60959"/>
                </a:lnTo>
                <a:lnTo>
                  <a:pt x="1165859" y="60832"/>
                </a:lnTo>
                <a:lnTo>
                  <a:pt x="1165732" y="34925"/>
                </a:lnTo>
                <a:close/>
              </a:path>
              <a:path w="3443604" h="78105">
                <a:moveTo>
                  <a:pt x="1217549" y="34670"/>
                </a:moveTo>
                <a:lnTo>
                  <a:pt x="1191640" y="34798"/>
                </a:lnTo>
                <a:lnTo>
                  <a:pt x="1191768" y="60705"/>
                </a:lnTo>
                <a:lnTo>
                  <a:pt x="1217676" y="60578"/>
                </a:lnTo>
                <a:lnTo>
                  <a:pt x="1217549" y="34670"/>
                </a:lnTo>
                <a:close/>
              </a:path>
              <a:path w="3443604" h="78105">
                <a:moveTo>
                  <a:pt x="1269364" y="34543"/>
                </a:moveTo>
                <a:lnTo>
                  <a:pt x="1243456" y="34670"/>
                </a:lnTo>
                <a:lnTo>
                  <a:pt x="1243583" y="60578"/>
                </a:lnTo>
                <a:lnTo>
                  <a:pt x="1269492" y="60451"/>
                </a:lnTo>
                <a:lnTo>
                  <a:pt x="1269364" y="34543"/>
                </a:lnTo>
                <a:close/>
              </a:path>
              <a:path w="3443604" h="78105">
                <a:moveTo>
                  <a:pt x="1321180" y="34289"/>
                </a:moveTo>
                <a:lnTo>
                  <a:pt x="1295273" y="34416"/>
                </a:lnTo>
                <a:lnTo>
                  <a:pt x="1295400" y="60325"/>
                </a:lnTo>
                <a:lnTo>
                  <a:pt x="1321307" y="60198"/>
                </a:lnTo>
                <a:lnTo>
                  <a:pt x="1321180" y="34289"/>
                </a:lnTo>
                <a:close/>
              </a:path>
              <a:path w="3443604" h="78105">
                <a:moveTo>
                  <a:pt x="1372997" y="34036"/>
                </a:moveTo>
                <a:lnTo>
                  <a:pt x="1347088" y="34162"/>
                </a:lnTo>
                <a:lnTo>
                  <a:pt x="1347215" y="60070"/>
                </a:lnTo>
                <a:lnTo>
                  <a:pt x="1373124" y="59943"/>
                </a:lnTo>
                <a:lnTo>
                  <a:pt x="1372997" y="34036"/>
                </a:lnTo>
                <a:close/>
              </a:path>
              <a:path w="3443604" h="78105">
                <a:moveTo>
                  <a:pt x="1424812" y="33908"/>
                </a:moveTo>
                <a:lnTo>
                  <a:pt x="1398904" y="34036"/>
                </a:lnTo>
                <a:lnTo>
                  <a:pt x="1399031" y="59943"/>
                </a:lnTo>
                <a:lnTo>
                  <a:pt x="1424939" y="59816"/>
                </a:lnTo>
                <a:lnTo>
                  <a:pt x="1424812" y="33908"/>
                </a:lnTo>
                <a:close/>
              </a:path>
              <a:path w="3443604" h="78105">
                <a:moveTo>
                  <a:pt x="1476628" y="33654"/>
                </a:moveTo>
                <a:lnTo>
                  <a:pt x="1450721" y="33781"/>
                </a:lnTo>
                <a:lnTo>
                  <a:pt x="1450848" y="59689"/>
                </a:lnTo>
                <a:lnTo>
                  <a:pt x="1476755" y="59562"/>
                </a:lnTo>
                <a:lnTo>
                  <a:pt x="1476628" y="33654"/>
                </a:lnTo>
                <a:close/>
              </a:path>
              <a:path w="3443604" h="78105">
                <a:moveTo>
                  <a:pt x="1528445" y="33527"/>
                </a:moveTo>
                <a:lnTo>
                  <a:pt x="1502536" y="33527"/>
                </a:lnTo>
                <a:lnTo>
                  <a:pt x="1502663" y="59436"/>
                </a:lnTo>
                <a:lnTo>
                  <a:pt x="1528572" y="59436"/>
                </a:lnTo>
                <a:lnTo>
                  <a:pt x="1528445" y="33527"/>
                </a:lnTo>
                <a:close/>
              </a:path>
              <a:path w="3443604" h="78105">
                <a:moveTo>
                  <a:pt x="1580260" y="33274"/>
                </a:moveTo>
                <a:lnTo>
                  <a:pt x="1554352" y="33400"/>
                </a:lnTo>
                <a:lnTo>
                  <a:pt x="1554479" y="59308"/>
                </a:lnTo>
                <a:lnTo>
                  <a:pt x="1580387" y="59181"/>
                </a:lnTo>
                <a:lnTo>
                  <a:pt x="1580260" y="33274"/>
                </a:lnTo>
                <a:close/>
              </a:path>
              <a:path w="3443604" h="78105">
                <a:moveTo>
                  <a:pt x="1632077" y="33019"/>
                </a:moveTo>
                <a:lnTo>
                  <a:pt x="1606169" y="33146"/>
                </a:lnTo>
                <a:lnTo>
                  <a:pt x="1606296" y="59054"/>
                </a:lnTo>
                <a:lnTo>
                  <a:pt x="1632203" y="58927"/>
                </a:lnTo>
                <a:lnTo>
                  <a:pt x="1632077" y="33019"/>
                </a:lnTo>
                <a:close/>
              </a:path>
              <a:path w="3443604" h="78105">
                <a:moveTo>
                  <a:pt x="1683893" y="32892"/>
                </a:moveTo>
                <a:lnTo>
                  <a:pt x="1657984" y="32892"/>
                </a:lnTo>
                <a:lnTo>
                  <a:pt x="1658111" y="58800"/>
                </a:lnTo>
                <a:lnTo>
                  <a:pt x="1684020" y="58800"/>
                </a:lnTo>
                <a:lnTo>
                  <a:pt x="1683893" y="32892"/>
                </a:lnTo>
                <a:close/>
              </a:path>
              <a:path w="3443604" h="78105">
                <a:moveTo>
                  <a:pt x="1735708" y="32638"/>
                </a:moveTo>
                <a:lnTo>
                  <a:pt x="1709801" y="32765"/>
                </a:lnTo>
                <a:lnTo>
                  <a:pt x="1709927" y="58674"/>
                </a:lnTo>
                <a:lnTo>
                  <a:pt x="1735835" y="58546"/>
                </a:lnTo>
                <a:lnTo>
                  <a:pt x="1735708" y="32638"/>
                </a:lnTo>
                <a:close/>
              </a:path>
              <a:path w="3443604" h="78105">
                <a:moveTo>
                  <a:pt x="1787525" y="32384"/>
                </a:moveTo>
                <a:lnTo>
                  <a:pt x="1761617" y="32512"/>
                </a:lnTo>
                <a:lnTo>
                  <a:pt x="1761744" y="58419"/>
                </a:lnTo>
                <a:lnTo>
                  <a:pt x="1787652" y="58292"/>
                </a:lnTo>
                <a:lnTo>
                  <a:pt x="1787525" y="32384"/>
                </a:lnTo>
                <a:close/>
              </a:path>
              <a:path w="3443604" h="78105">
                <a:moveTo>
                  <a:pt x="1839340" y="32257"/>
                </a:moveTo>
                <a:lnTo>
                  <a:pt x="1813432" y="32257"/>
                </a:lnTo>
                <a:lnTo>
                  <a:pt x="1813559" y="58165"/>
                </a:lnTo>
                <a:lnTo>
                  <a:pt x="1839468" y="58165"/>
                </a:lnTo>
                <a:lnTo>
                  <a:pt x="1839340" y="32257"/>
                </a:lnTo>
                <a:close/>
              </a:path>
              <a:path w="3443604" h="78105">
                <a:moveTo>
                  <a:pt x="1891156" y="32003"/>
                </a:moveTo>
                <a:lnTo>
                  <a:pt x="1865249" y="32130"/>
                </a:lnTo>
                <a:lnTo>
                  <a:pt x="1865376" y="58038"/>
                </a:lnTo>
                <a:lnTo>
                  <a:pt x="1891283" y="57912"/>
                </a:lnTo>
                <a:lnTo>
                  <a:pt x="1891156" y="32003"/>
                </a:lnTo>
                <a:close/>
              </a:path>
              <a:path w="3443604" h="78105">
                <a:moveTo>
                  <a:pt x="1942973" y="31750"/>
                </a:moveTo>
                <a:lnTo>
                  <a:pt x="1917064" y="31876"/>
                </a:lnTo>
                <a:lnTo>
                  <a:pt x="1917192" y="57784"/>
                </a:lnTo>
                <a:lnTo>
                  <a:pt x="1943100" y="57657"/>
                </a:lnTo>
                <a:lnTo>
                  <a:pt x="1942973" y="31750"/>
                </a:lnTo>
                <a:close/>
              </a:path>
              <a:path w="3443604" h="78105">
                <a:moveTo>
                  <a:pt x="1994788" y="31623"/>
                </a:moveTo>
                <a:lnTo>
                  <a:pt x="1968880" y="31750"/>
                </a:lnTo>
                <a:lnTo>
                  <a:pt x="1969007" y="57657"/>
                </a:lnTo>
                <a:lnTo>
                  <a:pt x="1994915" y="57530"/>
                </a:lnTo>
                <a:lnTo>
                  <a:pt x="1994788" y="31623"/>
                </a:lnTo>
                <a:close/>
              </a:path>
              <a:path w="3443604" h="78105">
                <a:moveTo>
                  <a:pt x="2046604" y="31368"/>
                </a:moveTo>
                <a:lnTo>
                  <a:pt x="2020697" y="31495"/>
                </a:lnTo>
                <a:lnTo>
                  <a:pt x="2020824" y="57403"/>
                </a:lnTo>
                <a:lnTo>
                  <a:pt x="2046731" y="57276"/>
                </a:lnTo>
                <a:lnTo>
                  <a:pt x="2046604" y="31368"/>
                </a:lnTo>
                <a:close/>
              </a:path>
              <a:path w="3443604" h="78105">
                <a:moveTo>
                  <a:pt x="2098421" y="31114"/>
                </a:moveTo>
                <a:lnTo>
                  <a:pt x="2072512" y="31241"/>
                </a:lnTo>
                <a:lnTo>
                  <a:pt x="2072639" y="57150"/>
                </a:lnTo>
                <a:lnTo>
                  <a:pt x="2098548" y="57023"/>
                </a:lnTo>
                <a:lnTo>
                  <a:pt x="2098421" y="31114"/>
                </a:lnTo>
                <a:close/>
              </a:path>
              <a:path w="3443604" h="78105">
                <a:moveTo>
                  <a:pt x="2150236" y="30987"/>
                </a:moveTo>
                <a:lnTo>
                  <a:pt x="2124329" y="31114"/>
                </a:lnTo>
                <a:lnTo>
                  <a:pt x="2124455" y="57023"/>
                </a:lnTo>
                <a:lnTo>
                  <a:pt x="2150363" y="56895"/>
                </a:lnTo>
                <a:lnTo>
                  <a:pt x="2150236" y="30987"/>
                </a:lnTo>
                <a:close/>
              </a:path>
              <a:path w="3443604" h="78105">
                <a:moveTo>
                  <a:pt x="2202053" y="30733"/>
                </a:moveTo>
                <a:lnTo>
                  <a:pt x="2176145" y="30861"/>
                </a:lnTo>
                <a:lnTo>
                  <a:pt x="2176272" y="56768"/>
                </a:lnTo>
                <a:lnTo>
                  <a:pt x="2202179" y="56641"/>
                </a:lnTo>
                <a:lnTo>
                  <a:pt x="2202053" y="30733"/>
                </a:lnTo>
                <a:close/>
              </a:path>
              <a:path w="3443604" h="78105">
                <a:moveTo>
                  <a:pt x="2253869" y="30606"/>
                </a:moveTo>
                <a:lnTo>
                  <a:pt x="2227960" y="30606"/>
                </a:lnTo>
                <a:lnTo>
                  <a:pt x="2228087" y="56514"/>
                </a:lnTo>
                <a:lnTo>
                  <a:pt x="2253996" y="56387"/>
                </a:lnTo>
                <a:lnTo>
                  <a:pt x="2253869" y="30606"/>
                </a:lnTo>
                <a:close/>
              </a:path>
              <a:path w="3443604" h="78105">
                <a:moveTo>
                  <a:pt x="2305684" y="30352"/>
                </a:moveTo>
                <a:lnTo>
                  <a:pt x="2279777" y="30479"/>
                </a:lnTo>
                <a:lnTo>
                  <a:pt x="2279904" y="56387"/>
                </a:lnTo>
                <a:lnTo>
                  <a:pt x="2305811" y="56261"/>
                </a:lnTo>
                <a:lnTo>
                  <a:pt x="2305684" y="30352"/>
                </a:lnTo>
                <a:close/>
              </a:path>
              <a:path w="3443604" h="78105">
                <a:moveTo>
                  <a:pt x="2357501" y="30099"/>
                </a:moveTo>
                <a:lnTo>
                  <a:pt x="2331593" y="30225"/>
                </a:lnTo>
                <a:lnTo>
                  <a:pt x="2331720" y="56133"/>
                </a:lnTo>
                <a:lnTo>
                  <a:pt x="2357628" y="56006"/>
                </a:lnTo>
                <a:lnTo>
                  <a:pt x="2357501" y="30099"/>
                </a:lnTo>
                <a:close/>
              </a:path>
              <a:path w="3443604" h="78105">
                <a:moveTo>
                  <a:pt x="2409317" y="29971"/>
                </a:moveTo>
                <a:lnTo>
                  <a:pt x="2383408" y="29971"/>
                </a:lnTo>
                <a:lnTo>
                  <a:pt x="2383535" y="55879"/>
                </a:lnTo>
                <a:lnTo>
                  <a:pt x="2409444" y="55879"/>
                </a:lnTo>
                <a:lnTo>
                  <a:pt x="2409317" y="29971"/>
                </a:lnTo>
                <a:close/>
              </a:path>
              <a:path w="3443604" h="78105">
                <a:moveTo>
                  <a:pt x="2461132" y="29717"/>
                </a:moveTo>
                <a:lnTo>
                  <a:pt x="2435225" y="29844"/>
                </a:lnTo>
                <a:lnTo>
                  <a:pt x="2435352" y="55752"/>
                </a:lnTo>
                <a:lnTo>
                  <a:pt x="2461259" y="55625"/>
                </a:lnTo>
                <a:lnTo>
                  <a:pt x="2461132" y="29717"/>
                </a:lnTo>
                <a:close/>
              </a:path>
              <a:path w="3443604" h="78105">
                <a:moveTo>
                  <a:pt x="2512949" y="29463"/>
                </a:moveTo>
                <a:lnTo>
                  <a:pt x="2487040" y="29590"/>
                </a:lnTo>
                <a:lnTo>
                  <a:pt x="2487168" y="55499"/>
                </a:lnTo>
                <a:lnTo>
                  <a:pt x="2513076" y="55371"/>
                </a:lnTo>
                <a:lnTo>
                  <a:pt x="2512949" y="29463"/>
                </a:lnTo>
                <a:close/>
              </a:path>
              <a:path w="3443604" h="78105">
                <a:moveTo>
                  <a:pt x="2564764" y="29337"/>
                </a:moveTo>
                <a:lnTo>
                  <a:pt x="2538856" y="29337"/>
                </a:lnTo>
                <a:lnTo>
                  <a:pt x="2538983" y="55244"/>
                </a:lnTo>
                <a:lnTo>
                  <a:pt x="2564892" y="55244"/>
                </a:lnTo>
                <a:lnTo>
                  <a:pt x="2564764" y="29337"/>
                </a:lnTo>
                <a:close/>
              </a:path>
              <a:path w="3443604" h="78105">
                <a:moveTo>
                  <a:pt x="2616580" y="29082"/>
                </a:moveTo>
                <a:lnTo>
                  <a:pt x="2590673" y="29209"/>
                </a:lnTo>
                <a:lnTo>
                  <a:pt x="2590800" y="55117"/>
                </a:lnTo>
                <a:lnTo>
                  <a:pt x="2616707" y="54990"/>
                </a:lnTo>
                <a:lnTo>
                  <a:pt x="2616580" y="29082"/>
                </a:lnTo>
                <a:close/>
              </a:path>
              <a:path w="3443604" h="78105">
                <a:moveTo>
                  <a:pt x="2668397" y="28828"/>
                </a:moveTo>
                <a:lnTo>
                  <a:pt x="2642488" y="28955"/>
                </a:lnTo>
                <a:lnTo>
                  <a:pt x="2642615" y="54863"/>
                </a:lnTo>
                <a:lnTo>
                  <a:pt x="2668524" y="54737"/>
                </a:lnTo>
                <a:lnTo>
                  <a:pt x="2668397" y="28828"/>
                </a:lnTo>
                <a:close/>
              </a:path>
              <a:path w="3443604" h="78105">
                <a:moveTo>
                  <a:pt x="2720212" y="28701"/>
                </a:moveTo>
                <a:lnTo>
                  <a:pt x="2694304" y="28828"/>
                </a:lnTo>
                <a:lnTo>
                  <a:pt x="2694431" y="54737"/>
                </a:lnTo>
                <a:lnTo>
                  <a:pt x="2720339" y="54609"/>
                </a:lnTo>
                <a:lnTo>
                  <a:pt x="2720212" y="28701"/>
                </a:lnTo>
                <a:close/>
              </a:path>
              <a:path w="3443604" h="78105">
                <a:moveTo>
                  <a:pt x="2772029" y="28448"/>
                </a:moveTo>
                <a:lnTo>
                  <a:pt x="2746121" y="28575"/>
                </a:lnTo>
                <a:lnTo>
                  <a:pt x="2746248" y="54482"/>
                </a:lnTo>
                <a:lnTo>
                  <a:pt x="2772155" y="54355"/>
                </a:lnTo>
                <a:lnTo>
                  <a:pt x="2772029" y="28448"/>
                </a:lnTo>
                <a:close/>
              </a:path>
              <a:path w="3443604" h="78105">
                <a:moveTo>
                  <a:pt x="2823845" y="28193"/>
                </a:moveTo>
                <a:lnTo>
                  <a:pt x="2797936" y="28320"/>
                </a:lnTo>
                <a:lnTo>
                  <a:pt x="2798063" y="54228"/>
                </a:lnTo>
                <a:lnTo>
                  <a:pt x="2823972" y="54101"/>
                </a:lnTo>
                <a:lnTo>
                  <a:pt x="2823845" y="28193"/>
                </a:lnTo>
                <a:close/>
              </a:path>
              <a:path w="3443604" h="78105">
                <a:moveTo>
                  <a:pt x="2875660" y="28066"/>
                </a:moveTo>
                <a:lnTo>
                  <a:pt x="2849753" y="28193"/>
                </a:lnTo>
                <a:lnTo>
                  <a:pt x="2849879" y="54101"/>
                </a:lnTo>
                <a:lnTo>
                  <a:pt x="2875787" y="53975"/>
                </a:lnTo>
                <a:lnTo>
                  <a:pt x="2875660" y="28066"/>
                </a:lnTo>
                <a:close/>
              </a:path>
              <a:path w="3443604" h="78105">
                <a:moveTo>
                  <a:pt x="2927477" y="27812"/>
                </a:moveTo>
                <a:lnTo>
                  <a:pt x="2901569" y="27939"/>
                </a:lnTo>
                <a:lnTo>
                  <a:pt x="2901696" y="53848"/>
                </a:lnTo>
                <a:lnTo>
                  <a:pt x="2927604" y="53720"/>
                </a:lnTo>
                <a:lnTo>
                  <a:pt x="2927477" y="27812"/>
                </a:lnTo>
                <a:close/>
              </a:path>
              <a:path w="3443604" h="78105">
                <a:moveTo>
                  <a:pt x="2979293" y="27558"/>
                </a:moveTo>
                <a:lnTo>
                  <a:pt x="2953384" y="27686"/>
                </a:lnTo>
                <a:lnTo>
                  <a:pt x="2953511" y="53593"/>
                </a:lnTo>
                <a:lnTo>
                  <a:pt x="2979420" y="53466"/>
                </a:lnTo>
                <a:lnTo>
                  <a:pt x="2979293" y="27558"/>
                </a:lnTo>
                <a:close/>
              </a:path>
              <a:path w="3443604" h="78105">
                <a:moveTo>
                  <a:pt x="3031108" y="27431"/>
                </a:moveTo>
                <a:lnTo>
                  <a:pt x="3005201" y="27558"/>
                </a:lnTo>
                <a:lnTo>
                  <a:pt x="3005328" y="53466"/>
                </a:lnTo>
                <a:lnTo>
                  <a:pt x="3031235" y="53339"/>
                </a:lnTo>
                <a:lnTo>
                  <a:pt x="3031108" y="27431"/>
                </a:lnTo>
                <a:close/>
              </a:path>
              <a:path w="3443604" h="78105">
                <a:moveTo>
                  <a:pt x="3082925" y="27177"/>
                </a:moveTo>
                <a:lnTo>
                  <a:pt x="3057017" y="27304"/>
                </a:lnTo>
                <a:lnTo>
                  <a:pt x="3057144" y="53212"/>
                </a:lnTo>
                <a:lnTo>
                  <a:pt x="3083052" y="53086"/>
                </a:lnTo>
                <a:lnTo>
                  <a:pt x="3082925" y="27177"/>
                </a:lnTo>
                <a:close/>
              </a:path>
              <a:path w="3443604" h="78105">
                <a:moveTo>
                  <a:pt x="3134740" y="27050"/>
                </a:moveTo>
                <a:lnTo>
                  <a:pt x="3108832" y="27050"/>
                </a:lnTo>
                <a:lnTo>
                  <a:pt x="3108959" y="52958"/>
                </a:lnTo>
                <a:lnTo>
                  <a:pt x="3134868" y="52958"/>
                </a:lnTo>
                <a:lnTo>
                  <a:pt x="3134740" y="27050"/>
                </a:lnTo>
                <a:close/>
              </a:path>
              <a:path w="3443604" h="78105">
                <a:moveTo>
                  <a:pt x="3186556" y="26796"/>
                </a:moveTo>
                <a:lnTo>
                  <a:pt x="3160649" y="26924"/>
                </a:lnTo>
                <a:lnTo>
                  <a:pt x="3160776" y="52831"/>
                </a:lnTo>
                <a:lnTo>
                  <a:pt x="3186683" y="52704"/>
                </a:lnTo>
                <a:lnTo>
                  <a:pt x="3186556" y="26796"/>
                </a:lnTo>
                <a:close/>
              </a:path>
              <a:path w="3443604" h="78105">
                <a:moveTo>
                  <a:pt x="3238373" y="26542"/>
                </a:moveTo>
                <a:lnTo>
                  <a:pt x="3212464" y="26669"/>
                </a:lnTo>
                <a:lnTo>
                  <a:pt x="3212592" y="52577"/>
                </a:lnTo>
                <a:lnTo>
                  <a:pt x="3238500" y="52450"/>
                </a:lnTo>
                <a:lnTo>
                  <a:pt x="3238373" y="26542"/>
                </a:lnTo>
                <a:close/>
              </a:path>
              <a:path w="3443604" h="78105">
                <a:moveTo>
                  <a:pt x="3290188" y="26415"/>
                </a:moveTo>
                <a:lnTo>
                  <a:pt x="3264280" y="26415"/>
                </a:lnTo>
                <a:lnTo>
                  <a:pt x="3264407" y="52324"/>
                </a:lnTo>
                <a:lnTo>
                  <a:pt x="3290315" y="52324"/>
                </a:lnTo>
                <a:lnTo>
                  <a:pt x="3290188" y="26415"/>
                </a:lnTo>
                <a:close/>
              </a:path>
              <a:path w="3443604" h="78105">
                <a:moveTo>
                  <a:pt x="3342004" y="26162"/>
                </a:moveTo>
                <a:lnTo>
                  <a:pt x="3316097" y="26288"/>
                </a:lnTo>
                <a:lnTo>
                  <a:pt x="3316224" y="52196"/>
                </a:lnTo>
                <a:lnTo>
                  <a:pt x="3342131" y="52069"/>
                </a:lnTo>
                <a:lnTo>
                  <a:pt x="3342004" y="26162"/>
                </a:lnTo>
                <a:close/>
              </a:path>
              <a:path w="3443604" h="78105">
                <a:moveTo>
                  <a:pt x="3440825" y="25907"/>
                </a:moveTo>
                <a:lnTo>
                  <a:pt x="3393821" y="25907"/>
                </a:lnTo>
                <a:lnTo>
                  <a:pt x="3393948" y="51815"/>
                </a:lnTo>
                <a:lnTo>
                  <a:pt x="3368432" y="51941"/>
                </a:lnTo>
                <a:lnTo>
                  <a:pt x="3368881" y="54113"/>
                </a:lnTo>
                <a:lnTo>
                  <a:pt x="3377247" y="66452"/>
                </a:lnTo>
                <a:lnTo>
                  <a:pt x="3389614" y="74743"/>
                </a:lnTo>
                <a:lnTo>
                  <a:pt x="3404743" y="77724"/>
                </a:lnTo>
                <a:lnTo>
                  <a:pt x="3419867" y="74596"/>
                </a:lnTo>
                <a:lnTo>
                  <a:pt x="3432206" y="66230"/>
                </a:lnTo>
                <a:lnTo>
                  <a:pt x="3440497" y="53863"/>
                </a:lnTo>
                <a:lnTo>
                  <a:pt x="3443478" y="38734"/>
                </a:lnTo>
                <a:lnTo>
                  <a:pt x="3440825" y="25907"/>
                </a:lnTo>
                <a:close/>
              </a:path>
              <a:path w="3443604" h="78105">
                <a:moveTo>
                  <a:pt x="3368030" y="49998"/>
                </a:moveTo>
                <a:lnTo>
                  <a:pt x="3368039" y="51942"/>
                </a:lnTo>
                <a:lnTo>
                  <a:pt x="3368432" y="51941"/>
                </a:lnTo>
                <a:lnTo>
                  <a:pt x="3368030" y="49998"/>
                </a:lnTo>
                <a:close/>
              </a:path>
              <a:path w="3443604" h="78105">
                <a:moveTo>
                  <a:pt x="3393821" y="25907"/>
                </a:moveTo>
                <a:lnTo>
                  <a:pt x="3368306" y="26034"/>
                </a:lnTo>
                <a:lnTo>
                  <a:pt x="3367922" y="27981"/>
                </a:lnTo>
                <a:lnTo>
                  <a:pt x="3368030" y="49998"/>
                </a:lnTo>
                <a:lnTo>
                  <a:pt x="3368432" y="51941"/>
                </a:lnTo>
                <a:lnTo>
                  <a:pt x="3393948" y="51815"/>
                </a:lnTo>
                <a:lnTo>
                  <a:pt x="3393821" y="25907"/>
                </a:lnTo>
                <a:close/>
              </a:path>
              <a:path w="3443604" h="78105">
                <a:moveTo>
                  <a:pt x="3367922" y="27981"/>
                </a:moveTo>
                <a:lnTo>
                  <a:pt x="3365754" y="38988"/>
                </a:lnTo>
                <a:lnTo>
                  <a:pt x="3368030" y="49998"/>
                </a:lnTo>
                <a:lnTo>
                  <a:pt x="3367922" y="27981"/>
                </a:lnTo>
                <a:close/>
              </a:path>
              <a:path w="3443604" h="78105">
                <a:moveTo>
                  <a:pt x="3368306" y="26033"/>
                </a:moveTo>
                <a:lnTo>
                  <a:pt x="3367912" y="26034"/>
                </a:lnTo>
                <a:lnTo>
                  <a:pt x="3367922" y="27981"/>
                </a:lnTo>
                <a:lnTo>
                  <a:pt x="3368306" y="26033"/>
                </a:lnTo>
                <a:close/>
              </a:path>
              <a:path w="3443604" h="78105">
                <a:moveTo>
                  <a:pt x="3404488" y="0"/>
                </a:moveTo>
                <a:lnTo>
                  <a:pt x="3389364" y="3127"/>
                </a:lnTo>
                <a:lnTo>
                  <a:pt x="3377025" y="11493"/>
                </a:lnTo>
                <a:lnTo>
                  <a:pt x="3368734" y="23860"/>
                </a:lnTo>
                <a:lnTo>
                  <a:pt x="3368306" y="26033"/>
                </a:lnTo>
                <a:lnTo>
                  <a:pt x="3440825" y="25907"/>
                </a:lnTo>
                <a:lnTo>
                  <a:pt x="3440350" y="23610"/>
                </a:lnTo>
                <a:lnTo>
                  <a:pt x="3431984" y="11271"/>
                </a:lnTo>
                <a:lnTo>
                  <a:pt x="3419617" y="2980"/>
                </a:lnTo>
                <a:lnTo>
                  <a:pt x="3404488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6592" y="1086739"/>
            <a:ext cx="7198359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602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Klasifikasi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Perangkat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Eksternal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"/>
              <a:cs typeface="Arial"/>
            </a:endParaRPr>
          </a:p>
          <a:p>
            <a:pPr marL="12700" marR="64769" indent="4937125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Human</a:t>
            </a:r>
            <a:r>
              <a:rPr sz="1800" b="1" spc="-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Readable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berhubungan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manusia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sebagai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pengguna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Contohnya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monitor,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keyboard,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mouse,</a:t>
            </a:r>
            <a:endParaRPr sz="1800">
              <a:latin typeface="Verdana"/>
              <a:cs typeface="Verdana"/>
            </a:endParaRPr>
          </a:p>
          <a:p>
            <a:pPr marR="6413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printer,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joystick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Verdana"/>
              <a:cs typeface="Verdana"/>
            </a:endParaRPr>
          </a:p>
          <a:p>
            <a:pPr marL="440690" marR="64769" indent="4360545" algn="just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Machine Readable </a:t>
            </a:r>
            <a:r>
              <a:rPr sz="1800" b="1" spc="-6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bergubungan dengan peralatan. Biasanya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berupa modul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sensor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monitoring dan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kontrol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endParaRPr sz="1800">
              <a:latin typeface="Verdana"/>
              <a:cs typeface="Verdana"/>
            </a:endParaRPr>
          </a:p>
          <a:p>
            <a:pPr marL="5211445" algn="just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Verdana"/>
              <a:cs typeface="Verdana"/>
            </a:endParaRPr>
          </a:p>
          <a:p>
            <a:pPr marR="63500" algn="r">
              <a:lnSpc>
                <a:spcPct val="100000"/>
              </a:lnSpc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Communication</a:t>
            </a:r>
            <a:endParaRPr sz="1800">
              <a:latin typeface="Verdana"/>
              <a:cs typeface="Verdana"/>
            </a:endParaRPr>
          </a:p>
          <a:p>
            <a:pPr marR="6731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berhubungan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komunikasi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jarak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jauh.</a:t>
            </a:r>
            <a:endParaRPr sz="1800">
              <a:latin typeface="Verdana"/>
              <a:cs typeface="Verdana"/>
            </a:endParaRPr>
          </a:p>
          <a:p>
            <a:pPr marR="6413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Contohnya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NIC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Modem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1882</Words>
  <Application>Microsoft Office PowerPoint</Application>
  <PresentationFormat>On-screen Show (4:3)</PresentationFormat>
  <Paragraphs>413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Organisasi &amp; Arsitektur Komputer</vt:lpstr>
      <vt:lpstr>Flash Back </vt:lpstr>
      <vt:lpstr>Fungsi Komponen Komputer</vt:lpstr>
      <vt:lpstr>Modul Input / Output</vt:lpstr>
      <vt:lpstr>The Reason of Modul I/O</vt:lpstr>
      <vt:lpstr>Fungsi Utama Modul I/O</vt:lpstr>
      <vt:lpstr>Generic Modul of I/O Module</vt:lpstr>
      <vt:lpstr>Perangkat Eksternal</vt:lpstr>
      <vt:lpstr>Klasifikasi Perangkat Eksternal</vt:lpstr>
      <vt:lpstr>Fungsi Modul I/O</vt:lpstr>
      <vt:lpstr>Fungsi Modul I/O</vt:lpstr>
      <vt:lpstr>Fungsi Modul I/O</vt:lpstr>
      <vt:lpstr>Fungsi Modul I/O</vt:lpstr>
      <vt:lpstr>Fungsi Modul I/O</vt:lpstr>
      <vt:lpstr>Fungsi Modul I/O</vt:lpstr>
      <vt:lpstr>Fungsi Modul I/O</vt:lpstr>
      <vt:lpstr>Struktur Modul I/O</vt:lpstr>
      <vt:lpstr>Teknik Input / Output</vt:lpstr>
      <vt:lpstr>Teknik Input / Output</vt:lpstr>
      <vt:lpstr>Teknik Input / Output</vt:lpstr>
      <vt:lpstr>Teknik Input / Output</vt:lpstr>
      <vt:lpstr>Teknik I/O Terprogram</vt:lpstr>
      <vt:lpstr>Klasifikasi Perintah I/O</vt:lpstr>
      <vt:lpstr>Klasifikasi Perintah I/O</vt:lpstr>
      <vt:lpstr>Ilustrasi Diagram Blok Programmed I/O</vt:lpstr>
      <vt:lpstr>Diagram Transfer Data Programmed I/O</vt:lpstr>
      <vt:lpstr>Interrupt Driven I/O</vt:lpstr>
      <vt:lpstr>Ilustrasi Diagram Blok Interrupt Driven I/O</vt:lpstr>
      <vt:lpstr>Diagram Transfer Data Interrupt Mode I/O</vt:lpstr>
      <vt:lpstr>Direct Memory Access (DMA)</vt:lpstr>
      <vt:lpstr>Direct Memory Access (DMA)</vt:lpstr>
      <vt:lpstr>Direct Memory Access (DMA)</vt:lpstr>
      <vt:lpstr>Blok Diagram DMA</vt:lpstr>
      <vt:lpstr>Konfigurasi Modul DMA</vt:lpstr>
      <vt:lpstr>Slide 35</vt:lpstr>
      <vt:lpstr>Diagram Transfer Data DMA Mode I/O</vt:lpstr>
      <vt:lpstr>Sistem Bus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1</cp:revision>
  <dcterms:created xsi:type="dcterms:W3CDTF">2023-11-09T14:18:10Z</dcterms:created>
  <dcterms:modified xsi:type="dcterms:W3CDTF">2023-11-09T15:15:01Z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