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7" r:id="rId3"/>
    <p:sldId id="257" r:id="rId4"/>
    <p:sldId id="300" r:id="rId5"/>
    <p:sldId id="305" r:id="rId6"/>
    <p:sldId id="310" r:id="rId7"/>
    <p:sldId id="311" r:id="rId8"/>
    <p:sldId id="312" r:id="rId9"/>
    <p:sldId id="313" r:id="rId10"/>
    <p:sldId id="314" r:id="rId11"/>
    <p:sldId id="315" r:id="rId12"/>
    <p:sldId id="306" r:id="rId13"/>
    <p:sldId id="302" r:id="rId14"/>
    <p:sldId id="301" r:id="rId15"/>
    <p:sldId id="303" r:id="rId16"/>
    <p:sldId id="304" r:id="rId17"/>
    <p:sldId id="299" r:id="rId18"/>
  </p:sldIdLst>
  <p:sldSz cx="9906000" cy="6858000" type="A4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84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8AB7-B56F-4822-878B-11A4A5F9978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E394-E309-47DB-B3B7-9639C2DEBE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F1FB-6E17-4ACE-8CA3-1B7AAD109835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743199"/>
            <a:ext cx="8420100" cy="857251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Sistem</a:t>
            </a:r>
            <a:r>
              <a:rPr lang="en-US" sz="4000" b="1" dirty="0"/>
              <a:t> </a:t>
            </a:r>
            <a:r>
              <a:rPr lang="en-US" sz="4000" b="1" dirty="0" err="1"/>
              <a:t>Terdistribusi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934200" cy="1371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Pengampu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MARDIANTO,S.Kom.,M.Cs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USN STATU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1600200"/>
            <a:ext cx="1066356" cy="9483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F449-4D0F-42D7-BD53-E489029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Tracking cellular Phone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E52D2B-50B6-4CCA-8855-8D4966BA9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21" y="1417638"/>
            <a:ext cx="9526758" cy="56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3106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D46D-DB34-4785-8F1E-363E6BAF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Global positioning systems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74396A-26A7-439B-85F4-DADF2BB6D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850" y="1415293"/>
            <a:ext cx="8904849" cy="51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31797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ACF0-C898-4EB0-A916-954B07B8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Karakteristik</a:t>
            </a:r>
            <a:r>
              <a:rPr lang="en-US" dirty="0"/>
              <a:t> Sister (</a:t>
            </a:r>
            <a:r>
              <a:rPr lang="en-US" b="1" dirty="0"/>
              <a:t>Concurrency)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496B-5072-4DDD-8E56-3A8DF06B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nn-NO" dirty="0"/>
              <a:t>Sinkronisasi dan koordinasi dengan message </a:t>
            </a:r>
            <a:r>
              <a:rPr lang="en-US" dirty="0"/>
              <a:t>passing</a:t>
            </a:r>
          </a:p>
          <a:p>
            <a:r>
              <a:rPr lang="en-US" dirty="0"/>
              <a:t>Sharing resources </a:t>
            </a:r>
            <a:r>
              <a:rPr lang="en-US" dirty="0" err="1"/>
              <a:t>Contoh</a:t>
            </a:r>
            <a:r>
              <a:rPr lang="en-US" dirty="0"/>
              <a:t>: WEB </a:t>
            </a:r>
            <a:r>
              <a:rPr lang="en-US" dirty="0" err="1"/>
              <a:t>diakses</a:t>
            </a:r>
            <a:r>
              <a:rPr lang="en-US" dirty="0"/>
              <a:t> oleh </a:t>
            </a:r>
            <a:r>
              <a:rPr lang="en-US" dirty="0" err="1"/>
              <a:t>bnyk</a:t>
            </a:r>
            <a:r>
              <a:rPr lang="en-US" dirty="0"/>
              <a:t> orang</a:t>
            </a:r>
          </a:p>
          <a:p>
            <a:pPr algn="just"/>
            <a:r>
              <a:rPr lang="pt-BR" dirty="0"/>
              <a:t>Masalah umum dalam sistem </a:t>
            </a:r>
            <a:r>
              <a:rPr lang="pt-BR" b="1" dirty="0"/>
              <a:t>concurrent </a:t>
            </a:r>
            <a:r>
              <a:rPr lang="pt-BR" dirty="0"/>
              <a:t>yaitu</a:t>
            </a:r>
            <a:r>
              <a:rPr lang="pt-BR" b="1" dirty="0"/>
              <a:t> </a:t>
            </a:r>
            <a:r>
              <a:rPr lang="en-US" dirty="0"/>
              <a:t>Deadlock dan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04837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CD3D-2E4A-42BC-9F90-D24F7D74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B7DE-18B5-4B2D-98F4-7AD96C1A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Middleware </a:t>
            </a:r>
            <a:r>
              <a:rPr lang="en-US" dirty="0" err="1"/>
              <a:t>merupakan</a:t>
            </a:r>
            <a:r>
              <a:rPr lang="en-US" dirty="0"/>
              <a:t> software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Middleware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server.</a:t>
            </a:r>
          </a:p>
          <a:p>
            <a:pPr algn="just"/>
            <a:r>
              <a:rPr lang="en-US" dirty="0"/>
              <a:t>Middleware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disebut</a:t>
            </a:r>
            <a:r>
              <a:rPr lang="en-US" dirty="0"/>
              <a:t> protocol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lapisan</a:t>
            </a:r>
            <a:r>
              <a:rPr lang="en-US" dirty="0"/>
              <a:t> Application layer pada </a:t>
            </a:r>
            <a:r>
              <a:rPr lang="en-US" dirty="0" err="1"/>
              <a:t>arsitektur</a:t>
            </a:r>
            <a:r>
              <a:rPr lang="en-US" dirty="0"/>
              <a:t> TCP/IP</a:t>
            </a:r>
          </a:p>
        </p:txBody>
      </p:sp>
    </p:spTree>
    <p:extLst>
      <p:ext uri="{BB962C8B-B14F-4D97-AF65-F5344CB8AC3E}">
        <p14:creationId xmlns:p14="http://schemas.microsoft.com/office/powerpoint/2010/main" val="3025362421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DA94-E075-4596-A642-A6834251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in </a:t>
            </a:r>
            <a:r>
              <a:rPr lang="en-US" dirty="0" err="1"/>
              <a:t>Middelware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41D5CB-319E-4F19-BA7F-31AC1F5B1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17638"/>
            <a:ext cx="8450016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3007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A8FF-8950-4197-9058-71CDA724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Common Object Request Broker Architecture (CORBA)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1A83-CC5D-4B1F-BEF8-B2BF998D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COBRA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spesiﬁkasi</a:t>
            </a:r>
            <a:r>
              <a:rPr lang="en-US" dirty="0"/>
              <a:t> middleware yang ideal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dan 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. </a:t>
            </a:r>
          </a:p>
          <a:p>
            <a:r>
              <a:rPr lang="en-US" dirty="0" err="1"/>
              <a:t>Arsitektur</a:t>
            </a:r>
            <a:r>
              <a:rPr lang="en-US" dirty="0"/>
              <a:t> CORBA </a:t>
            </a:r>
            <a:r>
              <a:rPr lang="en-US" dirty="0" err="1"/>
              <a:t>berbasis</a:t>
            </a:r>
            <a:r>
              <a:rPr lang="en-US" dirty="0"/>
              <a:t> pada model </a:t>
            </a:r>
            <a:r>
              <a:rPr lang="en-US" dirty="0" err="1"/>
              <a:t>objek</a:t>
            </a:r>
            <a:r>
              <a:rPr lang="en-US" dirty="0"/>
              <a:t>.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25466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3B3-4F39-4F70-91AA-337E5D2F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Distributed Component Object Model(DCOM)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4197-1905-4D06-8911-3B7CE0F6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mengaktian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(software)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(Spangler, 2004).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i="1" dirty="0"/>
              <a:t>DCOM </a:t>
            </a:r>
            <a:r>
              <a:rPr lang="en-US" i="1" dirty="0" err="1"/>
              <a:t>menerapkan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Klien</a:t>
            </a:r>
            <a:r>
              <a:rPr lang="en-US" i="1" dirty="0"/>
              <a:t>-Server.</a:t>
            </a:r>
            <a:endParaRPr lang="en-US" dirty="0"/>
          </a:p>
          <a:p>
            <a:r>
              <a:rPr lang="en-US" dirty="0" err="1"/>
              <a:t>Tujuan</a:t>
            </a:r>
            <a:r>
              <a:rPr lang="en-US" dirty="0"/>
              <a:t> DCOM </a:t>
            </a:r>
            <a:r>
              <a:rPr lang="en-US" dirty="0" err="1"/>
              <a:t>adalah</a:t>
            </a:r>
            <a:r>
              <a:rPr lang="en-US" dirty="0"/>
              <a:t> agar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diregister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di </a:t>
            </a:r>
            <a:r>
              <a:rPr lang="en-US" dirty="0" err="1"/>
              <a:t>akses</a:t>
            </a:r>
            <a:r>
              <a:rPr lang="en-US" dirty="0"/>
              <a:t> oleh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79101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8050" y="3124200"/>
            <a:ext cx="1485900" cy="609600"/>
          </a:xfrm>
        </p:spPr>
        <p:txBody>
          <a:bodyPr>
            <a:normAutofit/>
          </a:bodyPr>
          <a:lstStyle/>
          <a:p>
            <a:r>
              <a:rPr lang="en-US" sz="2400" dirty="0" err="1"/>
              <a:t>Biodata</a:t>
            </a:r>
            <a:endParaRPr lang="en-US" sz="240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3219450" y="762000"/>
            <a:ext cx="6273800" cy="5486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/>
              <a:t>    </a:t>
            </a:r>
            <a:r>
              <a:rPr lang="en-US" b="1" dirty="0" err="1"/>
              <a:t>Mardianto</a:t>
            </a:r>
            <a:r>
              <a:rPr lang="en-US" b="1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fi-FI" b="1" dirty="0"/>
              <a:t>sarjana Komputer pada Prodi Sistem Informasi (2011) dari Universitas 19 November Kolaka</a:t>
            </a:r>
            <a:r>
              <a:rPr lang="en-US" b="1" dirty="0"/>
              <a:t>, Indonesia. </a:t>
            </a:r>
            <a:r>
              <a:rPr lang="it-IT" dirty="0"/>
              <a:t>Kemudian ia mengikuti studi lanjut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b="1" dirty="0" err="1"/>
              <a:t>Megister</a:t>
            </a:r>
            <a:r>
              <a:rPr lang="en-US" b="1" dirty="0"/>
              <a:t> Of Computer Science (2015), M.Cs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minat</a:t>
            </a:r>
            <a:r>
              <a:rPr lang="en-US" b="1" dirty="0"/>
              <a:t> Computer System and Network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Jurusan</a:t>
            </a:r>
            <a:r>
              <a:rPr lang="en-US" b="1" dirty="0"/>
              <a:t> Computer Science, </a:t>
            </a:r>
            <a:r>
              <a:rPr lang="en-US" b="1" dirty="0" err="1"/>
              <a:t>Universitas</a:t>
            </a:r>
            <a:r>
              <a:rPr lang="en-US" b="1" dirty="0"/>
              <a:t> </a:t>
            </a:r>
            <a:r>
              <a:rPr lang="en-US" b="1" dirty="0" err="1"/>
              <a:t>Gadjah</a:t>
            </a:r>
            <a:r>
              <a:rPr lang="en-US" b="1" dirty="0"/>
              <a:t> </a:t>
            </a:r>
            <a:r>
              <a:rPr lang="en-US" b="1" dirty="0" err="1"/>
              <a:t>Mada</a:t>
            </a:r>
            <a:r>
              <a:rPr lang="en-US" b="1" dirty="0"/>
              <a:t>, Yogyakarta, Indonesia.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USN </a:t>
            </a:r>
            <a:r>
              <a:rPr lang="en-US" dirty="0" err="1"/>
              <a:t>Kolaka</a:t>
            </a:r>
            <a:r>
              <a:rPr lang="en-US" dirty="0"/>
              <a:t> </a:t>
            </a:r>
            <a:r>
              <a:rPr lang="es-ES" dirty="0"/>
              <a:t>dan </a:t>
            </a:r>
            <a:r>
              <a:rPr lang="es-ES" dirty="0" err="1"/>
              <a:t>mengajar</a:t>
            </a:r>
            <a:r>
              <a:rPr lang="es-ES" dirty="0"/>
              <a:t> pada </a:t>
            </a:r>
            <a:r>
              <a:rPr lang="en-US" dirty="0"/>
              <a:t>Program </a:t>
            </a:r>
            <a:r>
              <a:rPr lang="en-US" dirty="0" err="1"/>
              <a:t>Sarjana</a:t>
            </a:r>
            <a:r>
              <a:rPr lang="en-US" dirty="0"/>
              <a:t> (S-1)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Sembilanbelas</a:t>
            </a:r>
            <a:r>
              <a:rPr lang="en-US" dirty="0"/>
              <a:t> November </a:t>
            </a:r>
            <a:r>
              <a:rPr lang="en-US" dirty="0" err="1"/>
              <a:t>Kolaka</a:t>
            </a:r>
            <a:r>
              <a:rPr lang="fi-FI" dirty="0"/>
              <a:t>. Minat risetnya meliputi : </a:t>
            </a:r>
            <a:r>
              <a:rPr lang="fi-FI" b="1" i="1" dirty="0"/>
              <a:t>Network</a:t>
            </a:r>
            <a:r>
              <a:rPr lang="fi-FI" b="1" dirty="0"/>
              <a:t> </a:t>
            </a:r>
            <a:r>
              <a:rPr lang="en-US" b="1" i="1" dirty="0"/>
              <a:t>Security, Computer Networking, Distributed System, Sensor Network, Wireless and mobile communication system, Digital Signal Processing, embedded systems, System Control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 err="1"/>
              <a:t>Sofware</a:t>
            </a:r>
            <a:r>
              <a:rPr lang="en-US" b="1" i="1" dirty="0"/>
              <a:t> Design </a:t>
            </a:r>
          </a:p>
        </p:txBody>
      </p:sp>
      <p:pic>
        <p:nvPicPr>
          <p:cNvPr id="6" name="Content Placeholder 15" descr="Picture0210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7850" y="762000"/>
            <a:ext cx="2146300" cy="2381076"/>
          </a:xfr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274638"/>
            <a:ext cx="9163050" cy="8683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19050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		= 30 %</a:t>
            </a:r>
          </a:p>
          <a:p>
            <a:r>
              <a:rPr lang="en-US" dirty="0"/>
              <a:t>UTS		= 30 %</a:t>
            </a:r>
          </a:p>
          <a:p>
            <a:r>
              <a:rPr lang="en-US" dirty="0"/>
              <a:t>UAS		= 40 %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90600"/>
            <a:ext cx="8750300" cy="8382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Terdistribusi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2286001"/>
            <a:ext cx="8915400" cy="358139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otonom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transparan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fi-FI" dirty="0"/>
              <a:t>satu kesatuan (tanembaum)</a:t>
            </a:r>
          </a:p>
          <a:p>
            <a:pPr algn="just"/>
            <a:r>
              <a:rPr lang="en-US" dirty="0" err="1"/>
              <a:t>Secara</a:t>
            </a:r>
            <a:r>
              <a:rPr lang="en-US" dirty="0"/>
              <a:t> normal,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oleh </a:t>
            </a:r>
            <a:r>
              <a:rPr lang="en-US" dirty="0" err="1"/>
              <a:t>jaringan</a:t>
            </a:r>
            <a:r>
              <a:rPr lang="en-US" dirty="0"/>
              <a:t> computer </a:t>
            </a:r>
            <a:r>
              <a:rPr lang="en-US" dirty="0" err="1"/>
              <a:t>berbasis</a:t>
            </a:r>
            <a:r>
              <a:rPr lang="en-US" dirty="0"/>
              <a:t> TCP/IP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03F3-D3E7-4C97-8340-089AEB80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894924-90A1-463F-9C85-6A204A503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98" y="1219200"/>
            <a:ext cx="8458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71774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011A-19DE-4778-80C8-F1CA7311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Sister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C920-DEAA-4FA2-BBFC-EC1229C8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r>
              <a:rPr lang="en-US" dirty="0"/>
              <a:t>Intranet</a:t>
            </a:r>
          </a:p>
          <a:p>
            <a:r>
              <a:rPr lang="en-US" dirty="0"/>
              <a:t>Mobile Computing</a:t>
            </a:r>
          </a:p>
          <a:p>
            <a:r>
              <a:rPr lang="en-US" dirty="0"/>
              <a:t>Automated banking systems</a:t>
            </a:r>
          </a:p>
          <a:p>
            <a:r>
              <a:rPr lang="en-US" dirty="0"/>
              <a:t>Tracking roaming cellular phones</a:t>
            </a:r>
          </a:p>
          <a:p>
            <a:r>
              <a:rPr lang="en-US" dirty="0"/>
              <a:t>Global positioning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05382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5E46-CBA3-490C-9AD1-513FD039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Internet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4D0D0-D788-4AAD-A99E-72FF2D0B8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10" y="1409699"/>
            <a:ext cx="9055490" cy="52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81766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D42B-82E7-4F10-A283-65137D5A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577F-C088-40F1-8B64-E498775B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privat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protokol-protokol</a:t>
            </a:r>
            <a:r>
              <a:rPr lang="en-US" dirty="0"/>
              <a:t> Internet (TCP/IP),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fi-FI" dirty="0"/>
              <a:t>membagi informasi rahasia </a:t>
            </a:r>
            <a:r>
              <a:rPr lang="fi-FI" b="1" dirty="0"/>
              <a:t>perusahaan atau operasi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karyawannya</a:t>
            </a:r>
            <a:r>
              <a:rPr lang="en-US" dirty="0"/>
              <a:t>. </a:t>
            </a:r>
          </a:p>
          <a:p>
            <a:r>
              <a:rPr lang="en-US" dirty="0" err="1"/>
              <a:t>Bersifat</a:t>
            </a:r>
            <a:r>
              <a:rPr lang="en-US" dirty="0"/>
              <a:t> internal (</a:t>
            </a:r>
            <a:r>
              <a:rPr lang="en-US" dirty="0" err="1"/>
              <a:t>cth</a:t>
            </a:r>
            <a:r>
              <a:rPr lang="en-US" dirty="0"/>
              <a:t>: web internal)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5214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DF90-1C5E-43CA-A756-E01D8E17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Computing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6153DA-F0FC-40C8-B356-E148019DC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199"/>
            <a:ext cx="8572500" cy="41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03479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870B-3218-4F08-9A65-ABC0D41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58302-043D-4963-84D4-F8D2DE1E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2600"/>
            <a:ext cx="8915400" cy="50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39684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4F46D1DB-4E3F-4D27-9076-C242CF3D13E0}"/>
  <p:tag name="ISPRING_RESOURCE_FOLDER" val="E:\Semester Gasal S1\Komdat\Komdat S1 USN Kolaka\BAB I\"/>
  <p:tag name="ISPRING_PRESENTATION_PATH" val="E:\Semester Gasal S1\Komdat\Komdat S1 USN Kolaka\BAB I.pptx"/>
  <p:tag name="ISPRING_PROJECT_FOLDER_UPDATED" val="1"/>
  <p:tag name="ISPRING_SCREEN_RECS_UPDATED" val="E:\Semester Gasal S1\Komdat\Komdat S1 USN Kolaka\BAB I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415</Words>
  <Application>Microsoft Office PowerPoint</Application>
  <PresentationFormat>A4 Paper (210x297 mm)</PresentationFormat>
  <Paragraphs>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Sistem Terdistribusi</vt:lpstr>
      <vt:lpstr>Kontrak Kuliah</vt:lpstr>
      <vt:lpstr>Sistem Terdistribusi</vt:lpstr>
      <vt:lpstr>Jaringan Komputer</vt:lpstr>
      <vt:lpstr>Contoh Sister</vt:lpstr>
      <vt:lpstr>Internet</vt:lpstr>
      <vt:lpstr>Intranet</vt:lpstr>
      <vt:lpstr>Mobile Computing</vt:lpstr>
      <vt:lpstr>ATM</vt:lpstr>
      <vt:lpstr>Tracking cellular Phone</vt:lpstr>
      <vt:lpstr>Global positioning systems</vt:lpstr>
      <vt:lpstr>Karakteristik Sister (Concurrency)</vt:lpstr>
      <vt:lpstr>Middleware</vt:lpstr>
      <vt:lpstr>Distributed System in Middelware</vt:lpstr>
      <vt:lpstr>Common Object Request Broker Architecture (CORBA)</vt:lpstr>
      <vt:lpstr>Distributed Component Object Model(DCOM)</vt:lpstr>
      <vt:lpstr>Biodata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 MODEL SISTEM KOMUNIKASI</dc:title>
  <dc:creator>MARDIANTO</dc:creator>
  <cp:lastModifiedBy>Windows 10</cp:lastModifiedBy>
  <cp:revision>47</cp:revision>
  <dcterms:created xsi:type="dcterms:W3CDTF">2016-10-13T14:12:25Z</dcterms:created>
  <dcterms:modified xsi:type="dcterms:W3CDTF">2019-09-04T16:08:27Z</dcterms:modified>
</cp:coreProperties>
</file>