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906000" cy="6858000" type="A4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1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8420100" cy="8572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ARSITEKTUR SISTEM TERDISTRIBUSI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006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752600"/>
            <a:ext cx="2050978" cy="18240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60020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1828800"/>
            <a:ext cx="2290763" cy="148465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200400" cy="685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295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Centralized Architectures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533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87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6438900" cy="1020762"/>
          </a:xfrm>
        </p:spPr>
        <p:txBody>
          <a:bodyPr>
            <a:noAutofit/>
          </a:bodyPr>
          <a:lstStyle/>
          <a:p>
            <a:r>
              <a:rPr lang="en-US" sz="2800" b="1" dirty="0"/>
              <a:t>Centralized Architectures (Client-Server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Centralized System :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data, proses </a:t>
            </a:r>
            <a:r>
              <a:rPr lang="en-US" dirty="0" err="1" smtClean="0"/>
              <a:t>dan</a:t>
            </a:r>
            <a:r>
              <a:rPr lang="en-US" dirty="0" smtClean="0"/>
              <a:t> interface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. User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terminal </a:t>
            </a:r>
            <a:r>
              <a:rPr lang="en-US" dirty="0" err="1" smtClean="0"/>
              <a:t>atau</a:t>
            </a:r>
            <a:r>
              <a:rPr lang="en-US" dirty="0" smtClean="0"/>
              <a:t> emulator terminal</a:t>
            </a:r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computer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 CPU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endParaRPr lang="en-US" dirty="0" smtClean="0"/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endParaRPr lang="en-US" dirty="0" smtClean="0"/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45809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781800" cy="715962"/>
          </a:xfrm>
        </p:spPr>
        <p:txBody>
          <a:bodyPr>
            <a:noAutofit/>
          </a:bodyPr>
          <a:lstStyle/>
          <a:p>
            <a:r>
              <a:rPr lang="en-US" sz="2800" b="1" dirty="0"/>
              <a:t>Centralized Architectures (Client-Server)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143000"/>
            <a:ext cx="4953000" cy="4419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72151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6613920" cy="1143000"/>
          </a:xfrm>
        </p:spPr>
        <p:txBody>
          <a:bodyPr/>
          <a:lstStyle/>
          <a:p>
            <a:pPr algn="l"/>
            <a:r>
              <a:rPr lang="en-US" b="1" dirty="0"/>
              <a:t>Architectures </a:t>
            </a:r>
            <a:r>
              <a:rPr lang="en-US" b="1" dirty="0" smtClean="0"/>
              <a:t>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191000"/>
            <a:ext cx="9182100" cy="19351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Client-server </a:t>
            </a:r>
            <a:r>
              <a:rPr lang="en-US" dirty="0" err="1" smtClean="0"/>
              <a:t>ungul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setup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yang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43900" cy="2209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98206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Application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User Interface Level </a:t>
            </a:r>
            <a:r>
              <a:rPr lang="en-US" dirty="0" smtClean="0"/>
              <a:t>: GUI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end user</a:t>
            </a:r>
          </a:p>
          <a:p>
            <a:r>
              <a:rPr lang="en-US" b="1" dirty="0" smtClean="0"/>
              <a:t>Processing level :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pemerosessan</a:t>
            </a:r>
            <a:r>
              <a:rPr lang="en-US" dirty="0" smtClean="0"/>
              <a:t> data –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endParaRPr lang="en-US" dirty="0" smtClean="0"/>
          </a:p>
          <a:p>
            <a:r>
              <a:rPr lang="en-US" b="1" dirty="0" smtClean="0"/>
              <a:t>Data Level :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basis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persisten</a:t>
            </a:r>
            <a:r>
              <a:rPr lang="en-US" dirty="0" smtClean="0"/>
              <a:t> 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yang </a:t>
            </a:r>
            <a:r>
              <a:rPr lang="en-US" dirty="0" err="1" smtClean="0"/>
              <a:t>mengaksesnya</a:t>
            </a:r>
            <a:endParaRPr lang="en-US" dirty="0"/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File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2922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Application </a:t>
            </a:r>
            <a:r>
              <a:rPr lang="en-US" b="1" dirty="0" smtClean="0"/>
              <a:t>Layering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865942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4855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Multitier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logikal</a:t>
            </a:r>
            <a:r>
              <a:rPr lang="en-US" dirty="0"/>
              <a:t> Layer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client server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 Ada </a:t>
            </a:r>
            <a:r>
              <a:rPr lang="en-US" dirty="0" err="1" smtClean="0"/>
              <a:t>dua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 Client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err="1"/>
              <a:t>pada</a:t>
            </a:r>
            <a:r>
              <a:rPr lang="en-US" dirty="0"/>
              <a:t> user-interface level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 Server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/>
              <a:t>dan</a:t>
            </a:r>
            <a:r>
              <a:rPr lang="en-US" dirty="0"/>
              <a:t> data level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51170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4389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2 tier </a:t>
            </a:r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58428"/>
            <a:ext cx="6096000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184378"/>
            <a:ext cx="4876800" cy="10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72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4525963"/>
          </a:xfrm>
        </p:spPr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kadang</a:t>
            </a:r>
            <a:r>
              <a:rPr lang="en-US" dirty="0"/>
              <a:t> server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client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program </a:t>
            </a:r>
            <a:r>
              <a:rPr lang="en-US" dirty="0" err="1"/>
              <a:t>pada</a:t>
            </a:r>
            <a:r>
              <a:rPr lang="en-US" dirty="0"/>
              <a:t> processing level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server yang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 smtClean="0"/>
              <a:t>mesin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3</a:t>
            </a:r>
            <a:r>
              <a:rPr lang="en-US" b="1" dirty="0" smtClean="0"/>
              <a:t> tier architecture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08184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68362"/>
            <a:ext cx="7105650" cy="3657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3</a:t>
            </a:r>
            <a:r>
              <a:rPr lang="en-US" b="1" dirty="0" smtClean="0"/>
              <a:t> tier architecture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4648200"/>
            <a:ext cx="5705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71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n-NO" dirty="0"/>
              <a:t>Arsitektur didefinisikan sebagai suatu rancangan untuk </a:t>
            </a:r>
            <a:r>
              <a:rPr lang="nn-NO" dirty="0" smtClean="0"/>
              <a:t>penyusunan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nn-NO" dirty="0" smtClean="0"/>
              <a:t>serta </a:t>
            </a:r>
            <a:r>
              <a:rPr lang="nn-NO" dirty="0"/>
              <a:t>fungsi masing-masing </a:t>
            </a:r>
            <a:r>
              <a:rPr lang="nn-NO" dirty="0" smtClean="0"/>
              <a:t>komponen, </a:t>
            </a:r>
            <a:r>
              <a:rPr lang="en-US" dirty="0" err="1" smtClean="0"/>
              <a:t>konektifitas</a:t>
            </a:r>
            <a:r>
              <a:rPr lang="en-US" dirty="0" smtClean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0400" y="-28574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6023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9425553" cy="312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N-tier architecture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5665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044"/>
            <a:ext cx="63627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S</a:t>
            </a:r>
            <a:r>
              <a:rPr lang="en-US" sz="3600" b="1" dirty="0" smtClean="0"/>
              <a:t>erver </a:t>
            </a:r>
            <a:r>
              <a:rPr lang="en-US" sz="3600" b="1" dirty="0" err="1"/>
              <a:t>berperan</a:t>
            </a:r>
            <a:r>
              <a:rPr lang="en-US" sz="3600" b="1" dirty="0"/>
              <a:t> </a:t>
            </a:r>
            <a:r>
              <a:rPr lang="en-US" sz="3600" b="1" dirty="0" err="1"/>
              <a:t>sebagai</a:t>
            </a:r>
            <a:r>
              <a:rPr lang="en-US" sz="3600" b="1" dirty="0"/>
              <a:t> </a:t>
            </a:r>
            <a:r>
              <a:rPr lang="en-US" sz="3600" b="1" i="1" dirty="0"/>
              <a:t>client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" y="1828800"/>
            <a:ext cx="8703129" cy="3124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66465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200400" cy="685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35731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Decentralized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514600"/>
            <a:ext cx="701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46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"/>
            <a:ext cx="6515100" cy="1143000"/>
          </a:xfrm>
        </p:spPr>
        <p:txBody>
          <a:bodyPr>
            <a:normAutofit/>
          </a:bodyPr>
          <a:lstStyle/>
          <a:p>
            <a:r>
              <a:rPr lang="en-US" b="1" i="1" dirty="0"/>
              <a:t>Decentralized </a:t>
            </a:r>
            <a:r>
              <a:rPr lang="en-US" b="1" i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Horizontal </a:t>
            </a:r>
            <a:r>
              <a:rPr lang="en-US" dirty="0" smtClean="0"/>
              <a:t>distribute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level yang </a:t>
            </a:r>
            <a:r>
              <a:rPr lang="en-US" dirty="0" err="1"/>
              <a:t>sama</a:t>
            </a:r>
            <a:r>
              <a:rPr lang="en-US" dirty="0"/>
              <a:t> (equivalent),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balancing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lain Peer-to-peer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5348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3486"/>
            <a:ext cx="9296400" cy="15970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Structured peer-to-peer </a:t>
            </a:r>
            <a:r>
              <a:rPr lang="en-US" b="1" dirty="0" smtClean="0"/>
              <a:t>architecture</a:t>
            </a:r>
          </a:p>
          <a:p>
            <a:pPr marL="742950" indent="-400050">
              <a:buFont typeface="Wingdings" panose="05000000000000000000" pitchFamily="2" charset="2"/>
              <a:buChar char="q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deterministic procedure,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distributes hash table (DHT).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90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98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56007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Unstructured </a:t>
            </a:r>
            <a:r>
              <a:rPr lang="en-US" b="1" i="1" dirty="0"/>
              <a:t>peer-to-peer </a:t>
            </a:r>
            <a:r>
              <a:rPr lang="en-US" b="1" i="1" dirty="0" smtClean="0"/>
              <a:t>architecture</a:t>
            </a:r>
          </a:p>
          <a:p>
            <a:pPr marL="914400" indent="-514350"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menugaskan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node </a:t>
            </a:r>
            <a:r>
              <a:rPr lang="en-US" dirty="0" err="1"/>
              <a:t>neighboor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data node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58959"/>
            <a:ext cx="3581400" cy="33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50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9643"/>
            <a:ext cx="4800600" cy="5288757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Topology Management of Overlay Networks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structured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unstrustured</a:t>
            </a:r>
            <a:r>
              <a:rPr lang="en-US" dirty="0"/>
              <a:t> peer-to-peer System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kehatihatian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entries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konektivitasnya</a:t>
            </a:r>
            <a:r>
              <a:rPr lang="en-US" dirty="0"/>
              <a:t>. </a:t>
            </a:r>
            <a:endParaRPr lang="en-US" dirty="0" smtClean="0"/>
          </a:p>
          <a:p>
            <a:pPr marL="28575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7" y="1143000"/>
            <a:ext cx="4953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71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1" y="3200400"/>
            <a:ext cx="9602159" cy="3657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6712" y="959643"/>
            <a:ext cx="9218288" cy="196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/>
              <a:t>Pendekatan</a:t>
            </a:r>
            <a:r>
              <a:rPr lang="en-US" dirty="0"/>
              <a:t> TMOOD in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Layering,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1926742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930"/>
            <a:ext cx="5181600" cy="535067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err="1"/>
              <a:t>Superpeers</a:t>
            </a:r>
            <a:r>
              <a:rPr lang="en-US" b="1" i="1" dirty="0"/>
              <a:t> </a:t>
            </a:r>
            <a:endParaRPr lang="en-US" b="1" i="1" dirty="0" smtClean="0"/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b="1" i="1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/>
              <a:t>item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 smtClean="0"/>
              <a:t>.</a:t>
            </a:r>
            <a:endParaRPr lang="en-US" dirty="0"/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Superspeers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scalability,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konektifitas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item data</a:t>
            </a:r>
            <a:r>
              <a:rPr lang="en-US" dirty="0" smtClean="0"/>
              <a:t>.</a:t>
            </a:r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Superspeers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peer to peer network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514600"/>
            <a:ext cx="3938588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17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Hybrid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5400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7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33337"/>
            <a:ext cx="8915400" cy="1033464"/>
          </a:xfrm>
        </p:spPr>
        <p:txBody>
          <a:bodyPr/>
          <a:lstStyle/>
          <a:p>
            <a:pPr algn="l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638799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Software </a:t>
            </a:r>
            <a:r>
              <a:rPr lang="en-US" b="1" i="1" dirty="0"/>
              <a:t>architectures </a:t>
            </a:r>
            <a:r>
              <a:rPr lang="en-US" dirty="0" smtClean="0"/>
              <a:t>: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Focus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System </a:t>
            </a:r>
            <a:r>
              <a:rPr lang="en-US" b="1" i="1" dirty="0"/>
              <a:t>architectures</a:t>
            </a:r>
            <a:r>
              <a:rPr lang="en-US" i="1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 marL="857250" indent="-4572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), 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(decentralization) </a:t>
            </a:r>
            <a:r>
              <a:rPr lang="en-US" dirty="0" err="1" smtClean="0"/>
              <a:t>atau</a:t>
            </a:r>
            <a:r>
              <a:rPr lang="en-US" dirty="0" smtClean="0"/>
              <a:t> hybrid (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42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1910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52959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Hybrid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965199"/>
            <a:ext cx="8039100" cy="35306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Edge-Server Systems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server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edge (</a:t>
            </a:r>
            <a:r>
              <a:rPr lang="en-US" dirty="0" err="1"/>
              <a:t>tepi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endParaRPr lang="en-US" dirty="0"/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/>
              <a:t>Edge server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content (</a:t>
            </a:r>
            <a:r>
              <a:rPr lang="en-US" dirty="0" err="1"/>
              <a:t>isi</a:t>
            </a:r>
            <a:r>
              <a:rPr lang="en-US" dirty="0"/>
              <a:t>),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filtering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62"/>
            <a:ext cx="9906000" cy="2362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6489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90678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Collaborative </a:t>
            </a:r>
            <a:r>
              <a:rPr lang="en-US" dirty="0" smtClean="0"/>
              <a:t>Distributed Systems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CBS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BitTorrent</a:t>
            </a:r>
            <a:r>
              <a:rPr lang="en-US" dirty="0"/>
              <a:t> file-sharing </a:t>
            </a:r>
            <a:r>
              <a:rPr lang="en-US" dirty="0" smtClean="0"/>
              <a:t>system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fr-FR" dirty="0" smtClean="0"/>
              <a:t>Component </a:t>
            </a:r>
            <a:r>
              <a:rPr lang="fr-FR" dirty="0" err="1"/>
              <a:t>dapat</a:t>
            </a:r>
            <a:r>
              <a:rPr lang="fr-FR" dirty="0"/>
              <a:t> </a:t>
            </a:r>
            <a:r>
              <a:rPr lang="fr-FR" dirty="0" err="1"/>
              <a:t>redirect</a:t>
            </a:r>
            <a:r>
              <a:rPr lang="fr-FR" dirty="0"/>
              <a:t> client </a:t>
            </a:r>
            <a:r>
              <a:rPr lang="fr-FR" dirty="0" err="1"/>
              <a:t>untuk</a:t>
            </a:r>
            <a:r>
              <a:rPr lang="fr-FR" dirty="0"/>
              <a:t> </a:t>
            </a:r>
            <a:r>
              <a:rPr lang="fr-FR" dirty="0" err="1"/>
              <a:t>akses</a:t>
            </a:r>
            <a:r>
              <a:rPr lang="fr-FR" dirty="0"/>
              <a:t> server </a:t>
            </a:r>
            <a:r>
              <a:rPr lang="fr-FR" dirty="0" err="1"/>
              <a:t>lain</a:t>
            </a:r>
            <a:r>
              <a:rPr lang="fr-FR" dirty="0"/>
              <a:t>, </a:t>
            </a:r>
            <a:r>
              <a:rPr lang="fr-FR" dirty="0" err="1"/>
              <a:t>analisa</a:t>
            </a:r>
            <a:r>
              <a:rPr lang="fr-FR" dirty="0"/>
              <a:t> </a:t>
            </a:r>
            <a:r>
              <a:rPr lang="fr-FR" dirty="0" err="1"/>
              <a:t>pola</a:t>
            </a:r>
            <a:r>
              <a:rPr lang="fr-FR" dirty="0"/>
              <a:t> </a:t>
            </a:r>
            <a:r>
              <a:rPr lang="fr-FR" dirty="0" err="1"/>
              <a:t>akses</a:t>
            </a:r>
            <a:r>
              <a:rPr lang="fr-FR" dirty="0"/>
              <a:t> client, </a:t>
            </a:r>
            <a:r>
              <a:rPr lang="fr-FR" dirty="0" err="1"/>
              <a:t>memanage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52959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Hybrid architecture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527"/>
            <a:ext cx="9906000" cy="29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29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438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Architecture Versus Middleware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474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8583"/>
            <a:ext cx="5524500" cy="715962"/>
          </a:xfrm>
        </p:spPr>
        <p:txBody>
          <a:bodyPr>
            <a:noAutofit/>
          </a:bodyPr>
          <a:lstStyle/>
          <a:p>
            <a:r>
              <a:rPr lang="en-US" sz="2800" b="1" i="1" dirty="0"/>
              <a:t>Architecture Versus Middleware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4525963"/>
          </a:xfrm>
        </p:spPr>
        <p:txBody>
          <a:bodyPr/>
          <a:lstStyle/>
          <a:p>
            <a:pPr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Middleware </a:t>
            </a:r>
            <a:endParaRPr lang="en-US" dirty="0" smtClean="0"/>
          </a:p>
          <a:p>
            <a:pPr algn="just"/>
            <a:r>
              <a:rPr lang="en-US" dirty="0"/>
              <a:t>Middleware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Middleware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middleware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konfigurasi</a:t>
            </a:r>
            <a:r>
              <a:rPr lang="en-US" dirty="0"/>
              <a:t>,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67220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81600" cy="1143000"/>
          </a:xfrm>
        </p:spPr>
        <p:txBody>
          <a:bodyPr/>
          <a:lstStyle/>
          <a:p>
            <a:pPr algn="l"/>
            <a:r>
              <a:rPr lang="en-US" i="1" dirty="0"/>
              <a:t>Interceptors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3886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Interceptors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eksekusi</a:t>
            </a:r>
            <a:r>
              <a:rPr lang="en-US" dirty="0"/>
              <a:t>/proses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Interceptors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proses transparency </a:t>
            </a:r>
            <a:r>
              <a:rPr lang="en-US" dirty="0" err="1"/>
              <a:t>dari</a:t>
            </a:r>
            <a:r>
              <a:rPr lang="en-US" dirty="0"/>
              <a:t> Replication </a:t>
            </a:r>
            <a:r>
              <a:rPr lang="en-US" dirty="0" err="1"/>
              <a:t>dan</a:t>
            </a:r>
            <a:r>
              <a:rPr lang="en-US" dirty="0"/>
              <a:t> Performa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371600"/>
            <a:ext cx="5895975" cy="4572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745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1475"/>
            <a:ext cx="6781800" cy="1143000"/>
          </a:xfrm>
        </p:spPr>
        <p:txBody>
          <a:bodyPr>
            <a:noAutofit/>
          </a:bodyPr>
          <a:lstStyle/>
          <a:p>
            <a:r>
              <a:rPr lang="en-US" sz="2800" b="1" i="1" dirty="0"/>
              <a:t>General Approaches to Adaptive Software</a:t>
            </a:r>
            <a:br>
              <a:rPr lang="en-US" sz="2800" b="1" i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Kebutuhan akan penyesuaian terhadap lingkungan aplikasi di sistem tersebar adalah perubahan secara terus menerus</a:t>
            </a:r>
            <a:r>
              <a:rPr lang="sv-SE" dirty="0" smtClean="0"/>
              <a:t>.</a:t>
            </a:r>
          </a:p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mobility, </a:t>
            </a:r>
            <a:r>
              <a:rPr lang="en-US" dirty="0" err="1"/>
              <a:t>qualityof</a:t>
            </a:r>
            <a:r>
              <a:rPr lang="en-US" dirty="0"/>
              <a:t>-service networks, </a:t>
            </a:r>
            <a:r>
              <a:rPr lang="en-US" dirty="0" err="1"/>
              <a:t>kerusakan</a:t>
            </a:r>
            <a:r>
              <a:rPr lang="en-US" dirty="0"/>
              <a:t> hardware, </a:t>
            </a:r>
            <a:r>
              <a:rPr lang="en-US" dirty="0" err="1"/>
              <a:t>dan</a:t>
            </a:r>
            <a:r>
              <a:rPr lang="en-US" dirty="0"/>
              <a:t> battery drainage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adaptive </a:t>
            </a:r>
            <a:r>
              <a:rPr lang="en-US" dirty="0" smtClean="0"/>
              <a:t>software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26068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0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Architecktural</a:t>
            </a:r>
            <a:r>
              <a:rPr lang="en-US" dirty="0" smtClean="0"/>
              <a:t> SISTER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connector </a:t>
            </a:r>
            <a:r>
              <a:rPr lang="en-US" i="1" dirty="0" smtClean="0"/>
              <a:t> </a:t>
            </a:r>
            <a:r>
              <a:rPr lang="en-US" i="1" dirty="0" err="1"/>
              <a:t>bedakan</a:t>
            </a:r>
            <a:r>
              <a:rPr lang="en-US" i="1" dirty="0"/>
              <a:t> </a:t>
            </a:r>
            <a:r>
              <a:rPr lang="en-US" i="1" dirty="0" err="1" smtClean="0"/>
              <a:t>dalam</a:t>
            </a:r>
            <a:r>
              <a:rPr lang="en-US" i="1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/>
              <a:t>lain ;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i="1" dirty="0"/>
              <a:t>Layered </a:t>
            </a:r>
            <a:r>
              <a:rPr lang="en-US" i="1" dirty="0" smtClean="0"/>
              <a:t>architectures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Object-base </a:t>
            </a:r>
            <a:r>
              <a:rPr lang="en-US" i="1" dirty="0"/>
              <a:t>architectures 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Data-Center </a:t>
            </a:r>
            <a:r>
              <a:rPr lang="en-US" i="1" dirty="0"/>
              <a:t>architectures 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Event-based </a:t>
            </a:r>
            <a:r>
              <a:rPr lang="en-US" i="1" dirty="0"/>
              <a:t>architectures.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0400" y="-68262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95715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613920" cy="639762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 smtClean="0"/>
              <a:t>Layer </a:t>
            </a:r>
            <a:r>
              <a:rPr lang="en-US" sz="3200" b="1" i="1" dirty="0" err="1" smtClean="0"/>
              <a:t>vs</a:t>
            </a:r>
            <a:r>
              <a:rPr lang="en-US" sz="3200" b="1" i="1" dirty="0" smtClean="0"/>
              <a:t> </a:t>
            </a:r>
            <a:r>
              <a:rPr lang="en-US" sz="3200" b="1" i="1" dirty="0"/>
              <a:t>Object-base architectures 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15962"/>
            <a:ext cx="4495800" cy="3364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08" y="670657"/>
            <a:ext cx="3933232" cy="32378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300" y="4124748"/>
            <a:ext cx="4152900" cy="2491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Komponen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layer </a:t>
            </a:r>
            <a:r>
              <a:rPr lang="en-US" dirty="0" err="1" smtClean="0">
                <a:solidFill>
                  <a:schemeClr val="tx1"/>
                </a:solidFill>
              </a:rPr>
              <a:t>archichitectures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organisasikan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lapisan-lapisan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service.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Ex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OS (Windows, Linux)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</a:rPr>
              <a:t>Potocol</a:t>
            </a:r>
            <a:r>
              <a:rPr lang="en-US" dirty="0" smtClean="0">
                <a:solidFill>
                  <a:schemeClr val="tx1"/>
                </a:solidFill>
              </a:rPr>
              <a:t> Network (OSI, TCP/IP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4106123"/>
            <a:ext cx="4350540" cy="250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Object-base architectures </a:t>
            </a:r>
            <a:r>
              <a:rPr lang="en-US" i="1" dirty="0" err="1" smtClean="0"/>
              <a:t>mengambarkan</a:t>
            </a:r>
            <a:r>
              <a:rPr lang="en-US" i="1" dirty="0" smtClean="0"/>
              <a:t> </a:t>
            </a:r>
            <a:r>
              <a:rPr lang="en-US" i="1" dirty="0" err="1" smtClean="0"/>
              <a:t>objek</a:t>
            </a:r>
            <a:r>
              <a:rPr lang="en-US" i="1" dirty="0" smtClean="0"/>
              <a:t> 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koresponden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komponen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komponen</a:t>
            </a:r>
            <a:r>
              <a:rPr lang="en-US" i="1" dirty="0" smtClean="0"/>
              <a:t> </a:t>
            </a:r>
            <a:r>
              <a:rPr lang="en-US" i="1" dirty="0" err="1" smtClean="0"/>
              <a:t>interkoneksi</a:t>
            </a:r>
            <a:r>
              <a:rPr lang="en-US" i="1" dirty="0" smtClean="0"/>
              <a:t> </a:t>
            </a:r>
            <a:r>
              <a:rPr lang="en-US" i="1" dirty="0" err="1" smtClean="0"/>
              <a:t>melaluiprocedure</a:t>
            </a:r>
            <a:r>
              <a:rPr lang="en-US" i="1" dirty="0" smtClean="0"/>
              <a:t> 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tx1"/>
                </a:solidFill>
              </a:rPr>
              <a:t>Bentuk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Object_base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/>
              <a:t>architectures </a:t>
            </a:r>
            <a:r>
              <a:rPr lang="en-US" i="1" dirty="0" smtClean="0">
                <a:solidFill>
                  <a:schemeClr val="tx1"/>
                </a:solidFill>
              </a:rPr>
              <a:t>di </a:t>
            </a:r>
            <a:r>
              <a:rPr lang="en-US" i="1" dirty="0" err="1" smtClean="0">
                <a:solidFill>
                  <a:schemeClr val="tx1"/>
                </a:solidFill>
              </a:rPr>
              <a:t>gunakan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untuk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aplikasi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perangkat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lunak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dalam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skala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besar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2716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dirty="0"/>
              <a:t>Data-center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Tujauan</a:t>
            </a:r>
            <a:r>
              <a:rPr lang="en-US" dirty="0" smtClean="0"/>
              <a:t> :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Pembaharuan</a:t>
            </a:r>
            <a:r>
              <a:rPr lang="en-US" dirty="0" smtClean="0"/>
              <a:t> data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data di </a:t>
            </a:r>
            <a:r>
              <a:rPr lang="en-US" dirty="0" err="1" smtClean="0"/>
              <a:t>beberapa</a:t>
            </a:r>
            <a:r>
              <a:rPr lang="en-US" dirty="0" smtClean="0"/>
              <a:t> repository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</a:p>
          <a:p>
            <a:pPr marL="685800" indent="-2286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Menangapi</a:t>
            </a:r>
            <a:r>
              <a:rPr lang="en-US" dirty="0"/>
              <a:t> </a:t>
            </a:r>
            <a:r>
              <a:rPr lang="en-US" dirty="0" err="1"/>
              <a:t>Pemintaan</a:t>
            </a:r>
            <a:r>
              <a:rPr lang="en-US" dirty="0"/>
              <a:t> (</a:t>
            </a:r>
            <a:r>
              <a:rPr lang="en-US" dirty="0" err="1"/>
              <a:t>Tradisional</a:t>
            </a:r>
            <a:r>
              <a:rPr lang="en-US" dirty="0"/>
              <a:t> database)</a:t>
            </a:r>
          </a:p>
          <a:p>
            <a:pPr marL="8001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Klent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update (Blackboard system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Ex :Sister </a:t>
            </a:r>
            <a:r>
              <a:rPr lang="en-US" dirty="0" err="1" smtClean="0"/>
              <a:t>Berbasisi</a:t>
            </a:r>
            <a:r>
              <a:rPr lang="en-US" dirty="0" smtClean="0"/>
              <a:t> Web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Web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2136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4389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/>
              <a:t>Data-center </a:t>
            </a:r>
            <a:r>
              <a:rPr lang="en-US" sz="3600" b="1" i="1" dirty="0" smtClean="0"/>
              <a:t>architectures (Cont.)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715962"/>
            <a:ext cx="5321229" cy="3246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112" y="3962400"/>
            <a:ext cx="9067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Data center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dipandang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gudang</a:t>
            </a:r>
            <a:r>
              <a:rPr lang="en-US" sz="2400" dirty="0">
                <a:solidFill>
                  <a:srgbClr val="FFFF00"/>
                </a:solidFill>
              </a:rPr>
              <a:t> data (data warehouse)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pengelolaan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mulai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pengumpulan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pengolahan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penyimpanan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sampai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penemuan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kembali</a:t>
            </a:r>
            <a:r>
              <a:rPr lang="en-US" sz="2400" dirty="0">
                <a:solidFill>
                  <a:schemeClr val="tx1"/>
                </a:solidFill>
              </a:rPr>
              <a:t> data, </a:t>
            </a:r>
            <a:r>
              <a:rPr lang="en-US" sz="2400" dirty="0" err="1">
                <a:solidFill>
                  <a:schemeClr val="tx1"/>
                </a:solidFill>
              </a:rPr>
              <a:t>serta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mampu</a:t>
            </a:r>
            <a:r>
              <a:rPr lang="en-US" sz="2400" dirty="0">
                <a:solidFill>
                  <a:schemeClr val="tx1"/>
                </a:solidFill>
              </a:rPr>
              <a:t> pula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dukungan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pengambilan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keputusan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Ex :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berbasis</a:t>
            </a:r>
            <a:r>
              <a:rPr lang="en-US" sz="2400" dirty="0">
                <a:solidFill>
                  <a:schemeClr val="tx1"/>
                </a:solidFill>
              </a:rPr>
              <a:t> web.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2567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63612"/>
          </a:xfrm>
        </p:spPr>
        <p:txBody>
          <a:bodyPr/>
          <a:lstStyle/>
          <a:p>
            <a:pPr algn="l"/>
            <a:r>
              <a:rPr lang="en-US" b="1" dirty="0"/>
              <a:t>Event-based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9824"/>
            <a:ext cx="3800475" cy="42195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Event, </a:t>
            </a:r>
            <a:r>
              <a:rPr lang="en-US" dirty="0" err="1" smtClean="0"/>
              <a:t>dalam</a:t>
            </a:r>
            <a:r>
              <a:rPr lang="en-US" dirty="0" smtClean="0"/>
              <a:t> sister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dipublikasikan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berlangganan</a:t>
            </a:r>
            <a:r>
              <a:rPr lang="en-US" dirty="0" smtClean="0"/>
              <a:t> Ex: 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info </a:t>
            </a:r>
            <a:r>
              <a:rPr lang="en-US" dirty="0" err="1" smtClean="0"/>
              <a:t>pasar</a:t>
            </a:r>
            <a:r>
              <a:rPr lang="en-US" dirty="0" smtClean="0"/>
              <a:t>, </a:t>
            </a:r>
            <a:r>
              <a:rPr lang="en-US" dirty="0" err="1" smtClean="0"/>
              <a:t>pembaruan</a:t>
            </a:r>
            <a:r>
              <a:rPr lang="en-US" dirty="0" smtClean="0"/>
              <a:t> email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sinkron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38249"/>
            <a:ext cx="3705225" cy="2343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3886200"/>
            <a:ext cx="3800475" cy="216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base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Publish subscribe</a:t>
            </a:r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Broadcast</a:t>
            </a:r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P2P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9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Centralized Architectures (Client-Server</a:t>
            </a:r>
            <a:r>
              <a:rPr lang="en-US" b="1" dirty="0" smtClean="0"/>
              <a:t>)</a:t>
            </a:r>
          </a:p>
          <a:p>
            <a:pPr indent="0">
              <a:buFont typeface="Wingdings" panose="05000000000000000000" pitchFamily="2" charset="2"/>
              <a:buChar char="q"/>
            </a:pPr>
            <a:r>
              <a:rPr lang="en-US" dirty="0" smtClean="0"/>
              <a:t> Application Layering</a:t>
            </a:r>
          </a:p>
          <a:p>
            <a:pPr indent="0">
              <a:buFont typeface="Wingdings" panose="05000000000000000000" pitchFamily="2" charset="2"/>
              <a:buChar char="q"/>
            </a:pPr>
            <a:r>
              <a:rPr lang="en-US" dirty="0" smtClean="0"/>
              <a:t> Multi-tiered Architectures</a:t>
            </a:r>
          </a:p>
          <a:p>
            <a:r>
              <a:rPr lang="en-US" b="1" dirty="0"/>
              <a:t>Decentralized </a:t>
            </a:r>
            <a:r>
              <a:rPr lang="en-US" b="1" dirty="0" smtClean="0"/>
              <a:t>Architectures (P2P)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Structured P2P (Peer-to-Peer) </a:t>
            </a:r>
            <a:r>
              <a:rPr lang="en-US" dirty="0" smtClean="0"/>
              <a:t>Architectures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Unstructured </a:t>
            </a:r>
            <a:r>
              <a:rPr lang="en-US" dirty="0"/>
              <a:t>P2P </a:t>
            </a:r>
            <a:r>
              <a:rPr lang="en-US" dirty="0" smtClean="0"/>
              <a:t>Architectures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Topology </a:t>
            </a:r>
            <a:r>
              <a:rPr lang="en-US" dirty="0"/>
              <a:t>Management of Overlay </a:t>
            </a:r>
            <a:r>
              <a:rPr lang="en-US" dirty="0" smtClean="0"/>
              <a:t>Networks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 smtClean="0"/>
              <a:t>Superpeers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/>
              <a:t>Hybrid </a:t>
            </a:r>
            <a:r>
              <a:rPr lang="en-US" b="1" dirty="0" smtClean="0"/>
              <a:t>Architectures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Edge-Server </a:t>
            </a:r>
            <a:r>
              <a:rPr lang="en-US" dirty="0" smtClean="0"/>
              <a:t>Systems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Collaborative Distributed Systems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525212"/>
            <a:ext cx="7473264" cy="64185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02124"/>
                </a:solidFill>
                <a:latin typeface="+mn-lt"/>
              </a:rPr>
              <a:t>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lt"/>
              </a:rPr>
              <a:t>istribution system architecture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6837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1134</Words>
  <Application>Microsoft Office PowerPoint</Application>
  <PresentationFormat>A4 Paper (210x297 mm)</PresentationFormat>
  <Paragraphs>159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ARSITEKTUR SISTEM TERDISTRIBUSI</vt:lpstr>
      <vt:lpstr>ARCHITECTURE</vt:lpstr>
      <vt:lpstr>DEFINITION</vt:lpstr>
      <vt:lpstr>Architecktural SISTER</vt:lpstr>
      <vt:lpstr>Layer vs Object-base architectures </vt:lpstr>
      <vt:lpstr>Data-center architectures</vt:lpstr>
      <vt:lpstr>Data-center architectures (Cont.)</vt:lpstr>
      <vt:lpstr>Event-based Architectures</vt:lpstr>
      <vt:lpstr>Distribution system architecture </vt:lpstr>
      <vt:lpstr>Fakultas Teknologi Informasi Prodi Ilmu Komputer</vt:lpstr>
      <vt:lpstr>Centralized Architectures (Client-Server)</vt:lpstr>
      <vt:lpstr>Centralized Architectures (Client-Server)</vt:lpstr>
      <vt:lpstr>Architectures Client-Server</vt:lpstr>
      <vt:lpstr>Application Layering</vt:lpstr>
      <vt:lpstr>Application Layering (Cont.)</vt:lpstr>
      <vt:lpstr>Multitier Architecture</vt:lpstr>
      <vt:lpstr>2 tier architecture</vt:lpstr>
      <vt:lpstr>PowerPoint Presentation</vt:lpstr>
      <vt:lpstr>PowerPoint Presentation</vt:lpstr>
      <vt:lpstr>PowerPoint Presentation</vt:lpstr>
      <vt:lpstr>Server berperan sebagai client </vt:lpstr>
      <vt:lpstr>Fakultas Teknologi Informasi Prodi Ilmu Komputer</vt:lpstr>
      <vt:lpstr>Decentralized architecture</vt:lpstr>
      <vt:lpstr>P2P  Architecture</vt:lpstr>
      <vt:lpstr>P2P  Architecture (Cont.)</vt:lpstr>
      <vt:lpstr>P2P  Architecture (Cont.)</vt:lpstr>
      <vt:lpstr>P2P  Architecture (Cont.)</vt:lpstr>
      <vt:lpstr>P2P  Architecture (Cont.)</vt:lpstr>
      <vt:lpstr>PowerPoint Presentation</vt:lpstr>
      <vt:lpstr>Hybrid architecture</vt:lpstr>
      <vt:lpstr>Hybrid architecture</vt:lpstr>
      <vt:lpstr>PowerPoint Presentation</vt:lpstr>
      <vt:lpstr>Architecture Versus Middleware </vt:lpstr>
      <vt:lpstr>Interceptors </vt:lpstr>
      <vt:lpstr>General Approaches to Adaptive Software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73</cp:revision>
  <dcterms:created xsi:type="dcterms:W3CDTF">2016-10-13T14:12:25Z</dcterms:created>
  <dcterms:modified xsi:type="dcterms:W3CDTF">2021-09-17T07:29:59Z</dcterms:modified>
</cp:coreProperties>
</file>