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70" r:id="rId4"/>
    <p:sldId id="259" r:id="rId5"/>
    <p:sldId id="271" r:id="rId6"/>
    <p:sldId id="260" r:id="rId7"/>
    <p:sldId id="272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906000" cy="6858000" type="A4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42" autoAdjust="0"/>
  </p:normalViewPr>
  <p:slideViewPr>
    <p:cSldViewPr>
      <p:cViewPr varScale="1">
        <p:scale>
          <a:sx n="59" d="100"/>
          <a:sy n="59" d="100"/>
        </p:scale>
        <p:origin x="762" y="3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F8AB7-B56F-4822-878B-11A4A5F99789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EE394-E309-47DB-B3B7-9639C2DEB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13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EE394-E309-47DB-B3B7-9639C2DEBE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19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EE394-E309-47DB-B3B7-9639C2DEBE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57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EE394-E309-47DB-B3B7-9639C2DEBE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2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7F1FB-6E17-4ACE-8CA3-1B7AAD109835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733800"/>
            <a:ext cx="8420100" cy="857251"/>
          </a:xfrm>
        </p:spPr>
        <p:txBody>
          <a:bodyPr>
            <a:normAutofit/>
          </a:bodyPr>
          <a:lstStyle/>
          <a:p>
            <a:r>
              <a:rPr lang="en-US" b="1" dirty="0" smtClean="0"/>
              <a:t>SISTEM PENAMAAN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8300" y="4800600"/>
            <a:ext cx="6934200" cy="13716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Dosen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Pengampu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MARDIANTO,S.Kom.,M.Cs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USN STATUT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14800" y="1752600"/>
            <a:ext cx="2050978" cy="182403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62000" y="1600200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96361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MEMANDANG SUATU LOKASI DI DALAM LAYANAN LOKASI 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210176"/>
            <a:ext cx="9258300" cy="522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8902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" y="1752600"/>
            <a:ext cx="8763872" cy="419100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648322"/>
            <a:ext cx="7837980" cy="3956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spcAft>
                <a:spcPct val="0"/>
              </a:spcAft>
            </a:pPr>
            <a:r>
              <a:rPr lang="en-US" sz="2800" b="1" dirty="0" err="1"/>
              <a:t>Grafik</a:t>
            </a:r>
            <a:r>
              <a:rPr lang="en-US" sz="2800" b="1" dirty="0"/>
              <a:t> </a:t>
            </a:r>
            <a:r>
              <a:rPr lang="en-US" sz="2800" b="1" dirty="0" err="1"/>
              <a:t>penamaan</a:t>
            </a:r>
            <a:r>
              <a:rPr lang="en-US" sz="2800" b="1" dirty="0"/>
              <a:t> yang </a:t>
            </a:r>
            <a:r>
              <a:rPr lang="en-US" sz="2800" b="1" dirty="0" err="1"/>
              <a:t>umum</a:t>
            </a:r>
            <a:r>
              <a:rPr lang="en-US" sz="2800" b="1" dirty="0"/>
              <a:t> </a:t>
            </a:r>
            <a:r>
              <a:rPr lang="en-US" sz="2800" b="1" dirty="0" err="1"/>
              <a:t>dengan</a:t>
            </a:r>
            <a:r>
              <a:rPr lang="en-US" sz="2800" b="1" dirty="0"/>
              <a:t> </a:t>
            </a:r>
            <a:r>
              <a:rPr lang="en-US" sz="2800" b="1" dirty="0" err="1"/>
              <a:t>satu</a:t>
            </a:r>
            <a:r>
              <a:rPr lang="en-US" sz="2800" b="1" dirty="0"/>
              <a:t> </a:t>
            </a:r>
            <a:r>
              <a:rPr lang="en-US" sz="2800" b="1" i="1" dirty="0"/>
              <a:t>root node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768379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038"/>
            <a:ext cx="7109220" cy="1020762"/>
          </a:xfrm>
        </p:spPr>
        <p:txBody>
          <a:bodyPr>
            <a:noAutofit/>
          </a:bodyPr>
          <a:lstStyle/>
          <a:p>
            <a:pPr algn="l"/>
            <a:r>
              <a:rPr lang="en-US" sz="2400" b="1" dirty="0" err="1"/>
              <a:t>penggunaan</a:t>
            </a:r>
            <a:r>
              <a:rPr lang="en-US" sz="2400" b="1" dirty="0"/>
              <a:t> </a:t>
            </a:r>
            <a:r>
              <a:rPr lang="en-US" sz="2400" b="1" i="1" dirty="0"/>
              <a:t>remote name spaces </a:t>
            </a:r>
            <a:r>
              <a:rPr lang="en-US" sz="2400" b="1" i="1" dirty="0" err="1"/>
              <a:t>melalui</a:t>
            </a:r>
            <a:r>
              <a:rPr lang="en-US" sz="2400" b="1" i="1" dirty="0"/>
              <a:t> </a:t>
            </a:r>
            <a:r>
              <a:rPr lang="en-US" sz="2400" b="1" i="1" dirty="0" err="1"/>
              <a:t>akses</a:t>
            </a:r>
            <a:r>
              <a:rPr lang="en-US" sz="2400" b="1" i="1" dirty="0"/>
              <a:t/>
            </a:r>
            <a:br>
              <a:rPr lang="en-US" sz="2400" b="1" i="1" dirty="0"/>
            </a:br>
            <a:r>
              <a:rPr lang="en-US" sz="2400" b="1" dirty="0" err="1"/>
              <a:t>terhadap</a:t>
            </a:r>
            <a:r>
              <a:rPr lang="en-US" sz="2400" b="1" dirty="0"/>
              <a:t> </a:t>
            </a:r>
            <a:r>
              <a:rPr lang="en-US" sz="2400" b="1" dirty="0" err="1"/>
              <a:t>protokol</a:t>
            </a:r>
            <a:r>
              <a:rPr lang="en-US" sz="2400" b="1" dirty="0"/>
              <a:t> </a:t>
            </a:r>
            <a:r>
              <a:rPr lang="en-US" sz="2400" b="1" dirty="0" err="1"/>
              <a:t>secara</a:t>
            </a:r>
            <a:r>
              <a:rPr lang="en-US" sz="2400" b="1" dirty="0"/>
              <a:t> </a:t>
            </a:r>
            <a:r>
              <a:rPr lang="en-US" sz="2400" b="1" dirty="0" err="1"/>
              <a:t>spesifik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09220" y="-91281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219200"/>
            <a:ext cx="9220200" cy="528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8098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6781800" cy="7159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err="1"/>
              <a:t>Distri</a:t>
            </a:r>
            <a:r>
              <a:rPr lang="en-US" sz="2800" b="1" i="1" dirty="0" err="1"/>
              <a:t>busi</a:t>
            </a:r>
            <a:r>
              <a:rPr lang="en-US" sz="2800" b="1" i="1" dirty="0"/>
              <a:t> Name Space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109220" y="-91281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b="1" dirty="0" err="1"/>
              <a:t>lapisan</a:t>
            </a:r>
            <a:r>
              <a:rPr lang="en-US" b="1" dirty="0"/>
              <a:t> global yang </a:t>
            </a:r>
            <a:r>
              <a:rPr lang="en-US" b="1" dirty="0" err="1"/>
              <a:t>terdiri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simpul</a:t>
            </a:r>
            <a:r>
              <a:rPr lang="en-US" b="1" dirty="0"/>
              <a:t> </a:t>
            </a:r>
            <a:r>
              <a:rPr lang="en-US" b="1" i="1" dirty="0"/>
              <a:t>root </a:t>
            </a:r>
            <a:r>
              <a:rPr lang="en-US" b="1" i="1" dirty="0" err="1"/>
              <a:t>dan</a:t>
            </a:r>
            <a:r>
              <a:rPr lang="en-US" b="1" i="1" dirty="0"/>
              <a:t> </a:t>
            </a:r>
            <a:r>
              <a:rPr lang="en-US" b="1" i="1" dirty="0" err="1"/>
              <a:t>anak-anaknya</a:t>
            </a:r>
            <a:r>
              <a:rPr lang="en-US" b="1" i="1" dirty="0"/>
              <a:t> </a:t>
            </a:r>
            <a:r>
              <a:rPr lang="en-US" b="1" i="1" dirty="0" err="1"/>
              <a:t>yanmerepresentasikan</a:t>
            </a:r>
            <a:r>
              <a:rPr lang="en-US" b="1" i="1" dirty="0"/>
              <a:t> </a:t>
            </a:r>
            <a:r>
              <a:rPr lang="en-US" b="1" i="1" dirty="0" err="1"/>
              <a:t>organisasi</a:t>
            </a:r>
            <a:r>
              <a:rPr lang="en-US" b="1" i="1" dirty="0"/>
              <a:t> </a:t>
            </a:r>
            <a:r>
              <a:rPr lang="en-US" b="1" i="1" dirty="0" err="1"/>
              <a:t>atau</a:t>
            </a:r>
            <a:r>
              <a:rPr lang="en-US" b="1" i="1" dirty="0"/>
              <a:t> </a:t>
            </a:r>
            <a:r>
              <a:rPr lang="en-US" b="1" i="1" dirty="0" err="1"/>
              <a:t>sekumpulan</a:t>
            </a:r>
            <a:r>
              <a:rPr lang="en-US" b="1" i="1" dirty="0"/>
              <a:t> </a:t>
            </a:r>
            <a:r>
              <a:rPr lang="en-US" b="1" i="1" dirty="0" err="1"/>
              <a:t>organisasi</a:t>
            </a:r>
            <a:r>
              <a:rPr lang="en-US" b="1" i="1" dirty="0"/>
              <a:t> </a:t>
            </a:r>
            <a:r>
              <a:rPr lang="en-US" b="1" i="1" dirty="0" err="1"/>
              <a:t>dan</a:t>
            </a:r>
            <a:r>
              <a:rPr lang="en-US" b="1" i="1" dirty="0"/>
              <a:t> </a:t>
            </a:r>
            <a:r>
              <a:rPr lang="en-US" b="1" i="1" dirty="0" err="1"/>
              <a:t>isinyjarang</a:t>
            </a:r>
            <a:r>
              <a:rPr lang="en-US" b="1" i="1" dirty="0"/>
              <a:t> </a:t>
            </a:r>
            <a:r>
              <a:rPr lang="en-US" b="1" i="1" dirty="0" err="1"/>
              <a:t>berubah</a:t>
            </a:r>
            <a:r>
              <a:rPr lang="en-US" b="1" i="1" dirty="0"/>
              <a:t>, </a:t>
            </a:r>
            <a:endParaRPr lang="en-US" b="1" i="1" dirty="0" smtClean="0"/>
          </a:p>
          <a:p>
            <a:pPr algn="just"/>
            <a:r>
              <a:rPr lang="en-US" b="1" dirty="0" err="1"/>
              <a:t>lapisan</a:t>
            </a:r>
            <a:r>
              <a:rPr lang="en-US" b="1" dirty="0"/>
              <a:t> </a:t>
            </a:r>
            <a:r>
              <a:rPr lang="en-US" b="1" dirty="0" err="1"/>
              <a:t>administrasional</a:t>
            </a:r>
            <a:r>
              <a:rPr lang="en-US" b="1" dirty="0"/>
              <a:t> yang </a:t>
            </a:r>
            <a:r>
              <a:rPr lang="en-US" b="1" dirty="0" err="1"/>
              <a:t>dibentuk</a:t>
            </a:r>
            <a:r>
              <a:rPr lang="en-US" b="1" dirty="0"/>
              <a:t> </a:t>
            </a:r>
            <a:r>
              <a:rPr lang="en-US" b="1" dirty="0" err="1"/>
              <a:t>oleh</a:t>
            </a:r>
            <a:r>
              <a:rPr lang="en-US" b="1" dirty="0"/>
              <a:t> </a:t>
            </a:r>
            <a:r>
              <a:rPr lang="en-US" b="1" dirty="0" err="1"/>
              <a:t>sekumpulan</a:t>
            </a:r>
            <a:r>
              <a:rPr lang="en-US" b="1" dirty="0"/>
              <a:t> </a:t>
            </a:r>
            <a:r>
              <a:rPr lang="en-US" b="1" dirty="0" err="1" smtClean="0"/>
              <a:t>simpul</a:t>
            </a:r>
            <a:r>
              <a:rPr lang="en-US" b="1" dirty="0"/>
              <a:t> </a:t>
            </a:r>
            <a:r>
              <a:rPr lang="en-US" dirty="0" err="1" smtClean="0"/>
              <a:t>direktori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(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 smtClean="0"/>
              <a:t>dalam</a:t>
            </a:r>
            <a:r>
              <a:rPr lang="en-US" dirty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sama</a:t>
            </a:r>
            <a:r>
              <a:rPr lang="en-US" dirty="0"/>
              <a:t>) </a:t>
            </a:r>
            <a:r>
              <a:rPr lang="en-US" dirty="0" err="1"/>
              <a:t>seperti</a:t>
            </a:r>
            <a:r>
              <a:rPr lang="en-US" dirty="0"/>
              <a:t>: </a:t>
            </a:r>
            <a:r>
              <a:rPr lang="en-US" dirty="0" err="1"/>
              <a:t>simpul</a:t>
            </a:r>
            <a:r>
              <a:rPr lang="en-US" dirty="0"/>
              <a:t> yang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 smtClean="0"/>
              <a:t>sebuah</a:t>
            </a:r>
            <a:r>
              <a:rPr lang="en-US" dirty="0"/>
              <a:t> </a:t>
            </a:r>
            <a:r>
              <a:rPr lang="en-US" dirty="0" err="1" smtClean="0"/>
              <a:t>departemen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, </a:t>
            </a:r>
            <a:endParaRPr lang="en-US" dirty="0"/>
          </a:p>
          <a:p>
            <a:pPr algn="just"/>
            <a:r>
              <a:rPr lang="en-US" b="1" dirty="0" err="1" smtClean="0"/>
              <a:t>lapisan</a:t>
            </a:r>
            <a:r>
              <a:rPr lang="en-US" b="1" dirty="0" smtClean="0"/>
              <a:t> </a:t>
            </a:r>
            <a:r>
              <a:rPr lang="en-US" b="1" dirty="0" err="1"/>
              <a:t>manajerial</a:t>
            </a:r>
            <a:r>
              <a:rPr lang="en-US" b="1" dirty="0"/>
              <a:t> </a:t>
            </a:r>
            <a:r>
              <a:rPr lang="en-US" b="1" dirty="0" err="1"/>
              <a:t>merupakan</a:t>
            </a:r>
            <a:r>
              <a:rPr lang="en-US" b="1" dirty="0"/>
              <a:t> </a:t>
            </a:r>
            <a:r>
              <a:rPr lang="en-US" b="1" dirty="0" err="1"/>
              <a:t>lapisan</a:t>
            </a:r>
            <a:r>
              <a:rPr lang="en-US" b="1" dirty="0"/>
              <a:t> </a:t>
            </a:r>
            <a:r>
              <a:rPr lang="en-US" b="1" dirty="0" err="1"/>
              <a:t>terakhir</a:t>
            </a:r>
            <a:r>
              <a:rPr lang="en-US" b="1" dirty="0"/>
              <a:t> yang </a:t>
            </a:r>
            <a:r>
              <a:rPr lang="en-US" b="1" dirty="0" err="1"/>
              <a:t>berisi</a:t>
            </a:r>
            <a:r>
              <a:rPr lang="en-US" b="1" dirty="0"/>
              <a:t> </a:t>
            </a:r>
            <a:r>
              <a:rPr lang="en-US" b="1" dirty="0" err="1" smtClean="0"/>
              <a:t>simpul-simpul</a:t>
            </a:r>
            <a:r>
              <a:rPr lang="en-US" b="1" dirty="0" smtClean="0"/>
              <a:t> </a:t>
            </a:r>
            <a:r>
              <a:rPr lang="en-US" dirty="0" smtClean="0"/>
              <a:t>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.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simpul-simpul</a:t>
            </a:r>
            <a:r>
              <a:rPr lang="en-US" dirty="0"/>
              <a:t> </a:t>
            </a:r>
            <a:r>
              <a:rPr lang="en-US" dirty="0" err="1" smtClean="0"/>
              <a:t>ini</a:t>
            </a:r>
            <a:r>
              <a:rPr lang="en-US" dirty="0"/>
              <a:t> </a:t>
            </a:r>
            <a:r>
              <a:rPr lang="en-US" dirty="0" err="1" smtClean="0"/>
              <a:t>merepresentasikan</a:t>
            </a:r>
            <a:r>
              <a:rPr lang="en-US" dirty="0" smtClean="0"/>
              <a:t> </a:t>
            </a:r>
            <a:r>
              <a:rPr lang="en-US" dirty="0" err="1"/>
              <a:t>komputer-komputer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LAN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 smtClean="0"/>
              <a:t>file-file </a:t>
            </a:r>
            <a:r>
              <a:rPr lang="en-US" dirty="0" err="1" smtClean="0"/>
              <a:t>biner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/>
              <a:t> </a:t>
            </a:r>
            <a:r>
              <a:rPr lang="en-US" dirty="0" err="1" smtClean="0"/>
              <a:t>pustaka</a:t>
            </a:r>
            <a:r>
              <a:rPr lang="en-US" dirty="0"/>
              <a:t> </a:t>
            </a:r>
            <a:r>
              <a:rPr lang="en-US" dirty="0" smtClean="0"/>
              <a:t>yang</a:t>
            </a:r>
            <a:r>
              <a:rPr lang="en-US" dirty="0"/>
              <a:t> </a:t>
            </a:r>
            <a:r>
              <a:rPr lang="en-US" dirty="0" err="1" smtClean="0"/>
              <a:t>dibagi</a:t>
            </a:r>
            <a:r>
              <a:rPr lang="en-US" dirty="0"/>
              <a:t> </a:t>
            </a:r>
            <a:r>
              <a:rPr lang="en-US" dirty="0" err="1" smtClean="0"/>
              <a:t>pemakaian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/>
              <a:t>.</a:t>
            </a:r>
            <a:endParaRPr lang="en-US" b="1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21512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2400"/>
            <a:ext cx="6613920" cy="1143000"/>
          </a:xfrm>
        </p:spPr>
        <p:txBody>
          <a:bodyPr/>
          <a:lstStyle/>
          <a:p>
            <a:pPr algn="l"/>
            <a:r>
              <a:rPr lang="en-US" b="1" dirty="0"/>
              <a:t>Architectures </a:t>
            </a:r>
            <a:r>
              <a:rPr lang="en-US" b="1" dirty="0" smtClean="0"/>
              <a:t>Client-Server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109220" y="-91281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527049"/>
            <a:ext cx="9296400" cy="510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82061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63627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err="1"/>
              <a:t>Implementasi</a:t>
            </a:r>
            <a:r>
              <a:rPr lang="en-US" b="1" dirty="0"/>
              <a:t> </a:t>
            </a:r>
            <a:r>
              <a:rPr lang="en-US" b="1" i="1" dirty="0"/>
              <a:t>Name Resolution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09220" y="-91281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783" y="1692351"/>
            <a:ext cx="8877300" cy="43174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42126" y="6220322"/>
            <a:ext cx="3655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  <a:r>
              <a:rPr lang="en-US" sz="2400" b="1" i="1" dirty="0">
                <a:solidFill>
                  <a:srgbClr val="000000"/>
                </a:solidFill>
                <a:latin typeface="Gill Sans MT" panose="020B0502020104020203" pitchFamily="34" charset="0"/>
              </a:rPr>
              <a:t>Iterative name resolution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629223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109220" y="-91281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594519"/>
            <a:ext cx="8752733" cy="4724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76974" y="6019800"/>
            <a:ext cx="37242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srgbClr val="000000"/>
                </a:solidFill>
                <a:latin typeface="Gill Sans MT" panose="020B0502020104020203" pitchFamily="34" charset="0"/>
              </a:rPr>
              <a:t>Recursive </a:t>
            </a:r>
            <a:r>
              <a:rPr lang="en-US" sz="2400" b="1" i="1" dirty="0">
                <a:solidFill>
                  <a:srgbClr val="000000"/>
                </a:solidFill>
                <a:latin typeface="Gill Sans MT" panose="020B0502020104020203" pitchFamily="34" charset="0"/>
              </a:rPr>
              <a:t>name resolution</a:t>
            </a:r>
          </a:p>
        </p:txBody>
      </p:sp>
    </p:spTree>
    <p:extLst>
      <p:ext uri="{BB962C8B-B14F-4D97-AF65-F5344CB8AC3E}">
        <p14:creationId xmlns:p14="http://schemas.microsoft.com/office/powerpoint/2010/main" val="174848554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65151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ea typeface="ＭＳ Ｐゴシック" panose="020B0600070205080204" pitchFamily="34" charset="-128"/>
              </a:rPr>
              <a:t>Names, Identifiers, And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smtClean="0"/>
              <a:t> SISTER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deretean</a:t>
            </a:r>
            <a:r>
              <a:rPr lang="en-US" dirty="0"/>
              <a:t> </a:t>
            </a:r>
            <a:r>
              <a:rPr lang="en-US" dirty="0" err="1" smtClean="0"/>
              <a:t>karakter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 smtClean="0"/>
              <a:t>entitas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entitas-entitas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smtClean="0"/>
              <a:t>SISTER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fi-FI" dirty="0" smtClean="0"/>
              <a:t>perlu </a:t>
            </a:r>
            <a:r>
              <a:rPr lang="fi-FI" dirty="0"/>
              <a:t>mengakses entitas-entitas tersebut </a:t>
            </a:r>
            <a:r>
              <a:rPr lang="fi-FI" dirty="0" smtClean="0"/>
              <a:t>melalui </a:t>
            </a:r>
            <a:r>
              <a:rPr lang="en-US" dirty="0" err="1" smtClean="0"/>
              <a:t>sesuatu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b="1" i="1" dirty="0"/>
              <a:t>access point, address, </a:t>
            </a:r>
            <a:r>
              <a:rPr lang="en-US" b="1" i="1" dirty="0" err="1"/>
              <a:t>atau</a:t>
            </a:r>
            <a:r>
              <a:rPr lang="en-US" b="1" i="1" dirty="0"/>
              <a:t> </a:t>
            </a:r>
            <a:r>
              <a:rPr lang="en-US" b="1" i="1" dirty="0" err="1"/>
              <a:t>alamat</a:t>
            </a:r>
            <a:r>
              <a:rPr lang="en-US" b="1" i="1" dirty="0"/>
              <a:t>. </a:t>
            </a:r>
            <a:endParaRPr lang="en-US" b="1" i="1" dirty="0" smtClean="0"/>
          </a:p>
          <a:p>
            <a:pPr algn="just"/>
            <a:r>
              <a:rPr lang="en-US" b="1" dirty="0" err="1" smtClean="0"/>
              <a:t>Alamat</a:t>
            </a:r>
            <a:r>
              <a:rPr lang="en-US" b="1" dirty="0" smtClean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nyaman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 smtClean="0"/>
              <a:t>sebuah</a:t>
            </a:r>
            <a:r>
              <a:rPr lang="en-US" dirty="0"/>
              <a:t> </a:t>
            </a:r>
            <a:r>
              <a:rPr lang="en-US" dirty="0" err="1" smtClean="0"/>
              <a:t>entitas</a:t>
            </a:r>
            <a:r>
              <a:rPr lang="en-US" dirty="0" smtClean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seringkali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bersahabat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(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 smtClean="0"/>
              <a:t>dibaca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diingat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fleksibel</a:t>
            </a:r>
            <a:r>
              <a:rPr lang="en-US" dirty="0"/>
              <a:t>. </a:t>
            </a:r>
            <a:endParaRPr lang="en-US" b="1" i="1" dirty="0"/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10400" y="-28574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6602356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1" dirty="0"/>
              <a:t>Forwarding Pointers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berpindah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/>
              <a:t> </a:t>
            </a:r>
            <a:r>
              <a:rPr lang="sv-SE" dirty="0" smtClean="0"/>
              <a:t>mendapatkan </a:t>
            </a:r>
            <a:r>
              <a:rPr lang="sv-SE" dirty="0"/>
              <a:t>alamat baru maka entitas tersebut meninggalkan </a:t>
            </a:r>
            <a:r>
              <a:rPr lang="sv-SE" dirty="0" smtClean="0"/>
              <a:t>informasi</a:t>
            </a:r>
            <a:r>
              <a:rPr lang="sv-SE" dirty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 smtClean="0"/>
              <a:t>barunya</a:t>
            </a:r>
            <a:r>
              <a:rPr lang="en-US" dirty="0" smtClean="0"/>
              <a:t>. </a:t>
            </a:r>
          </a:p>
          <a:p>
            <a:pPr algn="just"/>
            <a:r>
              <a:rPr lang="en-US" dirty="0" err="1" smtClean="0"/>
              <a:t>dilokasi</a:t>
            </a:r>
            <a:r>
              <a:rPr lang="en-US" dirty="0" smtClean="0"/>
              <a:t> </a:t>
            </a:r>
            <a:r>
              <a:rPr lang="en-US" dirty="0" err="1"/>
              <a:t>lamanya</a:t>
            </a:r>
            <a:r>
              <a:rPr lang="en-US" dirty="0"/>
              <a:t> </a:t>
            </a:r>
            <a:r>
              <a:rPr lang="en-US" dirty="0" err="1" smtClean="0"/>
              <a:t>entitas</a:t>
            </a:r>
            <a:r>
              <a:rPr lang="en-US" dirty="0" smtClean="0"/>
              <a:t> lain yang </a:t>
            </a:r>
            <a:r>
              <a:rPr lang="en-US" dirty="0" err="1"/>
              <a:t>mencarinya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menelusuri</a:t>
            </a:r>
            <a:r>
              <a:rPr lang="en-US" dirty="0"/>
              <a:t> </a:t>
            </a:r>
            <a:r>
              <a:rPr lang="en-US" dirty="0" err="1"/>
              <a:t>jejak</a:t>
            </a:r>
            <a:r>
              <a:rPr lang="en-US" dirty="0"/>
              <a:t> </a:t>
            </a:r>
            <a:r>
              <a:rPr lang="en-US" dirty="0" err="1"/>
              <a:t>perpindahan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berkomunikasi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entitas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968596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63627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err="1" smtClean="0"/>
              <a:t>Prinsip</a:t>
            </a:r>
            <a:r>
              <a:rPr lang="en-US" b="1" dirty="0" smtClean="0"/>
              <a:t> </a:t>
            </a:r>
            <a:r>
              <a:rPr lang="en-US" b="1" dirty="0" err="1" smtClean="0"/>
              <a:t>dasar</a:t>
            </a:r>
            <a:r>
              <a:rPr lang="en-US" b="1" dirty="0" smtClean="0"/>
              <a:t> </a:t>
            </a:r>
            <a:r>
              <a:rPr lang="en-US" b="1" i="1" dirty="0" smtClean="0"/>
              <a:t>Forwarding </a:t>
            </a:r>
            <a:r>
              <a:rPr lang="en-US" b="1" i="1" dirty="0"/>
              <a:t>Pointer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600200"/>
            <a:ext cx="9448800" cy="5057692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010400" y="-68262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0957156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1" dirty="0"/>
              <a:t>Home-based </a:t>
            </a:r>
            <a:r>
              <a:rPr lang="en-US" b="1" i="1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0"/>
            <a:ext cx="8915400" cy="54101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 </a:t>
            </a:r>
            <a:r>
              <a:rPr lang="en-US" i="1" dirty="0" smtClean="0"/>
              <a:t>home-based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i="1" dirty="0"/>
              <a:t>resolving </a:t>
            </a:r>
            <a:r>
              <a:rPr lang="en-US" i="1" dirty="0" err="1" smtClean="0"/>
              <a:t>sehingga</a:t>
            </a:r>
            <a:r>
              <a:rPr lang="en-US" i="1" dirty="0" smtClean="0"/>
              <a:t> </a:t>
            </a:r>
            <a:r>
              <a:rPr lang="en-US" i="1" dirty="0" err="1"/>
              <a:t>sebuah</a:t>
            </a:r>
            <a:r>
              <a:rPr lang="en-US" i="1" dirty="0"/>
              <a:t> </a:t>
            </a:r>
            <a:r>
              <a:rPr lang="en-US" i="1" dirty="0" err="1"/>
              <a:t>entitas</a:t>
            </a:r>
            <a:r>
              <a:rPr lang="en-US" i="1" dirty="0"/>
              <a:t> </a:t>
            </a:r>
            <a:r>
              <a:rPr lang="en-US" i="1" dirty="0" err="1" smtClean="0"/>
              <a:t>bergerak</a:t>
            </a:r>
            <a:r>
              <a:rPr lang="en-US" i="1" dirty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entitas</a:t>
            </a:r>
            <a:r>
              <a:rPr lang="en-US" dirty="0"/>
              <a:t> </a:t>
            </a:r>
            <a:r>
              <a:rPr lang="en-US" dirty="0" err="1" smtClean="0"/>
              <a:t>agen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yang </a:t>
            </a:r>
            <a:r>
              <a:rPr lang="en-US" dirty="0" err="1" smtClean="0"/>
              <a:t>menjadi</a:t>
            </a:r>
            <a:r>
              <a:rPr lang="en-US" dirty="0" smtClean="0"/>
              <a:t> '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‘</a:t>
            </a:r>
          </a:p>
          <a:p>
            <a:pPr algn="just"/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lain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 smtClean="0"/>
              <a:t>akan</a:t>
            </a:r>
            <a:r>
              <a:rPr lang="en-US" dirty="0"/>
              <a:t> </a:t>
            </a:r>
            <a:r>
              <a:rPr lang="sv-SE" dirty="0" smtClean="0"/>
              <a:t>mendapatkan </a:t>
            </a:r>
            <a:r>
              <a:rPr lang="sv-SE" dirty="0"/>
              <a:t>alamat baru yang kemudian didaftarkan entitas agen </a:t>
            </a:r>
            <a:r>
              <a:rPr lang="sv-SE" dirty="0" smtClean="0"/>
              <a:t>yang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/>
              <a:t>di '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'. </a:t>
            </a:r>
            <a:endParaRPr lang="en-US" dirty="0" smtClean="0"/>
          </a:p>
          <a:p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dikirimkan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entitas</a:t>
            </a:r>
            <a:r>
              <a:rPr lang="en-US" dirty="0"/>
              <a:t> </a:t>
            </a:r>
            <a:r>
              <a:rPr lang="en-US" dirty="0" err="1" smtClean="0"/>
              <a:t>bergerak</a:t>
            </a:r>
            <a:r>
              <a:rPr lang="en-US" dirty="0" smtClean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'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'.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agen</a:t>
            </a:r>
            <a:r>
              <a:rPr lang="en-US" dirty="0"/>
              <a:t> </a:t>
            </a:r>
            <a:r>
              <a:rPr lang="en-US" dirty="0" smtClean="0"/>
              <a:t>di </a:t>
            </a:r>
            <a:r>
              <a:rPr lang="fi-FI" dirty="0" smtClean="0"/>
              <a:t>alamat </a:t>
            </a:r>
            <a:r>
              <a:rPr lang="fi-FI" dirty="0"/>
              <a:t>rumah akan menyampaikan pesan tersebut ke lokasi baru dari </a:t>
            </a:r>
            <a:r>
              <a:rPr lang="fi-FI" dirty="0" smtClean="0"/>
              <a:t>entitas </a:t>
            </a:r>
            <a:r>
              <a:rPr lang="en-US" dirty="0" err="1" smtClean="0"/>
              <a:t>bergerak</a:t>
            </a:r>
            <a:r>
              <a:rPr lang="en-US" dirty="0" smtClean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yang </a:t>
            </a:r>
            <a:r>
              <a:rPr lang="en-US" dirty="0" err="1" smtClean="0"/>
              <a:t>didaftarkan</a:t>
            </a:r>
            <a:r>
              <a:rPr lang="en-US" dirty="0" smtClean="0"/>
              <a:t> </a:t>
            </a:r>
            <a:r>
              <a:rPr lang="en-US" dirty="0" err="1" smtClean="0"/>
              <a:t>entitas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agen</a:t>
            </a:r>
            <a:r>
              <a:rPr lang="en-US" dirty="0" smtClean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memberitahu</a:t>
            </a:r>
            <a:r>
              <a:rPr lang="en-US" dirty="0"/>
              <a:t> </a:t>
            </a:r>
            <a:r>
              <a:rPr lang="en-US" dirty="0" err="1"/>
              <a:t>pengirim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 smtClean="0"/>
              <a:t>bergerak</a:t>
            </a:r>
            <a:r>
              <a:rPr lang="en-US" dirty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pengirim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/>
              <a:t> </a:t>
            </a:r>
            <a:r>
              <a:rPr lang="it-IT" dirty="0" smtClean="0"/>
              <a:t>entitas </a:t>
            </a:r>
            <a:r>
              <a:rPr lang="it-IT" dirty="0"/>
              <a:t>bergerak di lokasi barunya.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327549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3313"/>
            <a:ext cx="6613920" cy="491191"/>
          </a:xfrm>
        </p:spPr>
        <p:txBody>
          <a:bodyPr>
            <a:noAutofit/>
          </a:bodyPr>
          <a:lstStyle/>
          <a:p>
            <a:pPr algn="l"/>
            <a:r>
              <a:rPr lang="en-US" sz="3200" b="1" dirty="0" err="1"/>
              <a:t>Prinsip</a:t>
            </a:r>
            <a:r>
              <a:rPr lang="en-US" sz="3200" b="1" dirty="0"/>
              <a:t> </a:t>
            </a:r>
            <a:r>
              <a:rPr lang="en-US" sz="3200" b="1" i="1" dirty="0"/>
              <a:t>Mobile IP</a:t>
            </a:r>
            <a:endParaRPr lang="en-US" sz="320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109220" y="-91281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90600"/>
            <a:ext cx="9220200" cy="55854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21" y="93982"/>
            <a:ext cx="2497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Gill Sans MT" panose="020B0502020104020203" pitchFamily="34" charset="0"/>
              </a:rPr>
              <a:t>Home-based Approach</a:t>
            </a:r>
          </a:p>
        </p:txBody>
      </p:sp>
    </p:spTree>
    <p:extLst>
      <p:ext uri="{BB962C8B-B14F-4D97-AF65-F5344CB8AC3E}">
        <p14:creationId xmlns:p14="http://schemas.microsoft.com/office/powerpoint/2010/main" val="55271650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1" dirty="0"/>
              <a:t>Hierarchical Search Tree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/>
              <a:t>dibagi-bagi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 smtClean="0"/>
              <a:t>bagian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dikenal</a:t>
            </a:r>
            <a:r>
              <a:rPr lang="en-US" dirty="0" smtClean="0"/>
              <a:t> </a:t>
            </a:r>
            <a:r>
              <a:rPr lang="en-US" dirty="0" err="1"/>
              <a:t>sebagai</a:t>
            </a:r>
            <a:r>
              <a:rPr lang="en-US" dirty="0"/>
              <a:t> domain</a:t>
            </a:r>
            <a:r>
              <a:rPr lang="en-US" dirty="0" smtClean="0"/>
              <a:t>.</a:t>
            </a:r>
          </a:p>
          <a:p>
            <a:pPr algn="just"/>
            <a:r>
              <a:rPr lang="sv-SE" dirty="0"/>
              <a:t> Sebuah domain yang berada di </a:t>
            </a:r>
            <a:r>
              <a:rPr lang="sv-SE" dirty="0" smtClean="0"/>
              <a:t>bawah/dalam sebuah </a:t>
            </a:r>
            <a:r>
              <a:rPr lang="sv-SE" dirty="0"/>
              <a:t>domain </a:t>
            </a:r>
            <a:r>
              <a:rPr lang="sv-SE" dirty="0" smtClean="0"/>
              <a:t>lain </a:t>
            </a:r>
            <a:r>
              <a:rPr lang="en-US" dirty="0" err="1" smtClean="0"/>
              <a:t>dikenal</a:t>
            </a:r>
            <a:r>
              <a:rPr lang="en-US" dirty="0" smtClean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i="1" dirty="0" smtClean="0"/>
              <a:t>sub-domain.</a:t>
            </a:r>
          </a:p>
          <a:p>
            <a:pPr algn="just"/>
            <a:r>
              <a:rPr lang="sv-SE" dirty="0" smtClean="0"/>
              <a:t>Domain </a:t>
            </a:r>
            <a:r>
              <a:rPr lang="sv-SE" dirty="0"/>
              <a:t>yang berada pada posisi paling bawah </a:t>
            </a:r>
            <a:r>
              <a:rPr lang="sv-SE" dirty="0" smtClean="0"/>
              <a:t>dan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i="1" dirty="0"/>
              <a:t>sub-domain </a:t>
            </a:r>
            <a:r>
              <a:rPr lang="en-US" i="1" dirty="0" err="1"/>
              <a:t>lagi</a:t>
            </a:r>
            <a:r>
              <a:rPr lang="en-US" i="1" dirty="0"/>
              <a:t> </a:t>
            </a:r>
            <a:r>
              <a:rPr lang="en-US" i="1" dirty="0" err="1"/>
              <a:t>dikenal</a:t>
            </a:r>
            <a:r>
              <a:rPr lang="en-US" i="1" dirty="0"/>
              <a:t> </a:t>
            </a:r>
            <a:r>
              <a:rPr lang="en-US" i="1" dirty="0" err="1"/>
              <a:t>sebagai</a:t>
            </a:r>
            <a:r>
              <a:rPr lang="en-US" i="1" dirty="0"/>
              <a:t> leaf-domain. </a:t>
            </a:r>
          </a:p>
          <a:p>
            <a:pPr algn="just"/>
            <a:r>
              <a:rPr lang="it-IT" dirty="0"/>
              <a:t>Setiap domain D memiliki simpul direktori, </a:t>
            </a:r>
            <a:r>
              <a:rPr lang="it-IT" i="1" dirty="0"/>
              <a:t>dir(D</a:t>
            </a:r>
            <a:r>
              <a:rPr lang="it-IT" i="1" dirty="0" smtClean="0"/>
              <a:t>), </a:t>
            </a:r>
            <a:r>
              <a:rPr lang="en-US" dirty="0"/>
              <a:t>yang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 smtClean="0"/>
              <a:t>informasi</a:t>
            </a:r>
            <a:r>
              <a:rPr lang="en-US" dirty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domain </a:t>
            </a:r>
            <a:r>
              <a:rPr lang="en-US" dirty="0" err="1"/>
              <a:t>tersebut</a:t>
            </a:r>
            <a:r>
              <a:rPr lang="en-US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724429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6286500" cy="1143000"/>
          </a:xfrm>
        </p:spPr>
        <p:txBody>
          <a:bodyPr>
            <a:noAutofit/>
          </a:bodyPr>
          <a:lstStyle/>
          <a:p>
            <a:pPr algn="l"/>
            <a:r>
              <a:rPr lang="it-IT" sz="3600" b="1" dirty="0" smtClean="0"/>
              <a:t>Hirarki </a:t>
            </a:r>
            <a:r>
              <a:rPr lang="it-IT" sz="3600" b="1" dirty="0"/>
              <a:t>organisasi dari layanan lokasi di dalam domain</a:t>
            </a:r>
            <a:endParaRPr lang="en-US" sz="3600" b="1" i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09220" y="-91281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775" y="1600200"/>
            <a:ext cx="856840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1365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109220" y="-91281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676400"/>
            <a:ext cx="9144000" cy="499268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2400" y="217309"/>
            <a:ext cx="69568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0000"/>
                </a:solidFill>
                <a:latin typeface="Gill Sans MT" panose="020B0502020104020203" pitchFamily="34" charset="0"/>
              </a:rPr>
              <a:t>Contoh</a:t>
            </a:r>
            <a:r>
              <a:rPr lang="en-US" sz="2400" b="1" dirty="0" smtClean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Gill Sans MT" panose="020B0502020104020203" pitchFamily="34" charset="0"/>
              </a:rPr>
              <a:t>penyimpanan</a:t>
            </a:r>
            <a:r>
              <a:rPr lang="en-US" sz="2400" b="1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Gill Sans MT" panose="020B0502020104020203" pitchFamily="34" charset="0"/>
              </a:rPr>
              <a:t>informasi</a:t>
            </a:r>
            <a:r>
              <a:rPr lang="en-US" sz="2400" b="1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Gill Sans MT" panose="020B0502020104020203" pitchFamily="34" charset="0"/>
              </a:rPr>
              <a:t>dari</a:t>
            </a:r>
            <a:r>
              <a:rPr lang="en-US" sz="2400" b="1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Gill Sans MT" panose="020B0502020104020203" pitchFamily="34" charset="0"/>
              </a:rPr>
              <a:t>tiap</a:t>
            </a:r>
            <a:r>
              <a:rPr lang="en-US" sz="2400" b="1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Gill Sans MT" panose="020B0502020104020203" pitchFamily="34" charset="0"/>
              </a:rPr>
              <a:t>entitas</a:t>
            </a:r>
            <a:r>
              <a:rPr lang="en-US" sz="2400" b="1" dirty="0">
                <a:solidFill>
                  <a:srgbClr val="000000"/>
                </a:solidFill>
                <a:latin typeface="Gill Sans MT" panose="020B0502020104020203" pitchFamily="34" charset="0"/>
              </a:rPr>
              <a:t> yang</a:t>
            </a:r>
          </a:p>
          <a:p>
            <a:r>
              <a:rPr lang="en-US" sz="2400" b="1" dirty="0" err="1">
                <a:solidFill>
                  <a:srgbClr val="000000"/>
                </a:solidFill>
                <a:latin typeface="Gill Sans MT" panose="020B0502020104020203" pitchFamily="34" charset="0"/>
              </a:rPr>
              <a:t>memiliki</a:t>
            </a:r>
            <a:r>
              <a:rPr lang="en-US" sz="2400" b="1" dirty="0">
                <a:solidFill>
                  <a:srgbClr val="000000"/>
                </a:solidFill>
                <a:latin typeface="Gill Sans MT" panose="020B0502020104020203" pitchFamily="34" charset="0"/>
              </a:rPr>
              <a:t> 2 </a:t>
            </a:r>
            <a:r>
              <a:rPr lang="en-US" sz="2400" b="1" dirty="0" err="1">
                <a:solidFill>
                  <a:srgbClr val="000000"/>
                </a:solidFill>
                <a:latin typeface="Gill Sans MT" panose="020B0502020104020203" pitchFamily="34" charset="0"/>
              </a:rPr>
              <a:t>alamat</a:t>
            </a:r>
            <a:r>
              <a:rPr lang="en-US" sz="2400" b="1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Gill Sans MT" panose="020B0502020104020203" pitchFamily="34" charset="0"/>
              </a:rPr>
              <a:t>pada</a:t>
            </a:r>
            <a:r>
              <a:rPr lang="en-US" sz="2400" b="1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Gill Sans MT" panose="020B0502020104020203" pitchFamily="34" charset="0"/>
              </a:rPr>
              <a:t>cabang</a:t>
            </a:r>
            <a:r>
              <a:rPr lang="en-US" sz="2400" b="1" dirty="0">
                <a:solidFill>
                  <a:srgbClr val="000000"/>
                </a:solidFill>
                <a:latin typeface="Gill Sans MT" panose="020B0502020104020203" pitchFamily="34" charset="0"/>
              </a:rPr>
              <a:t> yang </a:t>
            </a:r>
            <a:r>
              <a:rPr lang="en-US" sz="2400" b="1" dirty="0" err="1">
                <a:solidFill>
                  <a:srgbClr val="000000"/>
                </a:solidFill>
                <a:latin typeface="Gill Sans MT" panose="020B0502020104020203" pitchFamily="34" charset="0"/>
              </a:rPr>
              <a:t>berbeda</a:t>
            </a:r>
            <a:r>
              <a:rPr lang="en-US" sz="2400" b="1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625676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4F46D1DB-4E3F-4D27-9076-C242CF3D13E0}"/>
  <p:tag name="ISPRING_RESOURCE_FOLDER" val="E:\Semester Gasal S1\Komdat\Komdat S1 USN Kolaka\BAB I\"/>
  <p:tag name="ISPRING_PRESENTATION_PATH" val="E:\Semester Gasal S1\Komdat\Komdat S1 USN Kolaka\BAB I.pptx"/>
  <p:tag name="ISPRING_PROJECT_FOLDER_UPDATED" val="1"/>
  <p:tag name="ISPRING_SCREEN_RECS_UPDATED" val="E:\Semester Gasal S1\Komdat\Komdat S1 USN Kolaka\BAB I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468</Words>
  <Application>Microsoft Office PowerPoint</Application>
  <PresentationFormat>A4 Paper (210x297 mm)</PresentationFormat>
  <Paragraphs>51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ＭＳ Ｐゴシック</vt:lpstr>
      <vt:lpstr>Arial</vt:lpstr>
      <vt:lpstr>Calibri</vt:lpstr>
      <vt:lpstr>Gill Sans MT</vt:lpstr>
      <vt:lpstr>Office Theme</vt:lpstr>
      <vt:lpstr>SISTEM PENAMAAN</vt:lpstr>
      <vt:lpstr>Names, Identifiers, And Addresses</vt:lpstr>
      <vt:lpstr>Forwarding Pointers </vt:lpstr>
      <vt:lpstr>Prinsip dasar Forwarding Pointer</vt:lpstr>
      <vt:lpstr>Home-based Approach</vt:lpstr>
      <vt:lpstr>Prinsip Mobile IP</vt:lpstr>
      <vt:lpstr>Hierarchical Search Tree </vt:lpstr>
      <vt:lpstr>Hirarki organisasi dari layanan lokasi di dalam domain</vt:lpstr>
      <vt:lpstr>PowerPoint Presentation</vt:lpstr>
      <vt:lpstr>MEMANDANG SUATU LOKASI DI DALAM LAYANAN LOKASI </vt:lpstr>
      <vt:lpstr>Grafik penamaan yang umum dengan satu root node</vt:lpstr>
      <vt:lpstr>penggunaan remote name spaces melalui akses terhadap protokol secara spesifik</vt:lpstr>
      <vt:lpstr>Distribusi Name Space</vt:lpstr>
      <vt:lpstr>Architectures Client-Server</vt:lpstr>
      <vt:lpstr>Implementasi Name Resolution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I MODEL SISTEM KOMUNIKASI</dc:title>
  <dc:creator>MARDIANTO</dc:creator>
  <cp:lastModifiedBy>Windows 10</cp:lastModifiedBy>
  <cp:revision>80</cp:revision>
  <dcterms:created xsi:type="dcterms:W3CDTF">2016-10-13T14:12:25Z</dcterms:created>
  <dcterms:modified xsi:type="dcterms:W3CDTF">2021-10-15T02:01:50Z</dcterms:modified>
</cp:coreProperties>
</file>