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18" y="6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8AB7-B56F-4822-878B-11A4A5F99789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EE394-E309-47DB-B3B7-9639C2DEB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1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EE394-E309-47DB-B3B7-9639C2DEB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7F1FB-6E17-4ACE-8CA3-1B7AAD109835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733800"/>
            <a:ext cx="8420100" cy="8572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ARSITEKTUR SISTEM TERDISTRIBUSI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4800600"/>
            <a:ext cx="6934200" cy="1371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Pengampu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MARDIANTO,S.Kom.,M.Cs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USN STATUT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4800" y="1752600"/>
            <a:ext cx="2050978" cy="182403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0" y="1600200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Sikronisasi</a:t>
            </a:r>
            <a:r>
              <a:rPr lang="en-US" dirty="0" smtClean="0"/>
              <a:t>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sinkronisasi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beberapa</a:t>
            </a:r>
            <a:r>
              <a:rPr lang="en-US" dirty="0"/>
              <a:t> </a:t>
            </a:r>
            <a:r>
              <a:rPr lang="en-US" dirty="0" err="1" smtClean="0"/>
              <a:t>sifat</a:t>
            </a:r>
            <a:r>
              <a:rPr lang="en-US" dirty="0"/>
              <a:t>: </a:t>
            </a:r>
          </a:p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di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  <a:p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/>
              <a:t>pembuatan</a:t>
            </a:r>
            <a:r>
              <a:rPr lang="en-US" dirty="0"/>
              <a:t> proses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local</a:t>
            </a:r>
          </a:p>
          <a:p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 smtClean="0"/>
              <a:t>dihindarkan</a:t>
            </a:r>
            <a:endParaRPr lang="en-US" dirty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tersedianya</a:t>
            </a:r>
            <a:r>
              <a:rPr lang="en-US" dirty="0"/>
              <a:t> </a:t>
            </a:r>
            <a:r>
              <a:rPr lang="en-US" i="1" dirty="0"/>
              <a:t>clock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sumber</a:t>
            </a:r>
            <a:r>
              <a:rPr lang="en-US" i="1" dirty="0"/>
              <a:t> </a:t>
            </a:r>
            <a:r>
              <a:rPr lang="en-US" i="1" dirty="0" err="1"/>
              <a:t>waktu</a:t>
            </a:r>
            <a:r>
              <a:rPr lang="en-US" i="1" dirty="0"/>
              <a:t> global yang </a:t>
            </a:r>
            <a:r>
              <a:rPr lang="en-US" i="1" dirty="0" err="1"/>
              <a:t>akurat</a:t>
            </a:r>
            <a:r>
              <a:rPr lang="en-US" i="1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7356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 </a:t>
            </a: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Adanya</a:t>
            </a:r>
            <a:r>
              <a:rPr lang="en-US" b="1" dirty="0"/>
              <a:t> </a:t>
            </a:r>
            <a:r>
              <a:rPr lang="en-US" b="1" dirty="0" err="1"/>
              <a:t>Kesepakatan</a:t>
            </a:r>
            <a:r>
              <a:rPr lang="en-US" b="1" dirty="0"/>
              <a:t> </a:t>
            </a:r>
            <a:r>
              <a:rPr lang="en-US" b="1" i="1" dirty="0"/>
              <a:t>Clock Global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87" y="1828800"/>
            <a:ext cx="88806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58260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sv-SE" b="1" dirty="0"/>
              <a:t>Sinkronisasi </a:t>
            </a:r>
            <a:r>
              <a:rPr lang="sv-SE" b="1" i="1" dirty="0"/>
              <a:t>Clock Logika dengan Lamport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7" y="1417638"/>
            <a:ext cx="8948432" cy="40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67440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1" dirty="0"/>
              <a:t>Clock </a:t>
            </a:r>
            <a:r>
              <a:rPr lang="en-US" b="1" i="1" dirty="0" err="1" smtClean="0"/>
              <a:t>fisik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i="1" dirty="0"/>
              <a:t>clock </a:t>
            </a:r>
            <a:r>
              <a:rPr lang="en-US" i="1" dirty="0" err="1"/>
              <a:t>aktual</a:t>
            </a:r>
            <a:r>
              <a:rPr lang="en-US" i="1" dirty="0"/>
              <a:t> </a:t>
            </a:r>
            <a:r>
              <a:rPr lang="en-US" i="1" dirty="0" err="1"/>
              <a:t>menjadi</a:t>
            </a:r>
            <a:r>
              <a:rPr lang="en-US" i="1" dirty="0"/>
              <a:t> </a:t>
            </a:r>
            <a:r>
              <a:rPr lang="en-US" i="1" dirty="0" err="1"/>
              <a:t>penting</a:t>
            </a:r>
            <a:r>
              <a:rPr lang="en-US" i="1" dirty="0"/>
              <a:t>, </a:t>
            </a:r>
            <a:r>
              <a:rPr lang="en-US" i="1" dirty="0" err="1"/>
              <a:t>contohnya</a:t>
            </a:r>
            <a:r>
              <a:rPr lang="en-US" i="1" dirty="0"/>
              <a:t> </a:t>
            </a:r>
            <a:r>
              <a:rPr lang="en-US" i="1" dirty="0" smtClean="0"/>
              <a:t> real-time </a:t>
            </a:r>
            <a:r>
              <a:rPr lang="en-US" i="1" dirty="0" err="1"/>
              <a:t>sistem</a:t>
            </a:r>
            <a:r>
              <a:rPr lang="en-US" i="1" dirty="0"/>
              <a:t>.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 </a:t>
            </a:r>
            <a:r>
              <a:rPr lang="en-US" i="1" dirty="0" err="1"/>
              <a:t>diperlukan</a:t>
            </a:r>
            <a:r>
              <a:rPr lang="en-US" i="1" dirty="0"/>
              <a:t> clock </a:t>
            </a:r>
            <a:r>
              <a:rPr lang="en-US" i="1" dirty="0" err="1"/>
              <a:t>fisik</a:t>
            </a:r>
            <a:r>
              <a:rPr lang="en-US" i="1" dirty="0"/>
              <a:t> </a:t>
            </a:r>
            <a:r>
              <a:rPr lang="en-US" i="1" dirty="0" err="1"/>
              <a:t>eksternal</a:t>
            </a:r>
            <a:r>
              <a:rPr lang="en-US" i="1" dirty="0"/>
              <a:t>. </a:t>
            </a:r>
            <a:r>
              <a:rPr lang="en-US" i="1" dirty="0" err="1" smtClean="0"/>
              <a:t>Karena</a:t>
            </a:r>
            <a:r>
              <a:rPr lang="en-US" i="1" dirty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redundansi</a:t>
            </a:r>
            <a:r>
              <a:rPr lang="en-US" dirty="0"/>
              <a:t>, </a:t>
            </a:r>
            <a:r>
              <a:rPr lang="en-US" i="1" dirty="0"/>
              <a:t>clock </a:t>
            </a:r>
            <a:r>
              <a:rPr lang="en-US" i="1" dirty="0" err="1"/>
              <a:t>fisik</a:t>
            </a:r>
            <a:r>
              <a:rPr lang="en-US" i="1" dirty="0"/>
              <a:t> </a:t>
            </a:r>
            <a:r>
              <a:rPr lang="en-US" i="1" dirty="0" err="1"/>
              <a:t>jamak</a:t>
            </a:r>
            <a:r>
              <a:rPr lang="en-US" i="1" dirty="0"/>
              <a:t> </a:t>
            </a:r>
            <a:r>
              <a:rPr lang="en-US" i="1" dirty="0" err="1"/>
              <a:t>biasanya</a:t>
            </a:r>
            <a:r>
              <a:rPr lang="en-US" i="1" dirty="0"/>
              <a:t> </a:t>
            </a:r>
            <a:r>
              <a:rPr lang="en-US" i="1" dirty="0" err="1"/>
              <a:t>digunakan</a:t>
            </a:r>
            <a:r>
              <a:rPr lang="en-US" i="1" dirty="0"/>
              <a:t>, </a:t>
            </a:r>
            <a:r>
              <a:rPr lang="en-US" i="1" dirty="0" smtClean="0"/>
              <a:t>yang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 smtClean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mensinkronkan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i="1" dirty="0"/>
              <a:t>clock </a:t>
            </a:r>
            <a:r>
              <a:rPr lang="en-US" i="1" dirty="0" err="1"/>
              <a:t>tersebut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clocsebenarnya</a:t>
            </a:r>
            <a:r>
              <a:rPr lang="en-US" i="1" dirty="0"/>
              <a:t> </a:t>
            </a:r>
            <a:endParaRPr lang="en-US" i="1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mensinkronkan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i="1" dirty="0"/>
              <a:t>clock yang </a:t>
            </a:r>
            <a:r>
              <a:rPr lang="en-US" i="1" dirty="0" err="1"/>
              <a:t>ada</a:t>
            </a:r>
            <a:r>
              <a:rPr lang="en-US" i="1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56819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Berkeley Algorithm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524000"/>
            <a:ext cx="912527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1947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Sumber</a:t>
            </a:r>
            <a:r>
              <a:rPr lang="en-US" b="1" dirty="0" smtClean="0"/>
              <a:t> </a:t>
            </a:r>
            <a:r>
              <a:rPr lang="en-US" b="1" i="1" dirty="0"/>
              <a:t>Clock </a:t>
            </a:r>
            <a:r>
              <a:rPr lang="en-US" b="1" i="1" dirty="0" err="1"/>
              <a:t>Eksternal</a:t>
            </a:r>
            <a:r>
              <a:rPr lang="en-US" b="1" i="1" dirty="0"/>
              <a:t> </a:t>
            </a:r>
            <a:r>
              <a:rPr lang="en-US" b="1" i="1" dirty="0" err="1"/>
              <a:t>Jamak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828800"/>
            <a:ext cx="983597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69908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4F46D1DB-4E3F-4D27-9076-C242CF3D13E0}"/>
  <p:tag name="ISPRING_RESOURCE_FOLDER" val="E:\Semester Gasal S1\Komdat\Komdat S1 USN Kolaka\BAB I\"/>
  <p:tag name="ISPRING_PRESENTATION_PATH" val="E:\Semester Gasal S1\Komdat\Komdat S1 USN Kolaka\BAB I.pptx"/>
  <p:tag name="ISPRING_PROJECT_FOLDER_UPDATED" val="1"/>
  <p:tag name="ISPRING_SCREEN_RECS_UPDATED" val="E:\Semester Gasal S1\Komdat\Komdat S1 USN Kolaka\BAB I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130</Words>
  <Application>Microsoft Office PowerPoint</Application>
  <PresentationFormat>A4 Paper (210x297 mm)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ARSITEKTUR SISTEM TERDISTRIBUSI</vt:lpstr>
      <vt:lpstr>Sikronisasi Clock</vt:lpstr>
      <vt:lpstr> Contoh Tidak Adanya Kesepakatan Clock Global</vt:lpstr>
      <vt:lpstr>Sinkronisasi Clock Logika dengan Lamport </vt:lpstr>
      <vt:lpstr>Clock fisik</vt:lpstr>
      <vt:lpstr>The Berkeley Algorithm </vt:lpstr>
      <vt:lpstr>Sumber Clock Eksternal Jamak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I MODEL SISTEM KOMUNIKASI</dc:title>
  <dc:creator>MARDIANTO</dc:creator>
  <cp:lastModifiedBy>Windows 10</cp:lastModifiedBy>
  <cp:revision>74</cp:revision>
  <dcterms:created xsi:type="dcterms:W3CDTF">2016-10-13T14:12:25Z</dcterms:created>
  <dcterms:modified xsi:type="dcterms:W3CDTF">2021-11-05T03:10:32Z</dcterms:modified>
</cp:coreProperties>
</file>