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906000" cy="6858000" type="A4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18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8420100" cy="857251"/>
          </a:xfrm>
        </p:spPr>
        <p:txBody>
          <a:bodyPr>
            <a:normAutofit/>
          </a:bodyPr>
          <a:lstStyle/>
          <a:p>
            <a:r>
              <a:rPr lang="en-US" b="1" dirty="0"/>
              <a:t>Consistency and Replication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006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752600"/>
            <a:ext cx="2050978" cy="18240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60020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</a:t>
            </a:r>
            <a:r>
              <a:rPr lang="en-US" sz="3600" dirty="0" err="1"/>
              <a:t>seorang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mengakses</a:t>
            </a:r>
            <a:r>
              <a:rPr lang="en-US" sz="3600" dirty="0"/>
              <a:t> </a:t>
            </a:r>
            <a:r>
              <a:rPr lang="en-US" sz="3600" dirty="0" err="1"/>
              <a:t>replika</a:t>
            </a:r>
            <a:r>
              <a:rPr lang="en-US" sz="3600" dirty="0"/>
              <a:t> yang </a:t>
            </a:r>
            <a:r>
              <a:rPr lang="en-US" sz="3600" dirty="0" err="1"/>
              <a:t>berbeda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database </a:t>
            </a:r>
            <a:r>
              <a:rPr lang="en-US" sz="3600" dirty="0" err="1"/>
              <a:t>terdistribusi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03" y="1417638"/>
            <a:ext cx="951732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6523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Protokol-protokol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konsistensi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Primary-Based Protocols : Remote-Write Protocols &amp; Local-Write Protocols </a:t>
            </a:r>
            <a:endParaRPr lang="en-US" dirty="0" smtClean="0"/>
          </a:p>
          <a:p>
            <a:r>
              <a:rPr lang="en-US" dirty="0"/>
              <a:t>Replicated-Write Protocols : </a:t>
            </a:r>
            <a:r>
              <a:rPr lang="en-US" dirty="0" smtClean="0"/>
              <a:t>Active Replication </a:t>
            </a:r>
            <a:r>
              <a:rPr lang="en-US" dirty="0"/>
              <a:t>&amp; Quorum-Based </a:t>
            </a:r>
            <a:r>
              <a:rPr lang="en-US" dirty="0" smtClean="0"/>
              <a:t>Protocols</a:t>
            </a:r>
          </a:p>
          <a:p>
            <a:r>
              <a:rPr lang="en-US" dirty="0"/>
              <a:t>Cache-coherence Protocols</a:t>
            </a:r>
          </a:p>
        </p:txBody>
      </p:sp>
    </p:spTree>
    <p:extLst>
      <p:ext uri="{BB962C8B-B14F-4D97-AF65-F5344CB8AC3E}">
        <p14:creationId xmlns:p14="http://schemas.microsoft.com/office/powerpoint/2010/main" val="306072243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Replikasi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Replikasi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 </a:t>
            </a:r>
            <a:r>
              <a:rPr lang="en-US" dirty="0" err="1"/>
              <a:t>teknik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 copy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 data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objek-objek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melaksanakan</a:t>
            </a:r>
            <a:r>
              <a:rPr lang="en-US" dirty="0"/>
              <a:t>  </a:t>
            </a:r>
            <a:r>
              <a:rPr lang="en-US" dirty="0" err="1"/>
              <a:t>sinkronisasi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terjamin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599710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endParaRPr lang="en-US" dirty="0" smtClean="0"/>
          </a:p>
          <a:p>
            <a:r>
              <a:rPr lang="it-IT" dirty="0"/>
              <a:t>Pendistribusian  data  memerlukan  konsistensi,  otonomi  dan kesinambungan </a:t>
            </a:r>
            <a:endParaRPr lang="it-IT" dirty="0" smtClean="0"/>
          </a:p>
          <a:p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user, infra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 smtClean="0"/>
              <a:t>, </a:t>
            </a:r>
            <a:r>
              <a:rPr lang="nn-NO" dirty="0"/>
              <a:t>jaringan dan keamanan serta karakteristik data </a:t>
            </a:r>
            <a:endParaRPr lang="nn-NO" dirty="0" smtClean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pilihannya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Topologi</a:t>
            </a:r>
            <a:r>
              <a:rPr lang="en-US" dirty="0"/>
              <a:t>  </a:t>
            </a:r>
            <a:r>
              <a:rPr lang="en-US" dirty="0" err="1"/>
              <a:t>replikasi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bagaimana</a:t>
            </a:r>
            <a:r>
              <a:rPr lang="en-US" dirty="0"/>
              <a:t>  </a:t>
            </a:r>
            <a:r>
              <a:rPr lang="en-US" dirty="0" err="1"/>
              <a:t>mewujudkannya</a:t>
            </a:r>
            <a:r>
              <a:rPr lang="en-US" dirty="0"/>
              <a:t>  agar  </a:t>
            </a:r>
            <a:r>
              <a:rPr lang="en-US" dirty="0" err="1"/>
              <a:t>sesuai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563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Replikasi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Snapshot replication : </a:t>
            </a:r>
            <a:r>
              <a:rPr lang="en-US" dirty="0" err="1"/>
              <a:t>Mendistribusikan</a:t>
            </a:r>
            <a:r>
              <a:rPr lang="en-US" dirty="0"/>
              <a:t>  data  yang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dilihat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saat</a:t>
            </a:r>
            <a:r>
              <a:rPr lang="en-US" dirty="0"/>
              <a:t>  </a:t>
            </a:r>
            <a:r>
              <a:rPr lang="en-US" dirty="0" err="1"/>
              <a:t>tertentu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 update.  </a:t>
            </a:r>
            <a:r>
              <a:rPr lang="en-US" dirty="0" err="1"/>
              <a:t>Biasanya</a:t>
            </a:r>
            <a:r>
              <a:rPr lang="en-US" dirty="0"/>
              <a:t> 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saat</a:t>
            </a:r>
            <a:r>
              <a:rPr lang="en-US" dirty="0"/>
              <a:t>  </a:t>
            </a:r>
            <a:r>
              <a:rPr lang="en-US" dirty="0" err="1"/>
              <a:t>memerlukan</a:t>
            </a:r>
            <a:r>
              <a:rPr lang="en-US" dirty="0"/>
              <a:t>  </a:t>
            </a:r>
            <a:r>
              <a:rPr lang="en-US" dirty="0" err="1"/>
              <a:t>tampilan</a:t>
            </a:r>
            <a:r>
              <a:rPr lang="en-US" dirty="0"/>
              <a:t>  data </a:t>
            </a:r>
            <a:r>
              <a:rPr lang="en-US" dirty="0" err="1"/>
              <a:t>seperti</a:t>
            </a:r>
            <a:r>
              <a:rPr lang="en-US" dirty="0"/>
              <a:t>  :  </a:t>
            </a:r>
            <a:r>
              <a:rPr lang="en-US" dirty="0" err="1"/>
              <a:t>daftar</a:t>
            </a:r>
            <a:r>
              <a:rPr lang="en-US" dirty="0"/>
              <a:t>  </a:t>
            </a:r>
            <a:r>
              <a:rPr lang="en-US" dirty="0" err="1"/>
              <a:t>harga</a:t>
            </a:r>
            <a:r>
              <a:rPr lang="en-US" dirty="0"/>
              <a:t>,  </a:t>
            </a:r>
            <a:r>
              <a:rPr lang="en-US" dirty="0" err="1"/>
              <a:t>katalog</a:t>
            </a:r>
            <a:r>
              <a:rPr lang="en-US" dirty="0"/>
              <a:t>,  data  yang 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Data-data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‗Read only</a:t>
            </a:r>
            <a:r>
              <a:rPr lang="en-US" dirty="0" smtClean="0"/>
              <a:t>‘.</a:t>
            </a:r>
          </a:p>
          <a:p>
            <a:pPr algn="just"/>
            <a:r>
              <a:rPr lang="en-US" b="1" dirty="0"/>
              <a:t>Transactional replication </a:t>
            </a:r>
            <a:r>
              <a:rPr lang="en-US" dirty="0" smtClean="0"/>
              <a:t>: </a:t>
            </a:r>
            <a:r>
              <a:rPr lang="fi-FI" dirty="0"/>
              <a:t>Memelihara kekonsistenan transaksi yang </a:t>
            </a:r>
            <a:r>
              <a:rPr lang="fi-FI" dirty="0" smtClean="0"/>
              <a:t>terjadi</a:t>
            </a:r>
          </a:p>
          <a:p>
            <a:pPr algn="just"/>
            <a:r>
              <a:rPr lang="fi-FI" b="1" dirty="0"/>
              <a:t>Merge replication  : </a:t>
            </a:r>
            <a:r>
              <a:rPr lang="fi-FI" dirty="0"/>
              <a:t>Merge replication memungkinkan pengguna bekerja dan merubah data sesuai dengan wewenangnya.  Pada saat server tidak  dikoneksikan ke seluruh lokasi dalam topologi, replikasi merubah ke nilai data yang sama.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54085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Konsistensi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 yang 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.  </a:t>
            </a:r>
          </a:p>
          <a:p>
            <a:pPr algn="just"/>
            <a:r>
              <a:rPr lang="en-US" dirty="0" err="1" smtClean="0"/>
              <a:t>Konsistensi</a:t>
            </a:r>
            <a:r>
              <a:rPr lang="en-US" dirty="0" smtClean="0"/>
              <a:t>  </a:t>
            </a:r>
            <a:r>
              <a:rPr lang="en-US" dirty="0" err="1"/>
              <a:t>semantik</a:t>
            </a:r>
            <a:r>
              <a:rPr lang="en-US" dirty="0"/>
              <a:t> 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 yang  </a:t>
            </a:r>
            <a:r>
              <a:rPr lang="en-US" dirty="0" err="1"/>
              <a:t>menspesifikasi</a:t>
            </a:r>
            <a:r>
              <a:rPr lang="en-US" dirty="0"/>
              <a:t>  </a:t>
            </a:r>
            <a:r>
              <a:rPr lang="en-US" dirty="0" err="1"/>
              <a:t>semantik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pengguna</a:t>
            </a:r>
            <a:r>
              <a:rPr lang="en-US" dirty="0"/>
              <a:t>  </a:t>
            </a:r>
            <a:r>
              <a:rPr lang="en-US" dirty="0" err="1"/>
              <a:t>ganda</a:t>
            </a:r>
            <a:r>
              <a:rPr lang="en-US" dirty="0"/>
              <a:t>  yang </a:t>
            </a:r>
            <a:r>
              <a:rPr lang="en-US" dirty="0" err="1"/>
              <a:t>mengakses</a:t>
            </a:r>
            <a:r>
              <a:rPr lang="en-US" dirty="0"/>
              <a:t>  </a:t>
            </a:r>
            <a:r>
              <a:rPr lang="en-US" dirty="0" err="1"/>
              <a:t>berkas</a:t>
            </a:r>
            <a:r>
              <a:rPr lang="en-US" dirty="0"/>
              <a:t>  yang  </a:t>
            </a:r>
            <a:r>
              <a:rPr lang="en-US" dirty="0" err="1"/>
              <a:t>sama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simultan</a:t>
            </a:r>
            <a:r>
              <a:rPr lang="en-US" dirty="0"/>
              <a:t>.  </a:t>
            </a:r>
            <a:endParaRPr lang="en-US" dirty="0" smtClean="0"/>
          </a:p>
          <a:p>
            <a:pPr algn="just"/>
            <a:r>
              <a:rPr lang="en-US" dirty="0" err="1" smtClean="0"/>
              <a:t>Konsistensi</a:t>
            </a:r>
            <a:r>
              <a:rPr lang="en-US" dirty="0" smtClean="0"/>
              <a:t> 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sinkronisasi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345697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Dua  jenis model konsistensi adalah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Model konsistensi berpusat pada data  (Data-Centric Concistency Models) : Model Konsistensi ini menitik beratkan pada proses Read dan Write dalam kaitan dengan Read dan Write operasi pada data yang di-share. Hal ini disebut sebagai data store.contoh ; shared fileSystem, memory space,  database. </a:t>
            </a:r>
            <a:endParaRPr lang="it-IT" dirty="0" smtClean="0"/>
          </a:p>
          <a:p>
            <a:r>
              <a:rPr lang="it-IT" dirty="0"/>
              <a:t>Model konsistensi berpusat pada client : Kita  </a:t>
            </a:r>
            <a:r>
              <a:rPr lang="it-IT" dirty="0" smtClean="0"/>
              <a:t>asumsikan </a:t>
            </a:r>
            <a:r>
              <a:rPr lang="it-IT" dirty="0"/>
              <a:t>bahwa  tidak  ada  proses  update  secara  simultan  terhdap penyimpanan  data,  atau  ketika  terjadi  proses  tersebut  bisa  dengan  mudah </a:t>
            </a:r>
            <a:r>
              <a:rPr lang="it-IT" dirty="0" smtClean="0"/>
              <a:t>diselesaikan.  kebanyakan </a:t>
            </a:r>
            <a:r>
              <a:rPr lang="it-IT" dirty="0"/>
              <a:t>operasinya tersebut  melibatkan pembacaan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2936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i-FI" dirty="0"/>
              <a:t>pembatasan konsistensi (b) tidak menggunakan pembatasan konsistensi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4800600"/>
            <a:ext cx="8448261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586" y="1539458"/>
            <a:ext cx="89011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Pembatasan</a:t>
            </a:r>
            <a:r>
              <a:rPr lang="en-US" sz="2400" dirty="0"/>
              <a:t>  </a:t>
            </a:r>
            <a:r>
              <a:rPr lang="en-US" sz="2400" dirty="0" err="1"/>
              <a:t>konsistensi</a:t>
            </a:r>
            <a:r>
              <a:rPr lang="en-US" sz="2400" dirty="0"/>
              <a:t>  </a:t>
            </a:r>
            <a:r>
              <a:rPr lang="en-US" sz="2400" dirty="0" err="1"/>
              <a:t>meliputi</a:t>
            </a:r>
            <a:r>
              <a:rPr lang="en-US" sz="2400" dirty="0"/>
              <a:t>  </a:t>
            </a:r>
            <a:r>
              <a:rPr lang="en-US" sz="2400" dirty="0" err="1"/>
              <a:t>beberapa</a:t>
            </a:r>
            <a:r>
              <a:rPr lang="en-US" sz="2400" dirty="0"/>
              <a:t>  </a:t>
            </a:r>
            <a:r>
              <a:rPr lang="en-US" sz="2400" dirty="0" err="1"/>
              <a:t>tahap</a:t>
            </a:r>
            <a:r>
              <a:rPr lang="en-US" sz="2400" dirty="0"/>
              <a:t>.  </a:t>
            </a:r>
            <a:r>
              <a:rPr lang="en-US" sz="2400" dirty="0" err="1"/>
              <a:t>Apapun</a:t>
            </a:r>
            <a:r>
              <a:rPr lang="en-US" sz="2400" dirty="0"/>
              <a:t>  proses </a:t>
            </a:r>
            <a:r>
              <a:rPr lang="en-US" sz="2400" dirty="0" err="1"/>
              <a:t>bacaan</a:t>
            </a:r>
            <a:r>
              <a:rPr lang="en-US" sz="2400" dirty="0"/>
              <a:t>  </a:t>
            </a:r>
            <a:r>
              <a:rPr lang="en-US" sz="2400" dirty="0" err="1"/>
              <a:t>pada</a:t>
            </a:r>
            <a:r>
              <a:rPr lang="en-US" sz="2400" dirty="0"/>
              <a:t>  </a:t>
            </a:r>
            <a:r>
              <a:rPr lang="en-US" sz="2400" dirty="0" err="1"/>
              <a:t>satu</a:t>
            </a:r>
            <a:r>
              <a:rPr lang="en-US" sz="2400" dirty="0"/>
              <a:t>  item  data  </a:t>
            </a:r>
            <a:r>
              <a:rPr lang="en-US" sz="2400" dirty="0" err="1"/>
              <a:t>data</a:t>
            </a:r>
            <a:r>
              <a:rPr lang="en-US" sz="2400" dirty="0"/>
              <a:t>  x  </a:t>
            </a:r>
            <a:r>
              <a:rPr lang="en-US" sz="2400" dirty="0" err="1"/>
              <a:t>kembalikan</a:t>
            </a:r>
            <a:r>
              <a:rPr lang="en-US" sz="2400" dirty="0"/>
              <a:t>  </a:t>
            </a:r>
            <a:r>
              <a:rPr lang="en-US" sz="2400" dirty="0" err="1"/>
              <a:t>satu</a:t>
            </a:r>
            <a:r>
              <a:rPr lang="en-US" sz="2400" dirty="0"/>
              <a:t>  </a:t>
            </a:r>
            <a:r>
              <a:rPr lang="en-US" sz="2400" dirty="0" err="1"/>
              <a:t>nilai</a:t>
            </a:r>
            <a:r>
              <a:rPr lang="en-US" sz="2400" dirty="0"/>
              <a:t> 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/>
              <a:t>hasil</a:t>
            </a:r>
            <a:r>
              <a:rPr lang="en-US" sz="2400" dirty="0"/>
              <a:t>  </a:t>
            </a:r>
            <a:r>
              <a:rPr lang="en-US" sz="2400" dirty="0" err="1"/>
              <a:t>dari</a:t>
            </a:r>
            <a:r>
              <a:rPr lang="en-US" sz="2400" dirty="0"/>
              <a:t>  yang  paling  </a:t>
            </a:r>
            <a:r>
              <a:rPr lang="en-US" sz="2400" dirty="0" err="1"/>
              <a:t>terbaru</a:t>
            </a:r>
            <a:r>
              <a:rPr lang="en-US" sz="2400" dirty="0"/>
              <a:t>  </a:t>
            </a:r>
            <a:r>
              <a:rPr lang="en-US" sz="2400" dirty="0" err="1"/>
              <a:t>dituliskan</a:t>
            </a:r>
            <a:r>
              <a:rPr lang="en-US" sz="2400" dirty="0"/>
              <a:t>  item  data  x.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model </a:t>
            </a:r>
            <a:r>
              <a:rPr lang="en-US" sz="2400" dirty="0" err="1"/>
              <a:t>konsistensi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mengasumsikan</a:t>
            </a:r>
            <a:r>
              <a:rPr lang="en-US" sz="2400" dirty="0"/>
              <a:t> </a:t>
            </a:r>
            <a:r>
              <a:rPr lang="en-US" sz="2400" dirty="0" err="1"/>
              <a:t>keberadaan</a:t>
            </a:r>
            <a:r>
              <a:rPr lang="en-US" sz="2400" dirty="0"/>
              <a:t>  </a:t>
            </a:r>
            <a:r>
              <a:rPr lang="en-US" sz="2400" dirty="0" err="1"/>
              <a:t>dari</a:t>
            </a:r>
            <a:r>
              <a:rPr lang="en-US" sz="2400" dirty="0"/>
              <a:t>  </a:t>
            </a:r>
            <a:r>
              <a:rPr lang="en-US" sz="2400" dirty="0" err="1"/>
              <a:t>waktu</a:t>
            </a:r>
            <a:r>
              <a:rPr lang="en-US" sz="2400" dirty="0"/>
              <a:t>  global  </a:t>
            </a:r>
            <a:r>
              <a:rPr lang="en-US" sz="2400" dirty="0" err="1"/>
              <a:t>absolut</a:t>
            </a:r>
            <a:r>
              <a:rPr lang="en-US" sz="2400" dirty="0"/>
              <a:t>,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sangat</a:t>
            </a:r>
            <a:r>
              <a:rPr lang="en-US" sz="2400" dirty="0"/>
              <a:t>  </a:t>
            </a:r>
            <a:r>
              <a:rPr lang="en-US" sz="2400" dirty="0" err="1"/>
              <a:t>mungkin</a:t>
            </a:r>
            <a:r>
              <a:rPr lang="en-US" sz="2400" dirty="0"/>
              <a:t>  di </a:t>
            </a:r>
            <a:r>
              <a:rPr lang="en-US" sz="2400" dirty="0" err="1"/>
              <a:t>implementasikan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ilustrasi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proses R(x) </a:t>
            </a:r>
            <a:r>
              <a:rPr lang="en-US" sz="2400" dirty="0" err="1"/>
              <a:t>untuk</a:t>
            </a:r>
            <a:r>
              <a:rPr lang="en-US" sz="2400" dirty="0"/>
              <a:t> proses Read </a:t>
            </a:r>
            <a:r>
              <a:rPr lang="en-US" sz="2400" dirty="0" err="1"/>
              <a:t>pada</a:t>
            </a:r>
            <a:r>
              <a:rPr lang="en-US" sz="2400" dirty="0"/>
              <a:t> data x yang </a:t>
            </a:r>
            <a:r>
              <a:rPr lang="en-US" sz="2400" dirty="0" err="1"/>
              <a:t>memunculkan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k. Di </a:t>
            </a:r>
            <a:r>
              <a:rPr lang="en-US" sz="2400" dirty="0" err="1"/>
              <a:t>mana</a:t>
            </a:r>
            <a:r>
              <a:rPr lang="en-US" sz="2400" dirty="0"/>
              <a:t> W(x) </a:t>
            </a:r>
            <a:r>
              <a:rPr lang="en-US" sz="2400" dirty="0" err="1"/>
              <a:t>merupakan</a:t>
            </a:r>
            <a:r>
              <a:rPr lang="en-US" sz="2400" dirty="0"/>
              <a:t> proses Write. </a:t>
            </a:r>
          </a:p>
        </p:txBody>
      </p:sp>
    </p:spTree>
    <p:extLst>
      <p:ext uri="{BB962C8B-B14F-4D97-AF65-F5344CB8AC3E}">
        <p14:creationId xmlns:p14="http://schemas.microsoft.com/office/powerpoint/2010/main" val="2201454717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 and </a:t>
            </a:r>
            <a:r>
              <a:rPr lang="en-US" dirty="0" err="1"/>
              <a:t>Linearizability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600200"/>
            <a:ext cx="8915400" cy="27733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/>
              <a:t>equential</a:t>
            </a:r>
            <a:r>
              <a:rPr lang="en-US" sz="2400" dirty="0"/>
              <a:t>  consistency  (</a:t>
            </a:r>
            <a:r>
              <a:rPr lang="en-US" sz="2400" dirty="0" err="1"/>
              <a:t>Lamport</a:t>
            </a:r>
            <a:r>
              <a:rPr lang="en-US" sz="2400" dirty="0"/>
              <a:t>,  1979):  </a:t>
            </a:r>
            <a:r>
              <a:rPr lang="en-US" sz="2400" dirty="0" err="1"/>
              <a:t>digunakan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 shared  memory 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multiprosesor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data store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sequentialy</a:t>
            </a:r>
            <a:r>
              <a:rPr lang="en-US" sz="2400" dirty="0"/>
              <a:t> consistent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memeenuhi</a:t>
            </a:r>
            <a:r>
              <a:rPr lang="en-US" sz="2400" dirty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ilustrasi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4  proses  </a:t>
            </a:r>
            <a:r>
              <a:rPr lang="en-US" sz="2400" dirty="0" err="1"/>
              <a:t>mengeksekusi</a:t>
            </a:r>
            <a:r>
              <a:rPr lang="en-US" sz="2400" dirty="0"/>
              <a:t>  data  yang  </a:t>
            </a:r>
            <a:r>
              <a:rPr lang="en-US" sz="2400" dirty="0" err="1"/>
              <a:t>sama</a:t>
            </a:r>
            <a:r>
              <a:rPr lang="en-US" sz="2400" dirty="0"/>
              <a:t>  </a:t>
            </a:r>
            <a:r>
              <a:rPr lang="en-US" sz="2400" dirty="0" err="1"/>
              <a:t>yaitu</a:t>
            </a:r>
            <a:r>
              <a:rPr lang="en-US" sz="2400" dirty="0"/>
              <a:t>  x.  </a:t>
            </a:r>
            <a:r>
              <a:rPr lang="en-US" sz="2400" dirty="0" err="1"/>
              <a:t>Digambar</a:t>
            </a:r>
            <a:r>
              <a:rPr lang="en-US" sz="2400" dirty="0"/>
              <a:t>  proses  P1 </a:t>
            </a:r>
            <a:r>
              <a:rPr lang="en-US" sz="2400" dirty="0" err="1"/>
              <a:t>melakukan</a:t>
            </a:r>
            <a:r>
              <a:rPr lang="en-US" sz="2400" dirty="0"/>
              <a:t>  </a:t>
            </a:r>
            <a:r>
              <a:rPr lang="en-US" sz="2400" dirty="0" err="1"/>
              <a:t>operasi</a:t>
            </a:r>
            <a:r>
              <a:rPr lang="en-US" sz="2400" dirty="0"/>
              <a:t>  W(x)a  </a:t>
            </a:r>
            <a:r>
              <a:rPr lang="en-US" sz="2400" dirty="0" err="1"/>
              <a:t>terhadap</a:t>
            </a:r>
            <a:r>
              <a:rPr lang="en-US" sz="2400" dirty="0"/>
              <a:t>  x.  </a:t>
            </a:r>
            <a:r>
              <a:rPr lang="en-US" sz="2400" dirty="0" err="1"/>
              <a:t>Begitupula</a:t>
            </a:r>
            <a:r>
              <a:rPr lang="en-US" sz="2400" dirty="0"/>
              <a:t>  </a:t>
            </a:r>
            <a:r>
              <a:rPr lang="en-US" sz="2400" dirty="0" err="1"/>
              <a:t>untuk</a:t>
            </a:r>
            <a:r>
              <a:rPr lang="en-US" sz="2400" dirty="0"/>
              <a:t>  proses  P2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meerubah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x </a:t>
            </a:r>
            <a:r>
              <a:rPr lang="en-US" sz="2400" dirty="0" err="1"/>
              <a:t>menjadi</a:t>
            </a:r>
            <a:r>
              <a:rPr lang="en-US" sz="2400" dirty="0"/>
              <a:t> b. Proses P3 </a:t>
            </a:r>
            <a:r>
              <a:rPr lang="en-US" sz="2400" dirty="0" err="1"/>
              <a:t>dan</a:t>
            </a:r>
            <a:r>
              <a:rPr lang="en-US" sz="2400" dirty="0"/>
              <a:t> P4 </a:t>
            </a:r>
            <a:r>
              <a:rPr lang="en-US" sz="2400" dirty="0" err="1"/>
              <a:t>awalnya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b, </a:t>
            </a:r>
            <a:r>
              <a:rPr lang="en-US" sz="2400" dirty="0" err="1"/>
              <a:t>kemudian</a:t>
            </a:r>
            <a:r>
              <a:rPr lang="en-US" sz="2400" dirty="0"/>
              <a:t>  </a:t>
            </a:r>
            <a:r>
              <a:rPr lang="en-US" sz="2400" dirty="0" err="1"/>
              <a:t>membaca</a:t>
            </a:r>
            <a:r>
              <a:rPr lang="en-US" sz="2400" dirty="0"/>
              <a:t>  </a:t>
            </a:r>
            <a:r>
              <a:rPr lang="en-US" sz="2400" dirty="0" err="1"/>
              <a:t>nilai</a:t>
            </a:r>
            <a:r>
              <a:rPr lang="en-US" sz="2400" dirty="0"/>
              <a:t>  a.  </a:t>
            </a:r>
            <a:r>
              <a:rPr lang="en-US" sz="2400" dirty="0" err="1"/>
              <a:t>Dengan</a:t>
            </a:r>
            <a:r>
              <a:rPr lang="en-US" sz="2400" dirty="0"/>
              <a:t>  kata  lain  proses  write  p2 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P1.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51363"/>
            <a:ext cx="8724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346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 algn="l"/>
            <a:r>
              <a:rPr lang="en-US" dirty="0"/>
              <a:t>Causal Consistency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066800"/>
            <a:ext cx="8915400" cy="32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Causal  consistency  </a:t>
            </a:r>
            <a:r>
              <a:rPr lang="en-US" dirty="0" err="1"/>
              <a:t>lebih</a:t>
            </a:r>
            <a:r>
              <a:rPr lang="en-US" dirty="0"/>
              <a:t>  </a:t>
            </a:r>
            <a:r>
              <a:rPr lang="en-US" dirty="0" err="1"/>
              <a:t>lemah</a:t>
            </a:r>
            <a:r>
              <a:rPr lang="en-US" dirty="0"/>
              <a:t>  </a:t>
            </a:r>
            <a:r>
              <a:rPr lang="en-US" dirty="0" err="1"/>
              <a:t>dibandingkan</a:t>
            </a:r>
            <a:r>
              <a:rPr lang="en-US" dirty="0"/>
              <a:t>  sequential  consistency. Causal  consistency  (</a:t>
            </a:r>
            <a:r>
              <a:rPr lang="en-US" dirty="0" err="1"/>
              <a:t>Hutto</a:t>
            </a:r>
            <a:r>
              <a:rPr lang="en-US" dirty="0"/>
              <a:t>  and  </a:t>
            </a:r>
            <a:r>
              <a:rPr lang="en-US" dirty="0" err="1"/>
              <a:t>Ahamad</a:t>
            </a:r>
            <a:r>
              <a:rPr lang="en-US" dirty="0"/>
              <a:t>,  1990),  proses  </a:t>
            </a:r>
            <a:r>
              <a:rPr lang="en-US" dirty="0" err="1"/>
              <a:t>penulisan</a:t>
            </a:r>
            <a:r>
              <a:rPr lang="en-US" dirty="0"/>
              <a:t> (write)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terlihat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perintah</a:t>
            </a:r>
            <a:r>
              <a:rPr lang="en-US" dirty="0"/>
              <a:t>  yang 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mesin</a:t>
            </a:r>
            <a:r>
              <a:rPr lang="en-US" dirty="0"/>
              <a:t> yang 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read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proses  write, 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operasi</a:t>
            </a:r>
            <a:r>
              <a:rPr lang="en-US" dirty="0"/>
              <a:t>  </a:t>
            </a:r>
            <a:r>
              <a:rPr lang="en-US" dirty="0" err="1"/>
              <a:t>disebut</a:t>
            </a:r>
            <a:r>
              <a:rPr lang="en-US" dirty="0"/>
              <a:t>  causal  consistency 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write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read.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read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 </a:t>
            </a:r>
            <a:r>
              <a:rPr lang="en-US" dirty="0" err="1"/>
              <a:t>sebelumnya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 write  yang  </a:t>
            </a:r>
            <a:r>
              <a:rPr lang="en-US" dirty="0" err="1"/>
              <a:t>disimpan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data  yang 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operasi</a:t>
            </a:r>
            <a:r>
              <a:rPr lang="en-US" dirty="0"/>
              <a:t>  read.  </a:t>
            </a:r>
            <a:r>
              <a:rPr lang="en-US" dirty="0" err="1"/>
              <a:t>Operasi</a:t>
            </a:r>
            <a:r>
              <a:rPr lang="en-US" dirty="0"/>
              <a:t>  yang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menyebabakan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concurrent.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4238626"/>
            <a:ext cx="4572000" cy="1126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5409406"/>
            <a:ext cx="5334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8090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618</Words>
  <Application>Microsoft Office PowerPoint</Application>
  <PresentationFormat>A4 Paper (210x297 mm)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Consistency and Replication</vt:lpstr>
      <vt:lpstr>Replikasi</vt:lpstr>
      <vt:lpstr>Merencanakan Replikasi</vt:lpstr>
      <vt:lpstr>Jenis – jenis Replikasi </vt:lpstr>
      <vt:lpstr>Konsistensi</vt:lpstr>
      <vt:lpstr>Dua  jenis model konsistensi adalah :</vt:lpstr>
      <vt:lpstr>pembatasan konsistensi (b) tidak menggunakan pembatasan konsistensi </vt:lpstr>
      <vt:lpstr>Sequential Consistency and Linearizability </vt:lpstr>
      <vt:lpstr>Causal Consistency </vt:lpstr>
      <vt:lpstr>hal dasar seorang pengguna mengakses replika yang berbeda dalam database terdistribusi</vt:lpstr>
      <vt:lpstr>Protokol-protokol untuk konsistensi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76</cp:revision>
  <dcterms:created xsi:type="dcterms:W3CDTF">2016-10-13T14:12:25Z</dcterms:created>
  <dcterms:modified xsi:type="dcterms:W3CDTF">2021-11-17T05:17:31Z</dcterms:modified>
</cp:coreProperties>
</file>