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458" autoAdjust="0"/>
  </p:normalViewPr>
  <p:slideViewPr>
    <p:cSldViewPr>
      <p:cViewPr varScale="1">
        <p:scale>
          <a:sx n="59" d="100"/>
          <a:sy n="59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F214D-E402-47AA-915E-1B0E0814EAFA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C4BE-354B-40D3-880A-5A2B8E50E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4C4BE-354B-40D3-880A-5A2B8E50ED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EAAD68F-4E2E-4318-BDA3-F2352457EF8D}" type="datetimeFigureOut">
              <a:rPr lang="en-US" smtClean="0"/>
              <a:pPr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A299D3-1272-40D3-B3BC-0A8FBD160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458200" cy="16002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/>
              <a:t>Jaringan</a:t>
            </a:r>
            <a:r>
              <a:rPr lang="en-US" sz="3600" dirty="0" smtClean="0"/>
              <a:t> </a:t>
            </a:r>
            <a:r>
              <a:rPr lang="en-US" sz="3600" dirty="0" err="1" smtClean="0"/>
              <a:t>Nirkabel</a:t>
            </a:r>
            <a:r>
              <a:rPr lang="en-US" sz="3600" dirty="0" smtClean="0"/>
              <a:t> &amp;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Bergerak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43400"/>
            <a:ext cx="9144000" cy="1752600"/>
          </a:xfrm>
        </p:spPr>
        <p:txBody>
          <a:bodyPr/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endParaRPr lang="en-US" dirty="0" smtClean="0"/>
          </a:p>
          <a:p>
            <a:pPr algn="ctr"/>
            <a:r>
              <a:rPr lang="en-US" dirty="0" err="1" smtClean="0"/>
              <a:t>MARDIANTO,S.Kom.,M.Cs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1066800"/>
          </a:xfrm>
        </p:spPr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IEEE 802.11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3999"/>
            <a:ext cx="8153400" cy="504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066800"/>
          </a:xfrm>
        </p:spPr>
        <p:txBody>
          <a:bodyPr/>
          <a:lstStyle/>
          <a:p>
            <a:r>
              <a:rPr lang="en-US" dirty="0" smtClean="0"/>
              <a:t>Wireless WAN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59649" b="35409"/>
          <a:stretch>
            <a:fillRect/>
          </a:stretch>
        </p:blipFill>
        <p:spPr bwMode="auto">
          <a:xfrm>
            <a:off x="1295400" y="1676400"/>
            <a:ext cx="5562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Multiple-</a:t>
            </a:r>
            <a:r>
              <a:rPr lang="en-US" dirty="0" err="1" smtClean="0"/>
              <a:t>Akses</a:t>
            </a:r>
            <a:r>
              <a:rPr lang="en-US" dirty="0" smtClean="0"/>
              <a:t> Radio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06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8305800" cy="583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616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474976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Review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dipersentasikan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 </a:t>
            </a:r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system </a:t>
            </a:r>
            <a:r>
              <a:rPr lang="en-US" dirty="0" err="1" smtClean="0"/>
              <a:t>Nirkabel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Bersifat</a:t>
            </a:r>
            <a:r>
              <a:rPr lang="en-US" dirty="0" smtClean="0"/>
              <a:t> (</a:t>
            </a:r>
            <a:r>
              <a:rPr lang="en-US" dirty="0" err="1" smtClean="0"/>
              <a:t>Tetap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(mobile)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6800" y="3429000"/>
            <a:ext cx="1371600" cy="609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Biodata</a:t>
            </a:r>
            <a:endParaRPr lang="en-US" sz="2400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971800" y="990600"/>
            <a:ext cx="5791200" cy="54864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Mardianto</a:t>
            </a:r>
            <a:r>
              <a:rPr lang="en-US" b="1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fi-FI" b="1" dirty="0" smtClean="0"/>
              <a:t>sarjana Komputer pada Prodi Sistem Informasi (2011) dari Universitas 19 November Kolaka</a:t>
            </a:r>
            <a:r>
              <a:rPr lang="en-US" b="1" dirty="0" smtClean="0"/>
              <a:t>, Indonesia. </a:t>
            </a:r>
            <a:r>
              <a:rPr lang="it-IT" dirty="0" smtClean="0"/>
              <a:t>Kemudian ia mengikuti studi lanjut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en-US" b="1" dirty="0" err="1" smtClean="0"/>
              <a:t>Megister</a:t>
            </a:r>
            <a:r>
              <a:rPr lang="en-US" b="1" dirty="0" smtClean="0"/>
              <a:t> Of Computer Science (2015), M.Cs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bidang</a:t>
            </a:r>
            <a:r>
              <a:rPr lang="en-US" b="1" dirty="0" smtClean="0"/>
              <a:t> </a:t>
            </a:r>
            <a:r>
              <a:rPr lang="en-US" b="1" dirty="0" err="1" smtClean="0"/>
              <a:t>minat</a:t>
            </a:r>
            <a:r>
              <a:rPr lang="en-US" b="1" dirty="0" smtClean="0"/>
              <a:t> Computer System and Network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Jurusan</a:t>
            </a:r>
            <a:r>
              <a:rPr lang="en-US" b="1" dirty="0" smtClean="0"/>
              <a:t> Computer Science, </a:t>
            </a:r>
            <a:r>
              <a:rPr lang="en-US" b="1" dirty="0" err="1" smtClean="0"/>
              <a:t>Universitas</a:t>
            </a:r>
            <a:r>
              <a:rPr lang="en-US" b="1" dirty="0" smtClean="0"/>
              <a:t> </a:t>
            </a:r>
            <a:r>
              <a:rPr lang="en-US" b="1" dirty="0" err="1" smtClean="0"/>
              <a:t>Gadjah</a:t>
            </a:r>
            <a:r>
              <a:rPr lang="en-US" b="1" dirty="0" smtClean="0"/>
              <a:t> </a:t>
            </a:r>
            <a:r>
              <a:rPr lang="en-US" b="1" dirty="0" err="1" smtClean="0"/>
              <a:t>Mada</a:t>
            </a:r>
            <a:r>
              <a:rPr lang="en-US" b="1" dirty="0" smtClean="0"/>
              <a:t>, Yogyakarta, Indonesia. </a:t>
            </a:r>
            <a:r>
              <a:rPr lang="en-US" dirty="0" err="1" smtClean="0"/>
              <a:t>Kini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r>
              <a:rPr lang="en-US" dirty="0" smtClean="0"/>
              <a:t> </a:t>
            </a:r>
            <a:r>
              <a:rPr lang="es-ES" dirty="0" smtClean="0"/>
              <a:t>dan </a:t>
            </a:r>
            <a:r>
              <a:rPr lang="es-ES" dirty="0" err="1" smtClean="0"/>
              <a:t>mengajar</a:t>
            </a:r>
            <a:r>
              <a:rPr lang="es-ES" dirty="0" smtClean="0"/>
              <a:t> pada </a:t>
            </a:r>
            <a:r>
              <a:rPr lang="en-US" dirty="0" smtClean="0"/>
              <a:t>Program </a:t>
            </a:r>
            <a:r>
              <a:rPr lang="en-US" dirty="0" err="1" smtClean="0"/>
              <a:t>Sarjana</a:t>
            </a:r>
            <a:r>
              <a:rPr lang="en-US" dirty="0" smtClean="0"/>
              <a:t> (S-1)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Sembilanbelas</a:t>
            </a:r>
            <a:r>
              <a:rPr lang="en-US" dirty="0" smtClean="0"/>
              <a:t> November </a:t>
            </a:r>
            <a:r>
              <a:rPr lang="en-US" dirty="0" err="1" smtClean="0"/>
              <a:t>Kolaka</a:t>
            </a:r>
            <a:r>
              <a:rPr lang="fi-FI" dirty="0" smtClean="0"/>
              <a:t>. Minat risetnya meliputi : </a:t>
            </a:r>
            <a:r>
              <a:rPr lang="fi-FI" b="1" i="1" dirty="0" smtClean="0"/>
              <a:t>Network</a:t>
            </a:r>
            <a:r>
              <a:rPr lang="fi-FI" b="1" dirty="0" smtClean="0"/>
              <a:t> </a:t>
            </a:r>
            <a:r>
              <a:rPr lang="en-US" b="1" i="1" dirty="0" smtClean="0"/>
              <a:t>Security, Computer Networking, Distributed System, Sensor Network, Wireless and mobile communication system, Digital Signal Processing, embedded systems, System Control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Sofware</a:t>
            </a:r>
            <a:r>
              <a:rPr lang="en-US" b="1" i="1" dirty="0" smtClean="0"/>
              <a:t> Design </a:t>
            </a:r>
          </a:p>
        </p:txBody>
      </p:sp>
      <p:pic>
        <p:nvPicPr>
          <p:cNvPr id="7" name="Content Placeholder 15" descr="Picture0210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990600"/>
            <a:ext cx="1981200" cy="23810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1941576"/>
          </a:xfrm>
        </p:spPr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/ Review </a:t>
            </a:r>
            <a:r>
              <a:rPr lang="en-US" dirty="0" err="1" smtClean="0"/>
              <a:t>Jurnal</a:t>
            </a:r>
            <a:r>
              <a:rPr lang="en-US" dirty="0" smtClean="0"/>
              <a:t>	: 30 %</a:t>
            </a:r>
          </a:p>
          <a:p>
            <a:r>
              <a:rPr lang="en-US" dirty="0" smtClean="0"/>
              <a:t>UTS /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		: 30 %</a:t>
            </a:r>
          </a:p>
          <a:p>
            <a:r>
              <a:rPr lang="en-US" dirty="0" smtClean="0"/>
              <a:t>UAS / </a:t>
            </a:r>
            <a:r>
              <a:rPr lang="en-US" dirty="0" err="1" smtClean="0"/>
              <a:t>Konsep</a:t>
            </a:r>
            <a:r>
              <a:rPr lang="en-US" dirty="0" smtClean="0"/>
              <a:t> 			: 40 %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/</a:t>
            </a:r>
            <a:r>
              <a:rPr lang="en-US" dirty="0" err="1" smtClean="0"/>
              <a:t>spektrum</a:t>
            </a:r>
            <a:r>
              <a:rPr lang="en-US" dirty="0" smtClean="0"/>
              <a:t> radio, yang 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(</a:t>
            </a:r>
            <a:r>
              <a:rPr lang="en-US" dirty="0" err="1" smtClean="0"/>
              <a:t>pengiriman</a:t>
            </a:r>
            <a:r>
              <a:rPr lang="en-US" dirty="0" smtClean="0"/>
              <a:t>/</a:t>
            </a:r>
            <a:r>
              <a:rPr lang="en-US" dirty="0" err="1" smtClean="0"/>
              <a:t>penerimaan</a:t>
            </a:r>
            <a:r>
              <a:rPr lang="en-US" dirty="0" smtClean="0"/>
              <a:t>)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abjad</a:t>
            </a:r>
            <a:r>
              <a:rPr lang="en-US" dirty="0" smtClean="0"/>
              <a:t>, Numeric, </a:t>
            </a:r>
            <a:r>
              <a:rPr lang="en-US" dirty="0" err="1" smtClean="0"/>
              <a:t>Simbol</a:t>
            </a:r>
            <a:r>
              <a:rPr lang="en-US" dirty="0" smtClean="0"/>
              <a:t>, </a:t>
            </a:r>
            <a:r>
              <a:rPr lang="en-US" dirty="0" err="1" smtClean="0"/>
              <a:t>Suara</a:t>
            </a:r>
            <a:r>
              <a:rPr lang="en-US" dirty="0" smtClean="0"/>
              <a:t>, </a:t>
            </a:r>
            <a:r>
              <a:rPr lang="en-US" dirty="0" err="1" smtClean="0"/>
              <a:t>gambar</a:t>
            </a:r>
            <a:r>
              <a:rPr lang="en-US" dirty="0" smtClean="0"/>
              <a:t>, video)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(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(fixed)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(mobile)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“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” (mobile)</a:t>
            </a:r>
          </a:p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personal</a:t>
            </a:r>
          </a:p>
          <a:p>
            <a:r>
              <a:rPr lang="en-US" dirty="0" err="1" smtClean="0"/>
              <a:t>Dibatasi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terminal: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(</a:t>
            </a:r>
            <a:r>
              <a:rPr lang="en-US" dirty="0" err="1" smtClean="0"/>
              <a:t>ponsel</a:t>
            </a:r>
            <a:r>
              <a:rPr lang="en-US" dirty="0" smtClean="0"/>
              <a:t>)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 (laptop)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-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9424"/>
            <a:ext cx="9144000" cy="432511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Penggunaan</a:t>
            </a:r>
            <a:r>
              <a:rPr lang="en-US" b="1" dirty="0" smtClean="0"/>
              <a:t> </a:t>
            </a:r>
            <a:r>
              <a:rPr lang="en-US" b="1" dirty="0" err="1" smtClean="0"/>
              <a:t>sekitar</a:t>
            </a:r>
            <a:r>
              <a:rPr lang="en-US" b="1" dirty="0" smtClean="0"/>
              <a:t> </a:t>
            </a:r>
            <a:r>
              <a:rPr lang="en-US" b="1" dirty="0" err="1" smtClean="0"/>
              <a:t>rumah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 err="1" smtClean="0"/>
              <a:t>Sambungan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(wireless local loop-WLL)</a:t>
            </a:r>
          </a:p>
          <a:p>
            <a:pPr>
              <a:buNone/>
            </a:pPr>
            <a:r>
              <a:rPr lang="en-US" dirty="0" smtClean="0"/>
              <a:t>	– Bluetooth: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,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 err="1" smtClean="0"/>
              <a:t>WiFi</a:t>
            </a:r>
            <a:r>
              <a:rPr lang="en-US" dirty="0" smtClean="0"/>
              <a:t>: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menengah</a:t>
            </a:r>
            <a:r>
              <a:rPr lang="en-US" dirty="0" smtClean="0"/>
              <a:t>,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tinggi</a:t>
            </a:r>
            <a:endParaRPr lang="en-US" dirty="0" smtClean="0"/>
          </a:p>
          <a:p>
            <a:pPr>
              <a:buNone/>
            </a:pPr>
            <a:r>
              <a:rPr lang="nn-NO" dirty="0" smtClean="0"/>
              <a:t>	– WIMAX: jarak jauh, kecepatan tinggi</a:t>
            </a:r>
          </a:p>
          <a:p>
            <a:pPr>
              <a:buNone/>
            </a:pPr>
            <a:r>
              <a:rPr lang="en-US" dirty="0" smtClean="0"/>
              <a:t>	– Satellite: </a:t>
            </a:r>
            <a:r>
              <a:rPr lang="en-US" dirty="0" err="1" smtClean="0"/>
              <a:t>jangkauan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, </a:t>
            </a:r>
            <a:r>
              <a:rPr lang="en-US" dirty="0" err="1" smtClean="0"/>
              <a:t>kecepatan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    </a:t>
            </a:r>
            <a:r>
              <a:rPr lang="en-US" dirty="0" err="1" smtClean="0"/>
              <a:t>menengah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– RFID: </a:t>
            </a:r>
            <a:r>
              <a:rPr lang="en-US" dirty="0" err="1" smtClean="0"/>
              <a:t>jangkauan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 err="1" smtClean="0"/>
              <a:t>Bersifat</a:t>
            </a:r>
            <a:r>
              <a:rPr lang="en-US" b="1" dirty="0" smtClean="0"/>
              <a:t> </a:t>
            </a:r>
            <a:r>
              <a:rPr lang="en-US" b="1" dirty="0" err="1" smtClean="0"/>
              <a:t>bergerak</a:t>
            </a:r>
            <a:r>
              <a:rPr lang="en-US" b="1" dirty="0" smtClean="0"/>
              <a:t> (mobile)</a:t>
            </a:r>
          </a:p>
          <a:p>
            <a:pPr>
              <a:buNone/>
            </a:pPr>
            <a:r>
              <a:rPr lang="en-US" dirty="0" smtClean="0"/>
              <a:t>	– Limited Mobility (Flexi)</a:t>
            </a:r>
          </a:p>
          <a:p>
            <a:pPr>
              <a:buNone/>
            </a:pPr>
            <a:r>
              <a:rPr lang="en-US" dirty="0" smtClean="0"/>
              <a:t>	– Cellular (GSM, CDMA, </a:t>
            </a:r>
            <a:r>
              <a:rPr lang="en-US" dirty="0" smtClean="0"/>
              <a:t>3G)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– Satellite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6781800" cy="838200"/>
          </a:xfrm>
        </p:spPr>
        <p:txBody>
          <a:bodyPr/>
          <a:lstStyle/>
          <a:p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86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066800"/>
          </a:xfrm>
        </p:spPr>
        <p:txBody>
          <a:bodyPr/>
          <a:lstStyle/>
          <a:p>
            <a:r>
              <a:rPr lang="en-US" dirty="0" smtClean="0"/>
              <a:t>Personal Area Network (PAN)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513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066800"/>
          </a:xfrm>
        </p:spPr>
        <p:txBody>
          <a:bodyPr/>
          <a:lstStyle/>
          <a:p>
            <a:r>
              <a:rPr lang="en-US" dirty="0" err="1" smtClean="0"/>
              <a:t>Infrastuktur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Wireless LAN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3999"/>
            <a:ext cx="8458200" cy="5012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113</TotalTime>
  <Words>277</Words>
  <Application>Microsoft Office PowerPoint</Application>
  <PresentationFormat>On-screen Show (4:3)</PresentationFormat>
  <Paragraphs>43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Jaringan Nirkabel &amp; Sistem Bergerak</vt:lpstr>
      <vt:lpstr>Kontrak Kuliah</vt:lpstr>
      <vt:lpstr>Pengertian Nirkabel</vt:lpstr>
      <vt:lpstr>Komunikasi Nirkabel</vt:lpstr>
      <vt:lpstr>Pemanfaatan Teknologi Nirkabel</vt:lpstr>
      <vt:lpstr>Pemanfaatan Teknologi Nirkabel</vt:lpstr>
      <vt:lpstr>Standar Teknologi Nirkabel</vt:lpstr>
      <vt:lpstr>Personal Area Network (PAN)</vt:lpstr>
      <vt:lpstr>Infrastuktur Dasar Wireless LAN</vt:lpstr>
      <vt:lpstr>Arsitektur Dasar IEEE 802.11</vt:lpstr>
      <vt:lpstr>Wireless WAN</vt:lpstr>
      <vt:lpstr>Teknik Multiple-Akses Radio</vt:lpstr>
      <vt:lpstr>Slide 13</vt:lpstr>
      <vt:lpstr>Slide 14</vt:lpstr>
      <vt:lpstr>Tugas </vt:lpstr>
      <vt:lpstr>Biodata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 Jaringan Nirkabel &amp; Sistem Bergerak</dc:title>
  <dc:creator>MARDIANTO</dc:creator>
  <cp:lastModifiedBy>MARDIANTO</cp:lastModifiedBy>
  <cp:revision>14</cp:revision>
  <dcterms:created xsi:type="dcterms:W3CDTF">2016-10-09T13:28:09Z</dcterms:created>
  <dcterms:modified xsi:type="dcterms:W3CDTF">2016-10-09T15:30:52Z</dcterms:modified>
</cp:coreProperties>
</file>