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5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548572-54CE-43EA-981B-86523A34F846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E65CF64-2438-45FD-B835-5A843841BD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458200" cy="1470025"/>
          </a:xfrm>
        </p:spPr>
        <p:txBody>
          <a:bodyPr/>
          <a:lstStyle/>
          <a:p>
            <a:pPr algn="ctr"/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Perkantoran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572000"/>
            <a:ext cx="7086600" cy="1752600"/>
          </a:xfrm>
        </p:spPr>
        <p:txBody>
          <a:bodyPr/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endParaRPr lang="en-US" dirty="0" smtClean="0"/>
          </a:p>
          <a:p>
            <a:pPr algn="ctr"/>
            <a:r>
              <a:rPr lang="en-US" dirty="0" err="1" smtClean="0"/>
              <a:t>MARDIANTO,S.Kom</a:t>
            </a:r>
            <a:r>
              <a:rPr lang="en-US" dirty="0" smtClean="0"/>
              <a:t>., M. 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BAGIAN PERTAMA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373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0"/>
            <a:ext cx="65436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4191000"/>
            <a:ext cx="8382000" cy="2383536"/>
          </a:xfrm>
        </p:spPr>
        <p:txBody>
          <a:bodyPr/>
          <a:lstStyle/>
          <a:p>
            <a:pPr algn="just">
              <a:buFont typeface="Arial" charset="0"/>
              <a:buChar char="•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coloum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function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=VLOOKUP(B3,tbmhs,2,FALSE</a:t>
            </a:r>
            <a:r>
              <a:rPr lang="en-US" dirty="0" smtClean="0"/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82375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09800"/>
            <a:ext cx="47709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399" y="4191000"/>
            <a:ext cx="8254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31136"/>
          </a:xfrm>
        </p:spPr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coloum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MK function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=VLOOKUP(D3,tbmk,2,FALSE)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524000"/>
            <a:ext cx="84037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971800"/>
          </a:xfrm>
        </p:spPr>
        <p:txBody>
          <a:bodyPr/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coloum</a:t>
            </a:r>
            <a:r>
              <a:rPr lang="en-US" dirty="0" smtClean="0"/>
              <a:t> Total </a:t>
            </a:r>
            <a:r>
              <a:rPr lang="en-US" dirty="0" err="1" smtClean="0"/>
              <a:t>Nilai</a:t>
            </a:r>
            <a:r>
              <a:rPr lang="en-US" dirty="0" smtClean="0"/>
              <a:t> function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=SUM(D3:F3)/</a:t>
            </a:r>
            <a:r>
              <a:rPr lang="en-US" dirty="0" smtClean="0"/>
              <a:t>3</a:t>
            </a:r>
          </a:p>
          <a:p>
            <a:r>
              <a:rPr lang="en-US" dirty="0" err="1" smtClean="0"/>
              <a:t>Sedagkan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coloum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function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=IF(G3&gt;80,"A",IF(G3&gt;60,"B",IF(G3&gt;50,"C",IF(G3&gt;40,"D","E"))))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01000" cy="1066800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1"/>
            <a:ext cx="8039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SEKIAN DAN </a:t>
            </a:r>
            <a:br>
              <a:rPr lang="en-US" dirty="0" smtClean="0"/>
            </a:br>
            <a:r>
              <a:rPr lang="en-US" dirty="0" smtClean="0"/>
              <a:t>TERIMAH KASIH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</TotalTime>
  <Words>89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Aplikasi Perkantoran</vt:lpstr>
      <vt:lpstr>BAGIAN PERTAMA</vt:lpstr>
      <vt:lpstr>Buat Tabel Mahasiswa</vt:lpstr>
      <vt:lpstr>Tabel Nilai</vt:lpstr>
      <vt:lpstr>Tabel Matakuliah</vt:lpstr>
      <vt:lpstr>Table Matakuliah</vt:lpstr>
      <vt:lpstr>Slide 7</vt:lpstr>
      <vt:lpstr>Menu Utama</vt:lpstr>
      <vt:lpstr>SEKIAN DAN  TERIMAH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Perkantoran</dc:title>
  <dc:creator>MARDIANTO</dc:creator>
  <cp:lastModifiedBy>MARDIANTO</cp:lastModifiedBy>
  <cp:revision>6</cp:revision>
  <dcterms:created xsi:type="dcterms:W3CDTF">2016-12-22T01:32:46Z</dcterms:created>
  <dcterms:modified xsi:type="dcterms:W3CDTF">2016-12-22T02:17:24Z</dcterms:modified>
</cp:coreProperties>
</file>