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5756B-782A-4215-8213-EFB01D64030F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6F73-54FD-4CB3-A266-AB2422175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56F73-54FD-4CB3-A266-AB24221751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E2817AD-6B88-425E-8B94-C252F4111C71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5D36C4A-A367-4954-9DFB-C8D7D7C06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458200" cy="1470025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Pertemuan</a:t>
            </a:r>
            <a:r>
              <a:rPr lang="en-US" dirty="0" smtClean="0"/>
              <a:t> III</a:t>
            </a:r>
            <a:br>
              <a:rPr lang="en-US" dirty="0" smtClean="0"/>
            </a:br>
            <a:r>
              <a:rPr lang="en-US" sz="4000" b="1" dirty="0" err="1" smtClean="0"/>
              <a:t>Membuat</a:t>
            </a:r>
            <a:r>
              <a:rPr lang="en-US" sz="4000" b="1" dirty="0" smtClean="0"/>
              <a:t> </a:t>
            </a:r>
            <a:r>
              <a:rPr lang="en-US" sz="4000" b="1" dirty="0" smtClean="0"/>
              <a:t>Mail </a:t>
            </a:r>
            <a:r>
              <a:rPr lang="en-US" sz="4000" b="1" dirty="0" smtClean="0"/>
              <a:t>Merge.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19600"/>
            <a:ext cx="9144000" cy="1752600"/>
          </a:xfrm>
        </p:spPr>
        <p:txBody>
          <a:bodyPr/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endParaRPr lang="en-US" dirty="0" smtClean="0"/>
          </a:p>
          <a:p>
            <a:pPr algn="ctr"/>
            <a:r>
              <a:rPr lang="en-US" dirty="0" err="1" smtClean="0"/>
              <a:t>MARDIANTO,S.Kom.,M.Cs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21607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7779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68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53274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Tugas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8382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Formulir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 MS. Word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Apsensi</a:t>
            </a:r>
            <a:r>
              <a:rPr lang="en-US" dirty="0" smtClean="0"/>
              <a:t> Semester I </a:t>
            </a:r>
            <a:r>
              <a:rPr lang="en-US" dirty="0" err="1" smtClean="0"/>
              <a:t>Kelas</a:t>
            </a:r>
            <a:r>
              <a:rPr lang="en-US" dirty="0" smtClean="0"/>
              <a:t> 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133600"/>
            <a:ext cx="8686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3352800"/>
            <a:ext cx="1371600" cy="609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Biodata</a:t>
            </a:r>
            <a:endParaRPr lang="en-US" sz="2400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2971800" y="990600"/>
            <a:ext cx="5791200" cy="54864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Mardianto</a:t>
            </a:r>
            <a:r>
              <a:rPr lang="en-US" b="1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fi-FI" b="1" dirty="0" smtClean="0"/>
              <a:t>sarjana Komputer pada Prodi Sistem Informasi (2011) dari Universitas 19 November Kolaka</a:t>
            </a:r>
            <a:r>
              <a:rPr lang="en-US" b="1" dirty="0" smtClean="0"/>
              <a:t>, Indonesia. </a:t>
            </a:r>
            <a:r>
              <a:rPr lang="it-IT" dirty="0" smtClean="0"/>
              <a:t>Kemudian ia mengikuti studi lanjut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memperoleh</a:t>
            </a:r>
            <a:r>
              <a:rPr lang="en-US" dirty="0" smtClean="0"/>
              <a:t> </a:t>
            </a:r>
            <a:r>
              <a:rPr lang="en-US" dirty="0" err="1" smtClean="0"/>
              <a:t>gelar</a:t>
            </a:r>
            <a:r>
              <a:rPr lang="en-US" dirty="0" smtClean="0"/>
              <a:t> </a:t>
            </a:r>
            <a:r>
              <a:rPr lang="en-US" b="1" dirty="0" err="1" smtClean="0"/>
              <a:t>Megister</a:t>
            </a:r>
            <a:r>
              <a:rPr lang="en-US" b="1" dirty="0" smtClean="0"/>
              <a:t> Of Computer Science (2015), M.Cs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bidang</a:t>
            </a:r>
            <a:r>
              <a:rPr lang="en-US" b="1" dirty="0" smtClean="0"/>
              <a:t> </a:t>
            </a:r>
            <a:r>
              <a:rPr lang="en-US" b="1" dirty="0" err="1" smtClean="0"/>
              <a:t>minat</a:t>
            </a:r>
            <a:r>
              <a:rPr lang="en-US" b="1" dirty="0" smtClean="0"/>
              <a:t> Computer System and Network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Jurusan</a:t>
            </a:r>
            <a:r>
              <a:rPr lang="en-US" b="1" dirty="0" smtClean="0"/>
              <a:t> Computer Science, </a:t>
            </a:r>
            <a:r>
              <a:rPr lang="en-US" b="1" dirty="0" err="1" smtClean="0"/>
              <a:t>Universitas</a:t>
            </a:r>
            <a:r>
              <a:rPr lang="en-US" b="1" dirty="0" smtClean="0"/>
              <a:t> </a:t>
            </a:r>
            <a:r>
              <a:rPr lang="en-US" b="1" dirty="0" err="1" smtClean="0"/>
              <a:t>Gadjah</a:t>
            </a:r>
            <a:r>
              <a:rPr lang="en-US" b="1" dirty="0" smtClean="0"/>
              <a:t> </a:t>
            </a:r>
            <a:r>
              <a:rPr lang="en-US" b="1" dirty="0" err="1" smtClean="0"/>
              <a:t>Mada</a:t>
            </a:r>
            <a:r>
              <a:rPr lang="en-US" b="1" dirty="0" smtClean="0"/>
              <a:t>, Yogyakarta, Indonesia. </a:t>
            </a:r>
            <a:r>
              <a:rPr lang="en-US" dirty="0" err="1" smtClean="0"/>
              <a:t>Kini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Fakultas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r>
              <a:rPr lang="en-US" dirty="0" smtClean="0"/>
              <a:t> </a:t>
            </a:r>
            <a:r>
              <a:rPr lang="es-ES" dirty="0" smtClean="0"/>
              <a:t>dan </a:t>
            </a:r>
            <a:r>
              <a:rPr lang="es-ES" dirty="0" err="1" smtClean="0"/>
              <a:t>mengajar</a:t>
            </a:r>
            <a:r>
              <a:rPr lang="es-ES" dirty="0" smtClean="0"/>
              <a:t> pada </a:t>
            </a:r>
            <a:r>
              <a:rPr lang="en-US" dirty="0" smtClean="0"/>
              <a:t>Program </a:t>
            </a:r>
            <a:r>
              <a:rPr lang="en-US" dirty="0" err="1" smtClean="0"/>
              <a:t>Sarjana</a:t>
            </a:r>
            <a:r>
              <a:rPr lang="en-US" dirty="0" smtClean="0"/>
              <a:t> (S-1)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Prodi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,  </a:t>
            </a:r>
            <a:r>
              <a:rPr lang="en-US" dirty="0" err="1" smtClean="0"/>
              <a:t>Universitas</a:t>
            </a:r>
            <a:r>
              <a:rPr lang="en-US" dirty="0" smtClean="0"/>
              <a:t> </a:t>
            </a:r>
            <a:r>
              <a:rPr lang="en-US" dirty="0" err="1" smtClean="0"/>
              <a:t>Sembilanbelas</a:t>
            </a:r>
            <a:r>
              <a:rPr lang="en-US" dirty="0" smtClean="0"/>
              <a:t> November </a:t>
            </a:r>
            <a:r>
              <a:rPr lang="en-US" dirty="0" err="1" smtClean="0"/>
              <a:t>Kolaka</a:t>
            </a:r>
            <a:r>
              <a:rPr lang="fi-FI" dirty="0" smtClean="0"/>
              <a:t>. Minat risetnya meliputi : </a:t>
            </a:r>
            <a:r>
              <a:rPr lang="fi-FI" b="1" i="1" dirty="0" smtClean="0"/>
              <a:t>Network</a:t>
            </a:r>
            <a:r>
              <a:rPr lang="fi-FI" b="1" dirty="0" smtClean="0"/>
              <a:t> </a:t>
            </a:r>
            <a:r>
              <a:rPr lang="en-US" b="1" i="1" dirty="0" smtClean="0"/>
              <a:t>Security, Computer Networking, Distributed System, Sensor Network, Wireless and mobile communication system, Digital Signal Processing, embedded systems, System Control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Sofware</a:t>
            </a:r>
            <a:r>
              <a:rPr lang="en-US" b="1" i="1" dirty="0" smtClean="0"/>
              <a:t> Design </a:t>
            </a:r>
          </a:p>
        </p:txBody>
      </p:sp>
      <p:pic>
        <p:nvPicPr>
          <p:cNvPr id="9" name="Content Placeholder 15" descr="Picture0210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1981200" cy="23810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467600" cy="531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400"/>
            <a:ext cx="884071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199"/>
            <a:ext cx="9144000" cy="636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72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29" y="533400"/>
            <a:ext cx="893557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457199"/>
            <a:ext cx="9144001" cy="480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657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53</TotalTime>
  <Words>152</Words>
  <Application>Microsoft Office PowerPoint</Application>
  <PresentationFormat>On-screen Show (4:3)</PresentationFormat>
  <Paragraphs>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Pertemuan III Membuat Mail Merge.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Tugas :</vt:lpstr>
      <vt:lpstr>Biodata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III Membuat Dan Mencetak Mail Merge.</dc:title>
  <dc:creator>MARDIANTO</dc:creator>
  <cp:lastModifiedBy>MARDIANTO</cp:lastModifiedBy>
  <cp:revision>6</cp:revision>
  <dcterms:created xsi:type="dcterms:W3CDTF">2016-10-09T16:10:01Z</dcterms:created>
  <dcterms:modified xsi:type="dcterms:W3CDTF">2016-10-09T17:26:19Z</dcterms:modified>
</cp:coreProperties>
</file>