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4825" cy="96313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E194-2E0A-4A82-80F8-3ED69C01B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6EFF7-246E-4D34-841E-FAF21E83C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154FA-2723-403A-85FC-677290469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92018-F0E0-4128-87A3-8762CED5B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A3934-B298-484C-8FC2-68F254A3D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B78A3-2508-4754-81C8-5068CECD9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699F2-29DC-4FDB-931E-7BAAC1C5F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9B813-177E-425C-B0BB-C2B7C062F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E03E1-96B4-4ACA-9D60-98BD48D03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F93A-202F-4CDF-8C13-9BE783539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5B205-7C70-485F-BA52-8D2466242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A713E61-FE98-4D12-8DEF-DE7EDFE6F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2" r:id="rId2"/>
    <p:sldLayoutId id="2147483998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4001" r:id="rId9"/>
    <p:sldLayoutId id="2147483996" r:id="rId10"/>
    <p:sldLayoutId id="21474840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500042"/>
            <a:ext cx="7772400" cy="2714644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ANALISA PROSES BISNIS</a:t>
            </a:r>
            <a:br>
              <a:rPr lang="id-ID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PERTEMUAN 5</a:t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DOSEN PENGAMPU</a:t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MARDIANTO,S.KOM.,M.Cs</a:t>
            </a: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endParaRPr lang="en-US" sz="4000" dirty="0" smtClean="0">
              <a:solidFill>
                <a:schemeClr val="accent1">
                  <a:satMod val="15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contoh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Laporan Penerimaan Siswa Baru</a:t>
            </a:r>
            <a:r>
              <a:rPr lang="en-US" smtClean="0"/>
              <a:t> (SI PSB)</a:t>
            </a:r>
          </a:p>
          <a:p>
            <a:pPr>
              <a:buFont typeface="Wingdings 3" pitchFamily="18" charset="2"/>
              <a:buNone/>
            </a:pPr>
            <a:r>
              <a:rPr lang="en-US" smtClean="0"/>
              <a:t>	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Untuk dapat mengetahui seberapa banyak siswa yang masuk pada tahun ajaran tertentu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Dapat menentukan quota kelas, dan guru pengajarnya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contoh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Laporan Pendapatan (SI Penjualan)</a:t>
            </a:r>
          </a:p>
          <a:p>
            <a:pPr lvl="1">
              <a:buFont typeface="Verdana" pitchFamily="34" charset="0"/>
              <a:buNone/>
            </a:pPr>
            <a:endParaRPr lang="en-US" smtClean="0"/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Melihat seberapa besar pemasukan dalam periode tertentu</a:t>
            </a:r>
          </a:p>
          <a:p>
            <a:pPr lvl="1">
              <a:buFont typeface="Verdana" pitchFamily="34" charset="0"/>
              <a:buNone/>
            </a:pPr>
            <a:endParaRPr lang="en-US" smtClean="0"/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Dapat menentukan arus uang, yang akan digunakan untuk kebutuhan/strategi selanjutnya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Bisnis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b="1" dirty="0" err="1" smtClean="0"/>
              <a:t>Terdiri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3 </a:t>
            </a:r>
            <a:r>
              <a:rPr lang="en-US" b="1" dirty="0" err="1" smtClean="0"/>
              <a:t>bagian</a:t>
            </a:r>
            <a:r>
              <a:rPr lang="en-US" b="1" dirty="0" smtClean="0"/>
              <a:t> 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b="1" dirty="0" smtClean="0"/>
          </a:p>
          <a:p>
            <a:pPr marL="623887" indent="-51435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endParaRPr lang="en-US" sz="2800" dirty="0" smtClean="0"/>
          </a:p>
          <a:p>
            <a:pPr marL="623887" indent="-51435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endParaRPr lang="en-US" sz="2800" dirty="0" smtClean="0"/>
          </a:p>
          <a:p>
            <a:pPr marL="623887" indent="-514350" fontAlgn="auto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Manajamen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Operasi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Terdiri dari uraian prosedur dan aturan bisnis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mtClean="0"/>
              <a:t>	Dapat dituangkan dalam aktivity diagram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Rangkaian event operasional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Melibatkan manusia, peralatan, unit organisasi, kebijakan dan prosedur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Biasanya berkaitan dengan penyediaan barang dan jasa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Bertujuan menyelesaikan pekerjaan organisasi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Informasi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Melakukan pencatatan data, pemeliharaan data dan penyajian informasi</a:t>
            </a:r>
          </a:p>
          <a:p>
            <a:r>
              <a:rPr lang="en-US" smtClean="0"/>
              <a:t>Melibatkan manusia, peralatan, otorisasi, unit organisasi, kebijakan dan prosedur</a:t>
            </a:r>
          </a:p>
          <a:p>
            <a:r>
              <a:rPr lang="en-US" smtClean="0"/>
              <a:t>Bertujuan sebagai pendukung operasi dan manajemen dalam menjalankan fungsi organisasi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lanjut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Analisa Masukan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Analisa Keluaran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Input harus ada outputnya begitupun sebaliknya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mtClean="0"/>
              <a:t>Dapat menggunakan DFD (Data flow diagram)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mtClean="0"/>
              <a:t>Buat DFD koperasi Budi Luhur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mtClean="0"/>
              <a:t>dan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Manajemen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Melakukan perencanaan, pengendalian dan evaluasi</a:t>
            </a:r>
          </a:p>
          <a:p>
            <a:r>
              <a:rPr lang="en-US" smtClean="0"/>
              <a:t>Menggunakan proses operasi dan proses informasi sebagai masukan</a:t>
            </a:r>
          </a:p>
          <a:p>
            <a:r>
              <a:rPr lang="en-US" smtClean="0"/>
              <a:t>Melibatkan manusia, otorisasi, unit organisasi, kebijakan dan prosedur</a:t>
            </a:r>
          </a:p>
          <a:p>
            <a:r>
              <a:rPr lang="en-US" smtClean="0"/>
              <a:t>Bertujuan untuk menjalankan fungsi manajemen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Manajemen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lanjut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Setiap output yang diserahkan atau disajikan kepada pihak manajemen, harus memiliki “kepentingan” guna pengambilan keputusan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Contoh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b="1" smtClean="0"/>
              <a:t>Laporan Penjualan (SI Penjualan)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mtClean="0"/>
              <a:t>Untuk melihat seberapa besar / banyak penjualan dalam periode tertentu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mtClean="0"/>
              <a:t>Melihat barang-barang apa saja yang paling laku terjual. hal ini sebagai bahan masukan dan pertimbangan bagi manajemen agar barang-barang tersebut terpenuhi ketersediaannya pada bulan berikutnya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contoh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Laporan Peminjaman dan Angsuran </a:t>
            </a:r>
            <a:r>
              <a:rPr lang="en-US" smtClean="0"/>
              <a:t>(SI Koperasi Simpan Pinjam)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US" smtClean="0"/>
              <a:t>Untuk melihat seberapa banyak pengajuan pinjaman tiap bulan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US" smtClean="0"/>
              <a:t>Berdasarkan angsuran yang masuk, seberapa besar uang yang dapat dipinjamkan kepada anggota-anggotanya pada periode tertentu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896</TotalTime>
  <Words>255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ANALISA PROSES BISNIS PERTEMUAN 5  DOSEN PENGAMPU MARDIANTO,S.KOM.,M.Cs </vt:lpstr>
      <vt:lpstr>Proses Bisnis</vt:lpstr>
      <vt:lpstr>Proses Operasi</vt:lpstr>
      <vt:lpstr>Proses Informasi</vt:lpstr>
      <vt:lpstr>Proses Informasi (lanjut)</vt:lpstr>
      <vt:lpstr>Proses Manajemen</vt:lpstr>
      <vt:lpstr>Proses Manajemen (lanjut)</vt:lpstr>
      <vt:lpstr>Contoh</vt:lpstr>
      <vt:lpstr>contoh</vt:lpstr>
      <vt:lpstr>contoh</vt:lpstr>
      <vt:lpstr>contoh</vt:lpstr>
    </vt:vector>
  </TitlesOfParts>
  <Company>Univ. Budi Luhur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Jadwal Mengajar Dosen  Semester Pendek Tahun Akademik Gasal 2008/2009</dc:title>
  <dc:creator>Hendri Irawan</dc:creator>
  <cp:lastModifiedBy>RAMADANI</cp:lastModifiedBy>
  <cp:revision>69</cp:revision>
  <dcterms:created xsi:type="dcterms:W3CDTF">2009-01-19T08:11:43Z</dcterms:created>
  <dcterms:modified xsi:type="dcterms:W3CDTF">2017-06-11T08:19:25Z</dcterms:modified>
</cp:coreProperties>
</file>