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561" r:id="rId5"/>
    <p:sldId id="11162" r:id="rId6"/>
    <p:sldId id="11167" r:id="rId7"/>
    <p:sldId id="11166" r:id="rId8"/>
    <p:sldId id="1824" r:id="rId9"/>
    <p:sldId id="1652" r:id="rId10"/>
    <p:sldId id="11164" r:id="rId11"/>
    <p:sldId id="11170" r:id="rId12"/>
    <p:sldId id="21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E17"/>
    <a:srgbClr val="910813"/>
    <a:srgbClr val="CF4731"/>
    <a:srgbClr val="EBC937"/>
    <a:srgbClr val="DB4A3D"/>
    <a:srgbClr val="F0089F"/>
    <a:srgbClr val="1E354B"/>
    <a:srgbClr val="57C967"/>
    <a:srgbClr val="F9C640"/>
    <a:srgbClr val="1E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94BA-3324-E44C-AFE3-01F0E8F31A48}" v="69" dt="2024-01-12T19:24:27.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9"/>
    <p:restoredTop sz="96327"/>
  </p:normalViewPr>
  <p:slideViewPr>
    <p:cSldViewPr snapToGrid="0" snapToObjects="1" showGuides="1">
      <p:cViewPr varScale="1">
        <p:scale>
          <a:sx n="82" d="100"/>
          <a:sy n="82" d="100"/>
        </p:scale>
        <p:origin x="192" y="1168"/>
      </p:cViewPr>
      <p:guideLst>
        <p:guide orient="horz" pos="2160"/>
        <p:guide pos="3840"/>
      </p:guideLst>
    </p:cSldViewPr>
  </p:slideViewPr>
  <p:notesTextViewPr>
    <p:cViewPr>
      <p:scale>
        <a:sx n="1" d="1"/>
        <a:sy n="1" d="1"/>
      </p:scale>
      <p:origin x="0" y="0"/>
    </p:cViewPr>
  </p:notesTextViewPr>
  <p:sorterViewPr>
    <p:cViewPr>
      <p:scale>
        <a:sx n="38" d="100"/>
        <a:sy n="38" d="100"/>
      </p:scale>
      <p:origin x="0" y="0"/>
    </p:cViewPr>
  </p:sorterViewPr>
  <p:notesViewPr>
    <p:cSldViewPr snapToGrid="0" snapToObjects="1">
      <p:cViewPr varScale="1">
        <p:scale>
          <a:sx n="163" d="100"/>
          <a:sy n="163" d="100"/>
        </p:scale>
        <p:origin x="6728" y="18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Volume in Person Months</c:v>
                </c:pt>
              </c:strCache>
            </c:strRef>
          </c:tx>
          <c:spPr>
            <a:solidFill>
              <a:schemeClr val="accent2"/>
            </a:solidFill>
            <a:ln w="19050">
              <a:noFill/>
            </a:ln>
            <a:effectLst>
              <a:outerShdw blurRad="241300" dist="38100" dir="2700000" algn="tl" rotWithShape="0">
                <a:prstClr val="black">
                  <a:alpha val="15000"/>
                </a:prstClr>
              </a:outerShdw>
            </a:effectLst>
          </c:spPr>
          <c:invertIfNegative val="0"/>
          <c:dPt>
            <c:idx val="0"/>
            <c:invertIfNegative val="0"/>
            <c:bubble3D val="0"/>
            <c:explosion val="6"/>
            <c:spPr>
              <a:solidFill>
                <a:schemeClr val="tx2"/>
              </a:solidFill>
              <a:ln w="19050">
                <a:noFill/>
              </a:ln>
              <a:effectLst>
                <a:outerShdw blurRad="241300" dist="38100" dir="2700000" algn="tl" rotWithShape="0">
                  <a:prstClr val="black">
                    <a:alpha val="15000"/>
                  </a:prstClr>
                </a:outerShdw>
              </a:effectLst>
            </c:spPr>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1-034B-534E-9ADC-79D3329DBEB7}"/>
              </c:ext>
            </c:extLst>
          </c:dPt>
          <c:dLbls>
            <c:dLbl>
              <c:idx val="2"/>
              <c:tx>
                <c:rich>
                  <a:bodyPr/>
                  <a:lstStyle/>
                  <a:p>
                    <a:r>
                      <a:rPr lang="en-US"/>
                      <a:t>&gt;</a:t>
                    </a:r>
                    <a:fld id="{AA6CA5E8-FDB8-434A-B68E-C7A3CC6735E5}"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FA8-464D-BE91-55CE5770358C}"/>
                </c:ext>
              </c:extLst>
            </c:dLbl>
            <c:dLbl>
              <c:idx val="3"/>
              <c:tx>
                <c:rich>
                  <a:bodyPr/>
                  <a:lstStyle/>
                  <a:p>
                    <a:r>
                      <a:rPr lang="en-US"/>
                      <a:t>&gt;</a:t>
                    </a:r>
                    <a:fld id="{6E19E0AF-A501-7C4B-8799-4B6F8CFD540B}"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FA8-464D-BE91-55CE577035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NL"/>
              </a:p>
            </c:txPr>
            <c:showLegendKey val="0"/>
            <c:showVal val="1"/>
            <c:showCatName val="0"/>
            <c:showSerName val="0"/>
            <c:showPercent val="0"/>
            <c:showBubbleSize val="0"/>
            <c:showLeaderLines val="0"/>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5="http://schemas.microsoft.com/office/drawing/2012/chart" uri="{CE6537A1-D6FC-4f65-9D91-7224C49458BB}">
                <c15:showLeaderLines val="0"/>
              </c:ext>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0-034B-534E-9ADC-79D3329DBEB7}"/>
            </c:ext>
          </c:extLst>
        </c:ser>
        <c:dLbls>
          <c:showLegendKey val="0"/>
          <c:showVal val="0"/>
          <c:showCatName val="0"/>
          <c:showSerName val="0"/>
          <c:showPercent val="0"/>
          <c:showBubbleSize val="0"/>
        </c:dLbls>
        <c:gapWidth val="20"/>
        <c:axId val="476387520"/>
        <c:axId val="477616192"/>
      </c:barChart>
      <c:catAx>
        <c:axId val="476387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NL"/>
          </a:p>
        </c:txPr>
        <c:crossAx val="477616192"/>
        <c:crosses val="autoZero"/>
        <c:auto val="1"/>
        <c:lblAlgn val="ctr"/>
        <c:lblOffset val="100"/>
        <c:noMultiLvlLbl val="0"/>
      </c:catAx>
      <c:valAx>
        <c:axId val="477616192"/>
        <c:scaling>
          <c:orientation val="minMax"/>
        </c:scaling>
        <c:delete val="1"/>
        <c:axPos val="l"/>
        <c:numFmt formatCode="0%" sourceLinked="1"/>
        <c:majorTickMark val="out"/>
        <c:minorTickMark val="none"/>
        <c:tickLblPos val="nextTo"/>
        <c:crossAx val="476387520"/>
        <c:crosses val="autoZero"/>
        <c:crossBetween val="between"/>
      </c:valAx>
      <c:spPr>
        <a:noFill/>
        <a:ln>
          <a:noFill/>
        </a:ln>
        <a:effectLst/>
      </c:spPr>
    </c:plotArea>
    <c:plotVisOnly val="1"/>
    <c:dispBlanksAs val="gap"/>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 in Person Months</c:v>
                </c:pt>
              </c:strCache>
            </c:strRef>
          </c:tx>
          <c:dPt>
            <c:idx val="0"/>
            <c:bubble3D val="0"/>
            <c:spPr>
              <a:solidFill>
                <a:srgbClr val="DB4A3D"/>
              </a:solidFill>
              <a:ln w="19050">
                <a:solidFill>
                  <a:schemeClr val="lt1"/>
                </a:solidFill>
              </a:ln>
              <a:effectLst/>
            </c:spPr>
            <c:extLst>
              <c:ext xmlns:c16="http://schemas.microsoft.com/office/drawing/2014/chart" uri="{C3380CC4-5D6E-409C-BE32-E72D297353CC}">
                <c16:uniqueId val="{00000001-8CC0-8749-A89A-75F11CBE0F81}"/>
              </c:ext>
            </c:extLst>
          </c:dPt>
          <c:dPt>
            <c:idx val="1"/>
            <c:bubble3D val="0"/>
            <c:spPr>
              <a:solidFill>
                <a:srgbClr val="DB4A3D"/>
              </a:solidFill>
              <a:ln w="19050">
                <a:solidFill>
                  <a:schemeClr val="lt1"/>
                </a:solidFill>
              </a:ln>
              <a:effectLst/>
            </c:spPr>
            <c:extLst>
              <c:ext xmlns:c16="http://schemas.microsoft.com/office/drawing/2014/chart" uri="{C3380CC4-5D6E-409C-BE32-E72D297353CC}">
                <c16:uniqueId val="{00000003-8CC0-8749-A89A-75F11CBE0F81}"/>
              </c:ext>
            </c:extLst>
          </c:dPt>
          <c:dPt>
            <c:idx val="2"/>
            <c:bubble3D val="0"/>
            <c:spPr>
              <a:solidFill>
                <a:srgbClr val="DB4A3D"/>
              </a:solidFill>
              <a:ln w="19050">
                <a:solidFill>
                  <a:schemeClr val="lt1"/>
                </a:solidFill>
              </a:ln>
              <a:effectLst/>
            </c:spPr>
            <c:extLst>
              <c:ext xmlns:c16="http://schemas.microsoft.com/office/drawing/2014/chart" uri="{C3380CC4-5D6E-409C-BE32-E72D297353CC}">
                <c16:uniqueId val="{00000005-8CC0-8749-A89A-75F11CBE0F81}"/>
              </c:ext>
            </c:extLst>
          </c:dPt>
          <c:dPt>
            <c:idx val="3"/>
            <c:bubble3D val="0"/>
            <c:spPr>
              <a:solidFill>
                <a:srgbClr val="DB4A3D"/>
              </a:solidFill>
              <a:ln w="19050">
                <a:solidFill>
                  <a:schemeClr val="lt1"/>
                </a:solidFill>
              </a:ln>
              <a:effectLst/>
            </c:spPr>
            <c:extLst>
              <c:ext xmlns:c16="http://schemas.microsoft.com/office/drawing/2014/chart" uri="{C3380CC4-5D6E-409C-BE32-E72D297353CC}">
                <c16:uniqueId val="{00000007-8CC0-8749-A89A-75F11CBE0F81}"/>
              </c:ext>
            </c:extLst>
          </c:dPt>
          <c:dPt>
            <c:idx val="4"/>
            <c:spPr>
              <a:solidFill>
                <a:srgbClr val="DB4A3D"/>
              </a:solidFill>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NL"/>
              </a:p>
            </c:txPr>
            <c:dLblPos val="ct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c:ext xmlns:c16="http://schemas.microsoft.com/office/drawing/2014/chart" uri="{C3380CC4-5D6E-409C-BE32-E72D297353CC}">
              <c16:uniqueId val="{00000000-3780-1E47-A0AF-94D32305FB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19050" cap="rnd">
              <a:noFill/>
              <a:round/>
            </a:ln>
            <a:effectLst>
              <a:outerShdw blurRad="76200" sx="102000" sy="102000" algn="ctr" rotWithShape="0">
                <a:schemeClr val="accent3">
                  <a:alpha val="30000"/>
                </a:schemeClr>
              </a:outerShdw>
            </a:effectLst>
          </c:spPr>
          <c:marker>
            <c:symbol val="diamond"/>
            <c:size val="10"/>
            <c:spPr>
              <a:solidFill>
                <a:schemeClr val="accent1"/>
              </a:solidFill>
              <a:ln w="28575">
                <a:solidFill>
                  <a:schemeClr val="accent3"/>
                </a:solidFill>
              </a:ln>
              <a:effectLst>
                <a:outerShdw blurRad="76200" sx="102000" sy="102000" algn="ctr" rotWithShape="0">
                  <a:schemeClr val="accent3">
                    <a:alpha val="30000"/>
                  </a:schemeClr>
                </a:outerShdw>
              </a:effectLst>
            </c:spPr>
          </c:marker>
          <c:dLbls>
            <c:dLbl>
              <c:idx val="0"/>
              <c:layout>
                <c:manualLayout>
                  <c:x val="1.6061704965061169E-2"/>
                  <c:y val="0"/>
                </c:manualLayout>
              </c:layout>
              <c:tx>
                <c:rich>
                  <a:bodyPr/>
                  <a:lstStyle/>
                  <a:p>
                    <a:r>
                      <a:t>Twitter Algorithm</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B86A-D14B-85E9-B8DEC18B60F7}"/>
                </c:ext>
              </c:extLst>
            </c:dLbl>
            <c:dLbl>
              <c:idx val="1"/>
              <c:tx>
                <c:rich>
                  <a:bodyPr/>
                  <a:lstStyle/>
                  <a:p>
                    <a:r>
                      <a:rPr lang="en-US"/>
                      <a:t>Android-core</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B86A-D14B-85E9-B8DEC18B60F7}"/>
                </c:ext>
              </c:extLst>
            </c:dLbl>
            <c:dLbl>
              <c:idx val="2"/>
              <c:tx>
                <c:rich>
                  <a:bodyPr/>
                  <a:lstStyle/>
                  <a:p>
                    <a:r>
                      <a:rPr lang="en-US"/>
                      <a:t>Angular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519-7043-91E7-EECF3C414252}"/>
                </c:ext>
              </c:extLst>
            </c:dLbl>
            <c:dLbl>
              <c:idx val="3"/>
              <c:layout>
                <c:manualLayout>
                  <c:x val="-2.3413399101154898E-2"/>
                  <c:y val="-4.5616973413873718E-2"/>
                </c:manualLayout>
              </c:layout>
              <c:tx>
                <c:rich>
                  <a:bodyPr/>
                  <a:lstStyle/>
                  <a:p>
                    <a:r>
                      <a:rPr lang="en-US"/>
                      <a:t>Bazel</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B86A-D14B-85E9-B8DEC18B60F7}"/>
                </c:ext>
              </c:extLst>
            </c:dLbl>
            <c:dLbl>
              <c:idx val="4"/>
              <c:tx>
                <c:rich>
                  <a:bodyPr/>
                  <a:lstStyle/>
                  <a:p>
                    <a:r>
                      <a:rPr lang="en-US"/>
                      <a:t>Bitcoin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519-7043-91E7-EECF3C414252}"/>
                </c:ext>
              </c:extLst>
            </c:dLbl>
            <c:dLbl>
              <c:idx val="5"/>
              <c:tx>
                <c:rich>
                  <a:bodyPr/>
                  <a:lstStyle/>
                  <a:p>
                    <a:r>
                      <a:rPr lang="en-US"/>
                      <a:t>Card Management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519-7043-91E7-EECF3C414252}"/>
                </c:ext>
              </c:extLst>
            </c:dLbl>
            <c:dLbl>
              <c:idx val="6"/>
              <c:tx>
                <c:rich>
                  <a:bodyPr/>
                  <a:lstStyle/>
                  <a:p>
                    <a:r>
                      <a:rPr lang="en-US"/>
                      <a:t>Django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519-7043-91E7-EECF3C414252}"/>
                </c:ext>
              </c:extLst>
            </c:dLbl>
            <c:dLbl>
              <c:idx val="7"/>
              <c:tx>
                <c:rich>
                  <a:bodyPr/>
                  <a:lstStyle/>
                  <a:p>
                    <a:r>
                      <a:rPr lang="en-US"/>
                      <a:t>Druid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519-7043-91E7-EECF3C414252}"/>
                </c:ext>
              </c:extLst>
            </c:dLbl>
            <c:dLbl>
              <c:idx val="8"/>
              <c:tx>
                <c:rich>
                  <a:bodyPr/>
                  <a:lstStyle/>
                  <a:p>
                    <a:r>
                      <a:rPr lang="en-US"/>
                      <a:t>Dubbo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519-7043-91E7-EECF3C414252}"/>
                </c:ext>
              </c:extLst>
            </c:dLbl>
            <c:dLbl>
              <c:idx val="9"/>
              <c:tx>
                <c:rich>
                  <a:bodyPr/>
                  <a:lstStyle/>
                  <a:p>
                    <a:r>
                      <a:rPr lang="en-US"/>
                      <a:t>Echarts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519-7043-91E7-EECF3C414252}"/>
                </c:ext>
              </c:extLst>
            </c:dLbl>
            <c:dLbl>
              <c:idx val="10"/>
              <c:tx>
                <c:rich>
                  <a:bodyPr/>
                  <a:lstStyle/>
                  <a:p>
                    <a:r>
                      <a:rPr lang="en-US"/>
                      <a:t>Elasticsearch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519-7043-91E7-EECF3C414252}"/>
                </c:ext>
              </c:extLst>
            </c:dLbl>
            <c:dLbl>
              <c:idx val="11"/>
              <c:tx>
                <c:rich>
                  <a:bodyPr/>
                  <a:lstStyle/>
                  <a:p>
                    <a:r>
                      <a:rPr lang="en-US"/>
                      <a:t>Electron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0519-7043-91E7-EECF3C414252}"/>
                </c:ext>
              </c:extLst>
            </c:dLbl>
            <c:dLbl>
              <c:idx val="12"/>
              <c:tx>
                <c:rich>
                  <a:bodyPr/>
                  <a:lstStyle/>
                  <a:p>
                    <a:r>
                      <a:rPr lang="en-US"/>
                      <a:t>Facebookyoga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519-7043-91E7-EECF3C414252}"/>
                </c:ext>
              </c:extLst>
            </c:dLbl>
            <c:dLbl>
              <c:idx val="13"/>
              <c:tx>
                <c:rich>
                  <a:bodyPr/>
                  <a:lstStyle/>
                  <a:p>
                    <a:r>
                      <a:rPr lang="en-US"/>
                      <a:t>GIT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0519-7043-91E7-EECF3C414252}"/>
                </c:ext>
              </c:extLst>
            </c:dLbl>
            <c:dLbl>
              <c:idx val="14"/>
              <c:tx>
                <c:rich>
                  <a:bodyPr/>
                  <a:lstStyle/>
                  <a:p>
                    <a:r>
                      <a:rPr lang="en-US"/>
                      <a:t>Google V8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519-7043-91E7-EECF3C414252}"/>
                </c:ext>
              </c:extLst>
            </c:dLbl>
            <c:dLbl>
              <c:idx val="15"/>
              <c:tx>
                <c:rich>
                  <a:bodyPr/>
                  <a:lstStyle/>
                  <a:p>
                    <a:r>
                      <a:rPr lang="en-US"/>
                      <a:t>Googleguava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0519-7043-91E7-EECF3C414252}"/>
                </c:ext>
              </c:extLst>
            </c:dLbl>
            <c:dLbl>
              <c:idx val="16"/>
              <c:tx>
                <c:rich>
                  <a:bodyPr/>
                  <a:lstStyle/>
                  <a:p>
                    <a:r>
                      <a:rPr lang="en-US"/>
                      <a:t>Hadoop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519-7043-91E7-EECF3C414252}"/>
                </c:ext>
              </c:extLst>
            </c:dLbl>
            <c:dLbl>
              <c:idx val="17"/>
              <c:tx>
                <c:rich>
                  <a:bodyPr/>
                  <a:lstStyle/>
                  <a:p>
                    <a:r>
                      <a:rPr lang="en-US"/>
                      <a:t>Hibernate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0519-7043-91E7-EECF3C414252}"/>
                </c:ext>
              </c:extLst>
            </c:dLbl>
            <c:dLbl>
              <c:idx val="18"/>
              <c:tx>
                <c:rich>
                  <a:bodyPr/>
                  <a:lstStyle/>
                  <a:p>
                    <a:r>
                      <a:rPr lang="en-US"/>
                      <a:t>HR App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0519-7043-91E7-EECF3C414252}"/>
                </c:ext>
              </c:extLst>
            </c:dLbl>
            <c:dLbl>
              <c:idx val="19"/>
              <c:tx>
                <c:rich>
                  <a:bodyPr/>
                  <a:lstStyle/>
                  <a:p>
                    <a:r>
                      <a:rPr lang="en-US"/>
                      <a:t>Insecure-bank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0519-7043-91E7-EECF3C414252}"/>
                </c:ext>
              </c:extLst>
            </c:dLbl>
            <c:dLbl>
              <c:idx val="20"/>
              <c:tx>
                <c:rich>
                  <a:bodyPr/>
                  <a:lstStyle/>
                  <a:p>
                    <a:r>
                      <a:rPr lang="en-US"/>
                      <a:t>Jruby</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0519-7043-91E7-EECF3C414252}"/>
                </c:ext>
              </c:extLst>
            </c:dLbl>
            <c:dLbl>
              <c:idx val="21"/>
              <c:tx>
                <c:rich>
                  <a:bodyPr/>
                  <a:lstStyle/>
                  <a:p>
                    <a:r>
                      <a:rPr lang="en-US"/>
                      <a:t>Kafka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0519-7043-91E7-EECF3C414252}"/>
                </c:ext>
              </c:extLst>
            </c:dLbl>
            <c:dLbl>
              <c:idx val="22"/>
              <c:tx>
                <c:rich>
                  <a:bodyPr/>
                  <a:lstStyle/>
                  <a:p>
                    <a:r>
                      <a:rPr lang="en-US"/>
                      <a:t>Mainframe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0519-7043-91E7-EECF3C414252}"/>
                </c:ext>
              </c:extLst>
            </c:dLbl>
            <c:dLbl>
              <c:idx val="23"/>
              <c:tx>
                <c:rich>
                  <a:bodyPr/>
                  <a:lstStyle/>
                  <a:p>
                    <a:r>
                      <a:rPr lang="en-US"/>
                      <a:t>Mariadb-server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0519-7043-91E7-EECF3C414252}"/>
                </c:ext>
              </c:extLst>
            </c:dLbl>
            <c:dLbl>
              <c:idx val="24"/>
              <c:tx>
                <c:rich>
                  <a:bodyPr/>
                  <a:lstStyle/>
                  <a:p>
                    <a:r>
                      <a:rPr lang="en-US"/>
                      <a:t>Microsoftterminal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0519-7043-91E7-EECF3C414252}"/>
                </c:ext>
              </c:extLst>
            </c:dLbl>
            <c:dLbl>
              <c:idx val="25"/>
              <c:tx>
                <c:rich>
                  <a:bodyPr/>
                  <a:lstStyle/>
                  <a:p>
                    <a:r>
                      <a:rPr lang="en-US"/>
                      <a:t>Mongodb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0519-7043-91E7-EECF3C414252}"/>
                </c:ext>
              </c:extLst>
            </c:dLbl>
            <c:dLbl>
              <c:idx val="26"/>
              <c:tx>
                <c:rich>
                  <a:bodyPr/>
                  <a:lstStyle/>
                  <a:p>
                    <a:r>
                      <a:rPr lang="en-US"/>
                      <a:t>Mysql-server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0519-7043-91E7-EECF3C414252}"/>
                </c:ext>
              </c:extLst>
            </c:dLbl>
            <c:dLbl>
              <c:idx val="27"/>
              <c:tx>
                <c:rich>
                  <a:bodyPr/>
                  <a:lstStyle/>
                  <a:p>
                    <a:r>
                      <a:rPr lang="en-US"/>
                      <a:t>Nodejs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0519-7043-91E7-EECF3C414252}"/>
                </c:ext>
              </c:extLst>
            </c:dLbl>
            <c:dLbl>
              <c:idx val="28"/>
              <c:tx>
                <c:rich>
                  <a:bodyPr/>
                  <a:lstStyle/>
                  <a:p>
                    <a:r>
                      <a:rPr lang="en-US"/>
                      <a:t>Okhttp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0519-7043-91E7-EECF3C414252}"/>
                </c:ext>
              </c:extLst>
            </c:dLbl>
            <c:dLbl>
              <c:idx val="29"/>
              <c:tx>
                <c:rich>
                  <a:bodyPr/>
                  <a:lstStyle/>
                  <a:p>
                    <a:r>
                      <a:rPr lang="en-US"/>
                      <a:t>Oraclegraal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519-7043-91E7-EECF3C414252}"/>
                </c:ext>
              </c:extLst>
            </c:dLbl>
            <c:dLbl>
              <c:idx val="30"/>
              <c:tx>
                <c:rich>
                  <a:bodyPr/>
                  <a:lstStyle/>
                  <a:p>
                    <a:r>
                      <a:rPr lang="en-US"/>
                      <a:t>Platform cloud demo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519-7043-91E7-EECF3C414252}"/>
                </c:ext>
              </c:extLst>
            </c:dLbl>
            <c:dLbl>
              <c:idx val="31"/>
              <c:tx>
                <c:rich>
                  <a:bodyPr/>
                  <a:lstStyle/>
                  <a:p>
                    <a:r>
                      <a:rPr lang="en-US"/>
                      <a:t>Postgres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519-7043-91E7-EECF3C414252}"/>
                </c:ext>
              </c:extLst>
            </c:dLbl>
            <c:dLbl>
              <c:idx val="32"/>
              <c:tx>
                <c:rich>
                  <a:bodyPr/>
                  <a:lstStyle/>
                  <a:p>
                    <a:r>
                      <a:rPr lang="en-US"/>
                      <a:t>Postman-runtime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519-7043-91E7-EECF3C414252}"/>
                </c:ext>
              </c:extLst>
            </c:dLbl>
            <c:dLbl>
              <c:idx val="33"/>
              <c:tx>
                <c:rich>
                  <a:bodyPr/>
                  <a:lstStyle/>
                  <a:p>
                    <a:r>
                      <a:rPr lang="en-US"/>
                      <a:t>Puppet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519-7043-91E7-EECF3C414252}"/>
                </c:ext>
              </c:extLst>
            </c:dLbl>
            <c:dLbl>
              <c:idx val="34"/>
              <c:tx>
                <c:rich>
                  <a:bodyPr/>
                  <a:lstStyle/>
                  <a:p>
                    <a:r>
                      <a:rPr lang="en-US"/>
                      <a:t>Pure Aloe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519-7043-91E7-EECF3C414252}"/>
                </c:ext>
              </c:extLst>
            </c:dLbl>
            <c:dLbl>
              <c:idx val="35"/>
              <c:tx>
                <c:rich>
                  <a:bodyPr/>
                  <a:lstStyle/>
                  <a:p>
                    <a:r>
                      <a:rPr lang="en-US"/>
                      <a:t>Rasa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519-7043-91E7-EECF3C414252}"/>
                </c:ext>
              </c:extLst>
            </c:dLbl>
            <c:dLbl>
              <c:idx val="36"/>
              <c:tx>
                <c:rich>
                  <a:bodyPr/>
                  <a:lstStyle/>
                  <a:p>
                    <a:r>
                      <a:rPr lang="en-US"/>
                      <a:t>React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519-7043-91E7-EECF3C414252}"/>
                </c:ext>
              </c:extLst>
            </c:dLbl>
            <c:dLbl>
              <c:idx val="37"/>
              <c:tx>
                <c:rich>
                  <a:bodyPr/>
                  <a:lstStyle/>
                  <a:p>
                    <a:r>
                      <a:rPr lang="en-US"/>
                      <a:t>Redis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519-7043-91E7-EECF3C414252}"/>
                </c:ext>
              </c:extLst>
            </c:dLbl>
            <c:dLbl>
              <c:idx val="38"/>
              <c:tx>
                <c:rich>
                  <a:bodyPr/>
                  <a:lstStyle/>
                  <a:p>
                    <a:r>
                      <a:rPr lang="en-US"/>
                      <a:t>Roslyn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519-7043-91E7-EECF3C414252}"/>
                </c:ext>
              </c:extLst>
            </c:dLbl>
            <c:dLbl>
              <c:idx val="39"/>
              <c:tx>
                <c:rich>
                  <a:bodyPr/>
                  <a:lstStyle/>
                  <a:p>
                    <a:r>
                      <a:rPr lang="en-US"/>
                      <a:t>Roslyn analyzers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519-7043-91E7-EECF3C414252}"/>
                </c:ext>
              </c:extLst>
            </c:dLbl>
            <c:dLbl>
              <c:idx val="40"/>
              <c:tx>
                <c:rich>
                  <a:bodyPr/>
                  <a:lstStyle/>
                  <a:p>
                    <a:r>
                      <a:rPr lang="en-US"/>
                      <a:t>Spring-boot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519-7043-91E7-EECF3C414252}"/>
                </c:ext>
              </c:extLst>
            </c:dLbl>
            <c:dLbl>
              <c:idx val="41"/>
              <c:tx>
                <c:rich>
                  <a:bodyPr/>
                  <a:lstStyle/>
                  <a:p>
                    <a:r>
                      <a:rPr lang="en-US"/>
                      <a:t>Swift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519-7043-91E7-EECF3C414252}"/>
                </c:ext>
              </c:extLst>
            </c:dLbl>
            <c:dLbl>
              <c:idx val="42"/>
              <c:tx>
                <c:rich>
                  <a:bodyPr/>
                  <a:lstStyle/>
                  <a:p>
                    <a:r>
                      <a:rPr lang="en-US"/>
                      <a:t>Systemd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519-7043-91E7-EECF3C414252}"/>
                </c:ext>
              </c:extLst>
            </c:dLbl>
            <c:dLbl>
              <c:idx val="43"/>
              <c:tx>
                <c:rich>
                  <a:bodyPr/>
                  <a:lstStyle/>
                  <a:p>
                    <a:r>
                      <a:rPr lang="en-US"/>
                      <a:t>Tensorflow</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519-7043-91E7-EECF3C414252}"/>
                </c:ext>
              </c:extLst>
            </c:dLbl>
            <c:dLbl>
              <c:idx val="44"/>
              <c:tx>
                <c:rich>
                  <a:bodyPr/>
                  <a:lstStyle/>
                  <a:p>
                    <a:r>
                      <a:rPr lang="en-US"/>
                      <a:t>Utplsql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519-7043-91E7-EECF3C414252}"/>
                </c:ext>
              </c:extLst>
            </c:dLbl>
            <c:dLbl>
              <c:idx val="45"/>
              <c:tx>
                <c:rich>
                  <a:bodyPr/>
                  <a:lstStyle/>
                  <a:p>
                    <a:r>
                      <a:rPr lang="en-US"/>
                      <a:t>Visual Studio Code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0519-7043-91E7-EECF3C414252}"/>
                </c:ext>
              </c:extLst>
            </c:dLbl>
            <c:dLbl>
              <c:idx val="46"/>
              <c:tx>
                <c:rich>
                  <a:bodyPr/>
                  <a:lstStyle/>
                  <a:p>
                    <a:r>
                      <a:rPr lang="en-US"/>
                      <a:t>Vuejs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0519-7043-91E7-EECF3C414252}"/>
                </c:ext>
              </c:extLst>
            </c:dLbl>
            <c:dLbl>
              <c:idx val="47"/>
              <c:tx>
                <c:rich>
                  <a:bodyPr/>
                  <a:lstStyle/>
                  <a:p>
                    <a:r>
                      <a:rPr lang="en-US"/>
                      <a:t>Webmethods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0519-7043-91E7-EECF3C414252}"/>
                </c:ext>
              </c:extLst>
            </c:dLbl>
            <c:dLbl>
              <c:idx val="48"/>
              <c:tx>
                <c:rich>
                  <a:bodyPr/>
                  <a:lstStyle/>
                  <a:p>
                    <a:r>
                      <a:rPr lang="en-US"/>
                      <a:t>Webpack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0519-7043-91E7-EECF3C414252}"/>
                </c:ext>
              </c:extLst>
            </c:dLbl>
            <c:dLbl>
              <c:idx val="49"/>
              <c:tx>
                <c:rich>
                  <a:bodyPr/>
                  <a:lstStyle/>
                  <a:p>
                    <a:r>
                      <a:rPr lang="en-US"/>
                      <a:t>Zuul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0519-7043-91E7-EECF3C414252}"/>
                </c:ext>
              </c:extLst>
            </c:dLbl>
            <c:numFmt formatCode="#,##0.0" sourceLinked="0"/>
            <c:spPr>
              <a:solidFill>
                <a:schemeClr val="accent3">
                  <a:alpha val="85000"/>
                </a:schemeClr>
              </a:solidFill>
              <a:ln>
                <a:noFill/>
              </a:ln>
              <a:effectLst>
                <a:outerShdw blurRad="187732" sx="102000" sy="102000" algn="ctr" rotWithShape="0">
                  <a:prstClr val="black">
                    <a:alpha val="19735"/>
                  </a:prstClr>
                </a:outerShdw>
              </a:effectLst>
            </c:spPr>
            <c:txPr>
              <a:bodyPr rot="0" spcFirstLastPara="1" vertOverflow="clip" horzOverflow="clip" vert="horz" wrap="none" lIns="36576" tIns="0" rIns="36576" bIns="0" anchor="ctr" anchorCtr="1">
                <a:spAutoFit/>
              </a:bodyPr>
              <a:lstStyle/>
              <a:p>
                <a:pPr>
                  <a:defRPr sz="1197" b="1" i="0" u="none" strike="noStrike" kern="1200" baseline="0">
                    <a:solidFill>
                      <a:schemeClr val="bg1"/>
                    </a:solidFill>
                    <a:latin typeface="+mn-lt"/>
                    <a:ea typeface="+mn-ea"/>
                    <a:cs typeface="+mn-cs"/>
                  </a:defRPr>
                </a:pPr>
                <a:endParaRPr lang="en-NL"/>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DataLabelsRange val="1"/>
                <c15:showLeaderLines val="0"/>
              </c:ext>
            </c:extLst>
          </c:dLbls>
          <c:xVal>
            <c:numRef>
              <c:f>Sheet1!$A$2:$A$2</c:f>
              <c:numCache>
                <c:formatCode>General</c:formatCode>
                <c:ptCount val="1"/>
                <c:pt idx="0">
                  <c:v>39.7</c:v>
                </c:pt>
              </c:numCache>
            </c:numRef>
          </c:xVal>
          <c:yVal>
            <c:numRef>
              <c:f>Sheet1!$B$2:$B$2</c:f>
              <c:numCache>
                <c:formatCode>General</c:formatCode>
                <c:ptCount val="1"/>
                <c:pt idx="0">
                  <c:v>3.2028681140439508</c:v>
                </c:pt>
              </c:numCache>
            </c:numRef>
          </c:yVal>
          <c:smooth val="0"/>
          <c:extLst>
            <c:ext xmlns:c15="http://schemas.microsoft.com/office/drawing/2012/chart" uri="{02D57815-91ED-43cb-92C2-25804820EDAC}">
              <c15:datalabelsRange>
                <c15:f>Sheet1!$C$2:$C$3</c15:f>
                <c15:dlblRangeCache>
                  <c:ptCount val="2"/>
                </c15:dlblRangeCache>
              </c15:datalabelsRange>
            </c:ext>
            <c:ext xmlns:c16="http://schemas.microsoft.com/office/drawing/2014/chart" uri="{C3380CC4-5D6E-409C-BE32-E72D297353CC}">
              <c16:uniqueId val="{00000003-B86A-D14B-85E9-B8DEC18B60F7}"/>
            </c:ext>
          </c:extLst>
        </c:ser>
        <c:dLbls>
          <c:showLegendKey val="0"/>
          <c:showVal val="0"/>
          <c:showCatName val="0"/>
          <c:showSerName val="0"/>
          <c:showPercent val="0"/>
          <c:showBubbleSize val="0"/>
        </c:dLbls>
        <c:axId val="1649584720"/>
        <c:axId val="1649586368"/>
      </c:scatterChart>
      <c:valAx>
        <c:axId val="1649584720"/>
        <c:scaling>
          <c:logBase val="10"/>
          <c:orientation val="minMax"/>
          <c:max val="10000"/>
          <c:min val="0.1"/>
        </c:scaling>
        <c:delete val="0"/>
        <c:axPos val="b"/>
        <c:majorGridlines>
          <c:spPr>
            <a:ln w="9525" cap="flat" cmpd="sng" algn="ctr">
              <a:noFill/>
              <a:round/>
            </a:ln>
            <a:effectLst/>
          </c:spPr>
        </c:majorGridlines>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NL"/>
          </a:p>
        </c:txPr>
        <c:crossAx val="1649586368"/>
        <c:crosses val="autoZero"/>
        <c:crossBetween val="midCat"/>
      </c:valAx>
      <c:valAx>
        <c:axId val="1649586368"/>
        <c:scaling>
          <c:orientation val="minMax"/>
          <c:max val="5.5"/>
          <c:min val="0.5"/>
        </c:scaling>
        <c:delete val="0"/>
        <c:axPos val="l"/>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1649584720"/>
        <c:crossesAt val="0.1"/>
        <c:crossBetween val="midCat"/>
        <c:majorUnit val="1"/>
        <c:minorUnit val="0.5"/>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80532533357349E-2"/>
          <c:y val="9.4658855447728937E-2"/>
          <c:w val="0.87463248862865584"/>
          <c:h val="0.8106822891045421"/>
        </c:manualLayout>
      </c:layout>
      <c:barChart>
        <c:barDir val="bar"/>
        <c:grouping val="stacked"/>
        <c:varyColors val="0"/>
        <c:ser>
          <c:idx val="0"/>
          <c:order val="0"/>
          <c:tx>
            <c:strRef>
              <c:f>Sheet1!$B$1</c:f>
              <c:strCache>
                <c:ptCount val="1"/>
                <c:pt idx="0">
                  <c:v>Critical risk</c:v>
                </c:pt>
              </c:strCache>
            </c:strRef>
          </c:tx>
          <c:spPr>
            <a:solidFill>
              <a:srgbClr val="910813"/>
            </a:solidFill>
            <a:ln>
              <a:noFill/>
            </a:ln>
            <a:effectLst/>
          </c:spPr>
          <c:invertIfNegative val="0"/>
          <c:cat>
            <c:strRef>
              <c:f>Sheet1!$A$2:$A$3</c:f>
              <c:strCache>
                <c:ptCount val="2"/>
                <c:pt idx="0">
                  <c:v>Vulnerability risk</c:v>
                </c:pt>
                <c:pt idx="1">
                  <c:v>Legal risk</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0-D7C1-0A4B-BF3C-1F87FFDAFFAB}"/>
            </c:ext>
          </c:extLst>
        </c:ser>
        <c:ser>
          <c:idx val="1"/>
          <c:order val="1"/>
          <c:tx>
            <c:strRef>
              <c:f>Sheet1!$C$1</c:f>
              <c:strCache>
                <c:ptCount val="1"/>
                <c:pt idx="0">
                  <c:v>High risk</c:v>
                </c:pt>
              </c:strCache>
            </c:strRef>
          </c:tx>
          <c:spPr>
            <a:solidFill>
              <a:srgbClr val="CF4731"/>
            </a:solidFill>
            <a:ln>
              <a:noFill/>
            </a:ln>
            <a:effectLst/>
          </c:spPr>
          <c:invertIfNegative val="0"/>
          <c:dPt>
            <c:idx val="2"/>
            <c:invertIfNegative val="0"/>
            <c:bubble3D val="0"/>
            <c:spPr>
              <a:solidFill>
                <a:srgbClr val="CF4731"/>
              </a:solidFill>
              <a:ln>
                <a:noFill/>
              </a:ln>
              <a:effectLst/>
            </c:spPr>
            <c:extLst>
              <c:ext xmlns:c16="http://schemas.microsoft.com/office/drawing/2014/chart" uri="{C3380CC4-5D6E-409C-BE32-E72D297353CC}">
                <c16:uniqueId val="{00000002-D7C1-0A4B-BF3C-1F87FFDAFFAB}"/>
              </c:ext>
            </c:extLst>
          </c:dPt>
          <c:dPt>
            <c:idx val="3"/>
            <c:invertIfNegative val="0"/>
            <c:bubble3D val="0"/>
            <c:spPr>
              <a:solidFill>
                <a:srgbClr val="CF4731"/>
              </a:solidFill>
              <a:ln>
                <a:noFill/>
              </a:ln>
              <a:effectLst/>
            </c:spPr>
            <c:extLst>
              <c:ext xmlns:c16="http://schemas.microsoft.com/office/drawing/2014/chart" uri="{C3380CC4-5D6E-409C-BE32-E72D297353CC}">
                <c16:uniqueId val="{00000004-D7C1-0A4B-BF3C-1F87FFDAFFAB}"/>
              </c:ext>
            </c:extLst>
          </c:dPt>
          <c:dPt>
            <c:idx val="4"/>
            <c:invertIfNegative val="0"/>
            <c:bubble3D val="0"/>
            <c:spPr>
              <a:solidFill>
                <a:srgbClr val="CF4731"/>
              </a:solidFill>
              <a:ln>
                <a:noFill/>
              </a:ln>
              <a:effectLst/>
            </c:spPr>
            <c:extLst>
              <c:ext xmlns:c16="http://schemas.microsoft.com/office/drawing/2014/chart" uri="{C3380CC4-5D6E-409C-BE32-E72D297353CC}">
                <c16:uniqueId val="{00000006-D7C1-0A4B-BF3C-1F87FFDAFFAB}"/>
              </c:ext>
            </c:extLst>
          </c:dPt>
          <c:dPt>
            <c:idx val="5"/>
            <c:invertIfNegative val="0"/>
            <c:bubble3D val="0"/>
            <c:spPr>
              <a:solidFill>
                <a:srgbClr val="CF4731"/>
              </a:solidFill>
              <a:ln>
                <a:noFill/>
              </a:ln>
              <a:effectLst/>
            </c:spPr>
            <c:extLst>
              <c:ext xmlns:c16="http://schemas.microsoft.com/office/drawing/2014/chart" uri="{C3380CC4-5D6E-409C-BE32-E72D297353CC}">
                <c16:uniqueId val="{00000008-D7C1-0A4B-BF3C-1F87FFDAFFAB}"/>
              </c:ext>
            </c:extLst>
          </c:dPt>
          <c:cat>
            <c:strRef>
              <c:f>Sheet1!$A$2:$A$3</c:f>
              <c:strCache>
                <c:ptCount val="2"/>
                <c:pt idx="0">
                  <c:v>Vulnerability risk</c:v>
                </c:pt>
                <c:pt idx="1">
                  <c:v>Legal risk</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9-D7C1-0A4B-BF3C-1F87FFDAFFAB}"/>
            </c:ext>
          </c:extLst>
        </c:ser>
        <c:ser>
          <c:idx val="2"/>
          <c:order val="2"/>
          <c:tx>
            <c:strRef>
              <c:f>Sheet1!$D$1</c:f>
              <c:strCache>
                <c:ptCount val="1"/>
                <c:pt idx="0">
                  <c:v>Medium risk</c:v>
                </c:pt>
              </c:strCache>
            </c:strRef>
          </c:tx>
          <c:spPr>
            <a:solidFill>
              <a:srgbClr val="E78E17"/>
            </a:solidFill>
            <a:ln>
              <a:noFill/>
            </a:ln>
            <a:effectLst/>
          </c:spPr>
          <c:invertIfNegative val="0"/>
          <c:dPt>
            <c:idx val="2"/>
            <c:invertIfNegative val="0"/>
            <c:bubble3D val="0"/>
            <c:spPr>
              <a:solidFill>
                <a:srgbClr val="E78E17"/>
              </a:solidFill>
              <a:ln>
                <a:noFill/>
              </a:ln>
              <a:effectLst/>
            </c:spPr>
            <c:extLst>
              <c:ext xmlns:c16="http://schemas.microsoft.com/office/drawing/2014/chart" uri="{C3380CC4-5D6E-409C-BE32-E72D297353CC}">
                <c16:uniqueId val="{0000000B-D7C1-0A4B-BF3C-1F87FFDAFFAB}"/>
              </c:ext>
            </c:extLst>
          </c:dPt>
          <c:dPt>
            <c:idx val="5"/>
            <c:invertIfNegative val="0"/>
            <c:bubble3D val="0"/>
            <c:spPr>
              <a:solidFill>
                <a:srgbClr val="E78E17"/>
              </a:solidFill>
              <a:ln>
                <a:noFill/>
              </a:ln>
              <a:effectLst/>
            </c:spPr>
            <c:extLst>
              <c:ext xmlns:c16="http://schemas.microsoft.com/office/drawing/2014/chart" uri="{C3380CC4-5D6E-409C-BE32-E72D297353CC}">
                <c16:uniqueId val="{0000000D-D7C1-0A4B-BF3C-1F87FFDAFFAB}"/>
              </c:ext>
            </c:extLst>
          </c:dPt>
          <c:cat>
            <c:strRef>
              <c:f>Sheet1!$A$2:$A$3</c:f>
              <c:strCache>
                <c:ptCount val="2"/>
                <c:pt idx="0">
                  <c:v>Vulnerability risk</c:v>
                </c:pt>
                <c:pt idx="1">
                  <c:v>Legal risk</c:v>
                </c:pt>
              </c:strCache>
            </c:strRef>
          </c:cat>
          <c:val>
            <c:numRef>
              <c:f>Sheet1!$D$2:$D$3</c:f>
              <c:numCache>
                <c:formatCode>General</c:formatCode>
                <c:ptCount val="2"/>
                <c:pt idx="0">
                  <c:v>1</c:v>
                </c:pt>
                <c:pt idx="1">
                  <c:v>0</c:v>
                </c:pt>
              </c:numCache>
            </c:numRef>
          </c:val>
          <c:extLst>
            <c:ext xmlns:c16="http://schemas.microsoft.com/office/drawing/2014/chart" uri="{C3380CC4-5D6E-409C-BE32-E72D297353CC}">
              <c16:uniqueId val="{0000000E-D7C1-0A4B-BF3C-1F87FFDAFFAB}"/>
            </c:ext>
          </c:extLst>
        </c:ser>
        <c:ser>
          <c:idx val="3"/>
          <c:order val="3"/>
          <c:tx>
            <c:strRef>
              <c:f>Sheet1!$E$1</c:f>
              <c:strCache>
                <c:ptCount val="1"/>
                <c:pt idx="0">
                  <c:v>Low risk</c:v>
                </c:pt>
              </c:strCache>
            </c:strRef>
          </c:tx>
          <c:spPr>
            <a:solidFill>
              <a:srgbClr val="EBC937"/>
            </a:solidFill>
            <a:ln>
              <a:noFill/>
            </a:ln>
            <a:effectLst/>
          </c:spPr>
          <c:invertIfNegative val="0"/>
          <c:cat>
            <c:strRef>
              <c:f>Sheet1!$A$2:$A$3</c:f>
              <c:strCache>
                <c:ptCount val="2"/>
                <c:pt idx="0">
                  <c:v>Vulnerability risk</c:v>
                </c:pt>
                <c:pt idx="1">
                  <c:v>Legal risk</c:v>
                </c:pt>
              </c:strCache>
            </c:strRef>
          </c:cat>
          <c:val>
            <c:numRef>
              <c:f>Sheet1!$E$2:$E$3</c:f>
              <c:numCache>
                <c:formatCode>General</c:formatCode>
                <c:ptCount val="2"/>
                <c:pt idx="0">
                  <c:v>0</c:v>
                </c:pt>
                <c:pt idx="1">
                  <c:v>0</c:v>
                </c:pt>
              </c:numCache>
            </c:numRef>
          </c:val>
          <c:extLst>
            <c:ext xmlns:c16="http://schemas.microsoft.com/office/drawing/2014/chart" uri="{C3380CC4-5D6E-409C-BE32-E72D297353CC}">
              <c16:uniqueId val="{0000000C-3178-A848-A9F6-D040B7E589FA}"/>
            </c:ext>
          </c:extLst>
        </c:ser>
        <c:dLbls>
          <c:showLegendKey val="0"/>
          <c:showVal val="0"/>
          <c:showCatName val="0"/>
          <c:showSerName val="0"/>
          <c:showPercent val="0"/>
          <c:showBubbleSize val="0"/>
        </c:dLbls>
        <c:gapWidth val="3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1"/>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crossAx val="135854510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24475308641975E-2"/>
          <c:y val="5.5420651472336685E-2"/>
          <c:w val="0.87405833333333338"/>
          <c:h val="0.66666679890396441"/>
        </c:manualLayout>
      </c:layout>
      <c:barChart>
        <c:barDir val="bar"/>
        <c:grouping val="stacked"/>
        <c:varyColors val="0"/>
        <c:ser>
          <c:idx val="0"/>
          <c:order val="0"/>
          <c:tx>
            <c:strRef>
              <c:f>Sheet1!$B$1</c:f>
              <c:strCache>
                <c:ptCount val="1"/>
                <c:pt idx="0">
                  <c:v>Critical risk</c:v>
                </c:pt>
              </c:strCache>
            </c:strRef>
          </c:tx>
          <c:spPr>
            <a:solidFill>
              <a:srgbClr val="910813">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A49-5C45-872A-96D6CCD48952}"/>
            </c:ext>
          </c:extLst>
        </c:ser>
        <c:ser>
          <c:idx val="1"/>
          <c:order val="1"/>
          <c:tx>
            <c:strRef>
              <c:f>Sheet1!$C$1</c:f>
              <c:strCache>
                <c:ptCount val="1"/>
                <c:pt idx="0">
                  <c:v>High risk</c:v>
                </c:pt>
              </c:strCache>
            </c:strRef>
          </c:tx>
          <c:spPr>
            <a:solidFill>
              <a:srgbClr val="CF4731">
                <a:alpha val="50000"/>
              </a:srgbClr>
            </a:solidFill>
            <a:ln>
              <a:noFill/>
            </a:ln>
            <a:effectLst/>
          </c:spPr>
          <c:invertIfNegative val="0"/>
          <c:dPt>
            <c:idx val="2"/>
            <c:invertIfNegative val="0"/>
            <c:bubble3D val="0"/>
            <c:spPr>
              <a:solidFill>
                <a:srgbClr val="CF4731">
                  <a:alpha val="50000"/>
                </a:srgbClr>
              </a:solidFill>
              <a:ln>
                <a:noFill/>
              </a:ln>
              <a:effectLst/>
            </c:spPr>
            <c:extLst>
              <c:ext xmlns:c16="http://schemas.microsoft.com/office/drawing/2014/chart" uri="{C3380CC4-5D6E-409C-BE32-E72D297353CC}">
                <c16:uniqueId val="{00000002-8A49-5C45-872A-96D6CCD48952}"/>
              </c:ext>
            </c:extLst>
          </c:dPt>
          <c:dPt>
            <c:idx val="3"/>
            <c:invertIfNegative val="0"/>
            <c:bubble3D val="0"/>
            <c:spPr>
              <a:solidFill>
                <a:srgbClr val="CF4731">
                  <a:alpha val="50000"/>
                </a:srgbClr>
              </a:solidFill>
              <a:ln>
                <a:noFill/>
              </a:ln>
              <a:effectLst/>
            </c:spPr>
            <c:extLst>
              <c:ext xmlns:c16="http://schemas.microsoft.com/office/drawing/2014/chart" uri="{C3380CC4-5D6E-409C-BE32-E72D297353CC}">
                <c16:uniqueId val="{00000004-8A49-5C45-872A-96D6CCD48952}"/>
              </c:ext>
            </c:extLst>
          </c:dPt>
          <c:dPt>
            <c:idx val="4"/>
            <c:invertIfNegative val="0"/>
            <c:bubble3D val="0"/>
            <c:spPr>
              <a:solidFill>
                <a:srgbClr val="CF4731">
                  <a:alpha val="50000"/>
                </a:srgbClr>
              </a:solidFill>
              <a:ln>
                <a:noFill/>
              </a:ln>
              <a:effectLst/>
            </c:spPr>
            <c:extLst>
              <c:ext xmlns:c16="http://schemas.microsoft.com/office/drawing/2014/chart" uri="{C3380CC4-5D6E-409C-BE32-E72D297353CC}">
                <c16:uniqueId val="{00000006-8A49-5C45-872A-96D6CCD48952}"/>
              </c:ext>
            </c:extLst>
          </c:dPt>
          <c:dPt>
            <c:idx val="5"/>
            <c:invertIfNegative val="0"/>
            <c:bubble3D val="0"/>
            <c:spPr>
              <a:solidFill>
                <a:srgbClr val="CF4731">
                  <a:alpha val="50000"/>
                </a:srgbClr>
              </a:solidFill>
              <a:ln>
                <a:noFill/>
              </a:ln>
              <a:effectLst/>
            </c:spPr>
            <c:extLst>
              <c:ext xmlns:c16="http://schemas.microsoft.com/office/drawing/2014/chart" uri="{C3380CC4-5D6E-409C-BE32-E72D297353CC}">
                <c16:uniqueId val="{00000008-8A49-5C45-872A-96D6CCD48952}"/>
              </c:ext>
            </c:extLst>
          </c:dPt>
          <c:cat>
            <c:strRef>
              <c:f>Sheet1!$A$2:$A$5</c:f>
              <c:strCache>
                <c:ptCount val="4"/>
                <c:pt idx="0">
                  <c:v>Freshness risk</c:v>
                </c:pt>
                <c:pt idx="1">
                  <c:v>Stability risk</c:v>
                </c:pt>
                <c:pt idx="2">
                  <c:v>Management risk</c:v>
                </c:pt>
                <c:pt idx="3">
                  <c:v>Activity risk</c:v>
                </c:pt>
              </c:strCache>
            </c:strRef>
          </c:cat>
          <c:val>
            <c:numRef>
              <c:f>Sheet1!$C$2:$C$5</c:f>
              <c:numCache>
                <c:formatCode>General</c:formatCode>
                <c:ptCount val="4"/>
                <c:pt idx="0">
                  <c:v>0</c:v>
                </c:pt>
                <c:pt idx="1">
                  <c:v>0</c:v>
                </c:pt>
                <c:pt idx="2">
                  <c:v>0</c:v>
                </c:pt>
                <c:pt idx="3">
                  <c:v>3</c:v>
                </c:pt>
              </c:numCache>
            </c:numRef>
          </c:val>
          <c:extLst>
            <c:ext xmlns:c16="http://schemas.microsoft.com/office/drawing/2014/chart" uri="{C3380CC4-5D6E-409C-BE32-E72D297353CC}">
              <c16:uniqueId val="{00000009-8A49-5C45-872A-96D6CCD48952}"/>
            </c:ext>
          </c:extLst>
        </c:ser>
        <c:ser>
          <c:idx val="2"/>
          <c:order val="2"/>
          <c:tx>
            <c:strRef>
              <c:f>Sheet1!$D$1</c:f>
              <c:strCache>
                <c:ptCount val="1"/>
                <c:pt idx="0">
                  <c:v>Medium risk</c:v>
                </c:pt>
              </c:strCache>
            </c:strRef>
          </c:tx>
          <c:spPr>
            <a:solidFill>
              <a:srgbClr val="E78E17">
                <a:alpha val="50000"/>
              </a:srgbClr>
            </a:solidFill>
            <a:ln>
              <a:noFill/>
            </a:ln>
            <a:effectLst/>
          </c:spPr>
          <c:invertIfNegative val="0"/>
          <c:dPt>
            <c:idx val="2"/>
            <c:invertIfNegative val="0"/>
            <c:bubble3D val="0"/>
            <c:spPr>
              <a:solidFill>
                <a:srgbClr val="E78E17">
                  <a:alpha val="50000"/>
                </a:srgbClr>
              </a:solidFill>
              <a:ln>
                <a:noFill/>
              </a:ln>
              <a:effectLst/>
            </c:spPr>
            <c:extLst>
              <c:ext xmlns:c16="http://schemas.microsoft.com/office/drawing/2014/chart" uri="{C3380CC4-5D6E-409C-BE32-E72D297353CC}">
                <c16:uniqueId val="{0000000B-8A49-5C45-872A-96D6CCD48952}"/>
              </c:ext>
            </c:extLst>
          </c:dPt>
          <c:dPt>
            <c:idx val="5"/>
            <c:invertIfNegative val="0"/>
            <c:bubble3D val="0"/>
            <c:spPr>
              <a:solidFill>
                <a:srgbClr val="E78E17">
                  <a:alpha val="50000"/>
                </a:srgbClr>
              </a:solidFill>
              <a:ln>
                <a:noFill/>
              </a:ln>
              <a:effectLst/>
            </c:spPr>
            <c:extLst>
              <c:ext xmlns:c16="http://schemas.microsoft.com/office/drawing/2014/chart" uri="{C3380CC4-5D6E-409C-BE32-E72D297353CC}">
                <c16:uniqueId val="{0000000D-8A49-5C45-872A-96D6CCD48952}"/>
              </c:ext>
            </c:extLst>
          </c:dPt>
          <c:cat>
            <c:strRef>
              <c:f>Sheet1!$A$2:$A$5</c:f>
              <c:strCache>
                <c:ptCount val="4"/>
                <c:pt idx="0">
                  <c:v>Freshness risk</c:v>
                </c:pt>
                <c:pt idx="1">
                  <c:v>Stability risk</c:v>
                </c:pt>
                <c:pt idx="2">
                  <c:v>Management risk</c:v>
                </c:pt>
                <c:pt idx="3">
                  <c:v>Activity risk</c:v>
                </c:pt>
              </c:strCache>
            </c:strRef>
          </c:cat>
          <c:val>
            <c:numRef>
              <c:f>Sheet1!$D$2:$D$5</c:f>
              <c:numCache>
                <c:formatCode>General</c:formatCode>
                <c:ptCount val="4"/>
                <c:pt idx="0">
                  <c:v>4</c:v>
                </c:pt>
                <c:pt idx="1">
                  <c:v>0</c:v>
                </c:pt>
                <c:pt idx="2">
                  <c:v>0</c:v>
                </c:pt>
                <c:pt idx="3">
                  <c:v>3</c:v>
                </c:pt>
              </c:numCache>
            </c:numRef>
          </c:val>
          <c:extLst>
            <c:ext xmlns:c16="http://schemas.microsoft.com/office/drawing/2014/chart" uri="{C3380CC4-5D6E-409C-BE32-E72D297353CC}">
              <c16:uniqueId val="{0000000E-8A49-5C45-872A-96D6CCD48952}"/>
            </c:ext>
          </c:extLst>
        </c:ser>
        <c:ser>
          <c:idx val="3"/>
          <c:order val="3"/>
          <c:tx>
            <c:strRef>
              <c:f>Sheet1!$E$1</c:f>
              <c:strCache>
                <c:ptCount val="1"/>
                <c:pt idx="0">
                  <c:v>Low risk</c:v>
                </c:pt>
              </c:strCache>
            </c:strRef>
          </c:tx>
          <c:spPr>
            <a:solidFill>
              <a:srgbClr val="EBC937">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Sheet1!$E$2:$E$5</c:f>
              <c:numCache>
                <c:formatCode>General</c:formatCode>
                <c:ptCount val="4"/>
                <c:pt idx="0">
                  <c:v>7</c:v>
                </c:pt>
                <c:pt idx="1">
                  <c:v>0</c:v>
                </c:pt>
                <c:pt idx="2">
                  <c:v>0</c:v>
                </c:pt>
                <c:pt idx="3">
                  <c:v>3</c:v>
                </c:pt>
              </c:numCache>
            </c:numRef>
          </c:val>
          <c:extLst>
            <c:ext xmlns:c16="http://schemas.microsoft.com/office/drawing/2014/chart" uri="{C3380CC4-5D6E-409C-BE32-E72D297353CC}">
              <c16:uniqueId val="{0000000C-078F-804A-98C0-2EFA001BBAD0}"/>
            </c:ext>
          </c:extLst>
        </c:ser>
        <c:dLbls>
          <c:showLegendKey val="0"/>
          <c:showVal val="0"/>
          <c:showCatName val="0"/>
          <c:showSerName val="0"/>
          <c:showPercent val="0"/>
          <c:showBubbleSize val="0"/>
        </c:dLbls>
        <c:gapWidth val="10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0"/>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crossAx val="1358545104"/>
        <c:crosses val="max"/>
        <c:crossBetween val="between"/>
      </c:valAx>
      <c:spPr>
        <a:noFill/>
        <a:ln>
          <a:noFill/>
        </a:ln>
        <a:effectLst/>
      </c:spPr>
    </c:plotArea>
    <c:legend>
      <c:legendPos val="b"/>
      <c:layout>
        <c:manualLayout>
          <c:xMode val="edge"/>
          <c:yMode val="edge"/>
          <c:x val="0"/>
          <c:y val="0.89604363196085568"/>
          <c:w val="1"/>
          <c:h val="6.8688680738566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F400D1-FA8E-6548-A590-873477C843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4962C3-51DB-5B49-AE33-943605117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55C68-584F-174D-BB81-51BF91708794}" type="datetimeFigureOut">
              <a:rPr lang="en-US" smtClean="0"/>
              <a:t>5/23/25</a:t>
            </a:fld>
            <a:endParaRPr lang="en-US"/>
          </a:p>
        </p:txBody>
      </p:sp>
      <p:sp>
        <p:nvSpPr>
          <p:cNvPr id="4" name="Footer Placeholder 3">
            <a:extLst>
              <a:ext uri="{FF2B5EF4-FFF2-40B4-BE49-F238E27FC236}">
                <a16:creationId xmlns:a16="http://schemas.microsoft.com/office/drawing/2014/main" id="{64633DF3-39D0-BC4B-8900-A41729E59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D735CF-6CE3-3041-89CE-FA86F745DE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55B2-A2D5-2846-95B1-99C033D9F488}" type="slidenum">
              <a:rPr lang="en-US" smtClean="0"/>
              <a:t>‹#›</a:t>
            </a:fld>
            <a:endParaRPr lang="en-US"/>
          </a:p>
        </p:txBody>
      </p:sp>
    </p:spTree>
    <p:extLst>
      <p:ext uri="{BB962C8B-B14F-4D97-AF65-F5344CB8AC3E}">
        <p14:creationId xmlns:p14="http://schemas.microsoft.com/office/powerpoint/2010/main" val="1768901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DAAC4-819D-C544-9EA1-C73624CFD70B}" type="datetimeFigureOut">
              <a:rPr lang="en-US" smtClean="0"/>
              <a:t>5/23/25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8DED6-61EF-5240-95D8-926F20A98C89}" type="slidenum">
              <a:rPr lang="en-US" smtClean="0"/>
              <a:t>‹#›</a:t>
            </a:fld>
            <a:endParaRPr lang="en-US"/>
          </a:p>
        </p:txBody>
      </p:sp>
    </p:spTree>
    <p:extLst>
      <p:ext uri="{BB962C8B-B14F-4D97-AF65-F5344CB8AC3E}">
        <p14:creationId xmlns:p14="http://schemas.microsoft.com/office/powerpoint/2010/main" val="130799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2</a:t>
            </a:fld>
            <a:endParaRPr lang="en-US"/>
          </a:p>
        </p:txBody>
      </p:sp>
    </p:spTree>
    <p:extLst>
      <p:ext uri="{BB962C8B-B14F-4D97-AF65-F5344CB8AC3E}">
        <p14:creationId xmlns:p14="http://schemas.microsoft.com/office/powerpoint/2010/main" val="9078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3</a:t>
            </a:fld>
            <a:endParaRPr lang="en-US"/>
          </a:p>
        </p:txBody>
      </p:sp>
    </p:spTree>
    <p:extLst>
      <p:ext uri="{BB962C8B-B14F-4D97-AF65-F5344CB8AC3E}">
        <p14:creationId xmlns:p14="http://schemas.microsoft.com/office/powerpoint/2010/main" val="275818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5</a:t>
            </a:fld>
            <a:endParaRPr lang="en-US"/>
          </a:p>
        </p:txBody>
      </p:sp>
    </p:spTree>
    <p:extLst>
      <p:ext uri="{BB962C8B-B14F-4D97-AF65-F5344CB8AC3E}">
        <p14:creationId xmlns:p14="http://schemas.microsoft.com/office/powerpoint/2010/main" val="278574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4408DED6-61EF-5240-95D8-926F20A98C89}" type="slidenum">
              <a:rPr lang="en-US" smtClean="0"/>
              <a:t>7</a:t>
            </a:fld>
            <a:endParaRPr lang="en-US"/>
          </a:p>
        </p:txBody>
      </p:sp>
    </p:spTree>
    <p:extLst>
      <p:ext uri="{BB962C8B-B14F-4D97-AF65-F5344CB8AC3E}">
        <p14:creationId xmlns:p14="http://schemas.microsoft.com/office/powerpoint/2010/main" val="108009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Telecom">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4EE728-E82E-704D-ADEB-24FAC51A5077}"/>
              </a:ext>
            </a:extLst>
          </p:cNvPr>
          <p:cNvPicPr>
            <a:picLocks noChangeAspect="1"/>
          </p:cNvPicPr>
          <p:nvPr userDrawn="1"/>
        </p:nvPicPr>
        <p:blipFill>
          <a:blip r:embed="rId2"/>
          <a:stretch>
            <a:fillRect/>
          </a:stretch>
        </p:blipFill>
        <p:spPr>
          <a:xfrm>
            <a:off x="0" y="-9833"/>
            <a:ext cx="12192000" cy="6875783"/>
          </a:xfrm>
          <a:prstGeom prst="rect">
            <a:avLst/>
          </a:prstGeom>
        </p:spPr>
      </p:pic>
      <p:pic>
        <p:nvPicPr>
          <p:cNvPr id="19" name="Picture 18">
            <a:extLst>
              <a:ext uri="{FF2B5EF4-FFF2-40B4-BE49-F238E27FC236}">
                <a16:creationId xmlns:a16="http://schemas.microsoft.com/office/drawing/2014/main" id="{E1BFBDC1-0F88-404F-8878-DA6B9775F7E9}"/>
              </a:ext>
            </a:extLst>
          </p:cNvPr>
          <p:cNvPicPr>
            <a:picLocks noChangeAspect="1"/>
          </p:cNvPicPr>
          <p:nvPr userDrawn="1"/>
        </p:nvPicPr>
        <p:blipFill>
          <a:blip r:embed="rId3">
            <a:alphaModFix amt="93000"/>
          </a:blip>
          <a:stretch>
            <a:fillRect/>
          </a:stretch>
        </p:blipFill>
        <p:spPr>
          <a:xfrm>
            <a:off x="0" y="0"/>
            <a:ext cx="12192000" cy="6858000"/>
          </a:xfrm>
          <a:prstGeom prst="rect">
            <a:avLst/>
          </a:prstGeom>
        </p:spPr>
      </p:pic>
      <p:sp>
        <p:nvSpPr>
          <p:cNvPr id="11" name="Text Placeholder 5">
            <a:extLst>
              <a:ext uri="{FF2B5EF4-FFF2-40B4-BE49-F238E27FC236}">
                <a16:creationId xmlns:a16="http://schemas.microsoft.com/office/drawing/2014/main" id="{7AF298E3-4E90-9E47-86B5-57AC25744388}"/>
              </a:ext>
            </a:extLst>
          </p:cNvPr>
          <p:cNvSpPr>
            <a:spLocks noGrp="1"/>
          </p:cNvSpPr>
          <p:nvPr>
            <p:ph type="body" sz="quarter" idx="13" hasCustomPrompt="1"/>
          </p:nvPr>
        </p:nvSpPr>
        <p:spPr>
          <a:xfrm>
            <a:off x="3235414" y="2937600"/>
            <a:ext cx="8486893" cy="366712"/>
          </a:xfrm>
          <a:prstGeom prst="rect">
            <a:avLst/>
          </a:prstGeom>
        </p:spPr>
        <p:txBody>
          <a:bodyPr wrap="none" tIns="0" bIns="0" anchor="t">
            <a:noAutofit/>
          </a:bodyPr>
          <a:lstStyle>
            <a:lvl1pPr marL="0" indent="0">
              <a:lnSpc>
                <a:spcPct val="100000"/>
              </a:lnSpc>
              <a:buNone/>
              <a:defRPr sz="2800" b="0" i="0">
                <a:solidFill>
                  <a:schemeClr val="bg1"/>
                </a:solidFill>
                <a:latin typeface="Calibri Light" panose="020F0302020204030204" pitchFamily="34" charset="0"/>
                <a:cs typeface="Calibri Light" panose="020F0302020204030204" pitchFamily="34" charset="0"/>
              </a:defRPr>
            </a:lvl1pPr>
            <a:lvl2pPr marL="457200" indent="0">
              <a:buNone/>
              <a:defRPr>
                <a:solidFill>
                  <a:srgbClr val="DFC123"/>
                </a:solidFill>
              </a:defRPr>
            </a:lvl2pPr>
            <a:lvl3pPr marL="914400" indent="0">
              <a:buNone/>
              <a:defRPr>
                <a:solidFill>
                  <a:srgbClr val="DFC123"/>
                </a:solidFill>
              </a:defRPr>
            </a:lvl3pPr>
            <a:lvl4pPr marL="1371600" indent="0">
              <a:buNone/>
              <a:defRPr>
                <a:solidFill>
                  <a:srgbClr val="DFC123"/>
                </a:solidFill>
              </a:defRPr>
            </a:lvl4pPr>
            <a:lvl5pPr marL="1828800" indent="0">
              <a:buNone/>
              <a:defRPr>
                <a:solidFill>
                  <a:srgbClr val="DFC123"/>
                </a:solidFill>
              </a:defRPr>
            </a:lvl5pPr>
          </a:lstStyle>
          <a:p>
            <a:pPr lvl="0"/>
            <a:r>
              <a:rPr lang="en-US" dirty="0"/>
              <a:t>Client name - System name</a:t>
            </a:r>
          </a:p>
        </p:txBody>
      </p:sp>
      <p:sp>
        <p:nvSpPr>
          <p:cNvPr id="12" name="Text Placeholder 7">
            <a:extLst>
              <a:ext uri="{FF2B5EF4-FFF2-40B4-BE49-F238E27FC236}">
                <a16:creationId xmlns:a16="http://schemas.microsoft.com/office/drawing/2014/main" id="{67C6FE27-98CB-9247-98B6-B1989EF943B5}"/>
              </a:ext>
            </a:extLst>
          </p:cNvPr>
          <p:cNvSpPr>
            <a:spLocks noGrp="1"/>
          </p:cNvSpPr>
          <p:nvPr>
            <p:ph type="body" sz="quarter" idx="14" hasCustomPrompt="1"/>
          </p:nvPr>
        </p:nvSpPr>
        <p:spPr>
          <a:xfrm>
            <a:off x="3235415" y="3319200"/>
            <a:ext cx="8486892" cy="344488"/>
          </a:xfrm>
          <a:prstGeom prst="rect">
            <a:avLst/>
          </a:prstGeom>
        </p:spPr>
        <p:txBody>
          <a:bodyPr tIns="0" bIns="0" anchor="t">
            <a:noAutofit/>
          </a:bodyPr>
          <a:lstStyle>
            <a:lvl1pPr marL="0" indent="0">
              <a:lnSpc>
                <a:spcPct val="100000"/>
              </a:lnSpc>
              <a:buNone/>
              <a:defRPr sz="2800" b="1" i="0">
                <a:solidFill>
                  <a:schemeClr val="bg1"/>
                </a:solidFill>
                <a:latin typeface="Calibri" panose="020F0502020204030204" pitchFamily="34"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Insert presentation subject</a:t>
            </a:r>
          </a:p>
        </p:txBody>
      </p:sp>
      <p:sp>
        <p:nvSpPr>
          <p:cNvPr id="18" name="Text Placeholder 11">
            <a:extLst>
              <a:ext uri="{FF2B5EF4-FFF2-40B4-BE49-F238E27FC236}">
                <a16:creationId xmlns:a16="http://schemas.microsoft.com/office/drawing/2014/main" id="{F0D60B5C-8D30-9A43-A2F0-A420A723845D}"/>
              </a:ext>
            </a:extLst>
          </p:cNvPr>
          <p:cNvSpPr>
            <a:spLocks noGrp="1"/>
          </p:cNvSpPr>
          <p:nvPr>
            <p:ph type="body" sz="quarter" idx="16" hasCustomPrompt="1"/>
          </p:nvPr>
        </p:nvSpPr>
        <p:spPr>
          <a:xfrm>
            <a:off x="10576161" y="6525935"/>
            <a:ext cx="1146147" cy="257763"/>
          </a:xfrm>
          <a:prstGeom prst="rect">
            <a:avLst/>
          </a:prstGeom>
        </p:spPr>
        <p:txBody>
          <a:bodyPr wrap="none" rIns="0">
            <a:spAutoFit/>
          </a:bodyPr>
          <a:lstStyle>
            <a:lvl1pPr marL="0" indent="0" algn="r">
              <a:buNone/>
              <a:defRPr sz="1000" b="1" cap="all" baseline="0">
                <a:solidFill>
                  <a:schemeClr val="bg1"/>
                </a:solidFill>
                <a:effectLst>
                  <a:outerShdw blurRad="571500" dist="38100" dir="2700000" sx="105000" sy="105000" algn="tl" rotWithShape="0">
                    <a:schemeClr val="tx2"/>
                  </a:outerShdw>
                </a:effectLst>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dirty="0"/>
              <a:t>INSERT REPORT DATE</a:t>
            </a:r>
          </a:p>
        </p:txBody>
      </p:sp>
    </p:spTree>
    <p:extLst>
      <p:ext uri="{BB962C8B-B14F-4D97-AF65-F5344CB8AC3E}">
        <p14:creationId xmlns:p14="http://schemas.microsoft.com/office/powerpoint/2010/main" val="418236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C0CA7ACA-36F1-CC4B-B88F-E30BC3BB7F85}"/>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Box 17">
            <a:extLst>
              <a:ext uri="{FF2B5EF4-FFF2-40B4-BE49-F238E27FC236}">
                <a16:creationId xmlns:a16="http://schemas.microsoft.com/office/drawing/2014/main" id="{2E70E661-2568-014D-9679-50866771DD38}"/>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9" name="Text Placeholder 4">
            <a:extLst>
              <a:ext uri="{FF2B5EF4-FFF2-40B4-BE49-F238E27FC236}">
                <a16:creationId xmlns:a16="http://schemas.microsoft.com/office/drawing/2014/main" id="{5E177DEE-B705-3E43-89AC-7B3420354C3F}"/>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17FC6343-20BF-144E-82D5-AAFFD46B946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5E21934A-DE0A-C841-9479-688B6BBD6022}"/>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2" name="Content Placeholder 2">
            <a:extLst>
              <a:ext uri="{FF2B5EF4-FFF2-40B4-BE49-F238E27FC236}">
                <a16:creationId xmlns:a16="http://schemas.microsoft.com/office/drawing/2014/main" id="{0DA720B1-8ADB-B746-A933-6029EBDCC50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lvl1pPr>
          </a:lstStyle>
          <a:p>
            <a:pPr lvl="0"/>
            <a:r>
              <a:rPr lang="en-US" dirty="0"/>
              <a:t>Insert content text (headers in bold)</a:t>
            </a:r>
          </a:p>
        </p:txBody>
      </p:sp>
    </p:spTree>
    <p:extLst>
      <p:ext uri="{BB962C8B-B14F-4D97-AF65-F5344CB8AC3E}">
        <p14:creationId xmlns:p14="http://schemas.microsoft.com/office/powerpoint/2010/main" val="199056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contra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F3CE-3A89-6048-9903-A3ECEDE9519E}"/>
              </a:ext>
            </a:extLst>
          </p:cNvPr>
          <p:cNvSpPr/>
          <p:nvPr userDrawn="1"/>
        </p:nvSpPr>
        <p:spPr>
          <a:xfrm>
            <a:off x="6092456" y="857977"/>
            <a:ext cx="6099544" cy="60095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4A2A52-2842-B847-AEC4-CBD2BA3484C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3" name="Text Placeholder 4">
            <a:extLst>
              <a:ext uri="{FF2B5EF4-FFF2-40B4-BE49-F238E27FC236}">
                <a16:creationId xmlns:a16="http://schemas.microsoft.com/office/drawing/2014/main" id="{49C73C1F-AEDD-7D45-8181-915FDFA1014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4" name="Title 1">
            <a:extLst>
              <a:ext uri="{FF2B5EF4-FFF2-40B4-BE49-F238E27FC236}">
                <a16:creationId xmlns:a16="http://schemas.microsoft.com/office/drawing/2014/main" id="{E9CA1143-6585-1C41-BCC0-F6D86454877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3655483-73D5-1842-B980-1CB68BC0E61E}"/>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4" name="Content Placeholder 2">
            <a:extLst>
              <a:ext uri="{FF2B5EF4-FFF2-40B4-BE49-F238E27FC236}">
                <a16:creationId xmlns:a16="http://schemas.microsoft.com/office/drawing/2014/main" id="{DC502811-F846-1F49-AD36-092A6CA4C35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33317707-F6BD-BC43-AFE4-EF3A58BA0D6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42659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5" name="Content Placeholder 4">
            <a:extLst>
              <a:ext uri="{FF2B5EF4-FFF2-40B4-BE49-F238E27FC236}">
                <a16:creationId xmlns:a16="http://schemas.microsoft.com/office/drawing/2014/main" id="{77C84D26-9EDC-F949-AC1A-A72B1BBE389A}"/>
              </a:ext>
            </a:extLst>
          </p:cNvPr>
          <p:cNvSpPr>
            <a:spLocks noGrp="1"/>
          </p:cNvSpPr>
          <p:nvPr>
            <p:ph sz="quarter" idx="22" hasCustomPrompt="1"/>
          </p:nvPr>
        </p:nvSpPr>
        <p:spPr>
          <a:xfrm>
            <a:off x="425304"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8" name="Content Placeholder 4">
            <a:extLst>
              <a:ext uri="{FF2B5EF4-FFF2-40B4-BE49-F238E27FC236}">
                <a16:creationId xmlns:a16="http://schemas.microsoft.com/office/drawing/2014/main" id="{3817169C-C0BF-0A40-9984-FECFBA08563F}"/>
              </a:ext>
            </a:extLst>
          </p:cNvPr>
          <p:cNvSpPr>
            <a:spLocks noGrp="1"/>
          </p:cNvSpPr>
          <p:nvPr>
            <p:ph sz="quarter" idx="23" hasCustomPrompt="1"/>
          </p:nvPr>
        </p:nvSpPr>
        <p:spPr>
          <a:xfrm>
            <a:off x="4332642"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9" name="Content Placeholder 4">
            <a:extLst>
              <a:ext uri="{FF2B5EF4-FFF2-40B4-BE49-F238E27FC236}">
                <a16:creationId xmlns:a16="http://schemas.microsoft.com/office/drawing/2014/main" id="{6FEB4DC9-D693-9443-81DF-3152226B1930}"/>
              </a:ext>
            </a:extLst>
          </p:cNvPr>
          <p:cNvSpPr>
            <a:spLocks noGrp="1"/>
          </p:cNvSpPr>
          <p:nvPr>
            <p:ph sz="quarter" idx="24" hasCustomPrompt="1"/>
          </p:nvPr>
        </p:nvSpPr>
        <p:spPr>
          <a:xfrm>
            <a:off x="8197449"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F45A2829-FFCA-D14F-91DA-F2D5FAE26F0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413126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 image">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Picture Placeholder 2">
            <a:extLst>
              <a:ext uri="{FF2B5EF4-FFF2-40B4-BE49-F238E27FC236}">
                <a16:creationId xmlns:a16="http://schemas.microsoft.com/office/drawing/2014/main" id="{13A7E353-A588-4F4A-90F0-66ACD5821690}"/>
              </a:ext>
            </a:extLst>
          </p:cNvPr>
          <p:cNvSpPr>
            <a:spLocks noGrp="1"/>
          </p:cNvSpPr>
          <p:nvPr>
            <p:ph type="pic" sz="quarter" idx="19" hasCustomPrompt="1"/>
          </p:nvPr>
        </p:nvSpPr>
        <p:spPr>
          <a:xfrm>
            <a:off x="8218715" y="1366988"/>
            <a:ext cx="3526952" cy="4950000"/>
          </a:xfrm>
          <a:prstGeom prst="rect">
            <a:avLst/>
          </a:prstGeom>
        </p:spPr>
        <p:txBody>
          <a:bodyPr wrap="square" lIns="0" rIns="0" bIns="46800" anchor="ctr"/>
          <a:lstStyle>
            <a:lvl1pPr marL="0" indent="0" algn="ctr">
              <a:buNone/>
              <a:defRPr lang="en-US" sz="1400" b="0">
                <a:solidFill>
                  <a:schemeClr val="tx2"/>
                </a:solidFill>
              </a:defRPr>
            </a:lvl1pPr>
          </a:lstStyle>
          <a:p>
            <a:pPr marL="228600" lvl="0" indent="-228600">
              <a:lnSpc>
                <a:spcPct val="114000"/>
              </a:lnSpc>
            </a:pPr>
            <a:r>
              <a:rPr lang="en-US" dirty="0"/>
              <a:t>Insert a picture here. </a:t>
            </a:r>
            <a:br>
              <a:rPr lang="en-US" dirty="0"/>
            </a:br>
            <a:r>
              <a:rPr lang="en-US" dirty="0"/>
              <a:t>The picture will be cropped to placeholder.</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2" name="Content Placeholder 4">
            <a:extLst>
              <a:ext uri="{FF2B5EF4-FFF2-40B4-BE49-F238E27FC236}">
                <a16:creationId xmlns:a16="http://schemas.microsoft.com/office/drawing/2014/main" id="{0930E766-BD21-724F-ADBE-C3AA43F4CD87}"/>
              </a:ext>
            </a:extLst>
          </p:cNvPr>
          <p:cNvSpPr>
            <a:spLocks noGrp="1"/>
          </p:cNvSpPr>
          <p:nvPr>
            <p:ph sz="quarter" idx="22" hasCustomPrompt="1"/>
          </p:nvPr>
        </p:nvSpPr>
        <p:spPr>
          <a:xfrm>
            <a:off x="425304"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3" name="Content Placeholder 4">
            <a:extLst>
              <a:ext uri="{FF2B5EF4-FFF2-40B4-BE49-F238E27FC236}">
                <a16:creationId xmlns:a16="http://schemas.microsoft.com/office/drawing/2014/main" id="{F11B0C39-D009-B544-B7E4-F06D9BA4A5A7}"/>
              </a:ext>
            </a:extLst>
          </p:cNvPr>
          <p:cNvSpPr>
            <a:spLocks noGrp="1"/>
          </p:cNvSpPr>
          <p:nvPr>
            <p:ph sz="quarter" idx="23" hasCustomPrompt="1"/>
          </p:nvPr>
        </p:nvSpPr>
        <p:spPr>
          <a:xfrm>
            <a:off x="4332642"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4" name="Slide Number Placeholder 5">
            <a:extLst>
              <a:ext uri="{FF2B5EF4-FFF2-40B4-BE49-F238E27FC236}">
                <a16:creationId xmlns:a16="http://schemas.microsoft.com/office/drawing/2014/main" id="{9D44F31D-ED30-0B48-8DF3-597B351FA8EC}"/>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285531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208878-2260-3E4C-BBF0-1ABC5DE85308}"/>
              </a:ext>
            </a:extLst>
          </p:cNvPr>
          <p:cNvSpPr>
            <a:spLocks noGrp="1"/>
          </p:cNvSpPr>
          <p:nvPr>
            <p:ph type="pic" sz="quarter" idx="17" hasCustomPrompt="1"/>
          </p:nvPr>
        </p:nvSpPr>
        <p:spPr>
          <a:xfrm>
            <a:off x="8218713" y="1366988"/>
            <a:ext cx="3526953" cy="4951412"/>
          </a:xfrm>
          <a:prstGeom prst="rect">
            <a:avLst/>
          </a:prstGeom>
        </p:spPr>
        <p:txBody>
          <a:bodyPr anchor="ctr"/>
          <a:lstStyle>
            <a:lvl1pPr marL="0" indent="0" algn="ctr">
              <a:lnSpc>
                <a:spcPct val="100000"/>
              </a:lnSpc>
              <a:buNone/>
              <a:defRPr sz="1400" b="0" i="0">
                <a:solidFill>
                  <a:schemeClr val="tx2"/>
                </a:solidFill>
              </a:defRPr>
            </a:lvl1pPr>
          </a:lstStyle>
          <a:p>
            <a:r>
              <a:rPr lang="en-US" dirty="0"/>
              <a:t>Insert a picture here. </a:t>
            </a:r>
            <a:br>
              <a:rPr lang="en-US" dirty="0"/>
            </a:br>
            <a:r>
              <a:rPr lang="en-US" dirty="0"/>
              <a:t>The picture will be cropped to placeholder size.</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7" name="TextBox 16">
            <a:extLst>
              <a:ext uri="{FF2B5EF4-FFF2-40B4-BE49-F238E27FC236}">
                <a16:creationId xmlns:a16="http://schemas.microsoft.com/office/drawing/2014/main" id="{CE2F1FF5-0CB8-5244-87C9-8C167EB6734D}"/>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8289E72B-8537-DA46-B51A-1764BAD11007}"/>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9" name="Title 1">
            <a:extLst>
              <a:ext uri="{FF2B5EF4-FFF2-40B4-BE49-F238E27FC236}">
                <a16:creationId xmlns:a16="http://schemas.microsoft.com/office/drawing/2014/main" id="{DCAD90D6-8AB2-DE4E-A1B2-D53B38CD2570}"/>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C161AE6A-17BD-3C43-B24D-A3D22CFBB4AC}"/>
              </a:ext>
            </a:extLst>
          </p:cNvPr>
          <p:cNvSpPr>
            <a:spLocks noGrp="1"/>
          </p:cNvSpPr>
          <p:nvPr>
            <p:ph sz="quarter" idx="18" hasCustomPrompt="1"/>
          </p:nvPr>
        </p:nvSpPr>
        <p:spPr>
          <a:xfrm>
            <a:off x="514372" y="1366988"/>
            <a:ext cx="7345113" cy="4951412"/>
          </a:xfrm>
        </p:spPr>
        <p:txBody>
          <a:bodyPr>
            <a:noAutofit/>
          </a:bodyPr>
          <a:lstStyle>
            <a:lvl1pPr marL="268288" indent="-268288">
              <a:tabLst/>
              <a:defRPr/>
            </a:lvl1pPr>
          </a:lstStyle>
          <a:p>
            <a:pPr lvl="0"/>
            <a:r>
              <a:rPr lang="en-US" dirty="0"/>
              <a:t>Insert content text (headers in bold)</a:t>
            </a:r>
          </a:p>
        </p:txBody>
      </p:sp>
      <p:sp>
        <p:nvSpPr>
          <p:cNvPr id="10" name="Slide Number Placeholder 5">
            <a:extLst>
              <a:ext uri="{FF2B5EF4-FFF2-40B4-BE49-F238E27FC236}">
                <a16:creationId xmlns:a16="http://schemas.microsoft.com/office/drawing/2014/main" id="{A1EFC51B-F0FA-CF4B-AC2A-30474AC390B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61178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ric overview">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8438"/>
            <a:ext cx="2397600" cy="223200"/>
          </a:xfrm>
          <a:prstGeom prst="rect">
            <a:avLst/>
          </a:prstGeom>
          <a:noFill/>
        </p:spPr>
        <p:txBody>
          <a:bodyPr wrap="square" lIns="0" tIns="0" rIns="90000" bIns="0" anchor="ctr">
            <a:spAutoFit/>
          </a:bodyPr>
          <a:lstStyle>
            <a:lvl1pPr marL="0" indent="0" algn="l">
              <a:lnSpc>
                <a:spcPct val="90000"/>
              </a:lnSpc>
              <a:buNone/>
              <a:defRPr sz="1600" b="1">
                <a:solidFill>
                  <a:schemeClr val="bg1"/>
                </a:solidFill>
              </a:defRPr>
            </a:lvl1pPr>
          </a:lstStyle>
          <a:p>
            <a:pPr lvl="0"/>
            <a:r>
              <a:rPr lang="en-US" dirty="0"/>
              <a:t>metric name</a:t>
            </a:r>
          </a:p>
        </p:txBody>
      </p:sp>
      <p:sp>
        <p:nvSpPr>
          <p:cNvPr id="29" name="Rectangle 28">
            <a:extLst>
              <a:ext uri="{FF2B5EF4-FFF2-40B4-BE49-F238E27FC236}">
                <a16:creationId xmlns:a16="http://schemas.microsoft.com/office/drawing/2014/main" id="{45AD301B-75B6-8D48-80C0-A4199B9A02BF}"/>
              </a:ext>
            </a:extLst>
          </p:cNvPr>
          <p:cNvSpPr/>
          <p:nvPr userDrawn="1"/>
        </p:nvSpPr>
        <p:spPr>
          <a:xfrm>
            <a:off x="2517735" y="859129"/>
            <a:ext cx="1721491" cy="4674369"/>
          </a:xfrm>
          <a:prstGeom prst="rect">
            <a:avLst/>
          </a:prstGeom>
          <a:gradFill>
            <a:gsLst>
              <a:gs pos="10000">
                <a:srgbClr val="AFB9C2">
                  <a:alpha val="1000"/>
                </a:srgbClr>
              </a:gs>
              <a:gs pos="90000">
                <a:srgbClr val="AFB9C2">
                  <a:alpha val="0"/>
                </a:srgbClr>
              </a:gs>
              <a:gs pos="50000">
                <a:srgbClr val="AFB9C2">
                  <a:alpha val="2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E1BDCF-5BFE-FE49-A911-63130C874BA0}"/>
              </a:ext>
            </a:extLst>
          </p:cNvPr>
          <p:cNvSpPr/>
          <p:nvPr userDrawn="1"/>
        </p:nvSpPr>
        <p:spPr>
          <a:xfrm>
            <a:off x="2515428" y="860920"/>
            <a:ext cx="1715709" cy="4644640"/>
          </a:xfrm>
          <a:prstGeom prst="rect">
            <a:avLst/>
          </a:prstGeom>
          <a:gradFill>
            <a:gsLst>
              <a:gs pos="0">
                <a:schemeClr val="bg2"/>
              </a:gs>
              <a:gs pos="10000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4246367" y="1366988"/>
            <a:ext cx="0" cy="4025055"/>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3354895" cy="3954086"/>
          </a:xfrm>
        </p:spPr>
        <p:txBody>
          <a:bodyPr>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C4B0E93E-75EE-6A4B-8272-3D8D30E3A847}"/>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76386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tric overview - Qualitativ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9858"/>
            <a:ext cx="2397600" cy="223200"/>
          </a:xfrm>
          <a:prstGeom prst="rect">
            <a:avLst/>
          </a:prstGeom>
          <a:noFill/>
        </p:spPr>
        <p:txBody>
          <a:bodyPr vert="horz" wrap="square" lIns="0" tIns="0" rIns="90000" bIns="0" rtlCol="0" anchor="ctr">
            <a:spAutoFit/>
          </a:bodyPr>
          <a:lstStyle>
            <a:lvl1pPr marL="0" indent="0">
              <a:lnSpc>
                <a:spcPct val="90000"/>
              </a:lnSpc>
              <a:buNone/>
              <a:defRPr lang="en-US" b="1" dirty="0">
                <a:solidFill>
                  <a:schemeClr val="bg1"/>
                </a:solidFill>
              </a:defRPr>
            </a:lvl1pPr>
          </a:lstStyle>
          <a:p>
            <a:pPr marL="285750" lvl="0" indent="-285750"/>
            <a:r>
              <a:rPr lang="en-US" dirty="0"/>
              <a:t>metric name</a:t>
            </a:r>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522333" y="1488831"/>
            <a:ext cx="0" cy="3903212"/>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11231295" cy="3954086"/>
          </a:xfrm>
        </p:spPr>
        <p:txBody>
          <a:bodyPr lIns="180000">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7F9FF7DA-17F8-2241-8F5E-D615FB44FF62}"/>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113752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page general">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pic>
        <p:nvPicPr>
          <p:cNvPr id="4" name="Picture 3">
            <a:extLst>
              <a:ext uri="{FF2B5EF4-FFF2-40B4-BE49-F238E27FC236}">
                <a16:creationId xmlns:a16="http://schemas.microsoft.com/office/drawing/2014/main" id="{90565017-894C-E344-A8B5-B1F451E1E1C8}"/>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277200"/>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35" name="Text Placeholder 2">
            <a:extLst>
              <a:ext uri="{FF2B5EF4-FFF2-40B4-BE49-F238E27FC236}">
                <a16:creationId xmlns:a16="http://schemas.microsoft.com/office/drawing/2014/main" id="{EA732E99-E093-BA43-9D65-ED4C138D063D}"/>
              </a:ext>
            </a:extLst>
          </p:cNvPr>
          <p:cNvSpPr txBox="1">
            <a:spLocks/>
          </p:cNvSpPr>
          <p:nvPr userDrawn="1"/>
        </p:nvSpPr>
        <p:spPr>
          <a:xfrm>
            <a:off x="1869429" y="1504098"/>
            <a:ext cx="2881289" cy="216792"/>
          </a:xfrm>
          <a:prstGeom prst="rect">
            <a:avLst/>
          </a:prstGeom>
        </p:spPr>
        <p:txBody>
          <a:bodyPr wrap="square" tIns="0" bIns="0" anchor="t">
            <a:noAutofit/>
          </a:bodyPr>
          <a:lstStyle>
            <a:defPPr>
              <a:defRPr lang="en-US"/>
            </a:defPPr>
            <a:lvl1pPr marL="228600" lvl="0" indent="-228600">
              <a:lnSpc>
                <a:spcPct val="80000"/>
              </a:lnSpc>
              <a:spcBef>
                <a:spcPts val="1000"/>
              </a:spcBef>
              <a:buFont typeface="Arial"/>
              <a:buNone/>
              <a:defRPr sz="2000" b="0">
                <a:solidFill>
                  <a:srgbClr val="AFB9C2"/>
                </a:solidFill>
                <a:ea typeface="TheSans B6 SemiBold" charset="0"/>
                <a:cs typeface="TheSans B6 SemiBold"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lvl="0" algn="l"/>
            <a:r>
              <a:rPr lang="en-US" sz="2400" b="1" i="0" dirty="0">
                <a:solidFill>
                  <a:schemeClr val="bg1"/>
                </a:solidFill>
                <a:latin typeface="Calibri" panose="020F0502020204030204" pitchFamily="34" charset="0"/>
                <a:cs typeface="Calibri" panose="020F0502020204030204" pitchFamily="34" charset="0"/>
              </a:rPr>
              <a:t>Presented </a:t>
            </a:r>
            <a:r>
              <a:rPr lang="en-US" sz="2400" b="0" i="0" dirty="0">
                <a:solidFill>
                  <a:schemeClr val="bg1"/>
                </a:solidFill>
                <a:latin typeface="Calibri Light" panose="020F0302020204030204" pitchFamily="34" charset="0"/>
                <a:cs typeface="Calibri Light" panose="020F0302020204030204" pitchFamily="34" charset="0"/>
              </a:rPr>
              <a:t>by</a:t>
            </a:r>
            <a:endParaRPr lang="en-US" sz="2400" b="1" i="0" dirty="0">
              <a:solidFill>
                <a:schemeClr val="bg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240597-FB20-6A42-8EA6-4B770828805B}"/>
              </a:ext>
            </a:extLst>
          </p:cNvPr>
          <p:cNvSpPr/>
          <p:nvPr userDrawn="1"/>
        </p:nvSpPr>
        <p:spPr>
          <a:xfrm>
            <a:off x="6096000" y="853201"/>
            <a:ext cx="6095999" cy="6012750"/>
          </a:xfrm>
          <a:prstGeom prst="rect">
            <a:avLst/>
          </a:prstGeom>
          <a:gradFill>
            <a:gsLst>
              <a:gs pos="0">
                <a:srgbClr val="DFC101"/>
              </a:gs>
              <a:gs pos="30000">
                <a:schemeClr val="accent2">
                  <a:alpha val="85000"/>
                </a:schemeClr>
              </a:gs>
              <a:gs pos="100000">
                <a:schemeClr val="accent2">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5" name="Straight Connector 4">
            <a:extLst>
              <a:ext uri="{FF2B5EF4-FFF2-40B4-BE49-F238E27FC236}">
                <a16:creationId xmlns:a16="http://schemas.microsoft.com/office/drawing/2014/main" id="{0F12D71D-5C15-3F47-9ACB-1C4A8CF8A4B8}"/>
              </a:ext>
            </a:extLst>
          </p:cNvPr>
          <p:cNvCxnSpPr/>
          <p:nvPr userDrawn="1"/>
        </p:nvCxnSpPr>
        <p:spPr>
          <a:xfrm>
            <a:off x="6096000" y="853201"/>
            <a:ext cx="0" cy="4067142"/>
          </a:xfrm>
          <a:prstGeom prst="line">
            <a:avLst/>
          </a:prstGeom>
          <a:ln w="15875">
            <a:gradFill>
              <a:gsLst>
                <a:gs pos="19000">
                  <a:schemeClr val="accent2"/>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2780D622-8466-B04C-8DFD-B730E797EA3F}"/>
              </a:ext>
            </a:extLst>
          </p:cNvPr>
          <p:cNvSpPr>
            <a:spLocks noGrp="1"/>
          </p:cNvSpPr>
          <p:nvPr>
            <p:ph type="body" sz="quarter" idx="32" hasCustomPrompt="1"/>
          </p:nvPr>
        </p:nvSpPr>
        <p:spPr>
          <a:xfrm>
            <a:off x="1935666" y="219527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5" name="Text Placeholder 7">
            <a:extLst>
              <a:ext uri="{FF2B5EF4-FFF2-40B4-BE49-F238E27FC236}">
                <a16:creationId xmlns:a16="http://schemas.microsoft.com/office/drawing/2014/main" id="{56FEDB43-2B74-1B40-B33C-A25AAD8DD999}"/>
              </a:ext>
            </a:extLst>
          </p:cNvPr>
          <p:cNvSpPr>
            <a:spLocks noGrp="1"/>
          </p:cNvSpPr>
          <p:nvPr>
            <p:ph type="body" sz="quarter" idx="34" hasCustomPrompt="1"/>
          </p:nvPr>
        </p:nvSpPr>
        <p:spPr>
          <a:xfrm>
            <a:off x="1935666" y="38088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7" name="Text Placeholder 10">
            <a:extLst>
              <a:ext uri="{FF2B5EF4-FFF2-40B4-BE49-F238E27FC236}">
                <a16:creationId xmlns:a16="http://schemas.microsoft.com/office/drawing/2014/main" id="{18E3A589-B95B-D14B-8B35-827248735BAF}"/>
              </a:ext>
            </a:extLst>
          </p:cNvPr>
          <p:cNvSpPr>
            <a:spLocks noGrp="1"/>
          </p:cNvSpPr>
          <p:nvPr>
            <p:ph type="body" sz="quarter" idx="35" hasCustomPrompt="1"/>
          </p:nvPr>
        </p:nvSpPr>
        <p:spPr>
          <a:xfrm>
            <a:off x="1935666" y="4078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48" name="Text Placeholder 10">
            <a:extLst>
              <a:ext uri="{FF2B5EF4-FFF2-40B4-BE49-F238E27FC236}">
                <a16:creationId xmlns:a16="http://schemas.microsoft.com/office/drawing/2014/main" id="{8FBC5404-48F5-3F4D-9830-C71054E22120}"/>
              </a:ext>
            </a:extLst>
          </p:cNvPr>
          <p:cNvSpPr>
            <a:spLocks noGrp="1"/>
          </p:cNvSpPr>
          <p:nvPr>
            <p:ph type="body" sz="quarter" idx="36" hasCustomPrompt="1"/>
          </p:nvPr>
        </p:nvSpPr>
        <p:spPr>
          <a:xfrm>
            <a:off x="1935666" y="2663507"/>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9" name="Text Placeholder 7">
            <a:extLst>
              <a:ext uri="{FF2B5EF4-FFF2-40B4-BE49-F238E27FC236}">
                <a16:creationId xmlns:a16="http://schemas.microsoft.com/office/drawing/2014/main" id="{2B2F3057-76A4-6B43-818A-38CCFBF40B34}"/>
              </a:ext>
            </a:extLst>
          </p:cNvPr>
          <p:cNvSpPr>
            <a:spLocks noGrp="1"/>
          </p:cNvSpPr>
          <p:nvPr>
            <p:ph type="body" sz="quarter" idx="37" hasCustomPrompt="1"/>
          </p:nvPr>
        </p:nvSpPr>
        <p:spPr>
          <a:xfrm>
            <a:off x="1935666" y="3000701"/>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0" name="Text Placeholder 10">
            <a:extLst>
              <a:ext uri="{FF2B5EF4-FFF2-40B4-BE49-F238E27FC236}">
                <a16:creationId xmlns:a16="http://schemas.microsoft.com/office/drawing/2014/main" id="{6F444726-1D68-A94E-B387-A55930D429BD}"/>
              </a:ext>
            </a:extLst>
          </p:cNvPr>
          <p:cNvSpPr>
            <a:spLocks noGrp="1"/>
          </p:cNvSpPr>
          <p:nvPr>
            <p:ph type="body" sz="quarter" idx="38" hasCustomPrompt="1"/>
          </p:nvPr>
        </p:nvSpPr>
        <p:spPr>
          <a:xfrm>
            <a:off x="1935666" y="3468938"/>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53" name="Text Placeholder 7">
            <a:extLst>
              <a:ext uri="{FF2B5EF4-FFF2-40B4-BE49-F238E27FC236}">
                <a16:creationId xmlns:a16="http://schemas.microsoft.com/office/drawing/2014/main" id="{013CFE9D-2F23-0946-B34E-FF8D67DEBB02}"/>
              </a:ext>
            </a:extLst>
          </p:cNvPr>
          <p:cNvSpPr>
            <a:spLocks noGrp="1"/>
          </p:cNvSpPr>
          <p:nvPr>
            <p:ph type="body" sz="quarter" idx="39" hasCustomPrompt="1"/>
          </p:nvPr>
        </p:nvSpPr>
        <p:spPr>
          <a:xfrm>
            <a:off x="1935666" y="46152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6" name="Text Placeholder 10">
            <a:extLst>
              <a:ext uri="{FF2B5EF4-FFF2-40B4-BE49-F238E27FC236}">
                <a16:creationId xmlns:a16="http://schemas.microsoft.com/office/drawing/2014/main" id="{CAEE56BA-F636-814A-A890-4BBAAE750F46}"/>
              </a:ext>
            </a:extLst>
          </p:cNvPr>
          <p:cNvSpPr>
            <a:spLocks noGrp="1"/>
          </p:cNvSpPr>
          <p:nvPr>
            <p:ph type="body" sz="quarter" idx="40" hasCustomPrompt="1"/>
          </p:nvPr>
        </p:nvSpPr>
        <p:spPr>
          <a:xfrm>
            <a:off x="1935666" y="4885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57" name="Text Placeholder 7">
            <a:extLst>
              <a:ext uri="{FF2B5EF4-FFF2-40B4-BE49-F238E27FC236}">
                <a16:creationId xmlns:a16="http://schemas.microsoft.com/office/drawing/2014/main" id="{9813E48C-419C-714D-8526-2AA43F81E71B}"/>
              </a:ext>
            </a:extLst>
          </p:cNvPr>
          <p:cNvSpPr>
            <a:spLocks noGrp="1"/>
          </p:cNvSpPr>
          <p:nvPr>
            <p:ph type="body" sz="quarter" idx="41" hasCustomPrompt="1"/>
          </p:nvPr>
        </p:nvSpPr>
        <p:spPr>
          <a:xfrm>
            <a:off x="1935666" y="54216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8" name="Text Placeholder 10">
            <a:extLst>
              <a:ext uri="{FF2B5EF4-FFF2-40B4-BE49-F238E27FC236}">
                <a16:creationId xmlns:a16="http://schemas.microsoft.com/office/drawing/2014/main" id="{4D4FD237-047E-9B4E-8E24-7614DA39C6D7}"/>
              </a:ext>
            </a:extLst>
          </p:cNvPr>
          <p:cNvSpPr>
            <a:spLocks noGrp="1"/>
          </p:cNvSpPr>
          <p:nvPr>
            <p:ph type="body" sz="quarter" idx="42" hasCustomPrompt="1"/>
          </p:nvPr>
        </p:nvSpPr>
        <p:spPr>
          <a:xfrm>
            <a:off x="1935666" y="5691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6" name="Text Placeholder 5">
            <a:extLst>
              <a:ext uri="{FF2B5EF4-FFF2-40B4-BE49-F238E27FC236}">
                <a16:creationId xmlns:a16="http://schemas.microsoft.com/office/drawing/2014/main" id="{95D1CEA7-9339-3848-B2B0-9A6116B9924B}"/>
              </a:ext>
            </a:extLst>
          </p:cNvPr>
          <p:cNvSpPr>
            <a:spLocks noGrp="1"/>
          </p:cNvSpPr>
          <p:nvPr>
            <p:ph type="body" sz="quarter" idx="43" hasCustomPrompt="1"/>
          </p:nvPr>
        </p:nvSpPr>
        <p:spPr>
          <a:xfrm>
            <a:off x="1935665" y="246434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39" name="Text Placeholder 5">
            <a:extLst>
              <a:ext uri="{FF2B5EF4-FFF2-40B4-BE49-F238E27FC236}">
                <a16:creationId xmlns:a16="http://schemas.microsoft.com/office/drawing/2014/main" id="{6C3551FB-2F8C-B345-A30C-01137E5F3115}"/>
              </a:ext>
            </a:extLst>
          </p:cNvPr>
          <p:cNvSpPr>
            <a:spLocks noGrp="1"/>
          </p:cNvSpPr>
          <p:nvPr>
            <p:ph type="body" sz="quarter" idx="44" hasCustomPrompt="1"/>
          </p:nvPr>
        </p:nvSpPr>
        <p:spPr>
          <a:xfrm>
            <a:off x="1935665" y="326560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40" name="Text Placeholder 10">
            <a:extLst>
              <a:ext uri="{FF2B5EF4-FFF2-40B4-BE49-F238E27FC236}">
                <a16:creationId xmlns:a16="http://schemas.microsoft.com/office/drawing/2014/main" id="{AAEDB36D-8075-864A-96B7-0874A127938B}"/>
              </a:ext>
            </a:extLst>
          </p:cNvPr>
          <p:cNvSpPr>
            <a:spLocks noGrp="1"/>
          </p:cNvSpPr>
          <p:nvPr>
            <p:ph type="body" sz="quarter" idx="45" hasCustomPrompt="1"/>
          </p:nvPr>
        </p:nvSpPr>
        <p:spPr>
          <a:xfrm>
            <a:off x="1935666" y="4276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1" name="Text Placeholder 10">
            <a:extLst>
              <a:ext uri="{FF2B5EF4-FFF2-40B4-BE49-F238E27FC236}">
                <a16:creationId xmlns:a16="http://schemas.microsoft.com/office/drawing/2014/main" id="{EB7E0FE4-1626-7944-B91A-5691F585869E}"/>
              </a:ext>
            </a:extLst>
          </p:cNvPr>
          <p:cNvSpPr>
            <a:spLocks noGrp="1"/>
          </p:cNvSpPr>
          <p:nvPr>
            <p:ph type="body" sz="quarter" idx="46" hasCustomPrompt="1"/>
          </p:nvPr>
        </p:nvSpPr>
        <p:spPr>
          <a:xfrm>
            <a:off x="1935666" y="5083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2" name="Text Placeholder 10">
            <a:extLst>
              <a:ext uri="{FF2B5EF4-FFF2-40B4-BE49-F238E27FC236}">
                <a16:creationId xmlns:a16="http://schemas.microsoft.com/office/drawing/2014/main" id="{14A15AB8-FF15-5A48-948F-7B9B55B0F0DE}"/>
              </a:ext>
            </a:extLst>
          </p:cNvPr>
          <p:cNvSpPr>
            <a:spLocks noGrp="1"/>
          </p:cNvSpPr>
          <p:nvPr>
            <p:ph type="body" sz="quarter" idx="47" hasCustomPrompt="1"/>
          </p:nvPr>
        </p:nvSpPr>
        <p:spPr>
          <a:xfrm>
            <a:off x="1935666" y="5889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3" name="Slide Number Placeholder 5">
            <a:extLst>
              <a:ext uri="{FF2B5EF4-FFF2-40B4-BE49-F238E27FC236}">
                <a16:creationId xmlns:a16="http://schemas.microsoft.com/office/drawing/2014/main" id="{B688E3D0-C02A-B94C-A130-548294B8EE4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02148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 cover Default">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226EB-715A-5F46-819A-D97E866136EF}"/>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1" cy="6868901"/>
          </a:xfrm>
          <a:prstGeom prst="rect">
            <a:avLst/>
          </a:prstGeom>
        </p:spPr>
      </p:pic>
      <p:pic>
        <p:nvPicPr>
          <p:cNvPr id="3" name="Picture 2">
            <a:extLst>
              <a:ext uri="{FF2B5EF4-FFF2-40B4-BE49-F238E27FC236}">
                <a16:creationId xmlns:a16="http://schemas.microsoft.com/office/drawing/2014/main" id="{6F796445-AFA9-D44D-80A5-7B00312D6B1E}"/>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662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ive levels – Maintainabilit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1389AAB-7EAB-2BCE-EF27-38E7BCB93625}"/>
              </a:ext>
            </a:extLst>
          </p:cNvPr>
          <p:cNvSpPr/>
          <p:nvPr userDrawn="1"/>
        </p:nvSpPr>
        <p:spPr>
          <a:xfrm>
            <a:off x="540685" y="2101058"/>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6" name="Rectangle 45">
            <a:extLst>
              <a:ext uri="{FF2B5EF4-FFF2-40B4-BE49-F238E27FC236}">
                <a16:creationId xmlns:a16="http://schemas.microsoft.com/office/drawing/2014/main" id="{5BF13346-4B42-9F09-0053-A9BED105047A}"/>
              </a:ext>
            </a:extLst>
          </p:cNvPr>
          <p:cNvSpPr/>
          <p:nvPr userDrawn="1"/>
        </p:nvSpPr>
        <p:spPr>
          <a:xfrm>
            <a:off x="525694" y="2026652"/>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cxnSp>
        <p:nvCxnSpPr>
          <p:cNvPr id="47" name="Straight Connector 46">
            <a:extLst>
              <a:ext uri="{FF2B5EF4-FFF2-40B4-BE49-F238E27FC236}">
                <a16:creationId xmlns:a16="http://schemas.microsoft.com/office/drawing/2014/main" id="{81C024B4-A888-6074-86D4-D86B016E0171}"/>
              </a:ext>
            </a:extLst>
          </p:cNvPr>
          <p:cNvCxnSpPr>
            <a:cxnSpLocks/>
          </p:cNvCxnSpPr>
          <p:nvPr userDrawn="1"/>
        </p:nvCxnSpPr>
        <p:spPr>
          <a:xfrm>
            <a:off x="540689" y="2877393"/>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a:t>Insert key slide message</a:t>
            </a:r>
          </a:p>
        </p:txBody>
      </p:sp>
      <p:sp>
        <p:nvSpPr>
          <p:cNvPr id="17" name="Footer Placeholder 5">
            <a:extLst>
              <a:ext uri="{FF2B5EF4-FFF2-40B4-BE49-F238E27FC236}">
                <a16:creationId xmlns:a16="http://schemas.microsoft.com/office/drawing/2014/main" id="{64DEC668-5250-1B4C-B969-8FC04E1B68D3}"/>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2BECD"/>
                </a:solidFill>
              </a:defRPr>
            </a:lvl1pPr>
          </a:lstStyle>
          <a:p>
            <a:r>
              <a:rPr lang="en-US"/>
              <a:t>Confidential</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3013020"/>
            <a:ext cx="7135680" cy="3304980"/>
          </a:xfrm>
        </p:spPr>
        <p:txBody>
          <a:bodyPr>
            <a:noAutofit/>
          </a:bodyPr>
          <a:lstStyle>
            <a:lvl1pPr marL="285750" indent="-285750">
              <a:buFont typeface="Wingdings" pitchFamily="2" charset="2"/>
              <a:buChar char="§"/>
              <a:tabLst/>
              <a:defRPr/>
            </a:lvl1pPr>
          </a:lstStyle>
          <a:p>
            <a:pPr lvl="0"/>
            <a:r>
              <a:rPr lang="en-US"/>
              <a:t>Insert content text (headers in bold)</a:t>
            </a:r>
          </a:p>
        </p:txBody>
      </p:sp>
      <p:sp>
        <p:nvSpPr>
          <p:cNvPr id="9" name="Rectangle 8">
            <a:extLst>
              <a:ext uri="{FF2B5EF4-FFF2-40B4-BE49-F238E27FC236}">
                <a16:creationId xmlns:a16="http://schemas.microsoft.com/office/drawing/2014/main" id="{92119D16-1B43-83B4-AAC8-3F62CE8DD7EA}"/>
              </a:ext>
            </a:extLst>
          </p:cNvPr>
          <p:cNvSpPr/>
          <p:nvPr userDrawn="1"/>
        </p:nvSpPr>
        <p:spPr bwMode="auto">
          <a:xfrm rot="5400000">
            <a:off x="1548588" y="957613"/>
            <a:ext cx="195321" cy="2211125"/>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0" name="Rectangle 9">
            <a:extLst>
              <a:ext uri="{FF2B5EF4-FFF2-40B4-BE49-F238E27FC236}">
                <a16:creationId xmlns:a16="http://schemas.microsoft.com/office/drawing/2014/main" id="{E427916A-C3C6-004B-AECE-7FDC1C99337B}"/>
              </a:ext>
            </a:extLst>
          </p:cNvPr>
          <p:cNvSpPr/>
          <p:nvPr userDrawn="1"/>
        </p:nvSpPr>
        <p:spPr bwMode="auto">
          <a:xfrm rot="5400000">
            <a:off x="3758269" y="959055"/>
            <a:ext cx="195321" cy="2208241"/>
          </a:xfrm>
          <a:prstGeom prst="rect">
            <a:avLst/>
          </a:prstGeom>
          <a:solidFill>
            <a:srgbClr val="DAE2EB"/>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11" name="Rectangle 10">
            <a:extLst>
              <a:ext uri="{FF2B5EF4-FFF2-40B4-BE49-F238E27FC236}">
                <a16:creationId xmlns:a16="http://schemas.microsoft.com/office/drawing/2014/main" id="{68B1625B-745E-62D9-BD2A-55957EA061A3}"/>
              </a:ext>
            </a:extLst>
          </p:cNvPr>
          <p:cNvSpPr/>
          <p:nvPr userDrawn="1"/>
        </p:nvSpPr>
        <p:spPr bwMode="auto">
          <a:xfrm rot="5400000">
            <a:off x="8182546" y="951652"/>
            <a:ext cx="195321" cy="2223047"/>
          </a:xfrm>
          <a:prstGeom prst="rect">
            <a:avLst/>
          </a:prstGeom>
          <a:solidFill>
            <a:srgbClr val="697C8E"/>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2" name="Rectangle 11">
            <a:extLst>
              <a:ext uri="{FF2B5EF4-FFF2-40B4-BE49-F238E27FC236}">
                <a16:creationId xmlns:a16="http://schemas.microsoft.com/office/drawing/2014/main" id="{3FFA4D38-4E21-D4C5-440B-8F86DC2718F7}"/>
              </a:ext>
            </a:extLst>
          </p:cNvPr>
          <p:cNvSpPr/>
          <p:nvPr userDrawn="1"/>
        </p:nvSpPr>
        <p:spPr bwMode="auto">
          <a:xfrm rot="5400000">
            <a:off x="10398054" y="959190"/>
            <a:ext cx="195321" cy="2207971"/>
          </a:xfrm>
          <a:prstGeom prst="rect">
            <a:avLst/>
          </a:pr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6" name="Rectangle 15">
            <a:extLst>
              <a:ext uri="{FF2B5EF4-FFF2-40B4-BE49-F238E27FC236}">
                <a16:creationId xmlns:a16="http://schemas.microsoft.com/office/drawing/2014/main" id="{867F30B0-F038-9819-805C-8B583196DFC5}"/>
              </a:ext>
            </a:extLst>
          </p:cNvPr>
          <p:cNvSpPr/>
          <p:nvPr userDrawn="1"/>
        </p:nvSpPr>
        <p:spPr bwMode="auto">
          <a:xfrm rot="5400000">
            <a:off x="5966706" y="958857"/>
            <a:ext cx="195321" cy="2208636"/>
          </a:xfrm>
          <a:prstGeom prst="rect">
            <a:avLst/>
          </a:prstGeom>
          <a:solidFill>
            <a:srgbClr val="B3BECD"/>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grpSp>
        <p:nvGrpSpPr>
          <p:cNvPr id="23" name="Group 22">
            <a:extLst>
              <a:ext uri="{FF2B5EF4-FFF2-40B4-BE49-F238E27FC236}">
                <a16:creationId xmlns:a16="http://schemas.microsoft.com/office/drawing/2014/main" id="{019642B4-94D7-E002-5F8F-4B21E3C2B65C}"/>
              </a:ext>
            </a:extLst>
          </p:cNvPr>
          <p:cNvGrpSpPr/>
          <p:nvPr userDrawn="1"/>
        </p:nvGrpSpPr>
        <p:grpSpPr>
          <a:xfrm>
            <a:off x="11006327" y="810077"/>
            <a:ext cx="594110" cy="850933"/>
            <a:chOff x="10569980" y="810077"/>
            <a:chExt cx="594110" cy="850933"/>
          </a:xfrm>
        </p:grpSpPr>
        <p:sp>
          <p:nvSpPr>
            <p:cNvPr id="24" name="Oval 23">
              <a:extLst>
                <a:ext uri="{FF2B5EF4-FFF2-40B4-BE49-F238E27FC236}">
                  <a16:creationId xmlns:a16="http://schemas.microsoft.com/office/drawing/2014/main" id="{B4E37F83-14A0-0B68-AAEB-CA6647EFED37}"/>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8" name="Freeform 27">
              <a:extLst>
                <a:ext uri="{FF2B5EF4-FFF2-40B4-BE49-F238E27FC236}">
                  <a16:creationId xmlns:a16="http://schemas.microsoft.com/office/drawing/2014/main" id="{C711BE83-E5FD-6BD3-812A-5637E13953A8}"/>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9" name="Freeform 28">
              <a:extLst>
                <a:ext uri="{FF2B5EF4-FFF2-40B4-BE49-F238E27FC236}">
                  <a16:creationId xmlns:a16="http://schemas.microsoft.com/office/drawing/2014/main" id="{0DCB0456-FBFD-F1A5-7BB5-98B8476CCA9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31" name="TextBox 30">
            <a:extLst>
              <a:ext uri="{FF2B5EF4-FFF2-40B4-BE49-F238E27FC236}">
                <a16:creationId xmlns:a16="http://schemas.microsoft.com/office/drawing/2014/main" id="{7C247D5E-E670-34AF-DF42-421FD37A7527}"/>
              </a:ext>
            </a:extLst>
          </p:cNvPr>
          <p:cNvSpPr txBox="1"/>
          <p:nvPr userDrawn="1"/>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sp>
        <p:nvSpPr>
          <p:cNvPr id="5" name="Text Placeholder 4">
            <a:extLst>
              <a:ext uri="{FF2B5EF4-FFF2-40B4-BE49-F238E27FC236}">
                <a16:creationId xmlns:a16="http://schemas.microsoft.com/office/drawing/2014/main" id="{5BF8B723-3138-94E0-50D1-42ABD67C94CF}"/>
              </a:ext>
            </a:extLst>
          </p:cNvPr>
          <p:cNvSpPr>
            <a:spLocks noGrp="1"/>
          </p:cNvSpPr>
          <p:nvPr>
            <p:ph type="body" sz="quarter" idx="19" hasCustomPrompt="1"/>
          </p:nvPr>
        </p:nvSpPr>
        <p:spPr>
          <a:xfrm>
            <a:off x="11098721" y="871382"/>
            <a:ext cx="442912" cy="144000"/>
          </a:xfrm>
        </p:spPr>
        <p:txBody>
          <a:bodyPr wrap="none" tIns="0" bIns="0">
            <a:noAutofit/>
          </a:bodyPr>
          <a:lstStyle>
            <a:lvl1pPr marL="0" indent="0" algn="ctr">
              <a:lnSpc>
                <a:spcPct val="100000"/>
              </a:lnSpc>
              <a:buFont typeface="Arial" panose="020B0604020202020204" pitchFamily="34" charset="0"/>
              <a:buNone/>
              <a:defRPr sz="1200" b="1">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a:t>
            </a:r>
            <a:endParaRPr lang="en-NL"/>
          </a:p>
        </p:txBody>
      </p:sp>
      <p:sp>
        <p:nvSpPr>
          <p:cNvPr id="43" name="Text Placeholder 4">
            <a:extLst>
              <a:ext uri="{FF2B5EF4-FFF2-40B4-BE49-F238E27FC236}">
                <a16:creationId xmlns:a16="http://schemas.microsoft.com/office/drawing/2014/main" id="{71B52DB1-1BF8-95E7-0DE2-99D8E78CA3C5}"/>
              </a:ext>
            </a:extLst>
          </p:cNvPr>
          <p:cNvSpPr>
            <a:spLocks noGrp="1"/>
          </p:cNvSpPr>
          <p:nvPr>
            <p:ph type="body" sz="quarter" idx="20" hasCustomPrompt="1"/>
          </p:nvPr>
        </p:nvSpPr>
        <p:spPr>
          <a:xfrm>
            <a:off x="11098721" y="1030633"/>
            <a:ext cx="442912" cy="144000"/>
          </a:xfrm>
        </p:spPr>
        <p:txBody>
          <a:bodyPr wrap="none" tIns="0" bIns="0">
            <a:noAutofit/>
          </a:bodyPr>
          <a:lstStyle>
            <a:lvl1pPr marL="0" indent="0" algn="ctr">
              <a:lnSpc>
                <a:spcPct val="100000"/>
              </a:lnSpc>
              <a:buFont typeface="Arial" panose="020B0604020202020204" pitchFamily="34" charset="0"/>
              <a:buNone/>
              <a:defRPr sz="1200" b="1" cap="all" baseline="0">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MMM</a:t>
            </a:r>
            <a:endParaRPr lang="en-NL"/>
          </a:p>
        </p:txBody>
      </p:sp>
      <p:sp>
        <p:nvSpPr>
          <p:cNvPr id="44" name="Text Placeholder 4">
            <a:extLst>
              <a:ext uri="{FF2B5EF4-FFF2-40B4-BE49-F238E27FC236}">
                <a16:creationId xmlns:a16="http://schemas.microsoft.com/office/drawing/2014/main" id="{7469CFBD-4AB0-5FB5-93CB-E2192E5AD397}"/>
              </a:ext>
            </a:extLst>
          </p:cNvPr>
          <p:cNvSpPr>
            <a:spLocks noGrp="1"/>
          </p:cNvSpPr>
          <p:nvPr>
            <p:ph type="body" sz="quarter" idx="21" hasCustomPrompt="1"/>
          </p:nvPr>
        </p:nvSpPr>
        <p:spPr>
          <a:xfrm>
            <a:off x="11098721" y="1189883"/>
            <a:ext cx="442912" cy="144000"/>
          </a:xfrm>
        </p:spPr>
        <p:txBody>
          <a:bodyPr wrap="none" tIns="0" bIns="0">
            <a:noAutofit/>
          </a:bodyPr>
          <a:lstStyle>
            <a:lvl1pPr marL="0" indent="0" algn="ctr">
              <a:lnSpc>
                <a:spcPct val="100000"/>
              </a:lnSpc>
              <a:buFont typeface="Arial" panose="020B0604020202020204" pitchFamily="34" charset="0"/>
              <a:buNone/>
              <a:defRPr sz="1200" b="0" cap="all" baseline="0">
                <a:solidFill>
                  <a:schemeClr val="tx1">
                    <a:lumMod val="60000"/>
                    <a:lumOff val="40000"/>
                  </a:schemeClr>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err="1"/>
              <a:t>YYYY</a:t>
            </a:r>
            <a:endParaRPr lang="en-NL"/>
          </a:p>
        </p:txBody>
      </p:sp>
      <p:sp>
        <p:nvSpPr>
          <p:cNvPr id="30" name="Rectangle 29">
            <a:extLst>
              <a:ext uri="{FF2B5EF4-FFF2-40B4-BE49-F238E27FC236}">
                <a16:creationId xmlns:a16="http://schemas.microsoft.com/office/drawing/2014/main" id="{F4E3AC85-C0F9-B46B-348B-4B11984EC5E1}"/>
              </a:ext>
            </a:extLst>
          </p:cNvPr>
          <p:cNvSpPr/>
          <p:nvPr userDrawn="1"/>
        </p:nvSpPr>
        <p:spPr>
          <a:xfrm>
            <a:off x="543839" y="2188488"/>
            <a:ext cx="2210009"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dirty="0">
                <a:solidFill>
                  <a:srgbClr val="B3BECD"/>
                </a:solidFill>
                <a:latin typeface="Calibri" panose="020F0502020204030204" pitchFamily="34" charset="0"/>
                <a:cs typeface="Calibri" panose="020F0502020204030204" pitchFamily="34" charset="0"/>
              </a:rPr>
              <a:t>★☆☆☆☆</a:t>
            </a:r>
          </a:p>
        </p:txBody>
      </p:sp>
      <p:sp>
        <p:nvSpPr>
          <p:cNvPr id="35" name="Rectangle 34">
            <a:extLst>
              <a:ext uri="{FF2B5EF4-FFF2-40B4-BE49-F238E27FC236}">
                <a16:creationId xmlns:a16="http://schemas.microsoft.com/office/drawing/2014/main" id="{2FBD2BA3-6863-8915-EEE5-38EF562641E3}"/>
              </a:ext>
            </a:extLst>
          </p:cNvPr>
          <p:cNvSpPr/>
          <p:nvPr userDrawn="1"/>
        </p:nvSpPr>
        <p:spPr>
          <a:xfrm>
            <a:off x="2748924" y="2185760"/>
            <a:ext cx="2209087"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6" name="Rectangle 35">
            <a:extLst>
              <a:ext uri="{FF2B5EF4-FFF2-40B4-BE49-F238E27FC236}">
                <a16:creationId xmlns:a16="http://schemas.microsoft.com/office/drawing/2014/main" id="{AF205139-0A17-D664-05C0-54D53A944BDA}"/>
              </a:ext>
            </a:extLst>
          </p:cNvPr>
          <p:cNvSpPr/>
          <p:nvPr userDrawn="1"/>
        </p:nvSpPr>
        <p:spPr>
          <a:xfrm>
            <a:off x="4956896" y="2183032"/>
            <a:ext cx="2213826"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7" name="Rectangle 36">
            <a:extLst>
              <a:ext uri="{FF2B5EF4-FFF2-40B4-BE49-F238E27FC236}">
                <a16:creationId xmlns:a16="http://schemas.microsoft.com/office/drawing/2014/main" id="{CE367BEC-37DC-3116-8A37-73B187EE071A}"/>
              </a:ext>
            </a:extLst>
          </p:cNvPr>
          <p:cNvSpPr/>
          <p:nvPr userDrawn="1"/>
        </p:nvSpPr>
        <p:spPr>
          <a:xfrm>
            <a:off x="7181055" y="2191551"/>
            <a:ext cx="221067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697C8E"/>
              </a:solidFill>
            </a:endParaRPr>
          </a:p>
        </p:txBody>
      </p:sp>
      <p:sp>
        <p:nvSpPr>
          <p:cNvPr id="38" name="Rectangle 37">
            <a:extLst>
              <a:ext uri="{FF2B5EF4-FFF2-40B4-BE49-F238E27FC236}">
                <a16:creationId xmlns:a16="http://schemas.microsoft.com/office/drawing/2014/main" id="{11E551A6-ABB3-F7C9-4D66-48E5CACFAA61}"/>
              </a:ext>
            </a:extLst>
          </p:cNvPr>
          <p:cNvSpPr/>
          <p:nvPr userDrawn="1"/>
        </p:nvSpPr>
        <p:spPr>
          <a:xfrm>
            <a:off x="9402060" y="2191551"/>
            <a:ext cx="219383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chemeClr val="accent1"/>
              </a:solidFill>
            </a:endParaRPr>
          </a:p>
        </p:txBody>
      </p:sp>
      <p:sp>
        <p:nvSpPr>
          <p:cNvPr id="39" name="TextBox 38">
            <a:extLst>
              <a:ext uri="{FF2B5EF4-FFF2-40B4-BE49-F238E27FC236}">
                <a16:creationId xmlns:a16="http://schemas.microsoft.com/office/drawing/2014/main" id="{63D34E97-9069-8EB5-D476-4767C60B9DCB}"/>
              </a:ext>
            </a:extLst>
          </p:cNvPr>
          <p:cNvSpPr txBox="1"/>
          <p:nvPr userDrawn="1"/>
        </p:nvSpPr>
        <p:spPr>
          <a:xfrm>
            <a:off x="381410" y="2387321"/>
            <a:ext cx="11429587" cy="246221"/>
          </a:xfrm>
          <a:prstGeom prst="rect">
            <a:avLst/>
          </a:prstGeom>
          <a:noFill/>
        </p:spPr>
        <p:txBody>
          <a:bodyPr wrap="square" rtlCol="0">
            <a:spAutoFit/>
          </a:bodyPr>
          <a:lstStyle/>
          <a:p>
            <a:r>
              <a:rPr lang="en-US" sz="1000" dirty="0">
                <a:solidFill>
                  <a:schemeClr val="tx1">
                    <a:lumMod val="60000"/>
                    <a:lumOff val="40000"/>
                  </a:schemeClr>
                </a:solidFill>
              </a:rPr>
              <a:t>0.5		             1.5		                           2.5		        3.5		                      4.5			   5.5</a:t>
            </a:r>
          </a:p>
        </p:txBody>
      </p:sp>
      <p:sp>
        <p:nvSpPr>
          <p:cNvPr id="40" name="TextBox 39">
            <a:extLst>
              <a:ext uri="{FF2B5EF4-FFF2-40B4-BE49-F238E27FC236}">
                <a16:creationId xmlns:a16="http://schemas.microsoft.com/office/drawing/2014/main" id="{68349FA0-813B-F1FB-15A1-2F51541BD669}"/>
              </a:ext>
            </a:extLst>
          </p:cNvPr>
          <p:cNvSpPr txBox="1"/>
          <p:nvPr userDrawn="1"/>
        </p:nvSpPr>
        <p:spPr>
          <a:xfrm>
            <a:off x="5471355" y="2462115"/>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48" name="Straight Connector 47">
            <a:extLst>
              <a:ext uri="{FF2B5EF4-FFF2-40B4-BE49-F238E27FC236}">
                <a16:creationId xmlns:a16="http://schemas.microsoft.com/office/drawing/2014/main" id="{49FB1209-72DE-2C48-B685-6B5419CD68FB}"/>
              </a:ext>
            </a:extLst>
          </p:cNvPr>
          <p:cNvCxnSpPr>
            <a:cxnSpLocks/>
          </p:cNvCxnSpPr>
          <p:nvPr userDrawn="1"/>
        </p:nvCxnSpPr>
        <p:spPr>
          <a:xfrm flipV="1">
            <a:off x="7788343" y="3092712"/>
            <a:ext cx="0" cy="2605671"/>
          </a:xfrm>
          <a:prstGeom prst="line">
            <a:avLst/>
          </a:prstGeom>
          <a:ln w="19050" cmpd="sng">
            <a:solidFill>
              <a:srgbClr val="C7CCCF"/>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2" name="Table 3">
            <a:extLst>
              <a:ext uri="{FF2B5EF4-FFF2-40B4-BE49-F238E27FC236}">
                <a16:creationId xmlns:a16="http://schemas.microsoft.com/office/drawing/2014/main" id="{A9EB7DA5-A189-5E80-A40E-0D5A616174F0}"/>
              </a:ext>
            </a:extLst>
          </p:cNvPr>
          <p:cNvGraphicFramePr>
            <a:graphicFrameLocks noGrp="1"/>
          </p:cNvGraphicFramePr>
          <p:nvPr userDrawn="1">
            <p:extLst>
              <p:ext uri="{D42A27DB-BD31-4B8C-83A1-F6EECF244321}">
                <p14:modId xmlns:p14="http://schemas.microsoft.com/office/powerpoint/2010/main" val="2644525619"/>
              </p:ext>
            </p:extLst>
          </p:nvPr>
        </p:nvGraphicFramePr>
        <p:xfrm>
          <a:off x="543838" y="2137271"/>
          <a:ext cx="11047550" cy="45720"/>
        </p:xfrm>
        <a:graphic>
          <a:graphicData uri="http://schemas.openxmlformats.org/drawingml/2006/table">
            <a:tbl>
              <a:tblPr>
                <a:tableStyleId>{5C22544A-7EE6-4342-B048-85BDC9FD1C3A}</a:tableStyleId>
              </a:tblPr>
              <a:tblGrid>
                <a:gridCol w="220951">
                  <a:extLst>
                    <a:ext uri="{9D8B030D-6E8A-4147-A177-3AD203B41FA5}">
                      <a16:colId xmlns:a16="http://schemas.microsoft.com/office/drawing/2014/main" val="213295414"/>
                    </a:ext>
                  </a:extLst>
                </a:gridCol>
                <a:gridCol w="220951">
                  <a:extLst>
                    <a:ext uri="{9D8B030D-6E8A-4147-A177-3AD203B41FA5}">
                      <a16:colId xmlns:a16="http://schemas.microsoft.com/office/drawing/2014/main" val="903666758"/>
                    </a:ext>
                  </a:extLst>
                </a:gridCol>
                <a:gridCol w="220951">
                  <a:extLst>
                    <a:ext uri="{9D8B030D-6E8A-4147-A177-3AD203B41FA5}">
                      <a16:colId xmlns:a16="http://schemas.microsoft.com/office/drawing/2014/main" val="1885156680"/>
                    </a:ext>
                  </a:extLst>
                </a:gridCol>
                <a:gridCol w="220951">
                  <a:extLst>
                    <a:ext uri="{9D8B030D-6E8A-4147-A177-3AD203B41FA5}">
                      <a16:colId xmlns:a16="http://schemas.microsoft.com/office/drawing/2014/main" val="1495153275"/>
                    </a:ext>
                  </a:extLst>
                </a:gridCol>
                <a:gridCol w="220951">
                  <a:extLst>
                    <a:ext uri="{9D8B030D-6E8A-4147-A177-3AD203B41FA5}">
                      <a16:colId xmlns:a16="http://schemas.microsoft.com/office/drawing/2014/main" val="2657424204"/>
                    </a:ext>
                  </a:extLst>
                </a:gridCol>
                <a:gridCol w="220951">
                  <a:extLst>
                    <a:ext uri="{9D8B030D-6E8A-4147-A177-3AD203B41FA5}">
                      <a16:colId xmlns:a16="http://schemas.microsoft.com/office/drawing/2014/main" val="716304315"/>
                    </a:ext>
                  </a:extLst>
                </a:gridCol>
                <a:gridCol w="220951">
                  <a:extLst>
                    <a:ext uri="{9D8B030D-6E8A-4147-A177-3AD203B41FA5}">
                      <a16:colId xmlns:a16="http://schemas.microsoft.com/office/drawing/2014/main" val="2950638044"/>
                    </a:ext>
                  </a:extLst>
                </a:gridCol>
                <a:gridCol w="220951">
                  <a:extLst>
                    <a:ext uri="{9D8B030D-6E8A-4147-A177-3AD203B41FA5}">
                      <a16:colId xmlns:a16="http://schemas.microsoft.com/office/drawing/2014/main" val="1105443378"/>
                    </a:ext>
                  </a:extLst>
                </a:gridCol>
                <a:gridCol w="220951">
                  <a:extLst>
                    <a:ext uri="{9D8B030D-6E8A-4147-A177-3AD203B41FA5}">
                      <a16:colId xmlns:a16="http://schemas.microsoft.com/office/drawing/2014/main" val="3269029847"/>
                    </a:ext>
                  </a:extLst>
                </a:gridCol>
                <a:gridCol w="220951">
                  <a:extLst>
                    <a:ext uri="{9D8B030D-6E8A-4147-A177-3AD203B41FA5}">
                      <a16:colId xmlns:a16="http://schemas.microsoft.com/office/drawing/2014/main" val="2424136166"/>
                    </a:ext>
                  </a:extLst>
                </a:gridCol>
                <a:gridCol w="220951">
                  <a:extLst>
                    <a:ext uri="{9D8B030D-6E8A-4147-A177-3AD203B41FA5}">
                      <a16:colId xmlns:a16="http://schemas.microsoft.com/office/drawing/2014/main" val="3177950420"/>
                    </a:ext>
                  </a:extLst>
                </a:gridCol>
                <a:gridCol w="220951">
                  <a:extLst>
                    <a:ext uri="{9D8B030D-6E8A-4147-A177-3AD203B41FA5}">
                      <a16:colId xmlns:a16="http://schemas.microsoft.com/office/drawing/2014/main" val="1663229786"/>
                    </a:ext>
                  </a:extLst>
                </a:gridCol>
                <a:gridCol w="220951">
                  <a:extLst>
                    <a:ext uri="{9D8B030D-6E8A-4147-A177-3AD203B41FA5}">
                      <a16:colId xmlns:a16="http://schemas.microsoft.com/office/drawing/2014/main" val="942425598"/>
                    </a:ext>
                  </a:extLst>
                </a:gridCol>
                <a:gridCol w="220951">
                  <a:extLst>
                    <a:ext uri="{9D8B030D-6E8A-4147-A177-3AD203B41FA5}">
                      <a16:colId xmlns:a16="http://schemas.microsoft.com/office/drawing/2014/main" val="1814439937"/>
                    </a:ext>
                  </a:extLst>
                </a:gridCol>
                <a:gridCol w="220951">
                  <a:extLst>
                    <a:ext uri="{9D8B030D-6E8A-4147-A177-3AD203B41FA5}">
                      <a16:colId xmlns:a16="http://schemas.microsoft.com/office/drawing/2014/main" val="3164329391"/>
                    </a:ext>
                  </a:extLst>
                </a:gridCol>
                <a:gridCol w="220951">
                  <a:extLst>
                    <a:ext uri="{9D8B030D-6E8A-4147-A177-3AD203B41FA5}">
                      <a16:colId xmlns:a16="http://schemas.microsoft.com/office/drawing/2014/main" val="3521393928"/>
                    </a:ext>
                  </a:extLst>
                </a:gridCol>
                <a:gridCol w="220951">
                  <a:extLst>
                    <a:ext uri="{9D8B030D-6E8A-4147-A177-3AD203B41FA5}">
                      <a16:colId xmlns:a16="http://schemas.microsoft.com/office/drawing/2014/main" val="3069234948"/>
                    </a:ext>
                  </a:extLst>
                </a:gridCol>
                <a:gridCol w="220951">
                  <a:extLst>
                    <a:ext uri="{9D8B030D-6E8A-4147-A177-3AD203B41FA5}">
                      <a16:colId xmlns:a16="http://schemas.microsoft.com/office/drawing/2014/main" val="2500553852"/>
                    </a:ext>
                  </a:extLst>
                </a:gridCol>
                <a:gridCol w="220951">
                  <a:extLst>
                    <a:ext uri="{9D8B030D-6E8A-4147-A177-3AD203B41FA5}">
                      <a16:colId xmlns:a16="http://schemas.microsoft.com/office/drawing/2014/main" val="2187502831"/>
                    </a:ext>
                  </a:extLst>
                </a:gridCol>
                <a:gridCol w="217443">
                  <a:extLst>
                    <a:ext uri="{9D8B030D-6E8A-4147-A177-3AD203B41FA5}">
                      <a16:colId xmlns:a16="http://schemas.microsoft.com/office/drawing/2014/main" val="3396659716"/>
                    </a:ext>
                  </a:extLst>
                </a:gridCol>
                <a:gridCol w="224459">
                  <a:extLst>
                    <a:ext uri="{9D8B030D-6E8A-4147-A177-3AD203B41FA5}">
                      <a16:colId xmlns:a16="http://schemas.microsoft.com/office/drawing/2014/main" val="2475302107"/>
                    </a:ext>
                  </a:extLst>
                </a:gridCol>
                <a:gridCol w="220951">
                  <a:extLst>
                    <a:ext uri="{9D8B030D-6E8A-4147-A177-3AD203B41FA5}">
                      <a16:colId xmlns:a16="http://schemas.microsoft.com/office/drawing/2014/main" val="3393671400"/>
                    </a:ext>
                  </a:extLst>
                </a:gridCol>
                <a:gridCol w="220951">
                  <a:extLst>
                    <a:ext uri="{9D8B030D-6E8A-4147-A177-3AD203B41FA5}">
                      <a16:colId xmlns:a16="http://schemas.microsoft.com/office/drawing/2014/main" val="2985708332"/>
                    </a:ext>
                  </a:extLst>
                </a:gridCol>
                <a:gridCol w="220951">
                  <a:extLst>
                    <a:ext uri="{9D8B030D-6E8A-4147-A177-3AD203B41FA5}">
                      <a16:colId xmlns:a16="http://schemas.microsoft.com/office/drawing/2014/main" val="3482998259"/>
                    </a:ext>
                  </a:extLst>
                </a:gridCol>
                <a:gridCol w="220951">
                  <a:extLst>
                    <a:ext uri="{9D8B030D-6E8A-4147-A177-3AD203B41FA5}">
                      <a16:colId xmlns:a16="http://schemas.microsoft.com/office/drawing/2014/main" val="4287070680"/>
                    </a:ext>
                  </a:extLst>
                </a:gridCol>
                <a:gridCol w="220951">
                  <a:extLst>
                    <a:ext uri="{9D8B030D-6E8A-4147-A177-3AD203B41FA5}">
                      <a16:colId xmlns:a16="http://schemas.microsoft.com/office/drawing/2014/main" val="1067620793"/>
                    </a:ext>
                  </a:extLst>
                </a:gridCol>
                <a:gridCol w="220951">
                  <a:extLst>
                    <a:ext uri="{9D8B030D-6E8A-4147-A177-3AD203B41FA5}">
                      <a16:colId xmlns:a16="http://schemas.microsoft.com/office/drawing/2014/main" val="631246911"/>
                    </a:ext>
                  </a:extLst>
                </a:gridCol>
                <a:gridCol w="220951">
                  <a:extLst>
                    <a:ext uri="{9D8B030D-6E8A-4147-A177-3AD203B41FA5}">
                      <a16:colId xmlns:a16="http://schemas.microsoft.com/office/drawing/2014/main" val="590436206"/>
                    </a:ext>
                  </a:extLst>
                </a:gridCol>
                <a:gridCol w="220951">
                  <a:extLst>
                    <a:ext uri="{9D8B030D-6E8A-4147-A177-3AD203B41FA5}">
                      <a16:colId xmlns:a16="http://schemas.microsoft.com/office/drawing/2014/main" val="2476769573"/>
                    </a:ext>
                  </a:extLst>
                </a:gridCol>
                <a:gridCol w="217733">
                  <a:extLst>
                    <a:ext uri="{9D8B030D-6E8A-4147-A177-3AD203B41FA5}">
                      <a16:colId xmlns:a16="http://schemas.microsoft.com/office/drawing/2014/main" val="3064695449"/>
                    </a:ext>
                  </a:extLst>
                </a:gridCol>
                <a:gridCol w="224169">
                  <a:extLst>
                    <a:ext uri="{9D8B030D-6E8A-4147-A177-3AD203B41FA5}">
                      <a16:colId xmlns:a16="http://schemas.microsoft.com/office/drawing/2014/main" val="482981876"/>
                    </a:ext>
                  </a:extLst>
                </a:gridCol>
                <a:gridCol w="220951">
                  <a:extLst>
                    <a:ext uri="{9D8B030D-6E8A-4147-A177-3AD203B41FA5}">
                      <a16:colId xmlns:a16="http://schemas.microsoft.com/office/drawing/2014/main" val="3312332019"/>
                    </a:ext>
                  </a:extLst>
                </a:gridCol>
                <a:gridCol w="220951">
                  <a:extLst>
                    <a:ext uri="{9D8B030D-6E8A-4147-A177-3AD203B41FA5}">
                      <a16:colId xmlns:a16="http://schemas.microsoft.com/office/drawing/2014/main" val="4191596387"/>
                    </a:ext>
                  </a:extLst>
                </a:gridCol>
                <a:gridCol w="220951">
                  <a:extLst>
                    <a:ext uri="{9D8B030D-6E8A-4147-A177-3AD203B41FA5}">
                      <a16:colId xmlns:a16="http://schemas.microsoft.com/office/drawing/2014/main" val="3792865137"/>
                    </a:ext>
                  </a:extLst>
                </a:gridCol>
                <a:gridCol w="220951">
                  <a:extLst>
                    <a:ext uri="{9D8B030D-6E8A-4147-A177-3AD203B41FA5}">
                      <a16:colId xmlns:a16="http://schemas.microsoft.com/office/drawing/2014/main" val="4195788290"/>
                    </a:ext>
                  </a:extLst>
                </a:gridCol>
                <a:gridCol w="220951">
                  <a:extLst>
                    <a:ext uri="{9D8B030D-6E8A-4147-A177-3AD203B41FA5}">
                      <a16:colId xmlns:a16="http://schemas.microsoft.com/office/drawing/2014/main" val="2814304402"/>
                    </a:ext>
                  </a:extLst>
                </a:gridCol>
                <a:gridCol w="220951">
                  <a:extLst>
                    <a:ext uri="{9D8B030D-6E8A-4147-A177-3AD203B41FA5}">
                      <a16:colId xmlns:a16="http://schemas.microsoft.com/office/drawing/2014/main" val="207008813"/>
                    </a:ext>
                  </a:extLst>
                </a:gridCol>
                <a:gridCol w="220951">
                  <a:extLst>
                    <a:ext uri="{9D8B030D-6E8A-4147-A177-3AD203B41FA5}">
                      <a16:colId xmlns:a16="http://schemas.microsoft.com/office/drawing/2014/main" val="3849921265"/>
                    </a:ext>
                  </a:extLst>
                </a:gridCol>
                <a:gridCol w="220951">
                  <a:extLst>
                    <a:ext uri="{9D8B030D-6E8A-4147-A177-3AD203B41FA5}">
                      <a16:colId xmlns:a16="http://schemas.microsoft.com/office/drawing/2014/main" val="1765944989"/>
                    </a:ext>
                  </a:extLst>
                </a:gridCol>
                <a:gridCol w="230723">
                  <a:extLst>
                    <a:ext uri="{9D8B030D-6E8A-4147-A177-3AD203B41FA5}">
                      <a16:colId xmlns:a16="http://schemas.microsoft.com/office/drawing/2014/main" val="1071605657"/>
                    </a:ext>
                  </a:extLst>
                </a:gridCol>
                <a:gridCol w="211179">
                  <a:extLst>
                    <a:ext uri="{9D8B030D-6E8A-4147-A177-3AD203B41FA5}">
                      <a16:colId xmlns:a16="http://schemas.microsoft.com/office/drawing/2014/main" val="13612736"/>
                    </a:ext>
                  </a:extLst>
                </a:gridCol>
                <a:gridCol w="220951">
                  <a:extLst>
                    <a:ext uri="{9D8B030D-6E8A-4147-A177-3AD203B41FA5}">
                      <a16:colId xmlns:a16="http://schemas.microsoft.com/office/drawing/2014/main" val="4269870884"/>
                    </a:ext>
                  </a:extLst>
                </a:gridCol>
                <a:gridCol w="220951">
                  <a:extLst>
                    <a:ext uri="{9D8B030D-6E8A-4147-A177-3AD203B41FA5}">
                      <a16:colId xmlns:a16="http://schemas.microsoft.com/office/drawing/2014/main" val="3173781128"/>
                    </a:ext>
                  </a:extLst>
                </a:gridCol>
                <a:gridCol w="220951">
                  <a:extLst>
                    <a:ext uri="{9D8B030D-6E8A-4147-A177-3AD203B41FA5}">
                      <a16:colId xmlns:a16="http://schemas.microsoft.com/office/drawing/2014/main" val="2748546533"/>
                    </a:ext>
                  </a:extLst>
                </a:gridCol>
                <a:gridCol w="220951">
                  <a:extLst>
                    <a:ext uri="{9D8B030D-6E8A-4147-A177-3AD203B41FA5}">
                      <a16:colId xmlns:a16="http://schemas.microsoft.com/office/drawing/2014/main" val="267896039"/>
                    </a:ext>
                  </a:extLst>
                </a:gridCol>
                <a:gridCol w="220951">
                  <a:extLst>
                    <a:ext uri="{9D8B030D-6E8A-4147-A177-3AD203B41FA5}">
                      <a16:colId xmlns:a16="http://schemas.microsoft.com/office/drawing/2014/main" val="3001967019"/>
                    </a:ext>
                  </a:extLst>
                </a:gridCol>
                <a:gridCol w="220951">
                  <a:extLst>
                    <a:ext uri="{9D8B030D-6E8A-4147-A177-3AD203B41FA5}">
                      <a16:colId xmlns:a16="http://schemas.microsoft.com/office/drawing/2014/main" val="772205724"/>
                    </a:ext>
                  </a:extLst>
                </a:gridCol>
                <a:gridCol w="220951">
                  <a:extLst>
                    <a:ext uri="{9D8B030D-6E8A-4147-A177-3AD203B41FA5}">
                      <a16:colId xmlns:a16="http://schemas.microsoft.com/office/drawing/2014/main" val="2110281530"/>
                    </a:ext>
                  </a:extLst>
                </a:gridCol>
                <a:gridCol w="220951">
                  <a:extLst>
                    <a:ext uri="{9D8B030D-6E8A-4147-A177-3AD203B41FA5}">
                      <a16:colId xmlns:a16="http://schemas.microsoft.com/office/drawing/2014/main" val="1001807318"/>
                    </a:ext>
                  </a:extLst>
                </a:gridCol>
                <a:gridCol w="220951">
                  <a:extLst>
                    <a:ext uri="{9D8B030D-6E8A-4147-A177-3AD203B41FA5}">
                      <a16:colId xmlns:a16="http://schemas.microsoft.com/office/drawing/2014/main" val="2932458597"/>
                    </a:ext>
                  </a:extLst>
                </a:gridCol>
              </a:tblGrid>
              <a:tr h="45720">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67578863"/>
                  </a:ext>
                </a:extLst>
              </a:tr>
            </a:tbl>
          </a:graphicData>
        </a:graphic>
      </p:graphicFrame>
      <p:sp>
        <p:nvSpPr>
          <p:cNvPr id="41" name="Rounded Rectangle 40">
            <a:extLst>
              <a:ext uri="{FF2B5EF4-FFF2-40B4-BE49-F238E27FC236}">
                <a16:creationId xmlns:a16="http://schemas.microsoft.com/office/drawing/2014/main" id="{896CDAE8-7781-588D-787F-5341C2540339}"/>
              </a:ext>
            </a:extLst>
          </p:cNvPr>
          <p:cNvSpPr/>
          <p:nvPr userDrawn="1"/>
        </p:nvSpPr>
        <p:spPr>
          <a:xfrm>
            <a:off x="537472" y="1946275"/>
            <a:ext cx="11062598" cy="233800"/>
          </a:xfrm>
          <a:prstGeom prst="roundRect">
            <a:avLst>
              <a:gd name="adj" fmla="val 24201"/>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sp>
        <p:nvSpPr>
          <p:cNvPr id="42" name="Rounded Rectangle 41">
            <a:extLst>
              <a:ext uri="{FF2B5EF4-FFF2-40B4-BE49-F238E27FC236}">
                <a16:creationId xmlns:a16="http://schemas.microsoft.com/office/drawing/2014/main" id="{537BF9B2-1645-5B9F-1FFC-28D76C8C78E8}"/>
              </a:ext>
            </a:extLst>
          </p:cNvPr>
          <p:cNvSpPr/>
          <p:nvPr userDrawn="1"/>
        </p:nvSpPr>
        <p:spPr>
          <a:xfrm>
            <a:off x="537472" y="1920940"/>
            <a:ext cx="11062598" cy="233800"/>
          </a:xfrm>
          <a:prstGeom prst="roundRect">
            <a:avLst>
              <a:gd name="adj" fmla="val 24201"/>
            </a:avLst>
          </a:prstGeom>
          <a:noFill/>
          <a:ln w="38100">
            <a:solidFill>
              <a:schemeClr val="bg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cxnSp>
        <p:nvCxnSpPr>
          <p:cNvPr id="55" name="Straight Connector 54">
            <a:extLst>
              <a:ext uri="{FF2B5EF4-FFF2-40B4-BE49-F238E27FC236}">
                <a16:creationId xmlns:a16="http://schemas.microsoft.com/office/drawing/2014/main" id="{0A4A0693-D200-6EF1-A143-74668BA406B3}"/>
              </a:ext>
            </a:extLst>
          </p:cNvPr>
          <p:cNvCxnSpPr/>
          <p:nvPr userDrawn="1"/>
        </p:nvCxnSpPr>
        <p:spPr>
          <a:xfrm>
            <a:off x="7168686"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05382CA-3D46-3383-CE61-96754CBCB2DC}"/>
              </a:ext>
            </a:extLst>
          </p:cNvPr>
          <p:cNvCxnSpPr/>
          <p:nvPr userDrawn="1"/>
        </p:nvCxnSpPr>
        <p:spPr>
          <a:xfrm>
            <a:off x="939173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9902FFCB-A60C-1ABB-22DD-D81A4F233622}"/>
              </a:ext>
            </a:extLst>
          </p:cNvPr>
          <p:cNvCxnSpPr/>
          <p:nvPr userDrawn="1"/>
        </p:nvCxnSpPr>
        <p:spPr>
          <a:xfrm>
            <a:off x="496005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6512980-BEE5-E7F0-720E-A747745DDB11}"/>
              </a:ext>
            </a:extLst>
          </p:cNvPr>
          <p:cNvCxnSpPr/>
          <p:nvPr userDrawn="1"/>
        </p:nvCxnSpPr>
        <p:spPr>
          <a:xfrm>
            <a:off x="2751812" y="171146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sp>
        <p:nvSpPr>
          <p:cNvPr id="49" name="Text Placeholder 2">
            <a:extLst>
              <a:ext uri="{FF2B5EF4-FFF2-40B4-BE49-F238E27FC236}">
                <a16:creationId xmlns:a16="http://schemas.microsoft.com/office/drawing/2014/main" id="{1FD5B0F4-1A06-1D76-C351-F35CEC5B2D45}"/>
              </a:ext>
            </a:extLst>
          </p:cNvPr>
          <p:cNvSpPr>
            <a:spLocks noGrp="1"/>
          </p:cNvSpPr>
          <p:nvPr>
            <p:ph type="body" sz="quarter" idx="14" hasCustomPrompt="1"/>
          </p:nvPr>
        </p:nvSpPr>
        <p:spPr>
          <a:xfrm>
            <a:off x="61569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Ignore or delete.</a:t>
            </a:r>
            <a:endParaRPr lang="en-NL"/>
          </a:p>
        </p:txBody>
      </p:sp>
      <p:sp>
        <p:nvSpPr>
          <p:cNvPr id="50" name="Text Placeholder 2">
            <a:extLst>
              <a:ext uri="{FF2B5EF4-FFF2-40B4-BE49-F238E27FC236}">
                <a16:creationId xmlns:a16="http://schemas.microsoft.com/office/drawing/2014/main" id="{EB45C554-BC58-F501-2AFB-377EF5E1AF2E}"/>
              </a:ext>
            </a:extLst>
          </p:cNvPr>
          <p:cNvSpPr>
            <a:spLocks noGrp="1"/>
          </p:cNvSpPr>
          <p:nvPr>
            <p:ph type="body" sz="quarter" idx="15" hasCustomPrompt="1"/>
          </p:nvPr>
        </p:nvSpPr>
        <p:spPr>
          <a:xfrm>
            <a:off x="2825641"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1" name="Text Placeholder 2">
            <a:extLst>
              <a:ext uri="{FF2B5EF4-FFF2-40B4-BE49-F238E27FC236}">
                <a16:creationId xmlns:a16="http://schemas.microsoft.com/office/drawing/2014/main" id="{386184D8-48AE-84C4-D2D0-BD148A626FD2}"/>
              </a:ext>
            </a:extLst>
          </p:cNvPr>
          <p:cNvSpPr>
            <a:spLocks noGrp="1"/>
          </p:cNvSpPr>
          <p:nvPr>
            <p:ph type="body" sz="quarter" idx="16" hasCustomPrompt="1"/>
          </p:nvPr>
        </p:nvSpPr>
        <p:spPr>
          <a:xfrm>
            <a:off x="5028227"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2" name="Text Placeholder 2">
            <a:extLst>
              <a:ext uri="{FF2B5EF4-FFF2-40B4-BE49-F238E27FC236}">
                <a16:creationId xmlns:a16="http://schemas.microsoft.com/office/drawing/2014/main" id="{5C2F7945-8C5F-3982-B444-D1FDBBCD9902}"/>
              </a:ext>
            </a:extLst>
          </p:cNvPr>
          <p:cNvSpPr>
            <a:spLocks noGrp="1"/>
          </p:cNvSpPr>
          <p:nvPr>
            <p:ph type="body" sz="quarter" idx="17" hasCustomPrompt="1"/>
          </p:nvPr>
        </p:nvSpPr>
        <p:spPr>
          <a:xfrm>
            <a:off x="7248188"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9" name="Text Placeholder 2">
            <a:extLst>
              <a:ext uri="{FF2B5EF4-FFF2-40B4-BE49-F238E27FC236}">
                <a16:creationId xmlns:a16="http://schemas.microsoft.com/office/drawing/2014/main" id="{98ABF9CF-BBFE-4E06-9E06-4F52587081CC}"/>
              </a:ext>
            </a:extLst>
          </p:cNvPr>
          <p:cNvSpPr>
            <a:spLocks noGrp="1"/>
          </p:cNvSpPr>
          <p:nvPr>
            <p:ph type="body" sz="quarter" idx="18" hasCustomPrompt="1"/>
          </p:nvPr>
        </p:nvSpPr>
        <p:spPr>
          <a:xfrm>
            <a:off x="946542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3" name="TextBox 2">
            <a:extLst>
              <a:ext uri="{FF2B5EF4-FFF2-40B4-BE49-F238E27FC236}">
                <a16:creationId xmlns:a16="http://schemas.microsoft.com/office/drawing/2014/main" id="{A9AD1F54-467C-F6F4-B066-0E8FD46045A1}"/>
              </a:ext>
            </a:extLst>
          </p:cNvPr>
          <p:cNvSpPr txBox="1"/>
          <p:nvPr userDrawn="1"/>
        </p:nvSpPr>
        <p:spPr>
          <a:xfrm>
            <a:off x="884809" y="-256756"/>
            <a:ext cx="10304572" cy="246221"/>
          </a:xfrm>
          <a:prstGeom prst="rect">
            <a:avLst/>
          </a:prstGeom>
          <a:noFill/>
        </p:spPr>
        <p:txBody>
          <a:bodyPr wrap="none" lIns="90000" rtlCol="0" anchor="t">
            <a:spAutoFit/>
          </a:bodyPr>
          <a:lstStyle/>
          <a:p>
            <a:pPr lvl="0"/>
            <a:r>
              <a:rPr lang="en-GB" sz="1000">
                <a:solidFill>
                  <a:schemeClr val="tx1">
                    <a:lumMod val="60000"/>
                    <a:lumOff val="40000"/>
                  </a:schemeClr>
                </a:solidFill>
              </a:rPr>
              <a:t>▲ </a:t>
            </a:r>
            <a:r>
              <a:rPr lang="en-GB" sz="1000" b="1">
                <a:solidFill>
                  <a:schemeClr val="tx1">
                    <a:lumMod val="60000"/>
                    <a:lumOff val="40000"/>
                  </a:schemeClr>
                </a:solidFill>
              </a:rPr>
              <a:t>Dummy placeholders, </a:t>
            </a:r>
            <a:r>
              <a:rPr lang="en-GB" sz="1000" b="0">
                <a:solidFill>
                  <a:schemeClr val="tx1">
                    <a:lumMod val="60000"/>
                    <a:lumOff val="40000"/>
                  </a:schemeClr>
                </a:solidFill>
              </a:rPr>
              <a:t>due to use of star ratings for level descriptions. I</a:t>
            </a:r>
            <a:r>
              <a:rPr lang="en-GB" sz="1000">
                <a:solidFill>
                  <a:schemeClr val="tx1">
                    <a:lumMod val="60000"/>
                    <a:lumOff val="40000"/>
                  </a:schemeClr>
                </a:solidFill>
              </a:rPr>
              <a:t>gnore them, they are not visible on the slide (t</a:t>
            </a:r>
            <a:r>
              <a:rPr lang="en-GB" sz="1000" b="0">
                <a:solidFill>
                  <a:schemeClr val="tx1">
                    <a:lumMod val="60000"/>
                    <a:lumOff val="40000"/>
                  </a:schemeClr>
                </a:solidFill>
              </a:rPr>
              <a:t>hese placeholders are necessary</a:t>
            </a:r>
            <a:r>
              <a:rPr lang="en-GB" sz="1000" b="1">
                <a:solidFill>
                  <a:schemeClr val="tx1">
                    <a:lumMod val="60000"/>
                    <a:lumOff val="40000"/>
                  </a:schemeClr>
                </a:solidFill>
              </a:rPr>
              <a:t> </a:t>
            </a:r>
            <a:r>
              <a:rPr lang="en-GB" sz="1000">
                <a:solidFill>
                  <a:schemeClr val="tx1">
                    <a:lumMod val="60000"/>
                    <a:lumOff val="40000"/>
                  </a:schemeClr>
                </a:solidFill>
              </a:rPr>
              <a:t>for compatibility with other templates). ▲</a:t>
            </a:r>
            <a:endParaRPr lang="en-NL" sz="1000">
              <a:solidFill>
                <a:schemeClr val="tx1">
                  <a:lumMod val="60000"/>
                  <a:lumOff val="40000"/>
                </a:schemeClr>
              </a:solidFill>
            </a:endParaRPr>
          </a:p>
        </p:txBody>
      </p:sp>
      <p:sp>
        <p:nvSpPr>
          <p:cNvPr id="61" name="Text Placeholder 5">
            <a:extLst>
              <a:ext uri="{FF2B5EF4-FFF2-40B4-BE49-F238E27FC236}">
                <a16:creationId xmlns:a16="http://schemas.microsoft.com/office/drawing/2014/main" id="{E1901AC2-680E-4CD9-7DE1-234CE548C4A6}"/>
              </a:ext>
            </a:extLst>
          </p:cNvPr>
          <p:cNvSpPr>
            <a:spLocks noGrp="1"/>
          </p:cNvSpPr>
          <p:nvPr>
            <p:ph type="body" sz="quarter" idx="22" hasCustomPrompt="1"/>
          </p:nvPr>
        </p:nvSpPr>
        <p:spPr>
          <a:xfrm>
            <a:off x="8966875" y="914509"/>
            <a:ext cx="1168590" cy="257763"/>
          </a:xfrm>
        </p:spPr>
        <p:txBody>
          <a:bodyPr wrap="none">
            <a:spAutoFit/>
          </a:bodyPr>
          <a:lstStyle>
            <a:lvl1pPr marL="0" indent="0" algn="r">
              <a:buFont typeface="Arial" panose="020B0604020202020204" pitchFamily="34" charset="0"/>
              <a:buNone/>
              <a:defRPr sz="1000" b="1" cap="all" baseline="0">
                <a:solidFill>
                  <a:schemeClr val="accent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Insert model name</a:t>
            </a:r>
            <a:endParaRPr lang="en-NL"/>
          </a:p>
        </p:txBody>
      </p:sp>
      <p:cxnSp>
        <p:nvCxnSpPr>
          <p:cNvPr id="63" name="Straight Connector 62">
            <a:extLst>
              <a:ext uri="{FF2B5EF4-FFF2-40B4-BE49-F238E27FC236}">
                <a16:creationId xmlns:a16="http://schemas.microsoft.com/office/drawing/2014/main" id="{39B21183-F5CA-24B5-B8D6-DFE3A10DA671}"/>
              </a:ext>
            </a:extLst>
          </p:cNvPr>
          <p:cNvCxnSpPr>
            <a:cxnSpLocks/>
          </p:cNvCxnSpPr>
          <p:nvPr userDrawn="1"/>
        </p:nvCxnSpPr>
        <p:spPr>
          <a:xfrm>
            <a:off x="10247651" y="999720"/>
            <a:ext cx="0" cy="98830"/>
          </a:xfrm>
          <a:prstGeom prst="line">
            <a:avLst/>
          </a:prstGeom>
          <a:ln w="12700">
            <a:solidFill>
              <a:srgbClr val="B3BECD"/>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2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122E66F4-7F53-DD4A-8713-C073FB230CE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vl6pPr>
              <a:defRPr sz="1600">
                <a:solidFill>
                  <a:schemeClr val="tx2"/>
                </a:solidFill>
              </a:defRPr>
            </a:lvl6pPr>
            <a:lvl7pPr>
              <a:defRPr sz="1600">
                <a:solidFill>
                  <a:schemeClr val="tx2"/>
                </a:solidFill>
              </a:defRPr>
            </a:lvl7pPr>
            <a:lvl8pPr>
              <a:defRPr sz="1600">
                <a:solidFill>
                  <a:schemeClr val="tx2"/>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8" name="Footer Placeholder 5">
            <a:extLst>
              <a:ext uri="{FF2B5EF4-FFF2-40B4-BE49-F238E27FC236}">
                <a16:creationId xmlns:a16="http://schemas.microsoft.com/office/drawing/2014/main" id="{B4138DB0-ED82-C84A-8589-E27E32B9B58D}"/>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3BECD"/>
                </a:solidFill>
              </a:defRPr>
            </a:lvl1pPr>
          </a:lstStyle>
          <a:p>
            <a:r>
              <a:rPr lang="en-US"/>
              <a:t>Confidential</a:t>
            </a:r>
          </a:p>
        </p:txBody>
      </p:sp>
    </p:spTree>
    <p:extLst>
      <p:ext uri="{BB962C8B-B14F-4D97-AF65-F5344CB8AC3E}">
        <p14:creationId xmlns:p14="http://schemas.microsoft.com/office/powerpoint/2010/main" val="2526575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419480"/>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endParaRPr lang="en-GB" sz="1400" b="1" dirty="0">
              <a:solidFill>
                <a:schemeClr val="accent1"/>
              </a:solidFill>
              <a:latin typeface="Calibri Regular"/>
            </a:endParaRPr>
          </a:p>
        </p:txBody>
      </p:sp>
      <p:sp>
        <p:nvSpPr>
          <p:cNvPr id="48" name="Rectangle 47">
            <a:extLst>
              <a:ext uri="{FF2B5EF4-FFF2-40B4-BE49-F238E27FC236}">
                <a16:creationId xmlns:a16="http://schemas.microsoft.com/office/drawing/2014/main" id="{91356441-694B-B541-8959-E690A83565FC}"/>
              </a:ext>
            </a:extLst>
          </p:cNvPr>
          <p:cNvSpPr/>
          <p:nvPr userDrawn="1"/>
        </p:nvSpPr>
        <p:spPr>
          <a:xfrm>
            <a:off x="529948" y="1770243"/>
            <a:ext cx="4504276" cy="372650"/>
          </a:xfrm>
          <a:prstGeom prst="rect">
            <a:avLst/>
          </a:pr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1162617" y="1867237"/>
            <a:ext cx="1946019" cy="169277"/>
          </a:xfrm>
          <a:prstGeom prst="foldedCorner">
            <a:avLst>
              <a:gd name="adj" fmla="val 0"/>
            </a:avLst>
          </a:prstGeom>
          <a:noFill/>
          <a:ln w="6350" cmpd="sng">
            <a:noFill/>
            <a:round/>
            <a:headEnd/>
            <a:tailEnd/>
          </a:ln>
          <a:effectLst/>
        </p:spPr>
        <p:txBody>
          <a:bodyPr wrap="square" lIns="36000" tIns="0" rIns="36000" bIns="0">
            <a:spAutoFit/>
          </a:bodyPr>
          <a:lstStyle/>
          <a:p>
            <a:pPr algn="l">
              <a:defRPr/>
            </a:pPr>
            <a:r>
              <a:rPr lang="en-US" sz="1100" dirty="0">
                <a:solidFill>
                  <a:schemeClr val="bg2"/>
                </a:solidFill>
                <a:latin typeface="Calibri" panose="020F0502020204030204" pitchFamily="34" charset="0"/>
                <a:cs typeface="Calibri" panose="020F0502020204030204" pitchFamily="34" charset="0"/>
              </a:rPr>
              <a:t>external dependencies in total</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66858" y="1816783"/>
            <a:ext cx="562010" cy="265112"/>
          </a:xfrm>
        </p:spPr>
        <p:txBody>
          <a:bodyPr anchor="ctr">
            <a:noAutofit/>
          </a:bodyPr>
          <a:lstStyle>
            <a:lvl1pPr marL="0" indent="0" algn="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9" name="TextBox 8">
            <a:extLst>
              <a:ext uri="{FF2B5EF4-FFF2-40B4-BE49-F238E27FC236}">
                <a16:creationId xmlns:a16="http://schemas.microsoft.com/office/drawing/2014/main" id="{A4A32BDF-19FE-16E0-140C-A92D63BFE40D}"/>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17" name="Group 16">
            <a:extLst>
              <a:ext uri="{FF2B5EF4-FFF2-40B4-BE49-F238E27FC236}">
                <a16:creationId xmlns:a16="http://schemas.microsoft.com/office/drawing/2014/main" id="{FD846DF8-6FB9-113B-E643-AFB994F128E9}"/>
              </a:ext>
            </a:extLst>
          </p:cNvPr>
          <p:cNvGrpSpPr/>
          <p:nvPr userDrawn="1"/>
        </p:nvGrpSpPr>
        <p:grpSpPr>
          <a:xfrm>
            <a:off x="184167" y="2938848"/>
            <a:ext cx="2176758" cy="478914"/>
            <a:chOff x="184167" y="2938848"/>
            <a:chExt cx="2176758" cy="478914"/>
          </a:xfrm>
        </p:grpSpPr>
        <p:pic>
          <p:nvPicPr>
            <p:cNvPr id="6" name="Graphic 5">
              <a:extLst>
                <a:ext uri="{FF2B5EF4-FFF2-40B4-BE49-F238E27FC236}">
                  <a16:creationId xmlns:a16="http://schemas.microsoft.com/office/drawing/2014/main" id="{92CB4BC1-E3EB-78F3-84A5-877A5B841E7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11" name="TextBox 10">
              <a:extLst>
                <a:ext uri="{FF2B5EF4-FFF2-40B4-BE49-F238E27FC236}">
                  <a16:creationId xmlns:a16="http://schemas.microsoft.com/office/drawing/2014/main" id="{63CF1F6A-1F88-8145-FE5C-042E83FC70D0}"/>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9" name="Group 18">
            <a:extLst>
              <a:ext uri="{FF2B5EF4-FFF2-40B4-BE49-F238E27FC236}">
                <a16:creationId xmlns:a16="http://schemas.microsoft.com/office/drawing/2014/main" id="{7833F2AE-B882-CA12-2A4B-CA6E81F265E6}"/>
              </a:ext>
            </a:extLst>
          </p:cNvPr>
          <p:cNvGrpSpPr/>
          <p:nvPr userDrawn="1"/>
        </p:nvGrpSpPr>
        <p:grpSpPr>
          <a:xfrm>
            <a:off x="1016807" y="3564280"/>
            <a:ext cx="1344118" cy="423514"/>
            <a:chOff x="1016807" y="3564280"/>
            <a:chExt cx="1344118" cy="423514"/>
          </a:xfrm>
        </p:grpSpPr>
        <p:pic>
          <p:nvPicPr>
            <p:cNvPr id="3" name="Graphic 2">
              <a:extLst>
                <a:ext uri="{FF2B5EF4-FFF2-40B4-BE49-F238E27FC236}">
                  <a16:creationId xmlns:a16="http://schemas.microsoft.com/office/drawing/2014/main" id="{55B06F22-E984-AAA7-DF5B-49AA31FAED79}"/>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13" name="TextBox 12">
              <a:extLst>
                <a:ext uri="{FF2B5EF4-FFF2-40B4-BE49-F238E27FC236}">
                  <a16:creationId xmlns:a16="http://schemas.microsoft.com/office/drawing/2014/main" id="{918ECFD4-7514-0241-5872-BB758C0682D7}"/>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21" name="Group 20">
            <a:extLst>
              <a:ext uri="{FF2B5EF4-FFF2-40B4-BE49-F238E27FC236}">
                <a16:creationId xmlns:a16="http://schemas.microsoft.com/office/drawing/2014/main" id="{558AA51C-901A-9B84-CE25-4D427A46CAC1}"/>
              </a:ext>
            </a:extLst>
          </p:cNvPr>
          <p:cNvGrpSpPr/>
          <p:nvPr userDrawn="1"/>
        </p:nvGrpSpPr>
        <p:grpSpPr>
          <a:xfrm>
            <a:off x="283779" y="4213198"/>
            <a:ext cx="2077146" cy="276999"/>
            <a:chOff x="283779" y="4213198"/>
            <a:chExt cx="2077146" cy="276999"/>
          </a:xfrm>
        </p:grpSpPr>
        <p:pic>
          <p:nvPicPr>
            <p:cNvPr id="2" name="Graphic 1">
              <a:extLst>
                <a:ext uri="{FF2B5EF4-FFF2-40B4-BE49-F238E27FC236}">
                  <a16:creationId xmlns:a16="http://schemas.microsoft.com/office/drawing/2014/main" id="{309C6217-E883-2005-7854-9846D558305C}"/>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2" name="TextBox 31">
              <a:extLst>
                <a:ext uri="{FF2B5EF4-FFF2-40B4-BE49-F238E27FC236}">
                  <a16:creationId xmlns:a16="http://schemas.microsoft.com/office/drawing/2014/main" id="{D435142B-912E-4B8A-58D9-C27402CCBF87}"/>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23" name="Group 22">
            <a:extLst>
              <a:ext uri="{FF2B5EF4-FFF2-40B4-BE49-F238E27FC236}">
                <a16:creationId xmlns:a16="http://schemas.microsoft.com/office/drawing/2014/main" id="{A0CB14B6-5B84-25D4-9CE0-CD4E9AB33AC3}"/>
              </a:ext>
            </a:extLst>
          </p:cNvPr>
          <p:cNvGrpSpPr/>
          <p:nvPr userDrawn="1"/>
        </p:nvGrpSpPr>
        <p:grpSpPr>
          <a:xfrm>
            <a:off x="763256" y="4628191"/>
            <a:ext cx="1597669" cy="307777"/>
            <a:chOff x="763256" y="4610126"/>
            <a:chExt cx="1597669" cy="307777"/>
          </a:xfrm>
        </p:grpSpPr>
        <p:pic>
          <p:nvPicPr>
            <p:cNvPr id="5" name="Graphic 4">
              <a:extLst>
                <a:ext uri="{FF2B5EF4-FFF2-40B4-BE49-F238E27FC236}">
                  <a16:creationId xmlns:a16="http://schemas.microsoft.com/office/drawing/2014/main" id="{A826661C-B819-E9F6-2659-EBBAE34CB6D8}"/>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35" name="TextBox 34">
              <a:extLst>
                <a:ext uri="{FF2B5EF4-FFF2-40B4-BE49-F238E27FC236}">
                  <a16:creationId xmlns:a16="http://schemas.microsoft.com/office/drawing/2014/main" id="{4929CEE3-98D7-9F5B-587E-4C33DB5EB3B8}"/>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24" name="Group 23">
            <a:extLst>
              <a:ext uri="{FF2B5EF4-FFF2-40B4-BE49-F238E27FC236}">
                <a16:creationId xmlns:a16="http://schemas.microsoft.com/office/drawing/2014/main" id="{5831422A-942B-5C44-B632-3495D5574AD2}"/>
              </a:ext>
            </a:extLst>
          </p:cNvPr>
          <p:cNvGrpSpPr/>
          <p:nvPr userDrawn="1"/>
        </p:nvGrpSpPr>
        <p:grpSpPr>
          <a:xfrm>
            <a:off x="632049" y="5073962"/>
            <a:ext cx="1728876" cy="276999"/>
            <a:chOff x="632049" y="5033912"/>
            <a:chExt cx="1728876" cy="276999"/>
          </a:xfrm>
        </p:grpSpPr>
        <p:pic>
          <p:nvPicPr>
            <p:cNvPr id="4" name="Graphic 3">
              <a:extLst>
                <a:ext uri="{FF2B5EF4-FFF2-40B4-BE49-F238E27FC236}">
                  <a16:creationId xmlns:a16="http://schemas.microsoft.com/office/drawing/2014/main" id="{5A08C835-BC34-CED7-C169-00E4B30B00EF}"/>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36" name="TextBox 35">
              <a:extLst>
                <a:ext uri="{FF2B5EF4-FFF2-40B4-BE49-F238E27FC236}">
                  <a16:creationId xmlns:a16="http://schemas.microsoft.com/office/drawing/2014/main" id="{3A69FE6E-A255-48D4-C7E8-F5E6D264D886}"/>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25" name="Group 24">
            <a:extLst>
              <a:ext uri="{FF2B5EF4-FFF2-40B4-BE49-F238E27FC236}">
                <a16:creationId xmlns:a16="http://schemas.microsoft.com/office/drawing/2014/main" id="{5F8C6D75-F690-0C6C-33C1-6B28E6F5F6AC}"/>
              </a:ext>
            </a:extLst>
          </p:cNvPr>
          <p:cNvGrpSpPr/>
          <p:nvPr userDrawn="1"/>
        </p:nvGrpSpPr>
        <p:grpSpPr>
          <a:xfrm>
            <a:off x="708077" y="5488955"/>
            <a:ext cx="1652848" cy="276999"/>
            <a:chOff x="708077" y="5488955"/>
            <a:chExt cx="1652848" cy="276999"/>
          </a:xfrm>
        </p:grpSpPr>
        <p:pic>
          <p:nvPicPr>
            <p:cNvPr id="7" name="Graphic 6">
              <a:extLst>
                <a:ext uri="{FF2B5EF4-FFF2-40B4-BE49-F238E27FC236}">
                  <a16:creationId xmlns:a16="http://schemas.microsoft.com/office/drawing/2014/main" id="{3D163BBF-D73D-9771-B050-1D5ACCF6131A}"/>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39" name="TextBox 38">
              <a:extLst>
                <a:ext uri="{FF2B5EF4-FFF2-40B4-BE49-F238E27FC236}">
                  <a16:creationId xmlns:a16="http://schemas.microsoft.com/office/drawing/2014/main" id="{BB860CF2-34E2-DE9F-17DE-0B05CCAB9F66}"/>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40" name="TextBox 39">
            <a:extLst>
              <a:ext uri="{FF2B5EF4-FFF2-40B4-BE49-F238E27FC236}">
                <a16:creationId xmlns:a16="http://schemas.microsoft.com/office/drawing/2014/main" id="{CE5C3847-A367-1ACD-62C1-099B8EEB07F1}"/>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3281700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737023"/>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3" name="Straight Connector 32">
            <a:extLst>
              <a:ext uri="{FF2B5EF4-FFF2-40B4-BE49-F238E27FC236}">
                <a16:creationId xmlns:a16="http://schemas.microsoft.com/office/drawing/2014/main" id="{C56613CA-FC98-E948-8B09-66C076B53E70}"/>
              </a:ext>
            </a:extLst>
          </p:cNvPr>
          <p:cNvCxnSpPr>
            <a:cxnSpLocks/>
          </p:cNvCxnSpPr>
          <p:nvPr/>
        </p:nvCxnSpPr>
        <p:spPr>
          <a:xfrm>
            <a:off x="2533868" y="2164896"/>
            <a:ext cx="720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34" name="AutoShape 5">
            <a:extLst>
              <a:ext uri="{FF2B5EF4-FFF2-40B4-BE49-F238E27FC236}">
                <a16:creationId xmlns:a16="http://schemas.microsoft.com/office/drawing/2014/main" id="{9C79926D-A7E4-AB44-88CA-35B39C0B0F3B}"/>
              </a:ext>
            </a:extLst>
          </p:cNvPr>
          <p:cNvSpPr>
            <a:spLocks noChangeArrowheads="1"/>
          </p:cNvSpPr>
          <p:nvPr/>
        </p:nvSpPr>
        <p:spPr bwMode="auto">
          <a:xfrm>
            <a:off x="2561038" y="2243219"/>
            <a:ext cx="649538"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DB493D"/>
                </a:solidFill>
                <a:cs typeface="TheSansMono M5"/>
              </a:rPr>
              <a:t>high risk</a:t>
            </a:r>
          </a:p>
        </p:txBody>
      </p:sp>
      <p:sp>
        <p:nvSpPr>
          <p:cNvPr id="37" name="AutoShape 5">
            <a:extLst>
              <a:ext uri="{FF2B5EF4-FFF2-40B4-BE49-F238E27FC236}">
                <a16:creationId xmlns:a16="http://schemas.microsoft.com/office/drawing/2014/main" id="{A0F466DD-E497-0B47-9C89-D4A346F119C6}"/>
              </a:ext>
            </a:extLst>
          </p:cNvPr>
          <p:cNvSpPr>
            <a:spLocks noChangeArrowheads="1"/>
          </p:cNvSpPr>
          <p:nvPr/>
        </p:nvSpPr>
        <p:spPr bwMode="auto">
          <a:xfrm>
            <a:off x="3290395" y="2241262"/>
            <a:ext cx="888385"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EF981A"/>
                </a:solidFill>
                <a:cs typeface="TheSansMono M5"/>
              </a:rPr>
              <a:t>medium risk</a:t>
            </a:r>
          </a:p>
        </p:txBody>
      </p:sp>
      <p:cxnSp>
        <p:nvCxnSpPr>
          <p:cNvPr id="38" name="Straight Connector 37">
            <a:extLst>
              <a:ext uri="{FF2B5EF4-FFF2-40B4-BE49-F238E27FC236}">
                <a16:creationId xmlns:a16="http://schemas.microsoft.com/office/drawing/2014/main" id="{D061AE6C-EBE9-4F46-A618-ED7896ACA29D}"/>
              </a:ext>
            </a:extLst>
          </p:cNvPr>
          <p:cNvCxnSpPr>
            <a:cxnSpLocks/>
          </p:cNvCxnSpPr>
          <p:nvPr/>
        </p:nvCxnSpPr>
        <p:spPr>
          <a:xfrm>
            <a:off x="3373046" y="2164896"/>
            <a:ext cx="720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41" name="AutoShape 5">
            <a:extLst>
              <a:ext uri="{FF2B5EF4-FFF2-40B4-BE49-F238E27FC236}">
                <a16:creationId xmlns:a16="http://schemas.microsoft.com/office/drawing/2014/main" id="{EA2FDCAB-455C-4E49-AF74-1E4FA9011BDE}"/>
              </a:ext>
            </a:extLst>
          </p:cNvPr>
          <p:cNvSpPr>
            <a:spLocks noChangeArrowheads="1"/>
          </p:cNvSpPr>
          <p:nvPr/>
        </p:nvSpPr>
        <p:spPr bwMode="auto">
          <a:xfrm>
            <a:off x="4250436" y="2236451"/>
            <a:ext cx="615297"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F8C740"/>
                </a:solidFill>
                <a:cs typeface="TheSansMono M5"/>
              </a:rPr>
              <a:t>low risk</a:t>
            </a:r>
          </a:p>
        </p:txBody>
      </p:sp>
      <p:cxnSp>
        <p:nvCxnSpPr>
          <p:cNvPr id="42" name="Straight Connector 41">
            <a:extLst>
              <a:ext uri="{FF2B5EF4-FFF2-40B4-BE49-F238E27FC236}">
                <a16:creationId xmlns:a16="http://schemas.microsoft.com/office/drawing/2014/main" id="{8D80D8D2-64AB-5B45-9E98-3024038CA8F5}"/>
              </a:ext>
            </a:extLst>
          </p:cNvPr>
          <p:cNvCxnSpPr>
            <a:cxnSpLocks/>
          </p:cNvCxnSpPr>
          <p:nvPr/>
        </p:nvCxnSpPr>
        <p:spPr>
          <a:xfrm>
            <a:off x="4206995" y="2164896"/>
            <a:ext cx="720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sp>
        <p:nvSpPr>
          <p:cNvPr id="45" name="AutoShape 5">
            <a:extLst>
              <a:ext uri="{FF2B5EF4-FFF2-40B4-BE49-F238E27FC236}">
                <a16:creationId xmlns:a16="http://schemas.microsoft.com/office/drawing/2014/main" id="{83EAF45F-0735-074F-B8DE-661963E387B1}"/>
              </a:ext>
            </a:extLst>
          </p:cNvPr>
          <p:cNvSpPr>
            <a:spLocks noChangeArrowheads="1"/>
          </p:cNvSpPr>
          <p:nvPr/>
        </p:nvSpPr>
        <p:spPr bwMode="auto">
          <a:xfrm>
            <a:off x="5035071" y="2240877"/>
            <a:ext cx="697627" cy="184666"/>
          </a:xfrm>
          <a:prstGeom prst="foldedCorner">
            <a:avLst>
              <a:gd name="adj" fmla="val 0"/>
            </a:avLst>
          </a:prstGeom>
          <a:noFill/>
          <a:ln w="6350" cmpd="sng">
            <a:noFill/>
            <a:round/>
            <a:headEnd/>
            <a:tailEnd/>
          </a:ln>
          <a:effectLst/>
        </p:spPr>
        <p:txBody>
          <a:bodyPr wrap="none" tIns="0" bIns="0">
            <a:spAutoFit/>
          </a:bodyPr>
          <a:lstStyle/>
          <a:p>
            <a:pPr algn="ctr">
              <a:defRPr/>
            </a:pPr>
            <a:r>
              <a:rPr lang="en-US" sz="1100" b="1" dirty="0">
                <a:solidFill>
                  <a:srgbClr val="57C968"/>
                </a:solidFill>
                <a:latin typeface="Calibri" panose="020F0502020204030204" pitchFamily="34" charset="0"/>
                <a:cs typeface="Calibri" panose="020F0502020204030204" pitchFamily="34" charset="0"/>
              </a:rPr>
              <a:t>✓</a:t>
            </a:r>
            <a:r>
              <a:rPr lang="en-US" sz="1200" dirty="0">
                <a:solidFill>
                  <a:srgbClr val="57C968"/>
                </a:solidFill>
              </a:rPr>
              <a:t> </a:t>
            </a:r>
            <a:r>
              <a:rPr lang="en-US" sz="1200" spc="-50" noProof="1">
                <a:solidFill>
                  <a:srgbClr val="57C968"/>
                </a:solidFill>
                <a:cs typeface="TheSansMono M5"/>
              </a:rPr>
              <a:t>no risk</a:t>
            </a:r>
          </a:p>
        </p:txBody>
      </p:sp>
      <p:cxnSp>
        <p:nvCxnSpPr>
          <p:cNvPr id="46" name="Straight Connector 45">
            <a:extLst>
              <a:ext uri="{FF2B5EF4-FFF2-40B4-BE49-F238E27FC236}">
                <a16:creationId xmlns:a16="http://schemas.microsoft.com/office/drawing/2014/main" id="{99335F77-CBBF-B24B-8F0A-85FCA257B10A}"/>
              </a:ext>
            </a:extLst>
          </p:cNvPr>
          <p:cNvCxnSpPr>
            <a:cxnSpLocks/>
          </p:cNvCxnSpPr>
          <p:nvPr/>
        </p:nvCxnSpPr>
        <p:spPr>
          <a:xfrm>
            <a:off x="5040951" y="2164896"/>
            <a:ext cx="720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91356441-694B-B541-8959-E690A83565FC}"/>
              </a:ext>
            </a:extLst>
          </p:cNvPr>
          <p:cNvSpPr/>
          <p:nvPr userDrawn="1"/>
        </p:nvSpPr>
        <p:spPr>
          <a:xfrm>
            <a:off x="529948" y="1793444"/>
            <a:ext cx="1078883" cy="721276"/>
          </a:xfrm>
          <a:custGeom>
            <a:avLst/>
            <a:gdLst>
              <a:gd name="connsiteX0" fmla="*/ 28050 w 1078883"/>
              <a:gd name="connsiteY0" fmla="*/ 0 h 721276"/>
              <a:gd name="connsiteX1" fmla="*/ 915239 w 1078883"/>
              <a:gd name="connsiteY1" fmla="*/ 0 h 721276"/>
              <a:gd name="connsiteX2" fmla="*/ 1078883 w 1078883"/>
              <a:gd name="connsiteY2" fmla="*/ 364710 h 721276"/>
              <a:gd name="connsiteX3" fmla="*/ 918893 w 1078883"/>
              <a:gd name="connsiteY3" fmla="*/ 721276 h 721276"/>
              <a:gd name="connsiteX4" fmla="*/ 28050 w 1078883"/>
              <a:gd name="connsiteY4" fmla="*/ 721276 h 721276"/>
              <a:gd name="connsiteX5" fmla="*/ 0 w 1078883"/>
              <a:gd name="connsiteY5" fmla="*/ 693226 h 721276"/>
              <a:gd name="connsiteX6" fmla="*/ 0 w 1078883"/>
              <a:gd name="connsiteY6" fmla="*/ 28050 h 721276"/>
              <a:gd name="connsiteX7" fmla="*/ 28050 w 1078883"/>
              <a:gd name="connsiteY7" fmla="*/ 0 h 7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883" h="721276">
                <a:moveTo>
                  <a:pt x="28050" y="0"/>
                </a:moveTo>
                <a:lnTo>
                  <a:pt x="915239" y="0"/>
                </a:lnTo>
                <a:lnTo>
                  <a:pt x="1078883" y="364710"/>
                </a:lnTo>
                <a:lnTo>
                  <a:pt x="918893" y="721276"/>
                </a:lnTo>
                <a:lnTo>
                  <a:pt x="28050" y="721276"/>
                </a:lnTo>
                <a:cubicBezTo>
                  <a:pt x="12558" y="721276"/>
                  <a:pt x="0" y="708718"/>
                  <a:pt x="0" y="693226"/>
                </a:cubicBezTo>
                <a:lnTo>
                  <a:pt x="0" y="28050"/>
                </a:lnTo>
                <a:cubicBezTo>
                  <a:pt x="0" y="12558"/>
                  <a:pt x="12558" y="0"/>
                  <a:pt x="28050" y="0"/>
                </a:cubicBezTo>
                <a:close/>
              </a:path>
            </a:pathLst>
          </a:cu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529948" y="2082563"/>
            <a:ext cx="946336" cy="338554"/>
          </a:xfrm>
          <a:prstGeom prst="foldedCorner">
            <a:avLst>
              <a:gd name="adj" fmla="val 0"/>
            </a:avLst>
          </a:prstGeom>
          <a:noFill/>
          <a:ln w="6350" cmpd="sng">
            <a:noFill/>
            <a:round/>
            <a:headEnd/>
            <a:tailEnd/>
          </a:ln>
          <a:effectLst/>
        </p:spPr>
        <p:txBody>
          <a:bodyPr wrap="square" lIns="36000" tIns="0" rIns="36000" bIns="0">
            <a:spAutoFit/>
          </a:bodyPr>
          <a:lstStyle/>
          <a:p>
            <a:pPr algn="ctr">
              <a:defRPr/>
            </a:pPr>
            <a:r>
              <a:rPr lang="en-US" sz="1100" dirty="0">
                <a:solidFill>
                  <a:schemeClr val="bg2"/>
                </a:solidFill>
                <a:latin typeface="Calibri" panose="020F0502020204030204" pitchFamily="34" charset="0"/>
                <a:cs typeface="Calibri" panose="020F0502020204030204" pitchFamily="34" charset="0"/>
              </a:rPr>
              <a:t>external</a:t>
            </a:r>
            <a:br>
              <a:rPr lang="en-US" sz="1100" dirty="0">
                <a:solidFill>
                  <a:schemeClr val="bg2"/>
                </a:solidFill>
                <a:latin typeface="Calibri" panose="020F0502020204030204" pitchFamily="34" charset="0"/>
                <a:cs typeface="Calibri" panose="020F0502020204030204" pitchFamily="34" charset="0"/>
              </a:rPr>
            </a:br>
            <a:r>
              <a:rPr lang="en-US" sz="1100" dirty="0">
                <a:solidFill>
                  <a:schemeClr val="bg2"/>
                </a:solidFill>
                <a:latin typeface="Calibri" panose="020F0502020204030204" pitchFamily="34" charset="0"/>
                <a:cs typeface="Calibri" panose="020F0502020204030204" pitchFamily="34" charset="0"/>
              </a:rPr>
              <a:t>dependencies</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97149" y="1816783"/>
            <a:ext cx="83510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58" name="Text Placeholder 2">
            <a:extLst>
              <a:ext uri="{FF2B5EF4-FFF2-40B4-BE49-F238E27FC236}">
                <a16:creationId xmlns:a16="http://schemas.microsoft.com/office/drawing/2014/main" id="{EDC22544-D9BC-B244-939B-9E83862D4EF4}"/>
              </a:ext>
            </a:extLst>
          </p:cNvPr>
          <p:cNvSpPr>
            <a:spLocks noGrp="1"/>
          </p:cNvSpPr>
          <p:nvPr>
            <p:ph type="body" sz="quarter" idx="15" hasCustomPrompt="1"/>
          </p:nvPr>
        </p:nvSpPr>
        <p:spPr>
          <a:xfrm>
            <a:off x="2522570" y="1816783"/>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0" name="Text Placeholder 2">
            <a:extLst>
              <a:ext uri="{FF2B5EF4-FFF2-40B4-BE49-F238E27FC236}">
                <a16:creationId xmlns:a16="http://schemas.microsoft.com/office/drawing/2014/main" id="{BB9C82F9-0A2D-9945-BB70-9C7924044338}"/>
              </a:ext>
            </a:extLst>
          </p:cNvPr>
          <p:cNvSpPr>
            <a:spLocks noGrp="1"/>
          </p:cNvSpPr>
          <p:nvPr>
            <p:ph type="body" sz="quarter" idx="16" hasCustomPrompt="1"/>
          </p:nvPr>
        </p:nvSpPr>
        <p:spPr>
          <a:xfrm>
            <a:off x="33451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1" name="Text Placeholder 2">
            <a:extLst>
              <a:ext uri="{FF2B5EF4-FFF2-40B4-BE49-F238E27FC236}">
                <a16:creationId xmlns:a16="http://schemas.microsoft.com/office/drawing/2014/main" id="{4F6EE5E4-7412-804B-AB0B-2612A9AEF197}"/>
              </a:ext>
            </a:extLst>
          </p:cNvPr>
          <p:cNvSpPr>
            <a:spLocks noGrp="1"/>
          </p:cNvSpPr>
          <p:nvPr>
            <p:ph type="body" sz="quarter" idx="17" hasCustomPrompt="1"/>
          </p:nvPr>
        </p:nvSpPr>
        <p:spPr>
          <a:xfrm>
            <a:off x="41800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2" name="Text Placeholder 2">
            <a:extLst>
              <a:ext uri="{FF2B5EF4-FFF2-40B4-BE49-F238E27FC236}">
                <a16:creationId xmlns:a16="http://schemas.microsoft.com/office/drawing/2014/main" id="{20222DCE-C402-BC42-9510-1717F16DF891}"/>
              </a:ext>
            </a:extLst>
          </p:cNvPr>
          <p:cNvSpPr>
            <a:spLocks noGrp="1"/>
          </p:cNvSpPr>
          <p:nvPr>
            <p:ph type="body" sz="quarter" idx="18" hasCustomPrompt="1"/>
          </p:nvPr>
        </p:nvSpPr>
        <p:spPr>
          <a:xfrm>
            <a:off x="4998590" y="1816783"/>
            <a:ext cx="776867" cy="265112"/>
          </a:xfrm>
        </p:spPr>
        <p:txBody>
          <a:bodyPr anchor="ctr">
            <a:noAutofit/>
          </a:bodyPr>
          <a:lstStyle>
            <a:lvl1pPr marL="0" indent="0" algn="ctr">
              <a:buFont typeface="Arial" panose="020B0604020202020204" pitchFamily="34" charset="0"/>
              <a:buNone/>
              <a:defRPr sz="1600" b="1">
                <a:solidFill>
                  <a:srgbClr val="57C968"/>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cxnSp>
        <p:nvCxnSpPr>
          <p:cNvPr id="6" name="Straight Connector 5">
            <a:extLst>
              <a:ext uri="{FF2B5EF4-FFF2-40B4-BE49-F238E27FC236}">
                <a16:creationId xmlns:a16="http://schemas.microsoft.com/office/drawing/2014/main" id="{D3B0C8CF-791F-18E5-4333-1B6A84495D38}"/>
              </a:ext>
            </a:extLst>
          </p:cNvPr>
          <p:cNvCxnSpPr>
            <a:cxnSpLocks/>
          </p:cNvCxnSpPr>
          <p:nvPr userDrawn="1"/>
        </p:nvCxnSpPr>
        <p:spPr>
          <a:xfrm>
            <a:off x="1696774" y="2159781"/>
            <a:ext cx="720000" cy="0"/>
          </a:xfrm>
          <a:prstGeom prst="line">
            <a:avLst/>
          </a:prstGeom>
          <a:ln w="57150" cap="rnd">
            <a:solidFill>
              <a:srgbClr val="910714"/>
            </a:solidFill>
          </a:ln>
        </p:spPr>
        <p:style>
          <a:lnRef idx="1">
            <a:schemeClr val="accent1"/>
          </a:lnRef>
          <a:fillRef idx="0">
            <a:schemeClr val="accent1"/>
          </a:fillRef>
          <a:effectRef idx="0">
            <a:schemeClr val="accent1"/>
          </a:effectRef>
          <a:fontRef idx="minor">
            <a:schemeClr val="tx1"/>
          </a:fontRef>
        </p:style>
      </p:cxnSp>
      <p:sp>
        <p:nvSpPr>
          <p:cNvPr id="7" name="AutoShape 5">
            <a:extLst>
              <a:ext uri="{FF2B5EF4-FFF2-40B4-BE49-F238E27FC236}">
                <a16:creationId xmlns:a16="http://schemas.microsoft.com/office/drawing/2014/main" id="{D8BC2DDE-6625-F621-EC94-783A87A7B4F3}"/>
              </a:ext>
            </a:extLst>
          </p:cNvPr>
          <p:cNvSpPr>
            <a:spLocks noChangeArrowheads="1"/>
          </p:cNvSpPr>
          <p:nvPr userDrawn="1"/>
        </p:nvSpPr>
        <p:spPr bwMode="auto">
          <a:xfrm>
            <a:off x="1663674" y="2238104"/>
            <a:ext cx="770084"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910714"/>
                </a:solidFill>
                <a:cs typeface="TheSansMono M5"/>
              </a:rPr>
              <a:t>critical risk</a:t>
            </a:r>
          </a:p>
        </p:txBody>
      </p:sp>
      <p:sp>
        <p:nvSpPr>
          <p:cNvPr id="43" name="Text Placeholder 2">
            <a:extLst>
              <a:ext uri="{FF2B5EF4-FFF2-40B4-BE49-F238E27FC236}">
                <a16:creationId xmlns:a16="http://schemas.microsoft.com/office/drawing/2014/main" id="{CAAE3B6A-A32C-2E31-61A0-D3B86C8941C9}"/>
              </a:ext>
            </a:extLst>
          </p:cNvPr>
          <p:cNvSpPr>
            <a:spLocks noGrp="1"/>
          </p:cNvSpPr>
          <p:nvPr>
            <p:ph type="body" sz="quarter" idx="19" hasCustomPrompt="1"/>
          </p:nvPr>
        </p:nvSpPr>
        <p:spPr>
          <a:xfrm>
            <a:off x="1685476" y="1811668"/>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3" name="TextBox 2">
            <a:extLst>
              <a:ext uri="{FF2B5EF4-FFF2-40B4-BE49-F238E27FC236}">
                <a16:creationId xmlns:a16="http://schemas.microsoft.com/office/drawing/2014/main" id="{5546E4A2-084F-9B55-1A76-59A9E48860A4}"/>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4" name="Group 3">
            <a:extLst>
              <a:ext uri="{FF2B5EF4-FFF2-40B4-BE49-F238E27FC236}">
                <a16:creationId xmlns:a16="http://schemas.microsoft.com/office/drawing/2014/main" id="{14748B4A-7DD2-00DB-AD86-FD93B244FC19}"/>
              </a:ext>
            </a:extLst>
          </p:cNvPr>
          <p:cNvGrpSpPr/>
          <p:nvPr userDrawn="1"/>
        </p:nvGrpSpPr>
        <p:grpSpPr>
          <a:xfrm>
            <a:off x="184167" y="2938848"/>
            <a:ext cx="2176758" cy="478914"/>
            <a:chOff x="184167" y="2938848"/>
            <a:chExt cx="2176758" cy="478914"/>
          </a:xfrm>
        </p:grpSpPr>
        <p:pic>
          <p:nvPicPr>
            <p:cNvPr id="5" name="Graphic 4">
              <a:extLst>
                <a:ext uri="{FF2B5EF4-FFF2-40B4-BE49-F238E27FC236}">
                  <a16:creationId xmlns:a16="http://schemas.microsoft.com/office/drawing/2014/main" id="{FD8BF416-6FD7-D2A6-2D79-58E7A1832B0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9" name="TextBox 8">
              <a:extLst>
                <a:ext uri="{FF2B5EF4-FFF2-40B4-BE49-F238E27FC236}">
                  <a16:creationId xmlns:a16="http://schemas.microsoft.com/office/drawing/2014/main" id="{88FA3170-93BB-C32C-D469-8D7B377640BD}"/>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1" name="Group 10">
            <a:extLst>
              <a:ext uri="{FF2B5EF4-FFF2-40B4-BE49-F238E27FC236}">
                <a16:creationId xmlns:a16="http://schemas.microsoft.com/office/drawing/2014/main" id="{55DD96C8-3ACF-1DFF-CF73-0AF5F066614E}"/>
              </a:ext>
            </a:extLst>
          </p:cNvPr>
          <p:cNvGrpSpPr/>
          <p:nvPr userDrawn="1"/>
        </p:nvGrpSpPr>
        <p:grpSpPr>
          <a:xfrm>
            <a:off x="1016807" y="3564280"/>
            <a:ext cx="1344118" cy="423514"/>
            <a:chOff x="1016807" y="3564280"/>
            <a:chExt cx="1344118" cy="423514"/>
          </a:xfrm>
        </p:grpSpPr>
        <p:pic>
          <p:nvPicPr>
            <p:cNvPr id="13" name="Graphic 12">
              <a:extLst>
                <a:ext uri="{FF2B5EF4-FFF2-40B4-BE49-F238E27FC236}">
                  <a16:creationId xmlns:a16="http://schemas.microsoft.com/office/drawing/2014/main" id="{5D59CE77-F471-DC75-C135-1DA00EA336BA}"/>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24" name="TextBox 23">
              <a:extLst>
                <a:ext uri="{FF2B5EF4-FFF2-40B4-BE49-F238E27FC236}">
                  <a16:creationId xmlns:a16="http://schemas.microsoft.com/office/drawing/2014/main" id="{4AB1C286-E53F-9CE4-4C64-B0026A68614C}"/>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32" name="Group 31">
            <a:extLst>
              <a:ext uri="{FF2B5EF4-FFF2-40B4-BE49-F238E27FC236}">
                <a16:creationId xmlns:a16="http://schemas.microsoft.com/office/drawing/2014/main" id="{F3B04AA6-0170-8ABA-260D-D0032728A162}"/>
              </a:ext>
            </a:extLst>
          </p:cNvPr>
          <p:cNvGrpSpPr/>
          <p:nvPr userDrawn="1"/>
        </p:nvGrpSpPr>
        <p:grpSpPr>
          <a:xfrm>
            <a:off x="283779" y="4213198"/>
            <a:ext cx="2077146" cy="276999"/>
            <a:chOff x="283779" y="4213198"/>
            <a:chExt cx="2077146" cy="276999"/>
          </a:xfrm>
        </p:grpSpPr>
        <p:pic>
          <p:nvPicPr>
            <p:cNvPr id="35" name="Graphic 34">
              <a:extLst>
                <a:ext uri="{FF2B5EF4-FFF2-40B4-BE49-F238E27FC236}">
                  <a16:creationId xmlns:a16="http://schemas.microsoft.com/office/drawing/2014/main" id="{54275B3F-AB3B-D0D7-E66A-918FA53CB79D}"/>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6" name="TextBox 35">
              <a:extLst>
                <a:ext uri="{FF2B5EF4-FFF2-40B4-BE49-F238E27FC236}">
                  <a16:creationId xmlns:a16="http://schemas.microsoft.com/office/drawing/2014/main" id="{CAED634E-2496-806E-376D-3C44D5DAEAD1}"/>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39" name="Group 38">
            <a:extLst>
              <a:ext uri="{FF2B5EF4-FFF2-40B4-BE49-F238E27FC236}">
                <a16:creationId xmlns:a16="http://schemas.microsoft.com/office/drawing/2014/main" id="{693FE0FE-23FE-D4C7-7966-960B2D6BD3D4}"/>
              </a:ext>
            </a:extLst>
          </p:cNvPr>
          <p:cNvGrpSpPr/>
          <p:nvPr userDrawn="1"/>
        </p:nvGrpSpPr>
        <p:grpSpPr>
          <a:xfrm>
            <a:off x="763256" y="4628191"/>
            <a:ext cx="1597669" cy="307777"/>
            <a:chOff x="763256" y="4610126"/>
            <a:chExt cx="1597669" cy="307777"/>
          </a:xfrm>
        </p:grpSpPr>
        <p:pic>
          <p:nvPicPr>
            <p:cNvPr id="40" name="Graphic 39">
              <a:extLst>
                <a:ext uri="{FF2B5EF4-FFF2-40B4-BE49-F238E27FC236}">
                  <a16:creationId xmlns:a16="http://schemas.microsoft.com/office/drawing/2014/main" id="{A884E1D2-68C4-CC99-6761-4E51BA139A5F}"/>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44" name="TextBox 43">
              <a:extLst>
                <a:ext uri="{FF2B5EF4-FFF2-40B4-BE49-F238E27FC236}">
                  <a16:creationId xmlns:a16="http://schemas.microsoft.com/office/drawing/2014/main" id="{1B637B0B-B9F7-C45A-A2CD-E4236903CA44}"/>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47" name="Group 46">
            <a:extLst>
              <a:ext uri="{FF2B5EF4-FFF2-40B4-BE49-F238E27FC236}">
                <a16:creationId xmlns:a16="http://schemas.microsoft.com/office/drawing/2014/main" id="{ADDEE55D-85C5-F1E0-82C9-656E14C98A45}"/>
              </a:ext>
            </a:extLst>
          </p:cNvPr>
          <p:cNvGrpSpPr/>
          <p:nvPr userDrawn="1"/>
        </p:nvGrpSpPr>
        <p:grpSpPr>
          <a:xfrm>
            <a:off x="632049" y="5073962"/>
            <a:ext cx="1728876" cy="276999"/>
            <a:chOff x="632049" y="5033912"/>
            <a:chExt cx="1728876" cy="276999"/>
          </a:xfrm>
        </p:grpSpPr>
        <p:pic>
          <p:nvPicPr>
            <p:cNvPr id="49" name="Graphic 48">
              <a:extLst>
                <a:ext uri="{FF2B5EF4-FFF2-40B4-BE49-F238E27FC236}">
                  <a16:creationId xmlns:a16="http://schemas.microsoft.com/office/drawing/2014/main" id="{638CBB33-3CAC-D4D4-95F0-E601E9651F1C}"/>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51" name="TextBox 50">
              <a:extLst>
                <a:ext uri="{FF2B5EF4-FFF2-40B4-BE49-F238E27FC236}">
                  <a16:creationId xmlns:a16="http://schemas.microsoft.com/office/drawing/2014/main" id="{DEBE0748-E831-C177-8482-1AD9D7C8020A}"/>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57" name="Group 56">
            <a:extLst>
              <a:ext uri="{FF2B5EF4-FFF2-40B4-BE49-F238E27FC236}">
                <a16:creationId xmlns:a16="http://schemas.microsoft.com/office/drawing/2014/main" id="{82F96D4F-7882-8E1E-059F-CF281133C60A}"/>
              </a:ext>
            </a:extLst>
          </p:cNvPr>
          <p:cNvGrpSpPr/>
          <p:nvPr userDrawn="1"/>
        </p:nvGrpSpPr>
        <p:grpSpPr>
          <a:xfrm>
            <a:off x="708077" y="5488955"/>
            <a:ext cx="1652848" cy="276999"/>
            <a:chOff x="708077" y="5488955"/>
            <a:chExt cx="1652848" cy="276999"/>
          </a:xfrm>
        </p:grpSpPr>
        <p:pic>
          <p:nvPicPr>
            <p:cNvPr id="59" name="Graphic 58">
              <a:extLst>
                <a:ext uri="{FF2B5EF4-FFF2-40B4-BE49-F238E27FC236}">
                  <a16:creationId xmlns:a16="http://schemas.microsoft.com/office/drawing/2014/main" id="{1A99E526-2AFE-852A-F382-C92035CEFB78}"/>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63" name="TextBox 62">
              <a:extLst>
                <a:ext uri="{FF2B5EF4-FFF2-40B4-BE49-F238E27FC236}">
                  <a16:creationId xmlns:a16="http://schemas.microsoft.com/office/drawing/2014/main" id="{64638D2F-CAB2-BA06-872A-ED7C6CD060EB}"/>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64" name="TextBox 63">
            <a:extLst>
              <a:ext uri="{FF2B5EF4-FFF2-40B4-BE49-F238E27FC236}">
                <a16:creationId xmlns:a16="http://schemas.microsoft.com/office/drawing/2014/main" id="{DA66A356-888B-5B88-7541-A81781B37E16}"/>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78485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d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F7AAF3-E03F-F445-84B7-DEC6FD5CC0B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8F36FC-ED84-CE49-90C1-FB88EDBAE7F2}"/>
              </a:ext>
            </a:extLst>
          </p:cNvPr>
          <p:cNvSpPr/>
          <p:nvPr userDrawn="1"/>
        </p:nvSpPr>
        <p:spPr>
          <a:xfrm>
            <a:off x="1526401" y="0"/>
            <a:ext cx="10665600"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smtClean="0"/>
              <a:pPr/>
              <a:t>‹#›</a:t>
            </a:fld>
            <a:endParaRPr dirty="0"/>
          </a:p>
        </p:txBody>
      </p:sp>
      <p:sp>
        <p:nvSpPr>
          <p:cNvPr id="20" name="Title 1">
            <a:extLst>
              <a:ext uri="{FF2B5EF4-FFF2-40B4-BE49-F238E27FC236}">
                <a16:creationId xmlns:a16="http://schemas.microsoft.com/office/drawing/2014/main" id="{3A2DC225-29A5-1C4E-85B1-B1B58619FC8B}"/>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13" name="Text Placeholder 2">
            <a:extLst>
              <a:ext uri="{FF2B5EF4-FFF2-40B4-BE49-F238E27FC236}">
                <a16:creationId xmlns:a16="http://schemas.microsoft.com/office/drawing/2014/main" id="{D37A1B97-F536-DA40-9B5F-C768D92CAC7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600">
                <a:solidFill>
                  <a:schemeClr val="bg1"/>
                </a:solidFill>
              </a:defRPr>
            </a:lvl6pPr>
            <a:lvl7pPr>
              <a:defRPr sz="1600">
                <a:solidFill>
                  <a:schemeClr val="bg1"/>
                </a:solidFill>
              </a:defRPr>
            </a:lvl7pPr>
            <a:lvl8pPr>
              <a:defRPr sz="1600">
                <a:solidFill>
                  <a:schemeClr val="bg1"/>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Tree>
    <p:extLst>
      <p:ext uri="{BB962C8B-B14F-4D97-AF65-F5344CB8AC3E}">
        <p14:creationId xmlns:p14="http://schemas.microsoft.com/office/powerpoint/2010/main" val="356920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54603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al - 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7" name="Content Placeholder 2">
            <a:extLst>
              <a:ext uri="{FF2B5EF4-FFF2-40B4-BE49-F238E27FC236}">
                <a16:creationId xmlns:a16="http://schemas.microsoft.com/office/drawing/2014/main" id="{5606E028-6F75-5A40-AE18-EB44D4BC81AB}"/>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24990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734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100000">
                <a:srgbClr val="AA98C4"/>
              </a:gs>
              <a:gs pos="0">
                <a:srgbClr val="576BAA"/>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062C32F-BF79-8E4D-80C7-A236088BE3DC}"/>
              </a:ext>
            </a:extLst>
          </p:cNvPr>
          <p:cNvSpPr/>
          <p:nvPr userDrawn="1"/>
        </p:nvSpPr>
        <p:spPr>
          <a:xfrm>
            <a:off x="-230588" y="385969"/>
            <a:ext cx="12730038" cy="7310231"/>
          </a:xfrm>
          <a:prstGeom prst="ellipse">
            <a:avLst/>
          </a:prstGeom>
          <a:gradFill flip="none" rotWithShape="1">
            <a:gsLst>
              <a:gs pos="100000">
                <a:schemeClr val="bg1">
                  <a:alpha val="0"/>
                </a:schemeClr>
              </a:gs>
              <a:gs pos="45000">
                <a:srgbClr val="FFFFFF">
                  <a:alpha val="15000"/>
                </a:srgbClr>
              </a:gs>
              <a:gs pos="0">
                <a:schemeClr val="bg1">
                  <a:alpha val="57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85B5964A-85C4-E845-8FF0-BCE54011F8F7}"/>
              </a:ext>
            </a:extLst>
          </p:cNvPr>
          <p:cNvSpPr/>
          <p:nvPr userDrawn="1"/>
        </p:nvSpPr>
        <p:spPr>
          <a:xfrm>
            <a:off x="0" y="-4586"/>
            <a:ext cx="12192000" cy="6858000"/>
          </a:xfrm>
          <a:prstGeom prst="rect">
            <a:avLst/>
          </a:prstGeom>
          <a:gradFill>
            <a:gsLst>
              <a:gs pos="100000">
                <a:srgbClr val="576BAA">
                  <a:alpha val="45000"/>
                </a:srgbClr>
              </a:gs>
              <a:gs pos="50000">
                <a:srgbClr val="AA98C4">
                  <a:alpha val="0"/>
                </a:srgbClr>
              </a:gs>
              <a:gs pos="0">
                <a:srgbClr val="576BAA">
                  <a:alpha val="6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0482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with graphic backgroun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24000">
                <a:schemeClr val="tx2">
                  <a:alpha val="80000"/>
                </a:schemeClr>
              </a:gs>
              <a:gs pos="0">
                <a:schemeClr val="tx2">
                  <a:alpha val="74000"/>
                </a:schemeClr>
              </a:gs>
              <a:gs pos="93000">
                <a:schemeClr val="tx2">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4">
              <a:solidFill>
                <a:schemeClr val="accent2"/>
              </a:solidFill>
            </a:endParaRPr>
          </a:p>
        </p:txBody>
      </p:sp>
      <p:sp>
        <p:nvSpPr>
          <p:cNvPr id="2" name="Rectangle 1">
            <a:extLst>
              <a:ext uri="{FF2B5EF4-FFF2-40B4-BE49-F238E27FC236}">
                <a16:creationId xmlns:a16="http://schemas.microsoft.com/office/drawing/2014/main" id="{A9FB5ABF-597D-DA40-9F8B-5743780B79A1}"/>
              </a:ext>
            </a:extLst>
          </p:cNvPr>
          <p:cNvSpPr/>
          <p:nvPr userDrawn="1"/>
        </p:nvSpPr>
        <p:spPr>
          <a:xfrm>
            <a:off x="0" y="1720892"/>
            <a:ext cx="12192000" cy="5145061"/>
          </a:xfrm>
          <a:prstGeom prst="rect">
            <a:avLst/>
          </a:prstGeom>
          <a:gradFill>
            <a:gsLst>
              <a:gs pos="46000">
                <a:schemeClr val="accent2">
                  <a:alpha val="0"/>
                </a:schemeClr>
              </a:gs>
              <a:gs pos="100000">
                <a:srgbClr val="DFC101">
                  <a:alpha val="32000"/>
                </a:srgbClr>
              </a:gs>
              <a:gs pos="82000">
                <a:schemeClr val="accent2">
                  <a:alpha val="1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5912" tIns="57275" rIns="85912" bIns="57275" rtlCol="0" anchor="t"/>
          <a:lstStyle/>
          <a:p>
            <a:pPr algn="l"/>
            <a:endParaRPr lang="en-US" sz="1273" dirty="0" err="1">
              <a:solidFill>
                <a:schemeClr val="bg1"/>
              </a:solidFill>
            </a:endParaRPr>
          </a:p>
        </p:txBody>
      </p:sp>
      <p:sp>
        <p:nvSpPr>
          <p:cNvPr id="18" name="Rectangle 17">
            <a:extLst>
              <a:ext uri="{FF2B5EF4-FFF2-40B4-BE49-F238E27FC236}">
                <a16:creationId xmlns:a16="http://schemas.microsoft.com/office/drawing/2014/main" id="{F0B229FA-CC1D-8949-846A-2C092B3B817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1029506-2B22-D540-9093-4B18C0BD137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4" name="TextBox 23">
            <a:extLst>
              <a:ext uri="{FF2B5EF4-FFF2-40B4-BE49-F238E27FC236}">
                <a16:creationId xmlns:a16="http://schemas.microsoft.com/office/drawing/2014/main" id="{54543FC0-FA8A-4842-8FC2-F203AF9029D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5" name="Text Placeholder 4">
            <a:extLst>
              <a:ext uri="{FF2B5EF4-FFF2-40B4-BE49-F238E27FC236}">
                <a16:creationId xmlns:a16="http://schemas.microsoft.com/office/drawing/2014/main" id="{B0B6AD95-6CA1-134E-A06C-BEECADF70E04}"/>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6" name="Title 1">
            <a:extLst>
              <a:ext uri="{FF2B5EF4-FFF2-40B4-BE49-F238E27FC236}">
                <a16:creationId xmlns:a16="http://schemas.microsoft.com/office/drawing/2014/main" id="{EC2317AA-E47D-1A45-A701-485ECFFE29F9}"/>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3" name="Content Placeholder 2">
            <a:extLst>
              <a:ext uri="{FF2B5EF4-FFF2-40B4-BE49-F238E27FC236}">
                <a16:creationId xmlns:a16="http://schemas.microsoft.com/office/drawing/2014/main" id="{B399D4FA-CC06-BB46-A0F0-A490F2F22187}"/>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8475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reversed colo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401" y="0"/>
            <a:ext cx="10665600" cy="85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88014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hyperlink" Target="https://wiki.sig.eu/confluence/x/JoDbC"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DFA920-C997-D084-6D6F-203835674864}"/>
              </a:ext>
            </a:extLst>
          </p:cNvPr>
          <p:cNvGraphicFramePr>
            <a:graphicFrameLocks noGrp="1"/>
          </p:cNvGraphicFramePr>
          <p:nvPr userDrawn="1">
            <p:extLst>
              <p:ext uri="{D42A27DB-BD31-4B8C-83A1-F6EECF244321}">
                <p14:modId xmlns:p14="http://schemas.microsoft.com/office/powerpoint/2010/main" val="3177137826"/>
              </p:ext>
            </p:extLst>
          </p:nvPr>
        </p:nvGraphicFramePr>
        <p:xfrm>
          <a:off x="12294145" y="1986729"/>
          <a:ext cx="1440000" cy="2304000"/>
        </p:xfrm>
        <a:graphic>
          <a:graphicData uri="http://schemas.openxmlformats.org/drawingml/2006/table">
            <a:tbl>
              <a:tblPr firstRow="1" bandRow="1">
                <a:tableStyleId>{5C22544A-7EE6-4342-B048-85BDC9FD1C3A}</a:tableStyleId>
              </a:tblPr>
              <a:tblGrid>
                <a:gridCol w="144000">
                  <a:extLst>
                    <a:ext uri="{9D8B030D-6E8A-4147-A177-3AD203B41FA5}">
                      <a16:colId xmlns:a16="http://schemas.microsoft.com/office/drawing/2014/main" val="3557183788"/>
                    </a:ext>
                  </a:extLst>
                </a:gridCol>
                <a:gridCol w="144000">
                  <a:extLst>
                    <a:ext uri="{9D8B030D-6E8A-4147-A177-3AD203B41FA5}">
                      <a16:colId xmlns:a16="http://schemas.microsoft.com/office/drawing/2014/main" val="3871316488"/>
                    </a:ext>
                  </a:extLst>
                </a:gridCol>
                <a:gridCol w="144000">
                  <a:extLst>
                    <a:ext uri="{9D8B030D-6E8A-4147-A177-3AD203B41FA5}">
                      <a16:colId xmlns:a16="http://schemas.microsoft.com/office/drawing/2014/main" val="2550956232"/>
                    </a:ext>
                  </a:extLst>
                </a:gridCol>
                <a:gridCol w="144000">
                  <a:extLst>
                    <a:ext uri="{9D8B030D-6E8A-4147-A177-3AD203B41FA5}">
                      <a16:colId xmlns:a16="http://schemas.microsoft.com/office/drawing/2014/main" val="1391318227"/>
                    </a:ext>
                  </a:extLst>
                </a:gridCol>
                <a:gridCol w="144000">
                  <a:extLst>
                    <a:ext uri="{9D8B030D-6E8A-4147-A177-3AD203B41FA5}">
                      <a16:colId xmlns:a16="http://schemas.microsoft.com/office/drawing/2014/main" val="2662168378"/>
                    </a:ext>
                  </a:extLst>
                </a:gridCol>
                <a:gridCol w="144000">
                  <a:extLst>
                    <a:ext uri="{9D8B030D-6E8A-4147-A177-3AD203B41FA5}">
                      <a16:colId xmlns:a16="http://schemas.microsoft.com/office/drawing/2014/main" val="609036797"/>
                    </a:ext>
                  </a:extLst>
                </a:gridCol>
                <a:gridCol w="144000">
                  <a:extLst>
                    <a:ext uri="{9D8B030D-6E8A-4147-A177-3AD203B41FA5}">
                      <a16:colId xmlns:a16="http://schemas.microsoft.com/office/drawing/2014/main" val="3687972093"/>
                    </a:ext>
                  </a:extLst>
                </a:gridCol>
                <a:gridCol w="144000">
                  <a:extLst>
                    <a:ext uri="{9D8B030D-6E8A-4147-A177-3AD203B41FA5}">
                      <a16:colId xmlns:a16="http://schemas.microsoft.com/office/drawing/2014/main" val="474073916"/>
                    </a:ext>
                  </a:extLst>
                </a:gridCol>
                <a:gridCol w="144000">
                  <a:extLst>
                    <a:ext uri="{9D8B030D-6E8A-4147-A177-3AD203B41FA5}">
                      <a16:colId xmlns:a16="http://schemas.microsoft.com/office/drawing/2014/main" val="1186812505"/>
                    </a:ext>
                  </a:extLst>
                </a:gridCol>
                <a:gridCol w="144000">
                  <a:extLst>
                    <a:ext uri="{9D8B030D-6E8A-4147-A177-3AD203B41FA5}">
                      <a16:colId xmlns:a16="http://schemas.microsoft.com/office/drawing/2014/main" val="3855898394"/>
                    </a:ext>
                  </a:extLst>
                </a:gridCol>
              </a:tblGrid>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97C8E"/>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B3BECD"/>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9E1EB"/>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D9E1EC"/>
                      </a:solid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D9E1EC"/>
                      </a:solidFill>
                      <a:prstDash val="solid"/>
                      <a:round/>
                      <a:headEnd type="none" w="med" len="med"/>
                      <a:tailEnd type="none" w="med" len="med"/>
                    </a:lnB>
                    <a:lnTlToBr w="12700" cmpd="sng">
                      <a:noFill/>
                      <a:prstDash val="solid"/>
                    </a:lnTlToBr>
                    <a:lnBlToTr w="12700" cmpd="sng">
                      <a:noFill/>
                      <a:prstDash val="solid"/>
                    </a:lnBlToTr>
                    <a:solidFill>
                      <a:srgbClr val="F2F6FA"/>
                    </a:solidFill>
                  </a:tcPr>
                </a:tc>
                <a:tc hMerge="1">
                  <a:txBody>
                    <a:bodyPr/>
                    <a:lstStyle/>
                    <a:p>
                      <a:endParaRPr lang="en-US"/>
                    </a:p>
                  </a:txBody>
                  <a:tcPr/>
                </a:tc>
                <a:extLst>
                  <a:ext uri="{0D108BD9-81ED-4DB2-BD59-A6C34878D82A}">
                    <a16:rowId xmlns:a16="http://schemas.microsoft.com/office/drawing/2014/main" val="2507771366"/>
                  </a:ext>
                </a:extLst>
              </a:tr>
              <a:tr h="72000">
                <a:tc gridSpan="2">
                  <a:txBody>
                    <a:bodyPr/>
                    <a:lstStyle/>
                    <a:p>
                      <a:pPr algn="ctr"/>
                      <a:endParaRPr lang="en-US" sz="1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006575328"/>
                  </a:ext>
                </a:extLst>
              </a:tr>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1215949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22470536"/>
                  </a:ext>
                </a:extLst>
              </a:tr>
              <a:tr h="288000">
                <a:tc gridSpan="2">
                  <a:txBody>
                    <a:bodyPr/>
                    <a:lstStyle/>
                    <a:p>
                      <a:endParaRPr lang="en-US" dirty="0"/>
                    </a:p>
                  </a:txBody>
                  <a:tcPr marL="0" marR="0" marT="0" marB="0">
                    <a:lnL w="76200" cap="flat" cmpd="sng" algn="ctr">
                      <a:no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extLst>
                  <a:ext uri="{0D108BD9-81ED-4DB2-BD59-A6C34878D82A}">
                    <a16:rowId xmlns:a16="http://schemas.microsoft.com/office/drawing/2014/main" val="1271587105"/>
                  </a:ext>
                </a:extLst>
              </a:tr>
              <a:tr h="288000">
                <a:tc gridSpan="2">
                  <a:txBody>
                    <a:bodyPr/>
                    <a:lstStyle/>
                    <a:p>
                      <a:endParaRPr lang="en-US" dirty="0"/>
                    </a:p>
                  </a:txBody>
                  <a:tcPr marL="0" marR="0" marT="0" marB="0">
                    <a:lnL w="76200"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5EC5D4"/>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A591BE"/>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D55200"/>
                    </a:solidFill>
                  </a:tcPr>
                </a:tc>
                <a:tc hMerge="1">
                  <a:txBody>
                    <a:bodyPr/>
                    <a:lstStyle/>
                    <a:p>
                      <a:endParaRPr lang="en-US"/>
                    </a:p>
                  </a:txBody>
                  <a:tcPr/>
                </a:tc>
                <a:extLst>
                  <a:ext uri="{0D108BD9-81ED-4DB2-BD59-A6C34878D82A}">
                    <a16:rowId xmlns:a16="http://schemas.microsoft.com/office/drawing/2014/main" val="123238233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68818685"/>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F7E16D"/>
                        </a:gs>
                        <a:gs pos="100000">
                          <a:srgbClr val="E0C223"/>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100000">
                          <a:srgbClr val="6AD6E5"/>
                        </a:gs>
                        <a:gs pos="0">
                          <a:srgbClr val="04ABC8"/>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AA98C3"/>
                        </a:gs>
                        <a:gs pos="100000">
                          <a:srgbClr val="6076BA"/>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C5CD59"/>
                        </a:gs>
                        <a:gs pos="100000">
                          <a:srgbClr val="9DA43C"/>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EB935C"/>
                        </a:gs>
                        <a:gs pos="35000">
                          <a:srgbClr val="D65200"/>
                        </a:gs>
                      </a:gsLst>
                      <a:lin ang="2700000" scaled="0"/>
                    </a:gradFill>
                  </a:tcPr>
                </a:tc>
                <a:tc hMerge="1">
                  <a:txBody>
                    <a:bodyPr/>
                    <a:lstStyle/>
                    <a:p>
                      <a:endParaRPr lang="en-US"/>
                    </a:p>
                  </a:txBody>
                  <a:tcPr/>
                </a:tc>
                <a:extLst>
                  <a:ext uri="{0D108BD9-81ED-4DB2-BD59-A6C34878D82A}">
                    <a16:rowId xmlns:a16="http://schemas.microsoft.com/office/drawing/2014/main" val="3795602441"/>
                  </a:ext>
                </a:extLst>
              </a:tr>
              <a:tr h="288000">
                <a:tc>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F7E16D"/>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AD6E5"/>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4ABC8"/>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AA98C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076BA"/>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9DA43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B935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65200"/>
                    </a:solidFill>
                  </a:tcPr>
                </a:tc>
                <a:extLst>
                  <a:ext uri="{0D108BD9-81ED-4DB2-BD59-A6C34878D82A}">
                    <a16:rowId xmlns:a16="http://schemas.microsoft.com/office/drawing/2014/main" val="2506871530"/>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50424333"/>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B4A3D"/>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F981A"/>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C640"/>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7C968"/>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2C963F"/>
                    </a:solidFill>
                  </a:tcPr>
                </a:tc>
                <a:tc hMerge="1">
                  <a:txBody>
                    <a:bodyPr/>
                    <a:lstStyle/>
                    <a:p>
                      <a:endParaRPr lang="en-US"/>
                    </a:p>
                  </a:txBody>
                  <a:tcPr/>
                </a:tc>
                <a:extLst>
                  <a:ext uri="{0D108BD9-81ED-4DB2-BD59-A6C34878D82A}">
                    <a16:rowId xmlns:a16="http://schemas.microsoft.com/office/drawing/2014/main" val="1289488421"/>
                  </a:ext>
                </a:extLst>
              </a:tr>
            </a:tbl>
          </a:graphicData>
        </a:graphic>
      </p:graphicFrame>
      <p:sp>
        <p:nvSpPr>
          <p:cNvPr id="5" name="TextBox 4">
            <a:hlinkClick r:id="rId23"/>
            <a:extLst>
              <a:ext uri="{FF2B5EF4-FFF2-40B4-BE49-F238E27FC236}">
                <a16:creationId xmlns:a16="http://schemas.microsoft.com/office/drawing/2014/main" id="{97451D23-9484-A5AC-6DE0-B05B1E0505F7}"/>
              </a:ext>
            </a:extLst>
          </p:cNvPr>
          <p:cNvSpPr txBox="1"/>
          <p:nvPr userDrawn="1"/>
        </p:nvSpPr>
        <p:spPr>
          <a:xfrm>
            <a:off x="12260945" y="4406201"/>
            <a:ext cx="1574597" cy="433196"/>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1" i="0" u="none" strike="noStrike" kern="1200" cap="none" spc="0" normalizeH="0" baseline="0" noProof="0" dirty="0">
                <a:ln>
                  <a:noFill/>
                </a:ln>
                <a:solidFill>
                  <a:schemeClr val="tx1">
                    <a:lumMod val="60000"/>
                    <a:lumOff val="40000"/>
                  </a:schemeClr>
                </a:solidFill>
                <a:effectLst/>
                <a:uLnTx/>
                <a:uFillTx/>
                <a:latin typeface="Calibri Bold"/>
                <a:ea typeface="+mn-ea"/>
                <a:cs typeface="+mn-cs"/>
              </a:rPr>
              <a:t>Master template version: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tx1">
                    <a:lumMod val="60000"/>
                    <a:lumOff val="40000"/>
                  </a:schemeClr>
                </a:solidFill>
                <a:effectLst/>
                <a:uLnTx/>
                <a:uFillTx/>
                <a:latin typeface="Calibri Regular"/>
                <a:ea typeface="+mn-ea"/>
                <a:cs typeface="+mn-cs"/>
              </a:rPr>
              <a:t>v20220729</a:t>
            </a:r>
            <a:endParaRPr lang="en-US" sz="1000" b="0" i="0" dirty="0">
              <a:solidFill>
                <a:schemeClr val="tx1">
                  <a:lumMod val="60000"/>
                  <a:lumOff val="40000"/>
                </a:schemeClr>
              </a:solidFill>
              <a:latin typeface="Calibri Regular"/>
            </a:endParaRPr>
          </a:p>
        </p:txBody>
      </p:sp>
      <p:sp>
        <p:nvSpPr>
          <p:cNvPr id="7" name="Rectangle 6">
            <a:extLst>
              <a:ext uri="{FF2B5EF4-FFF2-40B4-BE49-F238E27FC236}">
                <a16:creationId xmlns:a16="http://schemas.microsoft.com/office/drawing/2014/main" id="{499FC6F2-3923-4241-B710-1B30D0874A09}"/>
              </a:ext>
            </a:extLst>
          </p:cNvPr>
          <p:cNvSpPr/>
          <p:nvPr userDrawn="1"/>
        </p:nvSpPr>
        <p:spPr>
          <a:xfrm>
            <a:off x="0" y="-1"/>
            <a:ext cx="12192000" cy="6865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F04000-FB3A-6842-9B07-0251B414D6E4}"/>
              </a:ext>
            </a:extLst>
          </p:cNvPr>
          <p:cNvSpPr/>
          <p:nvPr userDrawn="1"/>
        </p:nvSpPr>
        <p:spPr>
          <a:xfrm>
            <a:off x="1526401" y="0"/>
            <a:ext cx="10665600" cy="85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5B13F74-C0BA-034D-B21E-2C17337F1FA4}"/>
              </a:ext>
            </a:extLst>
          </p:cNvPr>
          <p:cNvSpPr>
            <a:spLocks noGrp="1"/>
          </p:cNvSpPr>
          <p:nvPr>
            <p:ph type="body" idx="1"/>
          </p:nvPr>
        </p:nvSpPr>
        <p:spPr>
          <a:xfrm>
            <a:off x="523798" y="1360359"/>
            <a:ext cx="11231962" cy="49717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a:extLst>
              <a:ext uri="{FF2B5EF4-FFF2-40B4-BE49-F238E27FC236}">
                <a16:creationId xmlns:a16="http://schemas.microsoft.com/office/drawing/2014/main" id="{DEB3B1D5-38F6-744A-845D-D4D4BFD82B47}"/>
              </a:ext>
            </a:extLst>
          </p:cNvPr>
          <p:cNvSpPr>
            <a:spLocks noGrp="1"/>
          </p:cNvSpPr>
          <p:nvPr>
            <p:ph type="title"/>
          </p:nvPr>
        </p:nvSpPr>
        <p:spPr>
          <a:xfrm>
            <a:off x="1936800" y="277200"/>
            <a:ext cx="9810000" cy="284400"/>
          </a:xfrm>
          <a:prstGeom prst="rect">
            <a:avLst/>
          </a:prstGeom>
        </p:spPr>
        <p:txBody>
          <a:bodyPr wrap="square" lIns="0" tIns="0" rIns="0" bIns="0" anchor="t">
            <a:noAutofit/>
          </a:bodyPr>
          <a:lstStyle/>
          <a:p>
            <a:pPr marL="228600" lvl="0" indent="-228600">
              <a:spcBef>
                <a:spcPts val="1000"/>
              </a:spcBef>
              <a:buFont typeface="Arial"/>
            </a:pPr>
            <a:r>
              <a:rPr lang="en-US"/>
              <a:t>Click to edit Master title style</a:t>
            </a:r>
            <a:endParaRPr lang="en-US" dirty="0"/>
          </a:p>
        </p:txBody>
      </p:sp>
      <p:sp>
        <p:nvSpPr>
          <p:cNvPr id="44" name="Slide Number Placeholder 5">
            <a:extLst>
              <a:ext uri="{FF2B5EF4-FFF2-40B4-BE49-F238E27FC236}">
                <a16:creationId xmlns:a16="http://schemas.microsoft.com/office/drawing/2014/main" id="{61D04E9C-E586-B24A-97EA-062E3E2A73A9}"/>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spAutoFit/>
          </a:bodyP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58" name="TextBox 57">
            <a:extLst>
              <a:ext uri="{FF2B5EF4-FFF2-40B4-BE49-F238E27FC236}">
                <a16:creationId xmlns:a16="http://schemas.microsoft.com/office/drawing/2014/main" id="{2068D9D8-6BDF-E84E-92C4-860CA2E281CA}"/>
              </a:ext>
            </a:extLst>
          </p:cNvPr>
          <p:cNvSpPr txBox="1"/>
          <p:nvPr userDrawn="1"/>
        </p:nvSpPr>
        <p:spPr>
          <a:xfrm>
            <a:off x="-1228363" y="-303006"/>
            <a:ext cx="1228362" cy="1658286"/>
          </a:xfrm>
          <a:prstGeom prst="rect">
            <a:avLst/>
          </a:prstGeom>
          <a:gradFill>
            <a:gsLst>
              <a:gs pos="53000">
                <a:schemeClr val="tx1">
                  <a:lumMod val="40000"/>
                  <a:lumOff val="60000"/>
                  <a:alpha val="0"/>
                </a:schemeClr>
              </a:gs>
              <a:gs pos="100000">
                <a:schemeClr val="tx1">
                  <a:lumMod val="40000"/>
                  <a:lumOff val="60000"/>
                  <a:alpha val="70000"/>
                </a:schemeClr>
              </a:gs>
            </a:gsLst>
            <a:lin ang="2400000" scaled="0"/>
          </a:gradFill>
        </p:spPr>
        <p:txBody>
          <a:bodyPr wrap="square" rtlCol="0" anchor="b">
            <a:noAutofit/>
          </a:bodyPr>
          <a:lstStyle/>
          <a:p>
            <a:pPr algn="l"/>
            <a:r>
              <a:rPr lang="en-US" sz="900" b="1" i="0" dirty="0">
                <a:solidFill>
                  <a:schemeClr val="tx1">
                    <a:alpha val="70000"/>
                  </a:schemeClr>
                </a:solidFill>
                <a:latin typeface="Calibri Bold"/>
              </a:rPr>
              <a:t>NO CONTENT HERE</a:t>
            </a:r>
          </a:p>
        </p:txBody>
      </p:sp>
      <p:sp>
        <p:nvSpPr>
          <p:cNvPr id="60" name="TextBox 59">
            <a:extLst>
              <a:ext uri="{FF2B5EF4-FFF2-40B4-BE49-F238E27FC236}">
                <a16:creationId xmlns:a16="http://schemas.microsoft.com/office/drawing/2014/main" id="{D66DECB5-D39A-5146-B4F8-F6AE03D6367F}"/>
              </a:ext>
            </a:extLst>
          </p:cNvPr>
          <p:cNvSpPr txBox="1"/>
          <p:nvPr userDrawn="1"/>
        </p:nvSpPr>
        <p:spPr>
          <a:xfrm>
            <a:off x="-301318" y="-372507"/>
            <a:ext cx="826141" cy="369332"/>
          </a:xfrm>
          <a:prstGeom prst="rect">
            <a:avLst/>
          </a:prstGeom>
          <a:gradFill>
            <a:gsLst>
              <a:gs pos="60000">
                <a:schemeClr val="tx1">
                  <a:lumMod val="40000"/>
                  <a:lumOff val="60000"/>
                  <a:alpha val="0"/>
                </a:schemeClr>
              </a:gs>
              <a:gs pos="100000">
                <a:schemeClr val="tx1">
                  <a:lumMod val="40000"/>
                  <a:lumOff val="60000"/>
                  <a:alpha val="70000"/>
                </a:schemeClr>
              </a:gs>
            </a:gsLst>
            <a:lin ang="30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80" name="Triangle 79">
            <a:extLst>
              <a:ext uri="{FF2B5EF4-FFF2-40B4-BE49-F238E27FC236}">
                <a16:creationId xmlns:a16="http://schemas.microsoft.com/office/drawing/2014/main" id="{F11C372E-FF74-1C46-AC9A-9C6FAC6B5901}"/>
              </a:ext>
            </a:extLst>
          </p:cNvPr>
          <p:cNvSpPr/>
          <p:nvPr userDrawn="1"/>
        </p:nvSpPr>
        <p:spPr>
          <a:xfrm rot="16200000">
            <a:off x="313381" y="-15883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a:extLst>
              <a:ext uri="{FF2B5EF4-FFF2-40B4-BE49-F238E27FC236}">
                <a16:creationId xmlns:a16="http://schemas.microsoft.com/office/drawing/2014/main" id="{C37BE910-150E-F547-AA99-B012E5B28DE1}"/>
              </a:ext>
            </a:extLst>
          </p:cNvPr>
          <p:cNvSpPr/>
          <p:nvPr userDrawn="1"/>
        </p:nvSpPr>
        <p:spPr>
          <a:xfrm>
            <a:off x="12191262" y="1535801"/>
            <a:ext cx="1644280" cy="360000"/>
          </a:xfrm>
          <a:custGeom>
            <a:avLst/>
            <a:gdLst>
              <a:gd name="connsiteX0" fmla="*/ 0 w 1644280"/>
              <a:gd name="connsiteY0" fmla="*/ 0 h 360000"/>
              <a:gd name="connsiteX1" fmla="*/ 1584279 w 1644280"/>
              <a:gd name="connsiteY1" fmla="*/ 0 h 360000"/>
              <a:gd name="connsiteX2" fmla="*/ 1644280 w 1644280"/>
              <a:gd name="connsiteY2" fmla="*/ 60001 h 360000"/>
              <a:gd name="connsiteX3" fmla="*/ 1644280 w 1644280"/>
              <a:gd name="connsiteY3" fmla="*/ 299999 h 360000"/>
              <a:gd name="connsiteX4" fmla="*/ 1584279 w 1644280"/>
              <a:gd name="connsiteY4" fmla="*/ 360000 h 360000"/>
              <a:gd name="connsiteX5" fmla="*/ 0 w 1644280"/>
              <a:gd name="connsiteY5"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4280" h="360000">
                <a:moveTo>
                  <a:pt x="0" y="0"/>
                </a:moveTo>
                <a:lnTo>
                  <a:pt x="1584279" y="0"/>
                </a:lnTo>
                <a:cubicBezTo>
                  <a:pt x="1617417" y="0"/>
                  <a:pt x="1644280" y="26863"/>
                  <a:pt x="1644280" y="60001"/>
                </a:cubicBezTo>
                <a:lnTo>
                  <a:pt x="1644280" y="299999"/>
                </a:lnTo>
                <a:cubicBezTo>
                  <a:pt x="1644280" y="333137"/>
                  <a:pt x="1617417" y="360000"/>
                  <a:pt x="1584279" y="360000"/>
                </a:cubicBezTo>
                <a:lnTo>
                  <a:pt x="0" y="360000"/>
                </a:lnTo>
                <a:close/>
              </a:path>
            </a:pathLst>
          </a:custGeom>
          <a:gradFill>
            <a:gsLst>
              <a:gs pos="100000">
                <a:schemeClr val="accent1">
                  <a:alpha val="85000"/>
                </a:schemeClr>
              </a:gs>
              <a:gs pos="4000">
                <a:schemeClr val="accent1">
                  <a:alpha val="70000"/>
                </a:schemeClr>
              </a:gs>
              <a:gs pos="0">
                <a:srgbClr val="17323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rtlCol="0" anchor="ctr">
            <a:noAutofit/>
          </a:bodyPr>
          <a:lstStyle/>
          <a:p>
            <a:pPr lvl="0"/>
            <a:r>
              <a:rPr lang="en-US" sz="1000" b="1" i="0" dirty="0">
                <a:solidFill>
                  <a:schemeClr val="bg1"/>
                </a:solidFill>
                <a:latin typeface="Calibri Bold"/>
              </a:rPr>
              <a:t>SIG COLOR </a:t>
            </a:r>
            <a:r>
              <a:rPr lang="en-US" sz="1000" b="0" i="0" dirty="0">
                <a:solidFill>
                  <a:schemeClr val="bg1"/>
                </a:solidFill>
                <a:latin typeface="Calibri Bold"/>
              </a:rPr>
              <a:t>PALETTE</a:t>
            </a:r>
          </a:p>
        </p:txBody>
      </p:sp>
      <p:sp>
        <p:nvSpPr>
          <p:cNvPr id="87" name="TextBox 86">
            <a:extLst>
              <a:ext uri="{FF2B5EF4-FFF2-40B4-BE49-F238E27FC236}">
                <a16:creationId xmlns:a16="http://schemas.microsoft.com/office/drawing/2014/main" id="{20CBF917-BBFA-154F-AE49-00C72A97DC4D}"/>
              </a:ext>
            </a:extLst>
          </p:cNvPr>
          <p:cNvSpPr txBox="1"/>
          <p:nvPr userDrawn="1"/>
        </p:nvSpPr>
        <p:spPr>
          <a:xfrm>
            <a:off x="12261348" y="3358336"/>
            <a:ext cx="1432427" cy="268253"/>
          </a:xfrm>
          <a:prstGeom prst="rect">
            <a:avLst/>
          </a:prstGeom>
          <a:noFill/>
          <a:effectLst/>
        </p:spPr>
        <p:txBody>
          <a:bodyPr wrap="square" rtlCol="0" anchor="ctr">
            <a:noAutofit/>
          </a:bodyPr>
          <a:lstStyle/>
          <a:p>
            <a:pPr algn="l"/>
            <a:r>
              <a:rPr lang="en-US" sz="1000" b="1" i="0">
                <a:solidFill>
                  <a:schemeClr val="bg1"/>
                </a:solidFill>
                <a:latin typeface="Calibri Bold"/>
              </a:rPr>
              <a:t>Gradients</a:t>
            </a:r>
            <a:endParaRPr lang="en-US" sz="1000" b="1" i="0" dirty="0">
              <a:solidFill>
                <a:schemeClr val="bg1"/>
              </a:solidFill>
              <a:latin typeface="Calibri Bold"/>
            </a:endParaRPr>
          </a:p>
        </p:txBody>
      </p:sp>
      <p:sp>
        <p:nvSpPr>
          <p:cNvPr id="88" name="TextBox 87">
            <a:extLst>
              <a:ext uri="{FF2B5EF4-FFF2-40B4-BE49-F238E27FC236}">
                <a16:creationId xmlns:a16="http://schemas.microsoft.com/office/drawing/2014/main" id="{D3190199-C1C2-0549-B59C-931BCAB1B18A}"/>
              </a:ext>
            </a:extLst>
          </p:cNvPr>
          <p:cNvSpPr txBox="1"/>
          <p:nvPr userDrawn="1"/>
        </p:nvSpPr>
        <p:spPr>
          <a:xfrm>
            <a:off x="12261350" y="1990137"/>
            <a:ext cx="777584" cy="276999"/>
          </a:xfrm>
          <a:prstGeom prst="rect">
            <a:avLst/>
          </a:prstGeom>
          <a:noFill/>
          <a:effectLst/>
        </p:spPr>
        <p:txBody>
          <a:bodyPr wrap="square" rtlCol="0" anchor="ctr">
            <a:noAutofit/>
          </a:bodyPr>
          <a:lstStyle/>
          <a:p>
            <a:pPr algn="l"/>
            <a:r>
              <a:rPr lang="en-US" sz="1000" b="1" i="0">
                <a:solidFill>
                  <a:schemeClr val="bg1"/>
                </a:solidFill>
                <a:latin typeface="Calibri Bold"/>
              </a:rPr>
              <a:t>Grey tones</a:t>
            </a:r>
            <a:endParaRPr lang="en-US" sz="1000" b="1" i="0" dirty="0">
              <a:solidFill>
                <a:schemeClr val="bg1"/>
              </a:solidFill>
              <a:latin typeface="Calibri Bold"/>
            </a:endParaRPr>
          </a:p>
        </p:txBody>
      </p:sp>
      <p:sp>
        <p:nvSpPr>
          <p:cNvPr id="89" name="TextBox 88">
            <a:extLst>
              <a:ext uri="{FF2B5EF4-FFF2-40B4-BE49-F238E27FC236}">
                <a16:creationId xmlns:a16="http://schemas.microsoft.com/office/drawing/2014/main" id="{0A2C8420-18BB-7B4C-A8CE-24531816B381}"/>
              </a:ext>
            </a:extLst>
          </p:cNvPr>
          <p:cNvSpPr txBox="1"/>
          <p:nvPr userDrawn="1"/>
        </p:nvSpPr>
        <p:spPr>
          <a:xfrm>
            <a:off x="12255293" y="2341826"/>
            <a:ext cx="1914733" cy="276999"/>
          </a:xfrm>
          <a:prstGeom prst="rect">
            <a:avLst/>
          </a:prstGeom>
          <a:noFill/>
          <a:effectLst/>
        </p:spPr>
        <p:txBody>
          <a:bodyPr wrap="square" rtlCol="0" anchor="ctr">
            <a:noAutofit/>
          </a:bodyPr>
          <a:lstStyle/>
          <a:p>
            <a:pPr algn="l"/>
            <a:r>
              <a:rPr lang="en-US" sz="1000" b="1" i="0">
                <a:solidFill>
                  <a:schemeClr val="bg1"/>
                </a:solidFill>
                <a:latin typeface="Calibri Bold"/>
              </a:rPr>
              <a:t>Text colors light bg</a:t>
            </a:r>
            <a:endParaRPr lang="en-US" sz="1000" b="1" i="0" dirty="0">
              <a:solidFill>
                <a:schemeClr val="bg1"/>
              </a:solidFill>
              <a:latin typeface="Calibri Bold"/>
            </a:endParaRPr>
          </a:p>
        </p:txBody>
      </p:sp>
      <p:sp>
        <p:nvSpPr>
          <p:cNvPr id="90" name="TextBox 89">
            <a:extLst>
              <a:ext uri="{FF2B5EF4-FFF2-40B4-BE49-F238E27FC236}">
                <a16:creationId xmlns:a16="http://schemas.microsoft.com/office/drawing/2014/main" id="{C0C230F0-D526-6C4F-9E43-2F708FEF06D1}"/>
              </a:ext>
            </a:extLst>
          </p:cNvPr>
          <p:cNvSpPr txBox="1"/>
          <p:nvPr userDrawn="1"/>
        </p:nvSpPr>
        <p:spPr>
          <a:xfrm>
            <a:off x="12255293" y="2703535"/>
            <a:ext cx="1478852" cy="276999"/>
          </a:xfrm>
          <a:prstGeom prst="rect">
            <a:avLst/>
          </a:prstGeom>
          <a:noFill/>
          <a:effectLst/>
        </p:spPr>
        <p:txBody>
          <a:bodyPr wrap="square" rtlCol="0" anchor="ctr">
            <a:noAutofit/>
          </a:bodyPr>
          <a:lstStyle/>
          <a:p>
            <a:pPr algn="l"/>
            <a:r>
              <a:rPr lang="en-US" sz="1000" b="1" i="0">
                <a:solidFill>
                  <a:schemeClr val="bg1"/>
                </a:solidFill>
                <a:latin typeface="Calibri Bold"/>
              </a:rPr>
              <a:t>Adjusted PPT colors</a:t>
            </a:r>
            <a:endParaRPr lang="en-US" sz="1000" b="1" i="0" dirty="0">
              <a:solidFill>
                <a:schemeClr val="bg1"/>
              </a:solidFill>
              <a:latin typeface="Calibri Bold"/>
            </a:endParaRPr>
          </a:p>
        </p:txBody>
      </p:sp>
      <p:sp>
        <p:nvSpPr>
          <p:cNvPr id="91" name="TextBox 90">
            <a:extLst>
              <a:ext uri="{FF2B5EF4-FFF2-40B4-BE49-F238E27FC236}">
                <a16:creationId xmlns:a16="http://schemas.microsoft.com/office/drawing/2014/main" id="{266F376A-0B7A-B448-B37D-0C09B74FA9CF}"/>
              </a:ext>
            </a:extLst>
          </p:cNvPr>
          <p:cNvSpPr txBox="1"/>
          <p:nvPr userDrawn="1"/>
        </p:nvSpPr>
        <p:spPr>
          <a:xfrm>
            <a:off x="12299254" y="2974539"/>
            <a:ext cx="1316722" cy="276999"/>
          </a:xfrm>
          <a:prstGeom prst="rect">
            <a:avLst/>
          </a:prstGeom>
          <a:noFill/>
          <a:effectLst/>
        </p:spPr>
        <p:txBody>
          <a:bodyPr wrap="square" rtlCol="0" anchor="ctr">
            <a:noAutofit/>
          </a:bodyPr>
          <a:lstStyle/>
          <a:p>
            <a:pPr algn="l"/>
            <a:r>
              <a:rPr lang="en-US" sz="1000" b="1" i="0">
                <a:solidFill>
                  <a:schemeClr val="bg1"/>
                </a:solidFill>
                <a:latin typeface="Calibri Bold"/>
              </a:rPr>
              <a:t>Default SIG colors</a:t>
            </a:r>
            <a:endParaRPr lang="en-US" sz="1000" b="1" i="0" dirty="0">
              <a:solidFill>
                <a:schemeClr val="bg1"/>
              </a:solidFill>
              <a:latin typeface="Calibri Bold"/>
            </a:endParaRPr>
          </a:p>
        </p:txBody>
      </p:sp>
      <p:sp>
        <p:nvSpPr>
          <p:cNvPr id="92" name="TextBox 91">
            <a:extLst>
              <a:ext uri="{FF2B5EF4-FFF2-40B4-BE49-F238E27FC236}">
                <a16:creationId xmlns:a16="http://schemas.microsoft.com/office/drawing/2014/main" id="{F446E0B7-64D4-2F4F-AD07-A36525F701FD}"/>
              </a:ext>
            </a:extLst>
          </p:cNvPr>
          <p:cNvSpPr txBox="1"/>
          <p:nvPr userDrawn="1"/>
        </p:nvSpPr>
        <p:spPr>
          <a:xfrm>
            <a:off x="12255294" y="4008901"/>
            <a:ext cx="1003261" cy="276999"/>
          </a:xfrm>
          <a:prstGeom prst="rect">
            <a:avLst/>
          </a:prstGeom>
          <a:noFill/>
          <a:effectLst/>
        </p:spPr>
        <p:txBody>
          <a:bodyPr wrap="square" rtlCol="0" anchor="ctr">
            <a:noAutofit/>
          </a:bodyPr>
          <a:lstStyle/>
          <a:p>
            <a:pPr algn="l"/>
            <a:r>
              <a:rPr lang="en-US" sz="1000" b="1" i="0" dirty="0">
                <a:solidFill>
                  <a:schemeClr val="bg1"/>
                </a:solidFill>
                <a:latin typeface="Calibri Bold"/>
              </a:rPr>
              <a:t>Signal colors</a:t>
            </a:r>
          </a:p>
        </p:txBody>
      </p:sp>
      <p:sp>
        <p:nvSpPr>
          <p:cNvPr id="94" name="Triangle 93">
            <a:extLst>
              <a:ext uri="{FF2B5EF4-FFF2-40B4-BE49-F238E27FC236}">
                <a16:creationId xmlns:a16="http://schemas.microsoft.com/office/drawing/2014/main" id="{95EA91EB-DF88-DC4C-8867-A6E89E2C68C6}"/>
              </a:ext>
            </a:extLst>
          </p:cNvPr>
          <p:cNvSpPr/>
          <p:nvPr userDrawn="1"/>
        </p:nvSpPr>
        <p:spPr>
          <a:xfrm>
            <a:off x="-178692"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23730BB1-9B79-EB43-8C9B-DD4E1F8DAD52}"/>
              </a:ext>
            </a:extLst>
          </p:cNvPr>
          <p:cNvCxnSpPr>
            <a:cxnSpLocks/>
          </p:cNvCxnSpPr>
          <p:nvPr userDrawn="1"/>
        </p:nvCxnSpPr>
        <p:spPr>
          <a:xfrm>
            <a:off x="517893" y="-299831"/>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F3CBACC-10D2-674D-8DF2-97BE380A1038}"/>
              </a:ext>
            </a:extLst>
          </p:cNvPr>
          <p:cNvCxnSpPr>
            <a:cxnSpLocks/>
          </p:cNvCxnSpPr>
          <p:nvPr userDrawn="1"/>
        </p:nvCxnSpPr>
        <p:spPr>
          <a:xfrm flipH="1">
            <a:off x="-1179871" y="1352986"/>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8AB2E3C-062E-554B-991E-0F04B3480EAB}"/>
              </a:ext>
            </a:extLst>
          </p:cNvPr>
          <p:cNvSpPr txBox="1"/>
          <p:nvPr userDrawn="1"/>
        </p:nvSpPr>
        <p:spPr>
          <a:xfrm>
            <a:off x="-1228363" y="6332096"/>
            <a:ext cx="1228362" cy="533854"/>
          </a:xfrm>
          <a:prstGeom prst="rect">
            <a:avLst/>
          </a:prstGeom>
          <a:gradFill>
            <a:gsLst>
              <a:gs pos="56000">
                <a:schemeClr val="tx1">
                  <a:lumMod val="40000"/>
                  <a:lumOff val="60000"/>
                  <a:alpha val="0"/>
                </a:schemeClr>
              </a:gs>
              <a:gs pos="100000">
                <a:schemeClr val="tx1">
                  <a:lumMod val="40000"/>
                  <a:lumOff val="60000"/>
                  <a:alpha val="70000"/>
                </a:schemeClr>
              </a:gs>
            </a:gsLst>
            <a:lin ang="18000000" scaled="0"/>
          </a:gradFill>
        </p:spPr>
        <p:txBody>
          <a:bodyPr wrap="square" rtlCol="0" anchor="t">
            <a:noAutofit/>
          </a:bodyPr>
          <a:lstStyle/>
          <a:p>
            <a:pPr algn="l"/>
            <a:r>
              <a:rPr lang="en-US" sz="900" b="1" i="0" dirty="0">
                <a:solidFill>
                  <a:schemeClr val="tx1">
                    <a:alpha val="70000"/>
                  </a:schemeClr>
                </a:solidFill>
                <a:latin typeface="Calibri Bold"/>
              </a:rPr>
              <a:t>NO CONTENT HERE</a:t>
            </a:r>
          </a:p>
        </p:txBody>
      </p:sp>
      <p:sp>
        <p:nvSpPr>
          <p:cNvPr id="98" name="Triangle 97">
            <a:extLst>
              <a:ext uri="{FF2B5EF4-FFF2-40B4-BE49-F238E27FC236}">
                <a16:creationId xmlns:a16="http://schemas.microsoft.com/office/drawing/2014/main" id="{11579231-7E59-274F-85B7-5EF4619636F1}"/>
              </a:ext>
            </a:extLst>
          </p:cNvPr>
          <p:cNvSpPr/>
          <p:nvPr userDrawn="1"/>
        </p:nvSpPr>
        <p:spPr>
          <a:xfrm flipV="1">
            <a:off x="-178692"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45E706FE-9CC7-DB4A-94D2-5B4F0983B282}"/>
              </a:ext>
            </a:extLst>
          </p:cNvPr>
          <p:cNvCxnSpPr>
            <a:cxnSpLocks/>
          </p:cNvCxnSpPr>
          <p:nvPr userDrawn="1"/>
        </p:nvCxnSpPr>
        <p:spPr>
          <a:xfrm flipH="1">
            <a:off x="-1179871" y="6336930"/>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2D8030A-24DD-F24C-B561-91D005086F32}"/>
              </a:ext>
            </a:extLst>
          </p:cNvPr>
          <p:cNvSpPr txBox="1"/>
          <p:nvPr userDrawn="1"/>
        </p:nvSpPr>
        <p:spPr>
          <a:xfrm>
            <a:off x="-301318" y="6865950"/>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89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01" name="Triangle 100">
            <a:extLst>
              <a:ext uri="{FF2B5EF4-FFF2-40B4-BE49-F238E27FC236}">
                <a16:creationId xmlns:a16="http://schemas.microsoft.com/office/drawing/2014/main" id="{FAF50A31-8A21-194A-AACD-F93E3F7DDBA2}"/>
              </a:ext>
            </a:extLst>
          </p:cNvPr>
          <p:cNvSpPr/>
          <p:nvPr userDrawn="1"/>
        </p:nvSpPr>
        <p:spPr>
          <a:xfrm rot="16200000">
            <a:off x="313381" y="7083822"/>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EA568D93-8F76-1F47-8432-E5BA84BD883F}"/>
              </a:ext>
            </a:extLst>
          </p:cNvPr>
          <p:cNvCxnSpPr>
            <a:cxnSpLocks/>
          </p:cNvCxnSpPr>
          <p:nvPr userDrawn="1"/>
        </p:nvCxnSpPr>
        <p:spPr>
          <a:xfrm>
            <a:off x="517893" y="68876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A5E9F19-F0DD-8D49-906A-3B4B9F498BE0}"/>
              </a:ext>
            </a:extLst>
          </p:cNvPr>
          <p:cNvSpPr txBox="1"/>
          <p:nvPr userDrawn="1"/>
        </p:nvSpPr>
        <p:spPr>
          <a:xfrm>
            <a:off x="12197109" y="-7624"/>
            <a:ext cx="1256301" cy="1362904"/>
          </a:xfrm>
          <a:prstGeom prst="rect">
            <a:avLst/>
          </a:prstGeom>
          <a:gradFill>
            <a:gsLst>
              <a:gs pos="53000">
                <a:schemeClr val="tx1">
                  <a:lumMod val="40000"/>
                  <a:lumOff val="60000"/>
                  <a:alpha val="0"/>
                </a:schemeClr>
              </a:gs>
              <a:gs pos="100000">
                <a:schemeClr val="tx1">
                  <a:lumMod val="40000"/>
                  <a:lumOff val="60000"/>
                  <a:alpha val="70000"/>
                </a:schemeClr>
              </a:gs>
            </a:gsLst>
            <a:lin ang="8400000" scaled="0"/>
          </a:gradFill>
        </p:spPr>
        <p:txBody>
          <a:bodyPr wrap="square" rtlCol="0" anchor="b">
            <a:noAutofit/>
          </a:bodyPr>
          <a:lstStyle/>
          <a:p>
            <a:pPr algn="l"/>
            <a:r>
              <a:rPr lang="en-US" sz="900" b="1" i="0" dirty="0">
                <a:solidFill>
                  <a:schemeClr val="tx1">
                    <a:alpha val="70000"/>
                  </a:schemeClr>
                </a:solidFill>
                <a:latin typeface="Calibri Bold"/>
              </a:rPr>
              <a:t>      NO CONTENT HERE</a:t>
            </a:r>
          </a:p>
        </p:txBody>
      </p:sp>
      <p:sp>
        <p:nvSpPr>
          <p:cNvPr id="104" name="Triangle 103">
            <a:extLst>
              <a:ext uri="{FF2B5EF4-FFF2-40B4-BE49-F238E27FC236}">
                <a16:creationId xmlns:a16="http://schemas.microsoft.com/office/drawing/2014/main" id="{26D0B294-32A3-6E48-A0F8-F348E1C5475D}"/>
              </a:ext>
            </a:extLst>
          </p:cNvPr>
          <p:cNvSpPr/>
          <p:nvPr userDrawn="1"/>
        </p:nvSpPr>
        <p:spPr>
          <a:xfrm>
            <a:off x="12278571"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25C59B47-1A1E-E048-B3C7-1674CBF00BA4}"/>
              </a:ext>
            </a:extLst>
          </p:cNvPr>
          <p:cNvCxnSpPr>
            <a:cxnSpLocks/>
          </p:cNvCxnSpPr>
          <p:nvPr userDrawn="1"/>
        </p:nvCxnSpPr>
        <p:spPr>
          <a:xfrm flipH="1">
            <a:off x="12206176" y="1352986"/>
            <a:ext cx="1141114" cy="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1C1F5FB-91A2-734D-A19C-C1FBD5BA6428}"/>
              </a:ext>
            </a:extLst>
          </p:cNvPr>
          <p:cNvSpPr txBox="1"/>
          <p:nvPr userDrawn="1"/>
        </p:nvSpPr>
        <p:spPr>
          <a:xfrm>
            <a:off x="12197109" y="6332096"/>
            <a:ext cx="1256301" cy="533854"/>
          </a:xfrm>
          <a:prstGeom prst="rect">
            <a:avLst/>
          </a:prstGeom>
          <a:gradFill>
            <a:gsLst>
              <a:gs pos="56000">
                <a:schemeClr val="tx1">
                  <a:lumMod val="40000"/>
                  <a:lumOff val="60000"/>
                  <a:alpha val="0"/>
                </a:schemeClr>
              </a:gs>
              <a:gs pos="100000">
                <a:schemeClr val="tx1">
                  <a:lumMod val="40000"/>
                  <a:lumOff val="60000"/>
                  <a:alpha val="70000"/>
                </a:schemeClr>
              </a:gs>
            </a:gsLst>
            <a:lin ang="14400000" scaled="0"/>
          </a:gradFill>
        </p:spPr>
        <p:txBody>
          <a:bodyPr wrap="square" rtlCol="0" anchor="t">
            <a:noAutofit/>
          </a:bodyPr>
          <a:lstStyle/>
          <a:p>
            <a:pPr algn="l"/>
            <a:r>
              <a:rPr lang="en-US" sz="900" b="1" i="0" dirty="0">
                <a:solidFill>
                  <a:schemeClr val="tx1">
                    <a:alpha val="70000"/>
                  </a:schemeClr>
                </a:solidFill>
                <a:latin typeface="Calibri Bold"/>
              </a:rPr>
              <a:t>      NO CONTENT HERE</a:t>
            </a:r>
          </a:p>
        </p:txBody>
      </p:sp>
      <p:sp>
        <p:nvSpPr>
          <p:cNvPr id="107" name="Triangle 106">
            <a:extLst>
              <a:ext uri="{FF2B5EF4-FFF2-40B4-BE49-F238E27FC236}">
                <a16:creationId xmlns:a16="http://schemas.microsoft.com/office/drawing/2014/main" id="{DE0C5951-F714-9C44-8682-C724B5FE1100}"/>
              </a:ext>
            </a:extLst>
          </p:cNvPr>
          <p:cNvSpPr/>
          <p:nvPr userDrawn="1"/>
        </p:nvSpPr>
        <p:spPr>
          <a:xfrm flipV="1">
            <a:off x="12278571"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1B6EB480-EA98-0A40-89A3-61F487FE4C85}"/>
              </a:ext>
            </a:extLst>
          </p:cNvPr>
          <p:cNvCxnSpPr>
            <a:cxnSpLocks/>
          </p:cNvCxnSpPr>
          <p:nvPr userDrawn="1"/>
        </p:nvCxnSpPr>
        <p:spPr>
          <a:xfrm flipH="1">
            <a:off x="12206176" y="6329115"/>
            <a:ext cx="113374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D8FDB07-3CA8-1B45-A406-77809CF8B74B}"/>
              </a:ext>
            </a:extLst>
          </p:cNvPr>
          <p:cNvSpPr txBox="1"/>
          <p:nvPr userDrawn="1"/>
        </p:nvSpPr>
        <p:spPr>
          <a:xfrm>
            <a:off x="11753369" y="-369332"/>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84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0" name="Triangle 109">
            <a:extLst>
              <a:ext uri="{FF2B5EF4-FFF2-40B4-BE49-F238E27FC236}">
                <a16:creationId xmlns:a16="http://schemas.microsoft.com/office/drawing/2014/main" id="{3B56AC1A-0522-8447-B54E-A3B921BE61CA}"/>
              </a:ext>
            </a:extLst>
          </p:cNvPr>
          <p:cNvSpPr/>
          <p:nvPr userDrawn="1"/>
        </p:nvSpPr>
        <p:spPr>
          <a:xfrm rot="5400000" flipH="1">
            <a:off x="11831127" y="-158835"/>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297B4272-1DA3-CD44-8357-76391CEA3A5F}"/>
              </a:ext>
            </a:extLst>
          </p:cNvPr>
          <p:cNvCxnSpPr>
            <a:cxnSpLocks/>
          </p:cNvCxnSpPr>
          <p:nvPr userDrawn="1"/>
        </p:nvCxnSpPr>
        <p:spPr>
          <a:xfrm>
            <a:off x="11748091" y="-303006"/>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8127C6C-4883-104A-B1C6-B43ADDFA08D8}"/>
              </a:ext>
            </a:extLst>
          </p:cNvPr>
          <p:cNvSpPr txBox="1"/>
          <p:nvPr userDrawn="1"/>
        </p:nvSpPr>
        <p:spPr>
          <a:xfrm>
            <a:off x="11753369" y="6873324"/>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32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3" name="Triangle 112">
            <a:extLst>
              <a:ext uri="{FF2B5EF4-FFF2-40B4-BE49-F238E27FC236}">
                <a16:creationId xmlns:a16="http://schemas.microsoft.com/office/drawing/2014/main" id="{5E23F091-2253-9A46-A773-B6E33A4E19DA}"/>
              </a:ext>
            </a:extLst>
          </p:cNvPr>
          <p:cNvSpPr/>
          <p:nvPr userDrawn="1"/>
        </p:nvSpPr>
        <p:spPr>
          <a:xfrm rot="5400000" flipH="1">
            <a:off x="11831127" y="7083821"/>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ED939B88-4AB8-874C-A524-9CF7AB4C7AE2}"/>
              </a:ext>
            </a:extLst>
          </p:cNvPr>
          <p:cNvCxnSpPr>
            <a:cxnSpLocks/>
          </p:cNvCxnSpPr>
          <p:nvPr userDrawn="1"/>
        </p:nvCxnSpPr>
        <p:spPr>
          <a:xfrm>
            <a:off x="11748091" y="68749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808"/>
      </p:ext>
    </p:extLst>
  </p:cSld>
  <p:clrMap bg1="lt1" tx1="dk1" bg2="lt2" tx2="dk2" accent1="accent1" accent2="accent2" accent3="accent3" accent4="accent4" accent5="accent5" accent6="accent6" hlink="hlink" folHlink="folHlink"/>
  <p:sldLayoutIdLst>
    <p:sldLayoutId id="2147483703" r:id="rId1"/>
    <p:sldLayoutId id="2147483662" r:id="rId2"/>
    <p:sldLayoutId id="2147483673" r:id="rId3"/>
    <p:sldLayoutId id="2147483713" r:id="rId4"/>
    <p:sldLayoutId id="2147483714" r:id="rId5"/>
    <p:sldLayoutId id="2147483668" r:id="rId6"/>
    <p:sldLayoutId id="2147483720" r:id="rId7"/>
    <p:sldLayoutId id="2147483719" r:id="rId8"/>
    <p:sldLayoutId id="2147483661" r:id="rId9"/>
    <p:sldLayoutId id="2147483664" r:id="rId10"/>
    <p:sldLayoutId id="2147483692" r:id="rId11"/>
    <p:sldLayoutId id="2147483693" r:id="rId12"/>
    <p:sldLayoutId id="2147483690" r:id="rId13"/>
    <p:sldLayoutId id="2147483691" r:id="rId14"/>
    <p:sldLayoutId id="2147483697" r:id="rId15"/>
    <p:sldLayoutId id="2147483715" r:id="rId16"/>
    <p:sldLayoutId id="2147483717" r:id="rId17"/>
    <p:sldLayoutId id="2147483704" r:id="rId18"/>
    <p:sldLayoutId id="2147483724" r:id="rId19"/>
    <p:sldLayoutId id="2147483726" r:id="rId20"/>
    <p:sldLayoutId id="2147483727" r:id="rId21"/>
  </p:sldLayoutIdLst>
  <p:hf hdr="0" dt="0"/>
  <p:txStyles>
    <p:titleStyle>
      <a:lvl1pPr algn="l" defTabSz="914400" rtl="0" eaLnBrk="1" latinLnBrk="0" hangingPunct="1">
        <a:lnSpc>
          <a:spcPct val="90000"/>
        </a:lnSpc>
        <a:spcBef>
          <a:spcPct val="0"/>
        </a:spcBef>
        <a:buNone/>
        <a:defRPr lang="en-US" sz="2000" b="1" kern="1200" spc="-10" smtClean="0">
          <a:solidFill>
            <a:schemeClr val="tx2"/>
          </a:solidFill>
          <a:latin typeface="+mn-lt"/>
          <a:ea typeface="+mn-ea"/>
          <a:cs typeface="+mn-cs"/>
        </a:defRPr>
      </a:lvl1pPr>
    </p:titleStyle>
    <p:body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51" userDrawn="1">
          <p15:clr>
            <a:srgbClr val="F26B43"/>
          </p15:clr>
        </p15:guide>
        <p15:guide id="2" pos="3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tiff"/><Relationship Id="rId5" Type="http://schemas.openxmlformats.org/officeDocument/2006/relationships/chart" Target="../charts/chart3.xml"/><Relationship Id="rId6" Type="http://schemas.openxmlformats.org/officeDocument/2006/relationships/image" Target="../media/image2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chart" Target="../charts/chart4.xml"/><Relationship Id="rId3"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6C553A6-C217-8C4D-9A6D-8D0D48D4D708}"/>
              </a:ext>
            </a:extLst>
          </p:cNvPr>
          <p:cNvSpPr>
            <a:spLocks noGrp="1"/>
          </p:cNvSpPr>
          <p:nvPr>
            <p:ph type="body" sz="quarter" idx="13"/>
          </p:nvPr>
        </p:nvSpPr>
        <p:spPr/>
        <p:txBody>
          <a:bodyPr/>
          <a:lstStyle/>
          <a:p>
            <a:r>
              <a:rPr lang="en-US" dirty="0"/>
              <a:t>Software Quality Report on Twitter Algorithm</a:t>
            </a:r>
            <a:endParaRPr lang="en-US" dirty="0"/>
          </a:p>
        </p:txBody>
      </p:sp>
      <p:sp>
        <p:nvSpPr>
          <p:cNvPr id="7" name="Text Placeholder 6">
            <a:extLst>
              <a:ext uri="{FF2B5EF4-FFF2-40B4-BE49-F238E27FC236}">
                <a16:creationId xmlns:a16="http://schemas.microsoft.com/office/drawing/2014/main" id="{31FE993F-25A4-CA1C-44DD-67230D2F26A6}"/>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9FC6248-201F-1144-8C5C-E4B4C27EF42F}"/>
              </a:ext>
            </a:extLst>
          </p:cNvPr>
          <p:cNvSpPr>
            <a:spLocks noGrp="1"/>
          </p:cNvSpPr>
          <p:nvPr>
            <p:ph type="body" sz="quarter" idx="4294967295"/>
          </p:nvPr>
        </p:nvSpPr>
        <p:spPr>
          <a:xfrm>
            <a:off x="3636000" y="4119279"/>
            <a:ext cx="1450572" cy="215444"/>
          </a:xfrm>
        </p:spPr>
        <p:txBody>
          <a:bodyPr>
            <a:normAutofit fontScale="40000" lnSpcReduction="20000"/>
          </a:bodyPr>
          <a:lstStyle/>
          <a:p>
            <a:r>
              <a:rPr lang="en-US" dirty="0"/>
              <a:t>Software Improvement Group</a:t>
            </a:r>
          </a:p>
        </p:txBody>
      </p:sp>
      <p:sp>
        <p:nvSpPr>
          <p:cNvPr id="6" name="Text Placeholder 5">
            <a:extLst>
              <a:ext uri="{FF2B5EF4-FFF2-40B4-BE49-F238E27FC236}">
                <a16:creationId xmlns:a16="http://schemas.microsoft.com/office/drawing/2014/main" id="{97EB27F3-0AC4-E148-A0B1-7E0851BF0D30}"/>
              </a:ext>
            </a:extLst>
          </p:cNvPr>
          <p:cNvSpPr>
            <a:spLocks noGrp="1"/>
          </p:cNvSpPr>
          <p:nvPr>
            <p:ph type="body" sz="quarter" idx="16"/>
          </p:nvPr>
        </p:nvSpPr>
        <p:spPr>
          <a:xfrm>
            <a:off x="11722244" y="6525935"/>
            <a:ext cx="64" cy="257763"/>
          </a:xfrm>
        </p:spPr>
        <p:txBody>
          <a:bodyPr/>
          <a:lstStyle/>
          <a:p>
            <a:endParaRPr lang="en-US" dirty="0"/>
          </a:p>
        </p:txBody>
      </p:sp>
      <p:sp>
        <p:nvSpPr>
          <p:cNvPr id="10" name="Text Placeholder 9">
            <a:extLst>
              <a:ext uri="{FF2B5EF4-FFF2-40B4-BE49-F238E27FC236}">
                <a16:creationId xmlns:a16="http://schemas.microsoft.com/office/drawing/2014/main" id="{ED10CA19-199D-DB48-2F97-A61E7A0CD1A8}"/>
              </a:ext>
            </a:extLst>
          </p:cNvPr>
          <p:cNvSpPr>
            <a:spLocks noGrp="1"/>
          </p:cNvSpPr>
          <p:nvPr>
            <p:ph type="body" sz="quarter" idx="4294967295"/>
          </p:nvPr>
        </p:nvSpPr>
        <p:spPr>
          <a:xfrm>
            <a:off x="4629355" y="6536558"/>
            <a:ext cx="2391680" cy="247948"/>
          </a:xfrm>
        </p:spPr>
        <p:txBody>
          <a:bodyPr>
            <a:normAutofit fontScale="62500" lnSpcReduction="20000"/>
          </a:bodyPr>
          <a:lstStyle/>
          <a:p>
            <a:endParaRPr lang="en-US"/>
          </a:p>
        </p:txBody>
      </p:sp>
    </p:spTree>
    <p:extLst>
      <p:ext uri="{BB962C8B-B14F-4D97-AF65-F5344CB8AC3E}">
        <p14:creationId xmlns:p14="http://schemas.microsoft.com/office/powerpoint/2010/main" val="378091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2</a:t>
            </a:fld>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en-US"/>
              <a:t>Management summary</a:t>
            </a:r>
            <a:endParaRPr lang="en-US">
              <a:solidFill>
                <a:schemeClr val="accent3"/>
              </a:solidFill>
            </a:endParaRP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a:xfrm>
            <a:off x="1935667" y="391823"/>
            <a:ext cx="10023452" cy="313412"/>
          </a:xfrm>
        </p:spPr>
        <p:txBody>
          <a:bodyPr/>
          <a:lstStyle/>
          <a:p>
            <a:r>
              <a:rPr lang="en-US" dirty="0" err="1"/>
              <a:t>Twitter Algorithm technical quality: management summary</a:t>
            </a:r>
          </a:p>
        </p:txBody>
      </p:sp>
      <p:sp>
        <p:nvSpPr>
          <p:cNvPr id="18" name="Content Placeholder 17">
            <a:extLst>
              <a:ext uri="{FF2B5EF4-FFF2-40B4-BE49-F238E27FC236}">
                <a16:creationId xmlns:a16="http://schemas.microsoft.com/office/drawing/2014/main" id="{39348AE8-5FBC-0E41-B4E0-8BE6CD80C03F}"/>
              </a:ext>
            </a:extLst>
          </p:cNvPr>
          <p:cNvSpPr>
            <a:spLocks noGrp="1"/>
          </p:cNvSpPr>
          <p:nvPr>
            <p:ph sz="quarter" idx="13"/>
          </p:nvPr>
        </p:nvSpPr>
        <p:spPr>
          <a:xfrm>
            <a:off x="855878" y="1363330"/>
            <a:ext cx="10889789" cy="5185729"/>
          </a:xfrm>
        </p:spPr>
        <p:txBody>
          <a:bodyPr/>
          <a:lstStyle/>
          <a:p>
            <a:pPr marL="0" indent="0">
              <a:lnSpc>
                <a:spcPct val="100000"/>
              </a:lnSpc>
              <a:buNone/>
            </a:pPr>
            <a:r>
              <a:rPr lang="en-US" sz="1800" b="1" dirty="0">
                <a:solidFill>
                  <a:schemeClr val="accent3"/>
                </a:solidFill>
              </a:rPr>
              <a:t>[Maintainability]</a:t>
            </a:r>
            <a:r>
              <a:rPr lang="en-US" sz="1800" dirty="0"/>
              <a:t> The system scores at the market average with 3.2 stars (★★★☆☆) on the SIG maintainability model. This indicates average maintenance costs and time to market for functional changes. The system shows high risk in units with large interfaces</a:t>
            </a:r>
            <a:endParaRPr lang="en-US" sz="1800" dirty="0"/>
          </a:p>
          <a:p>
            <a:pPr marL="0" indent="0">
              <a:lnSpc>
                <a:spcPct val="100000"/>
              </a:lnSpc>
              <a:buNone/>
            </a:pPr>
            <a:r>
              <a:rPr lang="en-US" sz="1800" b="1" dirty="0">
                <a:solidFill>
                  <a:schemeClr val="accent3"/>
                </a:solidFill>
              </a:rPr>
              <a:t>[Technology choice]</a:t>
            </a:r>
            <a:r>
              <a:rPr lang="en-US" sz="1800" dirty="0"/>
              <a:t> The system is 39.7 PY (292,832 LOC) large. The system is built using mostly modern technologies, and has no or minimal technologies that should be phased out. Its main technology is Scala.</a:t>
            </a:r>
          </a:p>
          <a:p>
            <a:pPr marL="0" indent="0">
              <a:lnSpc>
                <a:spcPct val="100000"/>
              </a:lnSpc>
              <a:buNone/>
            </a:pPr>
            <a:r>
              <a:rPr lang="en-US" sz="1800" b="1" dirty="0">
                <a:solidFill>
                  <a:schemeClr val="accent3"/>
                </a:solidFill>
              </a:rPr>
              <a:t>[Test code] </a:t>
            </a:r>
            <a:r>
              <a:rPr lang="en-US" sz="1800" dirty="0"/>
              <a:t>The system has a test/code ratio of 0%. This indicates the system does not have an automated testing suite in place. This decreases developer velocity and can increase bugs in production. This can be partially compensated by increased manual testing.</a:t>
            </a:r>
            <a:endParaRPr lang="en-US" sz="1800" dirty="0"/>
          </a:p>
          <a:p>
            <a:pPr marL="0" indent="0">
              <a:lnSpc>
                <a:spcPct val="100000"/>
              </a:lnSpc>
              <a:buNone/>
            </a:pPr>
            <a:r>
              <a:rPr kumimoji="0" lang="en-US" sz="1800" b="1" i="0" u="none" strike="noStrike" kern="1200" cap="none" spc="0" normalizeH="0" baseline="0" noProof="0" dirty="0">
                <a:ln>
                  <a:noFill/>
                </a:ln>
                <a:solidFill>
                  <a:srgbClr val="04ABC8"/>
                </a:solidFill>
                <a:effectLst/>
                <a:uLnTx/>
                <a:uFillTx/>
                <a:latin typeface="Calibri" panose="020F0502020204030204"/>
                <a:ea typeface="+mn-ea"/>
                <a:cs typeface="+mn-cs"/>
              </a:rPr>
              <a:t>[Architecture Quality] </a:t>
            </a:r>
            <a:r>
              <a:rPr lang="en-US" sz="1800" dirty="0"/>
              <a:t>The system rates 4.2 stars (</a:t>
            </a:r>
            <a:r>
              <a:rPr lang="en-US" sz="1800" dirty="0" err="1">
                <a:latin typeface="+mj-lt"/>
              </a:rPr>
              <a:t>★★★★☆</a:t>
            </a:r>
            <a:r>
              <a:rPr lang="en-US" sz="1800" dirty="0">
                <a:latin typeface="Calibri" panose="020F0502020204030204" pitchFamily="34" charset="0"/>
              </a:rPr>
              <a:t>)</a:t>
            </a:r>
            <a:r>
              <a:rPr lang="en-US" sz="1800" dirty="0"/>
              <a:t> on the SIG Architecture Quality model, above the market average. None</a:t>
            </a:r>
            <a:endParaRPr lang="en-US" sz="1800" dirty="0"/>
          </a:p>
          <a:p>
            <a:pPr marL="0" indent="0">
              <a:lnSpc>
                <a:spcPct val="100000"/>
              </a:lnSpc>
              <a:buNone/>
            </a:pPr>
            <a:r>
              <a:rPr lang="en-US" sz="1800" b="1" dirty="0">
                <a:solidFill>
                  <a:schemeClr val="accent3"/>
                </a:solidFill>
              </a:rPr>
              <a:t>[Open-source health]</a:t>
            </a:r>
            <a:r>
              <a:rPr lang="en-US" sz="1800" dirty="0"/>
              <a:t> This system has 1 medium or higher risk vulnerable libraries and 1 licenses with potential legal risks that should be investigated.</a:t>
            </a:r>
          </a:p>
          <a:p>
            <a:pPr marL="0" indent="0">
              <a:lnSpc>
                <a:spcPct val="100000"/>
              </a:lnSpc>
              <a:buNone/>
            </a:pPr>
            <a:endParaRPr lang="en-US" sz="1800" dirty="0">
              <a:solidFill>
                <a:schemeClr val="accent1"/>
              </a:solidFill>
              <a:highlight>
                <a:srgbClr val="FF00FF"/>
              </a:highlight>
            </a:endParaRPr>
          </a:p>
        </p:txBody>
      </p:sp>
      <p:grpSp>
        <p:nvGrpSpPr>
          <p:cNvPr id="3" name="Group 2">
            <a:extLst>
              <a:ext uri="{FF2B5EF4-FFF2-40B4-BE49-F238E27FC236}">
                <a16:creationId xmlns:a16="http://schemas.microsoft.com/office/drawing/2014/main" id="{5343D544-1328-F0BC-2B01-FA489ECF0038}"/>
              </a:ext>
            </a:extLst>
          </p:cNvPr>
          <p:cNvGrpSpPr/>
          <p:nvPr/>
        </p:nvGrpSpPr>
        <p:grpSpPr>
          <a:xfrm>
            <a:off x="3447975" y="6529101"/>
            <a:ext cx="3073536" cy="256609"/>
            <a:chOff x="8280472" y="6533991"/>
            <a:chExt cx="3073536" cy="256609"/>
          </a:xfrm>
        </p:grpSpPr>
        <p:sp>
          <p:nvSpPr>
            <p:cNvPr id="4" name="TextBox 3">
              <a:extLst>
                <a:ext uri="{FF2B5EF4-FFF2-40B4-BE49-F238E27FC236}">
                  <a16:creationId xmlns:a16="http://schemas.microsoft.com/office/drawing/2014/main" id="{D64B3137-0ADF-0C01-58A6-4DC8AAE543B6}"/>
                </a:ext>
              </a:extLst>
            </p:cNvPr>
            <p:cNvSpPr txBox="1"/>
            <p:nvPr/>
          </p:nvSpPr>
          <p:spPr>
            <a:xfrm>
              <a:off x="8280472" y="6533991"/>
              <a:ext cx="3073536" cy="256609"/>
            </a:xfrm>
            <a:prstGeom prst="rect">
              <a:avLst/>
            </a:prstGeom>
            <a:noFill/>
          </p:spPr>
          <p:txBody>
            <a:bodyPr wrap="square" lIns="90000" rtlCol="0" anchor="t">
              <a:spAutoFit/>
            </a:bodyPr>
            <a:lstStyle/>
            <a:p>
              <a:pPr>
                <a:lnSpc>
                  <a:spcPct val="113000"/>
                </a:lnSpc>
              </a:pPr>
              <a:r>
                <a:rPr lang="en-US" sz="1000" b="1">
                  <a:solidFill>
                    <a:schemeClr val="accent1"/>
                  </a:solidFill>
                </a:rPr>
                <a:t>LEGEND</a:t>
              </a:r>
              <a:r>
                <a:rPr lang="en-US" sz="1000">
                  <a:solidFill>
                    <a:schemeClr val="accent1"/>
                  </a:solidFill>
                </a:rPr>
                <a:t>:    Low/no risk                                           High risk</a:t>
              </a:r>
            </a:p>
          </p:txBody>
        </p:sp>
        <p:cxnSp>
          <p:nvCxnSpPr>
            <p:cNvPr id="7" name="Straight Connector 6">
              <a:extLst>
                <a:ext uri="{FF2B5EF4-FFF2-40B4-BE49-F238E27FC236}">
                  <a16:creationId xmlns:a16="http://schemas.microsoft.com/office/drawing/2014/main" id="{3CA0954F-6B17-F07B-256E-572A096BF3BE}"/>
                </a:ext>
              </a:extLst>
            </p:cNvPr>
            <p:cNvCxnSpPr/>
            <p:nvPr/>
          </p:nvCxnSpPr>
          <p:spPr>
            <a:xfrm>
              <a:off x="9631624" y="6670459"/>
              <a:ext cx="1023457" cy="0"/>
            </a:xfrm>
            <a:prstGeom prst="line">
              <a:avLst/>
            </a:prstGeom>
            <a:ln w="63500" cap="rnd">
              <a:gradFill>
                <a:gsLst>
                  <a:gs pos="0">
                    <a:srgbClr val="57C968"/>
                  </a:gs>
                  <a:gs pos="33000">
                    <a:srgbClr val="F8C740"/>
                  </a:gs>
                  <a:gs pos="66000">
                    <a:srgbClr val="EF981A"/>
                  </a:gs>
                  <a:gs pos="100000">
                    <a:srgbClr val="DB493D"/>
                  </a:gs>
                </a:gsLst>
                <a:lin ang="0" scaled="0"/>
              </a:gradFill>
              <a:prstDash val="soli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74B119E-D97B-2CBE-3AAC-33962491AA02}"/>
              </a:ext>
            </a:extLst>
          </p:cNvPr>
          <p:cNvSpPr txBox="1"/>
          <p:nvPr/>
        </p:nvSpPr>
        <p:spPr>
          <a:xfrm>
            <a:off x="6445572" y="6528939"/>
            <a:ext cx="2996384" cy="256597"/>
          </a:xfrm>
          <a:prstGeom prst="rect">
            <a:avLst/>
          </a:prstGeom>
          <a:noFill/>
        </p:spPr>
        <p:txBody>
          <a:bodyPr wrap="square" lIns="90000" rtlCol="0" anchor="t">
            <a:spAutoFit/>
          </a:bodyPr>
          <a:lstStyle/>
          <a:p>
            <a:pPr algn="l">
              <a:lnSpc>
                <a:spcPct val="113000"/>
              </a:lnSpc>
            </a:pPr>
            <a:r>
              <a:rPr lang="en-NL" sz="1000">
                <a:solidFill>
                  <a:schemeClr val="accent1"/>
                </a:solidFill>
              </a:rPr>
              <a:t>L = No/Low | M = Moderate | </a:t>
            </a:r>
            <a:r>
              <a:rPr lang="en-GB" sz="1000">
                <a:solidFill>
                  <a:schemeClr val="accent1"/>
                </a:solidFill>
              </a:rPr>
              <a:t>H</a:t>
            </a:r>
            <a:r>
              <a:rPr lang="en-NL" sz="1000">
                <a:solidFill>
                  <a:schemeClr val="accent1"/>
                </a:solidFill>
              </a:rPr>
              <a:t> = High | C = Critical</a:t>
            </a:r>
          </a:p>
        </p:txBody>
      </p:sp>
    </p:spTree>
    <p:extLst>
      <p:ext uri="{BB962C8B-B14F-4D97-AF65-F5344CB8AC3E}">
        <p14:creationId xmlns:p14="http://schemas.microsoft.com/office/powerpoint/2010/main" val="183515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F449F31-3719-D447-B334-2BA3512A2A58}"/>
              </a:ext>
            </a:extLst>
          </p:cNvPr>
          <p:cNvSpPr/>
          <p:nvPr/>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57" name="Slide Number Placeholder 1">
            <a:extLst>
              <a:ext uri="{FF2B5EF4-FFF2-40B4-BE49-F238E27FC236}">
                <a16:creationId xmlns:a16="http://schemas.microsoft.com/office/drawing/2014/main" id="{43010B43-E6A1-0A42-81DC-A2705ED0D801}"/>
              </a:ext>
            </a:extLst>
          </p:cNvPr>
          <p:cNvSpPr>
            <a:spLocks noGrp="1"/>
          </p:cNvSpPr>
          <p:nvPr>
            <p:ph type="sldNum" sz="quarter" idx="4"/>
          </p:nvPr>
        </p:nvSpPr>
        <p:spPr/>
        <p:txBody>
          <a:bodyPr/>
          <a:lstStyle/>
          <a:p>
            <a:fld id="{E242BD21-9B61-2246-BCB1-4BE5E1BEBE1C}" type="slidenum">
              <a:rPr lang="en-US" smtClean="0"/>
              <a:pPr/>
              <a:t>3</a:t>
            </a:fld>
            <a:endParaRPr lang="en-US"/>
          </a:p>
        </p:txBody>
      </p:sp>
      <p:sp>
        <p:nvSpPr>
          <p:cNvPr id="35" name="Text Placeholder 34">
            <a:extLst>
              <a:ext uri="{FF2B5EF4-FFF2-40B4-BE49-F238E27FC236}">
                <a16:creationId xmlns:a16="http://schemas.microsoft.com/office/drawing/2014/main" id="{72F5A018-2E28-3A48-A092-0C11E2399227}"/>
              </a:ext>
            </a:extLst>
          </p:cNvPr>
          <p:cNvSpPr>
            <a:spLocks noGrp="1"/>
          </p:cNvSpPr>
          <p:nvPr>
            <p:ph type="body" sz="quarter" idx="12"/>
          </p:nvPr>
        </p:nvSpPr>
        <p:spPr/>
        <p:txBody>
          <a:bodyPr/>
          <a:lstStyle/>
          <a:p>
            <a:r>
              <a:rPr lang="da-DK" dirty="0"/>
              <a:t>Key </a:t>
            </a:r>
            <a:r>
              <a:rPr lang="da-DK" dirty="0" err="1"/>
              <a:t>findings</a:t>
            </a:r>
            <a:r>
              <a:rPr lang="da-DK" dirty="0"/>
              <a:t> – </a:t>
            </a:r>
            <a:r>
              <a:rPr lang="da-DK" dirty="0" err="1">
                <a:solidFill>
                  <a:schemeClr val="accent3"/>
                </a:solidFill>
              </a:rPr>
              <a:t>technology</a:t>
            </a:r>
            <a:endParaRPr lang="da-DK" dirty="0">
              <a:solidFill>
                <a:schemeClr val="accent3"/>
              </a:solidFill>
            </a:endParaRPr>
          </a:p>
        </p:txBody>
      </p:sp>
      <p:sp>
        <p:nvSpPr>
          <p:cNvPr id="3" name="Title 2">
            <a:extLst>
              <a:ext uri="{FF2B5EF4-FFF2-40B4-BE49-F238E27FC236}">
                <a16:creationId xmlns:a16="http://schemas.microsoft.com/office/drawing/2014/main" id="{21196999-2FDC-B64D-87C7-CBB95F403705}"/>
              </a:ext>
            </a:extLst>
          </p:cNvPr>
          <p:cNvSpPr>
            <a:spLocks noGrp="1"/>
          </p:cNvSpPr>
          <p:nvPr>
            <p:ph type="title"/>
          </p:nvPr>
        </p:nvSpPr>
        <p:spPr/>
        <p:txBody>
          <a:bodyPr/>
          <a:lstStyle/>
          <a:p>
            <a:r>
              <a:rPr lang="en-US" dirty="0"/>
              <a:t>The system is average in size and is built primarily in Scala</a:t>
            </a:r>
          </a:p>
        </p:txBody>
      </p:sp>
      <p:sp>
        <p:nvSpPr>
          <p:cNvPr id="4" name="Content Placeholder 3">
            <a:extLst>
              <a:ext uri="{FF2B5EF4-FFF2-40B4-BE49-F238E27FC236}">
                <a16:creationId xmlns:a16="http://schemas.microsoft.com/office/drawing/2014/main" id="{0BE97E62-871D-ED41-BB4A-23A54EDA32B5}"/>
              </a:ext>
            </a:extLst>
          </p:cNvPr>
          <p:cNvSpPr>
            <a:spLocks noGrp="1"/>
          </p:cNvSpPr>
          <p:nvPr>
            <p:ph sz="quarter" idx="13"/>
          </p:nvPr>
        </p:nvSpPr>
        <p:spPr>
          <a:xfrm>
            <a:off x="514800" y="1368000"/>
            <a:ext cx="3297764" cy="4950000"/>
          </a:xfrm>
        </p:spPr>
        <p:txBody>
          <a:bodyPr/>
          <a:lstStyle/>
          <a:p>
            <a:r>
              <a:rPr lang="en-US" dirty="0" err="1"/>
              <a:t>The system is built using mostly modern technologies, and has no or minimal technologies that should be phased out.</a:t>
            </a:r>
            <a:endParaRPr lang="en-US" dirty="0"/>
          </a:p>
          <a:p>
            <a:r>
              <a:rPr lang="en-US" dirty="0" err="1"/>
              <a:t>The system is mainly built using 2 different technologies: Scala, Java</a:t>
            </a:r>
            <a:endParaRPr lang="en-US" dirty="0"/>
          </a:p>
        </p:txBody>
      </p:sp>
      <p:sp>
        <p:nvSpPr>
          <p:cNvPr id="18" name="Text Placeholder 29">
            <a:extLst>
              <a:ext uri="{FF2B5EF4-FFF2-40B4-BE49-F238E27FC236}">
                <a16:creationId xmlns:a16="http://schemas.microsoft.com/office/drawing/2014/main" id="{B95F9BC0-7330-914B-8E9E-94AD448E4FBA}"/>
              </a:ext>
            </a:extLst>
          </p:cNvPr>
          <p:cNvSpPr txBox="1">
            <a:spLocks/>
          </p:cNvSpPr>
          <p:nvPr/>
        </p:nvSpPr>
        <p:spPr>
          <a:xfrm>
            <a:off x="9695543" y="5781287"/>
            <a:ext cx="2050125"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39.7 PY</a:t>
            </a:r>
            <a:endParaRPr lang="en-US" b="0" dirty="0"/>
          </a:p>
        </p:txBody>
      </p:sp>
      <p:graphicFrame>
        <p:nvGraphicFramePr>
          <p:cNvPr id="2" name="Chart 1">
            <a:extLst>
              <a:ext uri="{FF2B5EF4-FFF2-40B4-BE49-F238E27FC236}">
                <a16:creationId xmlns:a16="http://schemas.microsoft.com/office/drawing/2014/main" id="{2F056781-96E5-A84E-9B0E-0816F0C0E537}"/>
              </a:ext>
            </a:extLst>
          </p:cNvPr>
          <p:cNvGraphicFramePr/>
          <p:nvPr>
            <p:extLst>
              <p:ext uri="{D42A27DB-BD31-4B8C-83A1-F6EECF244321}">
                <p14:modId xmlns:p14="http://schemas.microsoft.com/office/powerpoint/2010/main" val="2838478197"/>
              </p:ext>
            </p:extLst>
          </p:nvPr>
        </p:nvGraphicFramePr>
        <p:xfrm>
          <a:off x="4258899" y="1366989"/>
          <a:ext cx="7486768" cy="1940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le 10">
            <a:extLst>
              <a:ext uri="{FF2B5EF4-FFF2-40B4-BE49-F238E27FC236}">
                <a16:creationId xmlns:a16="http://schemas.microsoft.com/office/drawing/2014/main" id="{47602722-FBEA-F24D-A573-D8200328D213}"/>
              </a:ext>
            </a:extLst>
          </p:cNvPr>
          <p:cNvGraphicFramePr>
            <a:graphicFrameLocks noGrp="1"/>
          </p:cNvGraphicFramePr>
          <p:nvPr>
            <p:extLst>
              <p:ext uri="{D42A27DB-BD31-4B8C-83A1-F6EECF244321}">
                <p14:modId xmlns:p14="http://schemas.microsoft.com/office/powerpoint/2010/main" val="681163907"/>
              </p:ext>
            </p:extLst>
          </p:nvPr>
        </p:nvGraphicFramePr>
        <p:xfrm>
          <a:off x="4258898" y="3328130"/>
          <a:ext cx="7486769" cy="2154574"/>
        </p:xfrm>
        <a:graphic>
          <a:graphicData uri="http://schemas.openxmlformats.org/drawingml/2006/table">
            <a:tbl>
              <a:tblPr firstRow="1" bandRow="1">
                <a:effectLst/>
                <a:tableStyleId>{F2DE63D5-997A-4646-A377-4702673A728D}</a:tableStyleId>
              </a:tblPr>
              <a:tblGrid>
                <a:gridCol w="3740710">
                  <a:extLst>
                    <a:ext uri="{9D8B030D-6E8A-4147-A177-3AD203B41FA5}">
                      <a16:colId xmlns:a16="http://schemas.microsoft.com/office/drawing/2014/main" val="20000"/>
                    </a:ext>
                  </a:extLst>
                </a:gridCol>
                <a:gridCol w="1481618">
                  <a:extLst>
                    <a:ext uri="{9D8B030D-6E8A-4147-A177-3AD203B41FA5}">
                      <a16:colId xmlns:a16="http://schemas.microsoft.com/office/drawing/2014/main" val="20002"/>
                    </a:ext>
                  </a:extLst>
                </a:gridCol>
                <a:gridCol w="2264441">
                  <a:extLst>
                    <a:ext uri="{9D8B030D-6E8A-4147-A177-3AD203B41FA5}">
                      <a16:colId xmlns:a16="http://schemas.microsoft.com/office/drawing/2014/main" val="3286041723"/>
                    </a:ext>
                  </a:extLst>
                </a:gridCol>
              </a:tblGrid>
              <a:tr h="3677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400" b="1" noProof="0">
                          <a:solidFill>
                            <a:schemeClr val="bg1"/>
                          </a:solidFill>
                          <a:latin typeface="+mn-lt"/>
                        </a:rPr>
                        <a:t>Technology</a:t>
                      </a:r>
                      <a:endParaRPr lang="nl-NL" sz="1400" b="1" i="0" noProof="0">
                        <a:solidFill>
                          <a:schemeClr val="bg1"/>
                        </a:solidFill>
                        <a:latin typeface="+mn-lt"/>
                        <a:cs typeface="TheSans B4 SemiLight"/>
                      </a:endParaRPr>
                    </a:p>
                  </a:txBody>
                  <a:tcPr marL="216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noProof="0">
                          <a:solidFill>
                            <a:schemeClr val="bg1"/>
                          </a:solidFill>
                          <a:latin typeface="+mn-lt"/>
                        </a:rPr>
                        <a:t>LOC</a:t>
                      </a:r>
                      <a:endParaRPr lang="nl-NL" sz="1400" b="1" i="0" noProof="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i="0" noProof="0" err="1">
                          <a:solidFill>
                            <a:schemeClr val="bg1"/>
                          </a:solidFill>
                          <a:latin typeface="+mn-lt"/>
                          <a:cs typeface="TheSans B4 SemiLight"/>
                        </a:rPr>
                        <a:t>Rebuild</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size</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PY</a:t>
                      </a:r>
                      <a:r>
                        <a:rPr lang="nl-NL" sz="1400" b="1" i="0" noProof="0">
                          <a:solidFill>
                            <a:schemeClr val="bg1"/>
                          </a:solidFill>
                          <a:latin typeface="+mn-lt"/>
                          <a:cs typeface="TheSans B4 SemiLight"/>
                        </a:rPr>
                        <a: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Scala</a:t>
                      </a:r>
                    </a:p>
                  </a:txBody>
                  <a:tcPr marL="216000" marR="108000" marT="72000" marB="72000" anchor="b">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2"/>
                          </a:solidFill>
                          <a:effectLst/>
                          <a:latin typeface="Calibri Regular"/>
                        </a:rPr>
                        <a:t>186362</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60000"/>
                              <a:lumOff val="40000"/>
                            </a:schemeClr>
                          </a:solidFill>
                          <a:effectLst/>
                          <a:latin typeface="Calibri Regular"/>
                        </a:rPr>
                        <a:t>27.4</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Java</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84563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9.4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C++</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9284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Python</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7993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1.1</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Others</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4630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0.6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bl>
          </a:graphicData>
        </a:graphic>
      </p:graphicFrame>
      <p:sp>
        <p:nvSpPr>
          <p:cNvPr id="17" name="Text Placeholder 29">
            <a:extLst>
              <a:ext uri="{FF2B5EF4-FFF2-40B4-BE49-F238E27FC236}">
                <a16:creationId xmlns:a16="http://schemas.microsoft.com/office/drawing/2014/main" id="{34953B0A-BA73-504C-811A-B3CDE825A186}"/>
              </a:ext>
            </a:extLst>
          </p:cNvPr>
          <p:cNvSpPr txBox="1">
            <a:spLocks/>
          </p:cNvSpPr>
          <p:nvPr/>
        </p:nvSpPr>
        <p:spPr>
          <a:xfrm>
            <a:off x="4478812" y="5781286"/>
            <a:ext cx="1797438"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Total system volume:</a:t>
            </a:r>
            <a:endParaRPr lang="en-US" b="0" dirty="0"/>
          </a:p>
        </p:txBody>
      </p:sp>
      <p:sp>
        <p:nvSpPr>
          <p:cNvPr id="21" name="Text Placeholder 29">
            <a:extLst>
              <a:ext uri="{FF2B5EF4-FFF2-40B4-BE49-F238E27FC236}">
                <a16:creationId xmlns:a16="http://schemas.microsoft.com/office/drawing/2014/main" id="{9EA93C31-7D02-A448-9A77-0EEE72037098}"/>
              </a:ext>
            </a:extLst>
          </p:cNvPr>
          <p:cNvSpPr txBox="1">
            <a:spLocks/>
          </p:cNvSpPr>
          <p:nvPr/>
        </p:nvSpPr>
        <p:spPr>
          <a:xfrm>
            <a:off x="6628412" y="5781286"/>
            <a:ext cx="2906219"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292,832 LOC</a:t>
            </a:r>
            <a:endParaRPr lang="en-US" b="0" dirty="0"/>
          </a:p>
        </p:txBody>
      </p:sp>
      <p:sp>
        <p:nvSpPr>
          <p:cNvPr id="22" name="TextBox 21">
            <a:extLst>
              <a:ext uri="{FF2B5EF4-FFF2-40B4-BE49-F238E27FC236}">
                <a16:creationId xmlns:a16="http://schemas.microsoft.com/office/drawing/2014/main" id="{5C0C1FDA-5A36-AF44-81EB-8575C7793171}"/>
              </a:ext>
            </a:extLst>
          </p:cNvPr>
          <p:cNvSpPr txBox="1"/>
          <p:nvPr/>
        </p:nvSpPr>
        <p:spPr>
          <a:xfrm>
            <a:off x="3588669" y="6539325"/>
            <a:ext cx="7345448" cy="246221"/>
          </a:xfrm>
          <a:prstGeom prst="rect">
            <a:avLst/>
          </a:prstGeom>
          <a:noFill/>
        </p:spPr>
        <p:txBody>
          <a:bodyPr wrap="square" lIns="90000" rtlCol="0" anchor="t">
            <a:spAutoFit/>
          </a:bodyPr>
          <a:lstStyle/>
          <a:p>
            <a:r>
              <a:rPr lang="en-US" sz="1000" b="1">
                <a:solidFill>
                  <a:schemeClr val="accent1"/>
                </a:solidFill>
              </a:rPr>
              <a:t>PM</a:t>
            </a:r>
            <a:r>
              <a:rPr lang="en-US" sz="1000">
                <a:solidFill>
                  <a:schemeClr val="accent1"/>
                </a:solidFill>
              </a:rPr>
              <a:t> = Person Months (rebuild size), </a:t>
            </a:r>
            <a:r>
              <a:rPr lang="en-US" sz="1000" b="1" err="1">
                <a:solidFill>
                  <a:schemeClr val="accent1"/>
                </a:solidFill>
              </a:rPr>
              <a:t>PY</a:t>
            </a:r>
            <a:r>
              <a:rPr lang="en-US" sz="1000">
                <a:solidFill>
                  <a:schemeClr val="accent1"/>
                </a:solidFill>
              </a:rPr>
              <a:t> = Person Years (rebuild size) </a:t>
            </a:r>
          </a:p>
        </p:txBody>
      </p:sp>
      <p:sp>
        <p:nvSpPr>
          <p:cNvPr id="7" name="TextBox 6">
            <a:extLst>
              <a:ext uri="{FF2B5EF4-FFF2-40B4-BE49-F238E27FC236}">
                <a16:creationId xmlns:a16="http://schemas.microsoft.com/office/drawing/2014/main" id="{B118CFB0-8BED-E2AA-7F87-EA8A27DA4B79}"/>
              </a:ext>
            </a:extLst>
          </p:cNvPr>
          <p:cNvSpPr txBox="1"/>
          <p:nvPr/>
        </p:nvSpPr>
        <p:spPr>
          <a:xfrm>
            <a:off x="10058400" y="-373182"/>
            <a:ext cx="2000312"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TECHNOLOGY_CHART</a:t>
            </a:r>
            <a:endParaRPr lang="en-US" sz="1600" dirty="0">
              <a:solidFill>
                <a:schemeClr val="tx2"/>
              </a:solidFill>
            </a:endParaRPr>
          </a:p>
        </p:txBody>
      </p:sp>
    </p:spTree>
    <p:extLst>
      <p:ext uri="{BB962C8B-B14F-4D97-AF65-F5344CB8AC3E}">
        <p14:creationId xmlns:p14="http://schemas.microsoft.com/office/powerpoint/2010/main" val="220300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21A-24C5-40C5-4CDB-EA624C29AA9E}"/>
              </a:ext>
            </a:extLst>
          </p:cNvPr>
          <p:cNvSpPr>
            <a:spLocks noGrp="1"/>
          </p:cNvSpPr>
          <p:nvPr>
            <p:ph type="sldNum" sz="quarter" idx="4"/>
          </p:nvPr>
        </p:nvSpPr>
        <p:spPr/>
        <p:txBody>
          <a:bodyPr/>
          <a:lstStyle/>
          <a:p>
            <a:fld id="{E242BD21-9B61-2246-BCB1-4BE5E1BEBE1C}" type="slidenum">
              <a:rPr lang="en-US" smtClean="0"/>
              <a:pPr/>
              <a:t>4</a:t>
            </a:fld>
            <a:endParaRPr lang="en-US"/>
          </a:p>
        </p:txBody>
      </p:sp>
      <p:sp>
        <p:nvSpPr>
          <p:cNvPr id="3" name="Text Placeholder 2">
            <a:extLst>
              <a:ext uri="{FF2B5EF4-FFF2-40B4-BE49-F238E27FC236}">
                <a16:creationId xmlns:a16="http://schemas.microsoft.com/office/drawing/2014/main" id="{5D433BDC-89A5-E3A4-AEC7-4B221AF3E3BF}"/>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TEST CODE</a:t>
            </a:r>
          </a:p>
        </p:txBody>
      </p:sp>
      <p:sp>
        <p:nvSpPr>
          <p:cNvPr id="4" name="Title 3">
            <a:extLst>
              <a:ext uri="{FF2B5EF4-FFF2-40B4-BE49-F238E27FC236}">
                <a16:creationId xmlns:a16="http://schemas.microsoft.com/office/drawing/2014/main" id="{1F0EBEF5-DCD9-FC37-4864-9AD952D15128}"/>
              </a:ext>
            </a:extLst>
          </p:cNvPr>
          <p:cNvSpPr>
            <a:spLocks noGrp="1"/>
          </p:cNvSpPr>
          <p:nvPr>
            <p:ph type="title"/>
          </p:nvPr>
        </p:nvSpPr>
        <p:spPr/>
        <p:txBody>
          <a:bodyPr/>
          <a:lstStyle/>
          <a:p>
            <a:r>
              <a:rPr lang="en-US" dirty="0" err="1"/>
              <a:t>Twitter Algorithm has an below market average test/code ratio</a:t>
            </a:r>
          </a:p>
        </p:txBody>
      </p:sp>
      <p:sp>
        <p:nvSpPr>
          <p:cNvPr id="13" name="TextBox 12">
            <a:extLst>
              <a:ext uri="{FF2B5EF4-FFF2-40B4-BE49-F238E27FC236}">
                <a16:creationId xmlns:a16="http://schemas.microsoft.com/office/drawing/2014/main" id="{A467E356-2302-043B-D4F1-18D148D4F0C8}"/>
              </a:ext>
            </a:extLst>
          </p:cNvPr>
          <p:cNvSpPr txBox="1"/>
          <p:nvPr/>
        </p:nvSpPr>
        <p:spPr>
          <a:xfrm>
            <a:off x="7118733" y="1234521"/>
            <a:ext cx="4376866" cy="388055"/>
          </a:xfrm>
          <a:prstGeom prst="rect">
            <a:avLst/>
          </a:prstGeom>
          <a:noFill/>
        </p:spPr>
        <p:txBody>
          <a:bodyPr wrap="square" lIns="90000" rtlCol="0" anchor="t">
            <a:spAutoFit/>
          </a:bodyPr>
          <a:lstStyle/>
          <a:p>
            <a:pPr algn="ctr">
              <a:lnSpc>
                <a:spcPct val="113000"/>
              </a:lnSpc>
            </a:pPr>
            <a:r>
              <a:rPr lang="en-US" b="1" dirty="0" err="1">
                <a:solidFill>
                  <a:schemeClr val="tx2"/>
                </a:solidFill>
              </a:rPr>
              <a:t>0% overall Test/code ratio</a:t>
            </a:r>
          </a:p>
        </p:txBody>
      </p:sp>
      <p:pic>
        <p:nvPicPr>
          <p:cNvPr id="14" name="Picture 13">
            <a:extLst>
              <a:ext uri="{FF2B5EF4-FFF2-40B4-BE49-F238E27FC236}">
                <a16:creationId xmlns:a16="http://schemas.microsoft.com/office/drawing/2014/main" id="{AC4A68CB-2FEE-81FD-058E-2E5AD8DB5C6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468932" y="5953982"/>
            <a:ext cx="4758570" cy="307564"/>
          </a:xfrm>
          <a:prstGeom prst="rect">
            <a:avLst/>
          </a:prstGeom>
        </p:spPr>
      </p:pic>
      <p:graphicFrame>
        <p:nvGraphicFramePr>
          <p:cNvPr id="18" name="Content Placeholder 17">
            <a:extLst>
              <a:ext uri="{FF2B5EF4-FFF2-40B4-BE49-F238E27FC236}">
                <a16:creationId xmlns:a16="http://schemas.microsoft.com/office/drawing/2014/main" id="{AC1B7746-944D-B669-0A8D-A3370AB580DF}"/>
              </a:ext>
            </a:extLst>
          </p:cNvPr>
          <p:cNvGraphicFramePr>
            <a:graphicFrameLocks noGrp="1"/>
          </p:cNvGraphicFramePr>
          <p:nvPr>
            <p:ph sz="quarter" idx="13"/>
            <p:extLst>
              <p:ext uri="{D42A27DB-BD31-4B8C-83A1-F6EECF244321}">
                <p14:modId xmlns:p14="http://schemas.microsoft.com/office/powerpoint/2010/main" val="3718654622"/>
              </p:ext>
            </p:extLst>
          </p:nvPr>
        </p:nvGraphicFramePr>
        <p:xfrm>
          <a:off x="6957718" y="1622576"/>
          <a:ext cx="4537881" cy="4331406"/>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FAA0E6AF-E77A-4F4C-45E8-1299E5B1FD0B}"/>
              </a:ext>
            </a:extLst>
          </p:cNvPr>
          <p:cNvSpPr txBox="1"/>
          <p:nvPr/>
        </p:nvSpPr>
        <p:spPr>
          <a:xfrm>
            <a:off x="9771765" y="-373182"/>
            <a:ext cx="2420235"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TEST_CODE_RATIO_CHART</a:t>
            </a:r>
            <a:endParaRPr lang="en-US" sz="1600" dirty="0">
              <a:solidFill>
                <a:schemeClr val="tx2"/>
              </a:solidFill>
            </a:endParaRPr>
          </a:p>
        </p:txBody>
      </p:sp>
      <p:sp>
        <p:nvSpPr>
          <p:cNvPr id="20" name="TextBox 19">
            <a:extLst>
              <a:ext uri="{FF2B5EF4-FFF2-40B4-BE49-F238E27FC236}">
                <a16:creationId xmlns:a16="http://schemas.microsoft.com/office/drawing/2014/main" id="{0193147D-DFE7-6BE7-7441-6D385DFAA343}"/>
              </a:ext>
            </a:extLst>
          </p:cNvPr>
          <p:cNvSpPr txBox="1"/>
          <p:nvPr/>
        </p:nvSpPr>
        <p:spPr>
          <a:xfrm>
            <a:off x="553154" y="1444963"/>
            <a:ext cx="4989689" cy="1189878"/>
          </a:xfrm>
          <a:prstGeom prst="rect">
            <a:avLst/>
          </a:prstGeom>
          <a:noFill/>
        </p:spPr>
        <p:txBody>
          <a:bodyPr wrap="square" lIns="90000" rtlCol="0" anchor="t">
            <a:spAutoFit/>
          </a:bodyPr>
          <a:lstStyle/>
          <a:p>
            <a:pPr algn="l">
              <a:lnSpc>
                <a:spcPct val="113000"/>
              </a:lnSpc>
            </a:pPr>
            <a:r>
              <a:rPr lang="en-US" sz="1600" dirty="0" err="1">
                <a:solidFill>
                  <a:schemeClr val="tx2"/>
                </a:solidFill>
              </a:rPr>
              <a:t>Twitter Algorithm scores below market average, with 0% test/production code ratio. </a:t>
            </a:r>
          </a:p>
          <a:p>
            <a:pPr algn="l">
              <a:lnSpc>
                <a:spcPct val="113000"/>
              </a:lnSpc>
            </a:pPr>
            <a:endParaRPr lang="en-US" sz="1600" dirty="0">
              <a:solidFill>
                <a:schemeClr val="tx2"/>
              </a:solidFill>
            </a:endParaRPr>
          </a:p>
          <a:p>
            <a:pPr algn="l">
              <a:lnSpc>
                <a:spcPct val="113000"/>
              </a:lnSpc>
            </a:pPr>
            <a:r>
              <a:rPr lang="en-US" sz="1600" dirty="0" err="1">
                <a:solidFill>
                  <a:schemeClr val="tx2"/>
                </a:solidFill>
              </a:rPr>
              <a:t>the system does not have an automated testing suite in place. This decreases developer velocity and can increase bugs in production. This can be partially compensated by increased manual testing.</a:t>
            </a:r>
            <a:endParaRPr lang="en-US" sz="1600" dirty="0">
              <a:solidFill>
                <a:schemeClr val="tx2"/>
              </a:solidFill>
            </a:endParaRPr>
          </a:p>
        </p:txBody>
      </p:sp>
    </p:spTree>
    <p:extLst>
      <p:ext uri="{BB962C8B-B14F-4D97-AF65-F5344CB8AC3E}">
        <p14:creationId xmlns:p14="http://schemas.microsoft.com/office/powerpoint/2010/main" val="102671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6A1C3D-3AA8-834F-A994-FA0207D36413}"/>
              </a:ext>
            </a:extLst>
          </p:cNvPr>
          <p:cNvPicPr>
            <a:picLocks noChangeAspect="1"/>
          </p:cNvPicPr>
          <p:nvPr/>
        </p:nvPicPr>
        <p:blipFill>
          <a:blip r:embed="rId3"/>
          <a:stretch>
            <a:fillRect/>
          </a:stretch>
        </p:blipFill>
        <p:spPr>
          <a:xfrm>
            <a:off x="1" y="1010101"/>
            <a:ext cx="12192000" cy="5390415"/>
          </a:xfrm>
          <a:prstGeom prst="rect">
            <a:avLst/>
          </a:prstGeom>
          <a:noFill/>
          <a:ln>
            <a:noFill/>
          </a:ln>
        </p:spPr>
      </p:pic>
      <p:sp>
        <p:nvSpPr>
          <p:cNvPr id="8" name="Text Placeholder 7">
            <a:extLst>
              <a:ext uri="{FF2B5EF4-FFF2-40B4-BE49-F238E27FC236}">
                <a16:creationId xmlns:a16="http://schemas.microsoft.com/office/drawing/2014/main" id="{1D99F1CB-7901-D148-8851-054AF6F7AB3C}"/>
              </a:ext>
            </a:extLst>
          </p:cNvPr>
          <p:cNvSpPr>
            <a:spLocks noGrp="1"/>
          </p:cNvSpPr>
          <p:nvPr>
            <p:ph type="body" sz="quarter" idx="12"/>
          </p:nvPr>
        </p:nvSpPr>
        <p:spPr>
          <a:xfrm>
            <a:off x="2105790" y="169213"/>
            <a:ext cx="9639877" cy="216756"/>
          </a:xfrm>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7" name="TITLE">
            <a:extLst>
              <a:ext uri="{FF2B5EF4-FFF2-40B4-BE49-F238E27FC236}">
                <a16:creationId xmlns:a16="http://schemas.microsoft.com/office/drawing/2014/main" id="{ADE34061-4828-C24F-8E69-8233C2B42F3F}"/>
              </a:ext>
            </a:extLst>
          </p:cNvPr>
          <p:cNvSpPr>
            <a:spLocks noGrp="1"/>
          </p:cNvSpPr>
          <p:nvPr>
            <p:ph type="title"/>
          </p:nvPr>
        </p:nvSpPr>
        <p:spPr/>
        <p:txBody>
          <a:bodyPr/>
          <a:lstStyle/>
          <a:p>
            <a:r>
              <a:rPr lang="en-US" dirty="0" err="1"/>
              <a:t>Twitter Algorithm is a medium-sized system of 39.7 PY which scores 3.2 for maintainability </a:t>
            </a:r>
            <a:endParaRPr dirty="0"/>
          </a:p>
        </p:txBody>
      </p:sp>
      <p:sp>
        <p:nvSpPr>
          <p:cNvPr id="12" name="Rectangle 11">
            <a:extLst>
              <a:ext uri="{FF2B5EF4-FFF2-40B4-BE49-F238E27FC236}">
                <a16:creationId xmlns:a16="http://schemas.microsoft.com/office/drawing/2014/main" id="{15A22FF7-2BA3-1F40-8DD0-DE0D3F1EF364}"/>
              </a:ext>
            </a:extLst>
          </p:cNvPr>
          <p:cNvSpPr/>
          <p:nvPr/>
        </p:nvSpPr>
        <p:spPr>
          <a:xfrm>
            <a:off x="0" y="856385"/>
            <a:ext cx="12192001" cy="940610"/>
          </a:xfrm>
          <a:prstGeom prst="rect">
            <a:avLst/>
          </a:prstGeom>
          <a:gradFill>
            <a:gsLst>
              <a:gs pos="100000">
                <a:schemeClr val="tx2">
                  <a:alpha val="0"/>
                </a:schemeClr>
              </a:gs>
              <a:gs pos="5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3" name="Rectangle 42">
            <a:extLst>
              <a:ext uri="{FF2B5EF4-FFF2-40B4-BE49-F238E27FC236}">
                <a16:creationId xmlns:a16="http://schemas.microsoft.com/office/drawing/2014/main" id="{14B5C55A-0F65-334C-BA45-7E6C78227CA0}"/>
              </a:ext>
            </a:extLst>
          </p:cNvPr>
          <p:cNvSpPr/>
          <p:nvPr/>
        </p:nvSpPr>
        <p:spPr>
          <a:xfrm>
            <a:off x="634296" y="856385"/>
            <a:ext cx="9349048" cy="6001615"/>
          </a:xfrm>
          <a:prstGeom prst="rect">
            <a:avLst/>
          </a:prstGeom>
          <a:gradFill>
            <a:gsLst>
              <a:gs pos="38000">
                <a:schemeClr val="accent2">
                  <a:alpha val="0"/>
                </a:schemeClr>
              </a:gs>
              <a:gs pos="62000">
                <a:schemeClr val="accent1"/>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2" name="Slide Number Placeholder 1">
            <a:extLst>
              <a:ext uri="{FF2B5EF4-FFF2-40B4-BE49-F238E27FC236}">
                <a16:creationId xmlns:a16="http://schemas.microsoft.com/office/drawing/2014/main" id="{03CE94B3-7184-6F49-9E35-6B595DC2D44F}"/>
              </a:ext>
            </a:extLst>
          </p:cNvPr>
          <p:cNvSpPr>
            <a:spLocks noGrp="1"/>
          </p:cNvSpPr>
          <p:nvPr>
            <p:ph type="sldNum" sz="quarter" idx="4"/>
          </p:nvPr>
        </p:nvSpPr>
        <p:spPr/>
        <p:txBody>
          <a:bodyPr/>
          <a:lstStyle/>
          <a:p>
            <a:fld id="{E242BD21-9B61-2246-BCB1-4BE5E1BEBE1C}" type="slidenum">
              <a:rPr lang="en-US" smtClean="0"/>
              <a:pPr/>
              <a:t>5</a:t>
            </a:fld>
            <a:endParaRPr lang="en-US"/>
          </a:p>
        </p:txBody>
      </p:sp>
      <p:sp>
        <p:nvSpPr>
          <p:cNvPr id="19" name="TextBox 18">
            <a:extLst>
              <a:ext uri="{FF2B5EF4-FFF2-40B4-BE49-F238E27FC236}">
                <a16:creationId xmlns:a16="http://schemas.microsoft.com/office/drawing/2014/main" id="{AB2C3C6B-FDFF-1D49-A1BC-305B68E0B083}"/>
              </a:ext>
            </a:extLst>
          </p:cNvPr>
          <p:cNvSpPr txBox="1"/>
          <p:nvPr/>
        </p:nvSpPr>
        <p:spPr>
          <a:xfrm>
            <a:off x="719304" y="1798115"/>
            <a:ext cx="1040819" cy="3653501"/>
          </a:xfrm>
          <a:prstGeom prst="rect">
            <a:avLst/>
          </a:prstGeom>
          <a:noFill/>
        </p:spPr>
        <p:txBody>
          <a:bodyPr wrap="none" lIns="90000" rtlCol="0" anchor="t">
            <a:spAutoFit/>
          </a:bodyPr>
          <a:lstStyle/>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p:txBody>
      </p:sp>
      <p:sp>
        <p:nvSpPr>
          <p:cNvPr id="20" name="TextBox 19">
            <a:extLst>
              <a:ext uri="{FF2B5EF4-FFF2-40B4-BE49-F238E27FC236}">
                <a16:creationId xmlns:a16="http://schemas.microsoft.com/office/drawing/2014/main" id="{AA6B9F2E-1FAA-6147-8D4B-123937F3FA14}"/>
              </a:ext>
            </a:extLst>
          </p:cNvPr>
          <p:cNvSpPr txBox="1"/>
          <p:nvPr/>
        </p:nvSpPr>
        <p:spPr>
          <a:xfrm rot="16200000">
            <a:off x="-74159" y="3637528"/>
            <a:ext cx="1247606"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MAINTAINABILITY</a:t>
            </a:r>
          </a:p>
        </p:txBody>
      </p:sp>
      <p:sp>
        <p:nvSpPr>
          <p:cNvPr id="21" name="TextBox 20">
            <a:extLst>
              <a:ext uri="{FF2B5EF4-FFF2-40B4-BE49-F238E27FC236}">
                <a16:creationId xmlns:a16="http://schemas.microsoft.com/office/drawing/2014/main" id="{CBCA2804-3BBC-1243-B252-3606CEE166D1}"/>
              </a:ext>
            </a:extLst>
          </p:cNvPr>
          <p:cNvSpPr txBox="1"/>
          <p:nvPr/>
        </p:nvSpPr>
        <p:spPr>
          <a:xfrm>
            <a:off x="5427385" y="5971218"/>
            <a:ext cx="2826564"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SYSTEM REBUILD VOLUME</a:t>
            </a:r>
            <a:r>
              <a:rPr lang="en-NL" sz="1100" dirty="0">
                <a:solidFill>
                  <a:schemeClr val="accent2"/>
                </a:solidFill>
              </a:rPr>
              <a:t> IN PERSON YEARS</a:t>
            </a:r>
          </a:p>
        </p:txBody>
      </p:sp>
      <p:cxnSp>
        <p:nvCxnSpPr>
          <p:cNvPr id="22" name="Straight Arrow Connector 21">
            <a:extLst>
              <a:ext uri="{FF2B5EF4-FFF2-40B4-BE49-F238E27FC236}">
                <a16:creationId xmlns:a16="http://schemas.microsoft.com/office/drawing/2014/main" id="{4D40947C-5676-1242-AEC0-87071DBECADF}"/>
              </a:ext>
            </a:extLst>
          </p:cNvPr>
          <p:cNvCxnSpPr/>
          <p:nvPr/>
        </p:nvCxnSpPr>
        <p:spPr>
          <a:xfrm flipV="1">
            <a:off x="723627" y="3154373"/>
            <a:ext cx="0" cy="1245793"/>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24D10E-589B-A645-A73D-2DF5671E5BCE}"/>
              </a:ext>
            </a:extLst>
          </p:cNvPr>
          <p:cNvCxnSpPr/>
          <p:nvPr/>
        </p:nvCxnSpPr>
        <p:spPr>
          <a:xfrm>
            <a:off x="5427385" y="6293337"/>
            <a:ext cx="2826564" cy="0"/>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719D613-2D86-324E-B31C-9B74807540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75560" y="1842711"/>
            <a:ext cx="9781201" cy="3899777"/>
          </a:xfrm>
          <a:prstGeom prst="rect">
            <a:avLst/>
          </a:prstGeom>
        </p:spPr>
      </p:pic>
      <p:graphicFrame>
        <p:nvGraphicFramePr>
          <p:cNvPr id="25" name="CHART_1">
            <a:extLst>
              <a:ext uri="{FF2B5EF4-FFF2-40B4-BE49-F238E27FC236}">
                <a16:creationId xmlns:a16="http://schemas.microsoft.com/office/drawing/2014/main" id="{71473021-ED8B-E048-AE80-928BC05FB04C}"/>
              </a:ext>
            </a:extLst>
          </p:cNvPr>
          <p:cNvGraphicFramePr/>
          <p:nvPr>
            <p:extLst>
              <p:ext uri="{D42A27DB-BD31-4B8C-83A1-F6EECF244321}">
                <p14:modId xmlns:p14="http://schemas.microsoft.com/office/powerpoint/2010/main" val="3593780878"/>
              </p:ext>
            </p:extLst>
          </p:nvPr>
        </p:nvGraphicFramePr>
        <p:xfrm>
          <a:off x="1477919" y="1834937"/>
          <a:ext cx="10279108" cy="4131132"/>
        </p:xfrm>
        <a:graphic>
          <a:graphicData uri="http://schemas.openxmlformats.org/drawingml/2006/chart">
            <c:chart xmlns:c="http://schemas.openxmlformats.org/drawingml/2006/chart" xmlns:r="http://schemas.openxmlformats.org/officeDocument/2006/relationships" r:id="rId5"/>
          </a:graphicData>
        </a:graphic>
      </p:graphicFrame>
      <p:grpSp>
        <p:nvGrpSpPr>
          <p:cNvPr id="27" name="Group 26">
            <a:extLst>
              <a:ext uri="{FF2B5EF4-FFF2-40B4-BE49-F238E27FC236}">
                <a16:creationId xmlns:a16="http://schemas.microsoft.com/office/drawing/2014/main" id="{4FC400F9-4DE2-8F42-8C2D-4150A26F3F2C}"/>
              </a:ext>
            </a:extLst>
          </p:cNvPr>
          <p:cNvGrpSpPr/>
          <p:nvPr/>
        </p:nvGrpSpPr>
        <p:grpSpPr>
          <a:xfrm>
            <a:off x="5245200" y="1363956"/>
            <a:ext cx="3091908" cy="388055"/>
            <a:chOff x="4652159" y="1363956"/>
            <a:chExt cx="3091908" cy="388055"/>
          </a:xfrm>
        </p:grpSpPr>
        <p:pic>
          <p:nvPicPr>
            <p:cNvPr id="28" name="Picture 27">
              <a:extLst>
                <a:ext uri="{FF2B5EF4-FFF2-40B4-BE49-F238E27FC236}">
                  <a16:creationId xmlns:a16="http://schemas.microsoft.com/office/drawing/2014/main" id="{35046831-DB71-A940-A48A-8B3192963463}"/>
                </a:ext>
              </a:extLst>
            </p:cNvPr>
            <p:cNvPicPr>
              <a:picLocks noChangeAspect="1"/>
            </p:cNvPicPr>
            <p:nvPr/>
          </p:nvPicPr>
          <p:blipFill>
            <a:blip r:embed="rId6">
              <a:lum bright="100000"/>
            </a:blip>
            <a:stretch>
              <a:fillRect/>
            </a:stretch>
          </p:blipFill>
          <p:spPr>
            <a:xfrm>
              <a:off x="4652159" y="1380274"/>
              <a:ext cx="355600" cy="302260"/>
            </a:xfrm>
            <a:prstGeom prst="rect">
              <a:avLst/>
            </a:prstGeom>
          </p:spPr>
        </p:pic>
        <p:sp>
          <p:nvSpPr>
            <p:cNvPr id="29" name="TextBox 28">
              <a:extLst>
                <a:ext uri="{FF2B5EF4-FFF2-40B4-BE49-F238E27FC236}">
                  <a16:creationId xmlns:a16="http://schemas.microsoft.com/office/drawing/2014/main" id="{426023ED-8DC0-D241-985A-9479E28D34EC}"/>
                </a:ext>
              </a:extLst>
            </p:cNvPr>
            <p:cNvSpPr txBox="1"/>
            <p:nvPr/>
          </p:nvSpPr>
          <p:spPr>
            <a:xfrm>
              <a:off x="4987587" y="1363956"/>
              <a:ext cx="2756480" cy="388055"/>
            </a:xfrm>
            <a:prstGeom prst="rect">
              <a:avLst/>
            </a:prstGeom>
            <a:noFill/>
          </p:spPr>
          <p:txBody>
            <a:bodyPr wrap="none" lIns="90000" rtlCol="0" anchor="t">
              <a:spAutoFit/>
            </a:bodyPr>
            <a:lstStyle/>
            <a:p>
              <a:pPr algn="l">
                <a:lnSpc>
                  <a:spcPct val="113000"/>
                </a:lnSpc>
              </a:pPr>
              <a:r>
                <a:rPr lang="en-NL" b="1" dirty="0">
                  <a:solidFill>
                    <a:schemeClr val="bg1"/>
                  </a:solidFill>
                </a:rPr>
                <a:t>maintainability benchmark</a:t>
              </a:r>
            </a:p>
          </p:txBody>
        </p:sp>
      </p:grpSp>
      <p:grpSp>
        <p:nvGrpSpPr>
          <p:cNvPr id="30" name="Group 29">
            <a:extLst>
              <a:ext uri="{FF2B5EF4-FFF2-40B4-BE49-F238E27FC236}">
                <a16:creationId xmlns:a16="http://schemas.microsoft.com/office/drawing/2014/main" id="{7966B7EB-EB40-8F4F-BFE2-14F8A482C1E9}"/>
              </a:ext>
            </a:extLst>
          </p:cNvPr>
          <p:cNvGrpSpPr/>
          <p:nvPr/>
        </p:nvGrpSpPr>
        <p:grpSpPr>
          <a:xfrm>
            <a:off x="1894777" y="5954803"/>
            <a:ext cx="1800067" cy="289438"/>
            <a:chOff x="1894777" y="5954803"/>
            <a:chExt cx="1800067" cy="289438"/>
          </a:xfrm>
        </p:grpSpPr>
        <p:sp>
          <p:nvSpPr>
            <p:cNvPr id="31" name="Oval 30">
              <a:extLst>
                <a:ext uri="{FF2B5EF4-FFF2-40B4-BE49-F238E27FC236}">
                  <a16:creationId xmlns:a16="http://schemas.microsoft.com/office/drawing/2014/main" id="{2F1D2BB0-4FB7-FD48-9491-1CC2359747A2}"/>
                </a:ext>
              </a:extLst>
            </p:cNvPr>
            <p:cNvSpPr/>
            <p:nvPr/>
          </p:nvSpPr>
          <p:spPr>
            <a:xfrm>
              <a:off x="1894777" y="6061515"/>
              <a:ext cx="79513" cy="79513"/>
            </a:xfrm>
            <a:prstGeom prst="ellips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32" name="TextBox 31">
              <a:extLst>
                <a:ext uri="{FF2B5EF4-FFF2-40B4-BE49-F238E27FC236}">
                  <a16:creationId xmlns:a16="http://schemas.microsoft.com/office/drawing/2014/main" id="{BBD5F066-D653-7244-8E79-CAE5026508C0}"/>
                </a:ext>
              </a:extLst>
            </p:cNvPr>
            <p:cNvSpPr txBox="1"/>
            <p:nvPr/>
          </p:nvSpPr>
          <p:spPr>
            <a:xfrm>
              <a:off x="1934534" y="5954803"/>
              <a:ext cx="1760310" cy="289438"/>
            </a:xfrm>
            <a:prstGeom prst="rect">
              <a:avLst/>
            </a:prstGeom>
            <a:noFill/>
          </p:spPr>
          <p:txBody>
            <a:bodyPr wrap="none" lIns="90000" rtlCol="0" anchor="t">
              <a:spAutoFit/>
            </a:bodyPr>
            <a:lstStyle/>
            <a:p>
              <a:pPr algn="l">
                <a:lnSpc>
                  <a:spcPct val="113000"/>
                </a:lnSpc>
              </a:pPr>
              <a:r>
                <a:rPr lang="en-NL" sz="1200" dirty="0">
                  <a:solidFill>
                    <a:schemeClr val="bg1"/>
                  </a:solidFill>
                </a:rPr>
                <a:t>System in SIG benchmark</a:t>
              </a:r>
            </a:p>
          </p:txBody>
        </p:sp>
      </p:grpSp>
      <p:sp>
        <p:nvSpPr>
          <p:cNvPr id="3" name="TextBox 2">
            <a:extLst>
              <a:ext uri="{FF2B5EF4-FFF2-40B4-BE49-F238E27FC236}">
                <a16:creationId xmlns:a16="http://schemas.microsoft.com/office/drawing/2014/main" id="{5E6F0224-6430-EFA1-D313-482D221B7593}"/>
              </a:ext>
            </a:extLst>
          </p:cNvPr>
          <p:cNvSpPr txBox="1"/>
          <p:nvPr/>
        </p:nvSpPr>
        <p:spPr>
          <a:xfrm>
            <a:off x="10854411" y="-307357"/>
            <a:ext cx="1404700"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GALAXY_SLIDE</a:t>
            </a:r>
            <a:endParaRPr lang="en-US" sz="1600" dirty="0">
              <a:solidFill>
                <a:schemeClr val="tx2"/>
              </a:solidFill>
            </a:endParaRPr>
          </a:p>
        </p:txBody>
      </p:sp>
    </p:spTree>
    <p:extLst>
      <p:ext uri="{BB962C8B-B14F-4D97-AF65-F5344CB8AC3E}">
        <p14:creationId xmlns:p14="http://schemas.microsoft.com/office/powerpoint/2010/main" val="72931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6</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nl-NL" dirty="0" err="1"/>
              <a:t>Twitter Algorithm scores average for maintainability</a:t>
            </a:r>
            <a:endParaRPr lang="en-NL"/>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03</a:t>
            </a:r>
            <a:endParaRPr lang="en-NL"/>
          </a:p>
        </p:txBody>
      </p:sp>
      <p:sp>
        <p:nvSpPr>
          <p:cNvPr id="227" name="Text Placeholder 226">
            <a:extLst>
              <a:ext uri="{FF2B5EF4-FFF2-40B4-BE49-F238E27FC236}">
                <a16:creationId xmlns:a16="http://schemas.microsoft.com/office/drawing/2014/main" id="{FAAA969D-31E3-621C-FDF8-31749FD317AA}"/>
              </a:ext>
            </a:extLst>
          </p:cNvPr>
          <p:cNvSpPr>
            <a:spLocks noGrp="1"/>
          </p:cNvSpPr>
          <p:nvPr>
            <p:ph type="body" sz="quarter" idx="20"/>
          </p:nvPr>
        </p:nvSpPr>
        <p:spPr/>
        <p:txBody>
          <a:bodyPr/>
          <a:lstStyle/>
          <a:p>
            <a:r>
              <a:rPr lang="en-US" dirty="0" err="1"/>
              <a:t>Apr</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2023</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229" name="Text Placeholder 228">
            <a:extLst>
              <a:ext uri="{FF2B5EF4-FFF2-40B4-BE49-F238E27FC236}">
                <a16:creationId xmlns:a16="http://schemas.microsoft.com/office/drawing/2014/main" id="{D6184AC1-2E4A-66F7-C655-6901112147F1}"/>
              </a:ext>
            </a:extLst>
          </p:cNvPr>
          <p:cNvSpPr>
            <a:spLocks noGrp="1"/>
          </p:cNvSpPr>
          <p:nvPr>
            <p:ph type="body" sz="quarter" idx="22"/>
          </p:nvPr>
        </p:nvSpPr>
        <p:spPr>
          <a:xfrm>
            <a:off x="9151220" y="914509"/>
            <a:ext cx="984245" cy="257763"/>
          </a:xfrm>
        </p:spPr>
        <p:txBody>
          <a:bodyPr/>
          <a:lstStyle/>
          <a:p>
            <a:r>
              <a:rPr lang="en-GB"/>
              <a:t>Maintainability</a:t>
            </a:r>
            <a:endParaRPr lang="en-NL"/>
          </a:p>
        </p:txBody>
      </p:sp>
      <p:grpSp>
        <p:nvGrpSpPr>
          <p:cNvPr id="50" name="Group 49">
            <a:extLst>
              <a:ext uri="{FF2B5EF4-FFF2-40B4-BE49-F238E27FC236}">
                <a16:creationId xmlns:a16="http://schemas.microsoft.com/office/drawing/2014/main" id="{B0227ECC-F4D1-7273-A4F6-58B0F444DF23}"/>
              </a:ext>
            </a:extLst>
          </p:cNvPr>
          <p:cNvGrpSpPr/>
          <p:nvPr/>
        </p:nvGrpSpPr>
        <p:grpSpPr>
          <a:xfrm>
            <a:off x="6311997" y="1568465"/>
            <a:ext cx="373034" cy="430054"/>
            <a:chOff x="5730574" y="2099850"/>
            <a:chExt cx="373034" cy="430054"/>
          </a:xfrm>
        </p:grpSpPr>
        <p:sp>
          <p:nvSpPr>
            <p:cNvPr id="51" name="Rectangle 50">
              <a:extLst>
                <a:ext uri="{FF2B5EF4-FFF2-40B4-BE49-F238E27FC236}">
                  <a16:creationId xmlns:a16="http://schemas.microsoft.com/office/drawing/2014/main" id="{22A6F0A6-4311-08D2-8340-B7A7C7FB136C}"/>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3.2</a:t>
              </a:r>
              <a:endParaRPr lang="en-US" sz="1400" b="1" dirty="0"/>
            </a:p>
          </p:txBody>
        </p:sp>
        <p:sp>
          <p:nvSpPr>
            <p:cNvPr id="52" name="Pentagon 51">
              <a:extLst>
                <a:ext uri="{FF2B5EF4-FFF2-40B4-BE49-F238E27FC236}">
                  <a16:creationId xmlns:a16="http://schemas.microsoft.com/office/drawing/2014/main" id="{D6282190-CB5E-00CF-1108-FD64568BF250}"/>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6" name="Group 52">
            <a:extLst>
              <a:ext uri="{FF2B5EF4-FFF2-40B4-BE49-F238E27FC236}">
                <a16:creationId xmlns:a16="http://schemas.microsoft.com/office/drawing/2014/main" id="{CEEF6B38-33C1-7E86-53F1-3C2F6EBBC26A}"/>
              </a:ext>
            </a:extLst>
          </p:cNvPr>
          <p:cNvGraphicFramePr>
            <a:graphicFrameLocks noGrp="1"/>
          </p:cNvGraphicFramePr>
          <p:nvPr>
            <p:extLst>
              <p:ext uri="{D42A27DB-BD31-4B8C-83A1-F6EECF244321}">
                <p14:modId xmlns:p14="http://schemas.microsoft.com/office/powerpoint/2010/main" val="1052945820"/>
              </p:ext>
            </p:extLst>
          </p:nvPr>
        </p:nvGraphicFramePr>
        <p:xfrm>
          <a:off x="7984631" y="3243717"/>
          <a:ext cx="3755424" cy="1154880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Volume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Duplication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Unit size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2.4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complexity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3.7</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interfacing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1.9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Module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Component independence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2530004"/>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Component entanglement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8207179"/>
                  </a:ext>
                </a:extLst>
              </a:tr>
            </a:tbl>
          </a:graphicData>
        </a:graphic>
      </p:graphicFrame>
      <p:sp>
        <p:nvSpPr>
          <p:cNvPr id="6" name="TextBox 5">
            <a:extLst>
              <a:ext uri="{FF2B5EF4-FFF2-40B4-BE49-F238E27FC236}">
                <a16:creationId xmlns:a16="http://schemas.microsoft.com/office/drawing/2014/main" id="{83720861-DD0F-D566-06AC-40B24CCB06F1}"/>
              </a:ext>
            </a:extLst>
          </p:cNvPr>
          <p:cNvSpPr txBox="1"/>
          <p:nvPr/>
        </p:nvSpPr>
        <p:spPr>
          <a:xfrm>
            <a:off x="436369" y="3344081"/>
            <a:ext cx="6811819" cy="1569660"/>
          </a:xfrm>
          <a:prstGeom prst="rect">
            <a:avLst/>
          </a:prstGeom>
          <a:noFill/>
        </p:spPr>
        <p:txBody>
          <a:bodyPr wrap="square">
            <a:spAutoFit/>
          </a:bodyPr>
          <a:lstStyle/>
          <a:p>
            <a:r>
              <a:rPr kumimoji="0" lang="en-US" sz="1600" b="0" i="0" u="none" strike="noStrike" kern="1200" cap="none" spc="0" normalizeH="0" baseline="0" noProof="0" dirty="0" err="1">
                <a:ln>
                  <a:noFill/>
                </a:ln>
                <a:solidFill>
                  <a:srgbClr val="173241"/>
                </a:solidFill>
                <a:effectLst/>
                <a:uLnTx/>
                <a:uFillTx/>
                <a:latin typeface="Calibri" panose="020F0502020204030204"/>
                <a:ea typeface="+mn-ea"/>
                <a:cs typeface="+mn-cs"/>
              </a:rPr>
              <a:t>Twitter Algorithm scores at market average for maintainability. </a:t>
            </a:r>
            <a:r>
              <a:rPr lang="en-US" sz="1600" dirty="0">
                <a:solidFill>
                  <a:schemeClr val="accent1"/>
                </a:solidFill>
              </a:rPr>
              <a:t>This indicates average maintenance costs and time to market for functional changes. </a:t>
            </a:r>
          </a:p>
          <a:p>
            <a:endParaRPr lang="en-US" sz="1600" dirty="0">
              <a:solidFill>
                <a:schemeClr val="accent1"/>
              </a:solidFill>
            </a:endParaRPr>
          </a:p>
          <a:p>
            <a:r>
              <a:rPr lang="en-US" sz="1600" b="1" dirty="0">
                <a:solidFill>
                  <a:schemeClr val="accent1"/>
                </a:solidFill>
              </a:rPr>
              <a:t>Notable Metrics</a:t>
            </a:r>
          </a:p>
          <a:p>
            <a:r>
              <a:rPr lang="en-US" sz="1600" dirty="0" err="1">
                <a:solidFill>
                  <a:schemeClr val="accent1"/>
                </a:solidFill>
              </a:rPr>
              <a:t>The system shows high risk in units with large interfaces
The system has a pattern of oversized units of code
The system shows low risk in unit complexity.
The system shows low entanglement between components
The system shows low interdependence between components
</a:t>
            </a:r>
            <a:endParaRPr lang="en-US" sz="1600" dirty="0">
              <a:solidFill>
                <a:schemeClr val="accent1"/>
              </a:solidFill>
              <a:highlight>
                <a:srgbClr val="FF00FF"/>
              </a:highlight>
            </a:endParaRPr>
          </a:p>
        </p:txBody>
      </p:sp>
    </p:spTree>
    <p:extLst>
      <p:ext uri="{BB962C8B-B14F-4D97-AF65-F5344CB8AC3E}">
        <p14:creationId xmlns:p14="http://schemas.microsoft.com/office/powerpoint/2010/main" val="24563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148743-6952-3E41-9EAE-79445DBE18D5}"/>
              </a:ext>
            </a:extLst>
          </p:cNvPr>
          <p:cNvSpPr/>
          <p:nvPr/>
        </p:nvSpPr>
        <p:spPr>
          <a:xfrm>
            <a:off x="540685" y="1890851"/>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1" name="Rectangle 40">
            <a:extLst>
              <a:ext uri="{FF2B5EF4-FFF2-40B4-BE49-F238E27FC236}">
                <a16:creationId xmlns:a16="http://schemas.microsoft.com/office/drawing/2014/main" id="{EC80031D-8002-E744-BAAA-BC5222DA882B}"/>
              </a:ext>
            </a:extLst>
          </p:cNvPr>
          <p:cNvSpPr/>
          <p:nvPr/>
        </p:nvSpPr>
        <p:spPr>
          <a:xfrm>
            <a:off x="525694" y="1816445"/>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 name="Slide Number Placeholder 1">
            <a:extLst>
              <a:ext uri="{FF2B5EF4-FFF2-40B4-BE49-F238E27FC236}">
                <a16:creationId xmlns:a16="http://schemas.microsoft.com/office/drawing/2014/main" id="{8A8A220B-CADA-304A-81AB-5E5350C66517}"/>
              </a:ext>
            </a:extLst>
          </p:cNvPr>
          <p:cNvSpPr>
            <a:spLocks noGrp="1"/>
          </p:cNvSpPr>
          <p:nvPr>
            <p:ph type="sldNum" sz="quarter" idx="4"/>
          </p:nvPr>
        </p:nvSpPr>
        <p:spPr/>
        <p:txBody>
          <a:bodyPr/>
          <a:lstStyle/>
          <a:p>
            <a:fld id="{E242BD21-9B61-2246-BCB1-4BE5E1BEBE1C}" type="slidenum">
              <a:rPr lang="en-US" smtClean="0"/>
              <a:pPr/>
              <a:t>7</a:t>
            </a:fld>
            <a:endParaRPr lang="en-US"/>
          </a:p>
        </p:txBody>
      </p:sp>
      <p:sp>
        <p:nvSpPr>
          <p:cNvPr id="70" name="Text Placeholder 69">
            <a:extLst>
              <a:ext uri="{FF2B5EF4-FFF2-40B4-BE49-F238E27FC236}">
                <a16:creationId xmlns:a16="http://schemas.microsoft.com/office/drawing/2014/main" id="{25AB7FEC-3C4E-3747-B264-B25107669B8D}"/>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20" name="Title 19">
            <a:extLst>
              <a:ext uri="{FF2B5EF4-FFF2-40B4-BE49-F238E27FC236}">
                <a16:creationId xmlns:a16="http://schemas.microsoft.com/office/drawing/2014/main" id="{3F01D3E4-9AF7-134E-86FD-74CBA97999FD}"/>
              </a:ext>
            </a:extLst>
          </p:cNvPr>
          <p:cNvSpPr>
            <a:spLocks noGrp="1"/>
          </p:cNvSpPr>
          <p:nvPr>
            <p:ph type="title"/>
          </p:nvPr>
        </p:nvSpPr>
        <p:spPr/>
        <p:txBody>
          <a:bodyPr/>
          <a:lstStyle/>
          <a:p>
            <a:pPr>
              <a:lnSpc>
                <a:spcPct val="113000"/>
              </a:lnSpc>
            </a:pPr>
            <a:r>
              <a:rPr lang="en-US" sz="2000" b="1" dirty="0" err="1">
                <a:solidFill>
                  <a:schemeClr val="tx2"/>
                </a:solidFill>
              </a:rPr>
              <a:t>Twitter Algorithm scores above average (4.2 </a:t>
            </a:r>
            <a:r>
              <a:rPr lang="en-US" b="0" dirty="0">
                <a:latin typeface="Calibri" panose="020F0502020204030204" pitchFamily="34" charset="0"/>
              </a:rPr>
              <a:t>★</a:t>
            </a:r>
            <a:r>
              <a:rPr lang="en-US" dirty="0">
                <a:latin typeface="Calibri" panose="020F0502020204030204" pitchFamily="34" charset="0"/>
                <a:cs typeface="Calibri" panose="020F0502020204030204" pitchFamily="34" charset="0"/>
              </a:rPr>
              <a:t>)</a:t>
            </a:r>
            <a:r>
              <a:rPr lang="en-US" b="0" dirty="0">
                <a:latin typeface="Calibri" panose="020F0502020204030204" pitchFamily="34" charset="0"/>
              </a:rPr>
              <a:t> </a:t>
            </a:r>
            <a:r>
              <a:rPr lang="en-US" sz="2000" b="1" dirty="0">
                <a:solidFill>
                  <a:schemeClr val="tx2"/>
                </a:solidFill>
              </a:rPr>
              <a:t>for Architecture Quality</a:t>
            </a:r>
          </a:p>
        </p:txBody>
      </p:sp>
      <p:sp>
        <p:nvSpPr>
          <p:cNvPr id="48" name="Rectangle 47">
            <a:extLst>
              <a:ext uri="{FF2B5EF4-FFF2-40B4-BE49-F238E27FC236}">
                <a16:creationId xmlns:a16="http://schemas.microsoft.com/office/drawing/2014/main" id="{2D53A69D-5850-064B-9D98-63B4E85002D6}"/>
              </a:ext>
            </a:extLst>
          </p:cNvPr>
          <p:cNvSpPr/>
          <p:nvPr/>
        </p:nvSpPr>
        <p:spPr bwMode="auto">
          <a:xfrm rot="5400000">
            <a:off x="1548588" y="747406"/>
            <a:ext cx="195321" cy="2211125"/>
          </a:xfrm>
          <a:prstGeom prst="rect">
            <a:avLst/>
          </a:prstGeom>
          <a:solidFill>
            <a:srgbClr val="C0000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1" name="Rectangle 70">
            <a:extLst>
              <a:ext uri="{FF2B5EF4-FFF2-40B4-BE49-F238E27FC236}">
                <a16:creationId xmlns:a16="http://schemas.microsoft.com/office/drawing/2014/main" id="{C154D7DA-B6A3-D942-A52D-6155C32505BF}"/>
              </a:ext>
            </a:extLst>
          </p:cNvPr>
          <p:cNvSpPr/>
          <p:nvPr/>
        </p:nvSpPr>
        <p:spPr>
          <a:xfrm>
            <a:off x="543839" y="1944661"/>
            <a:ext cx="2210009" cy="307777"/>
          </a:xfrm>
          <a:prstGeom prst="rect">
            <a:avLst/>
          </a:prstGeom>
        </p:spPr>
        <p:txBody>
          <a:bodyPr wrap="square" anchor="t">
            <a:spAutoFit/>
          </a:bodyPr>
          <a:lstStyle/>
          <a:p>
            <a:pPr algn="ctr"/>
            <a:r>
              <a:rPr lang="en-GB" sz="1400" dirty="0">
                <a:solidFill>
                  <a:srgbClr val="C5CCD5"/>
                </a:solidFill>
                <a:latin typeface="Calibri" panose="020F0502020204030204" pitchFamily="34" charset="0"/>
                <a:cs typeface="Calibri" panose="020F0502020204030204" pitchFamily="34" charset="0"/>
              </a:rPr>
              <a:t>★☆☆☆☆</a:t>
            </a:r>
            <a:endParaRPr lang="en-GB" sz="1400" dirty="0">
              <a:solidFill>
                <a:srgbClr val="C5CCD5"/>
              </a:solidFill>
            </a:endParaRPr>
          </a:p>
        </p:txBody>
      </p:sp>
      <p:sp>
        <p:nvSpPr>
          <p:cNvPr id="72" name="Rectangle 71">
            <a:extLst>
              <a:ext uri="{FF2B5EF4-FFF2-40B4-BE49-F238E27FC236}">
                <a16:creationId xmlns:a16="http://schemas.microsoft.com/office/drawing/2014/main" id="{5AEF5B18-A22E-6343-80E5-093226C827C2}"/>
              </a:ext>
            </a:extLst>
          </p:cNvPr>
          <p:cNvSpPr/>
          <p:nvPr/>
        </p:nvSpPr>
        <p:spPr bwMode="auto">
          <a:xfrm rot="5400000">
            <a:off x="3758269" y="748848"/>
            <a:ext cx="195321" cy="2208241"/>
          </a:xfrm>
          <a:prstGeom prst="rect">
            <a:avLst/>
          </a:prstGeom>
          <a:solidFill>
            <a:srgbClr val="F09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73" name="Rectangle 72">
            <a:extLst>
              <a:ext uri="{FF2B5EF4-FFF2-40B4-BE49-F238E27FC236}">
                <a16:creationId xmlns:a16="http://schemas.microsoft.com/office/drawing/2014/main" id="{F23583C2-7594-FB4E-9EFE-2945BE5C3270}"/>
              </a:ext>
            </a:extLst>
          </p:cNvPr>
          <p:cNvSpPr/>
          <p:nvPr/>
        </p:nvSpPr>
        <p:spPr bwMode="auto">
          <a:xfrm rot="5400000">
            <a:off x="8182546" y="741445"/>
            <a:ext cx="195321" cy="2223047"/>
          </a:xfrm>
          <a:prstGeom prst="rect">
            <a:avLst/>
          </a:prstGeom>
          <a:solidFill>
            <a:srgbClr val="57C968"/>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4" name="Rectangle 73">
            <a:extLst>
              <a:ext uri="{FF2B5EF4-FFF2-40B4-BE49-F238E27FC236}">
                <a16:creationId xmlns:a16="http://schemas.microsoft.com/office/drawing/2014/main" id="{21F2ABEA-AB21-6942-81B5-0EE77F28BD5C}"/>
              </a:ext>
            </a:extLst>
          </p:cNvPr>
          <p:cNvSpPr/>
          <p:nvPr/>
        </p:nvSpPr>
        <p:spPr bwMode="auto">
          <a:xfrm rot="5400000">
            <a:off x="10398054" y="748983"/>
            <a:ext cx="195321" cy="2207971"/>
          </a:xfrm>
          <a:prstGeom prst="rect">
            <a:avLst/>
          </a:prstGeom>
          <a:solidFill>
            <a:srgbClr val="2C963F"/>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83" name="Rectangle 82">
            <a:extLst>
              <a:ext uri="{FF2B5EF4-FFF2-40B4-BE49-F238E27FC236}">
                <a16:creationId xmlns:a16="http://schemas.microsoft.com/office/drawing/2014/main" id="{91167323-04D1-624D-AA3F-325DB698FE8C}"/>
              </a:ext>
            </a:extLst>
          </p:cNvPr>
          <p:cNvSpPr/>
          <p:nvPr/>
        </p:nvSpPr>
        <p:spPr>
          <a:xfrm>
            <a:off x="2748924" y="1941933"/>
            <a:ext cx="2209087" cy="307777"/>
          </a:xfrm>
          <a:prstGeom prst="rect">
            <a:avLst/>
          </a:prstGeom>
        </p:spPr>
        <p:txBody>
          <a:bodyPr wrap="square" anchor="t">
            <a:spAutoFit/>
          </a:bodyPr>
          <a:lstStyle/>
          <a:p>
            <a:pPr algn="ctr"/>
            <a:r>
              <a:rPr lang="en-GB" sz="1400" dirty="0">
                <a:solidFill>
                  <a:srgbClr val="9AA6B0"/>
                </a:solidFill>
                <a:latin typeface="Calibri" panose="020F0502020204030204" pitchFamily="34" charset="0"/>
                <a:cs typeface="Calibri" panose="020F0502020204030204" pitchFamily="34" charset="0"/>
              </a:rPr>
              <a:t>★★☆☆☆</a:t>
            </a:r>
            <a:endParaRPr lang="en-GB" sz="1400" dirty="0">
              <a:solidFill>
                <a:srgbClr val="9AA6B0"/>
              </a:solidFill>
            </a:endParaRPr>
          </a:p>
        </p:txBody>
      </p:sp>
      <p:sp>
        <p:nvSpPr>
          <p:cNvPr id="84" name="Rectangle 83">
            <a:extLst>
              <a:ext uri="{FF2B5EF4-FFF2-40B4-BE49-F238E27FC236}">
                <a16:creationId xmlns:a16="http://schemas.microsoft.com/office/drawing/2014/main" id="{4805C056-85E7-EC47-8F2C-9FFBD30C699B}"/>
              </a:ext>
            </a:extLst>
          </p:cNvPr>
          <p:cNvSpPr/>
          <p:nvPr/>
        </p:nvSpPr>
        <p:spPr>
          <a:xfrm>
            <a:off x="4956896" y="1939205"/>
            <a:ext cx="2213826" cy="307777"/>
          </a:xfrm>
          <a:prstGeom prst="rect">
            <a:avLst/>
          </a:prstGeom>
        </p:spPr>
        <p:txBody>
          <a:bodyPr wrap="square" anchor="t">
            <a:spAutoFit/>
          </a:bodyPr>
          <a:lstStyle/>
          <a:p>
            <a:pPr algn="ctr"/>
            <a:r>
              <a:rPr lang="en-GB" sz="1400" dirty="0">
                <a:solidFill>
                  <a:srgbClr val="6E7F8B"/>
                </a:solidFill>
                <a:latin typeface="Calibri" panose="020F0502020204030204" pitchFamily="34" charset="0"/>
                <a:cs typeface="Calibri" panose="020F0502020204030204" pitchFamily="34" charset="0"/>
              </a:rPr>
              <a:t>★★★☆☆</a:t>
            </a:r>
            <a:endParaRPr lang="en-GB" sz="1400" dirty="0">
              <a:solidFill>
                <a:srgbClr val="6E7F8B"/>
              </a:solidFill>
            </a:endParaRPr>
          </a:p>
        </p:txBody>
      </p:sp>
      <p:sp>
        <p:nvSpPr>
          <p:cNvPr id="85" name="Rectangle 84">
            <a:extLst>
              <a:ext uri="{FF2B5EF4-FFF2-40B4-BE49-F238E27FC236}">
                <a16:creationId xmlns:a16="http://schemas.microsoft.com/office/drawing/2014/main" id="{62DF8940-DBDE-D04A-9416-03F980EE69A6}"/>
              </a:ext>
            </a:extLst>
          </p:cNvPr>
          <p:cNvSpPr/>
          <p:nvPr/>
        </p:nvSpPr>
        <p:spPr>
          <a:xfrm>
            <a:off x="7181055" y="1947724"/>
            <a:ext cx="2210672" cy="307777"/>
          </a:xfrm>
          <a:prstGeom prst="rect">
            <a:avLst/>
          </a:prstGeom>
        </p:spPr>
        <p:txBody>
          <a:bodyPr wrap="square" anchor="t">
            <a:spAutoFit/>
          </a:bodyPr>
          <a:lstStyle/>
          <a:p>
            <a:pPr algn="ctr"/>
            <a:r>
              <a:rPr lang="en-GB" sz="1400" dirty="0">
                <a:solidFill>
                  <a:srgbClr val="425966"/>
                </a:solidFill>
                <a:latin typeface="Calibri" panose="020F0502020204030204" pitchFamily="34" charset="0"/>
                <a:cs typeface="Calibri" panose="020F0502020204030204" pitchFamily="34" charset="0"/>
              </a:rPr>
              <a:t>★★★★☆</a:t>
            </a:r>
            <a:endParaRPr lang="en-GB" sz="1400" dirty="0">
              <a:solidFill>
                <a:srgbClr val="425966"/>
              </a:solidFill>
            </a:endParaRPr>
          </a:p>
        </p:txBody>
      </p:sp>
      <p:sp>
        <p:nvSpPr>
          <p:cNvPr id="86" name="Rectangle 85">
            <a:extLst>
              <a:ext uri="{FF2B5EF4-FFF2-40B4-BE49-F238E27FC236}">
                <a16:creationId xmlns:a16="http://schemas.microsoft.com/office/drawing/2014/main" id="{A0972461-B2E3-3A46-92A9-AEE23A81F3B9}"/>
              </a:ext>
            </a:extLst>
          </p:cNvPr>
          <p:cNvSpPr/>
          <p:nvPr/>
        </p:nvSpPr>
        <p:spPr>
          <a:xfrm>
            <a:off x="9402060" y="1947724"/>
            <a:ext cx="2193832" cy="307777"/>
          </a:xfrm>
          <a:prstGeom prst="rect">
            <a:avLst/>
          </a:prstGeom>
        </p:spPr>
        <p:txBody>
          <a:bodyPr wrap="square" anchor="t">
            <a:spAutoFit/>
          </a:bodyPr>
          <a:lstStyle/>
          <a:p>
            <a:pPr algn="ctr"/>
            <a:r>
              <a:rPr lang="en-GB" sz="1400" dirty="0">
                <a:solidFill>
                  <a:srgbClr val="173240"/>
                </a:solidFill>
                <a:latin typeface="Calibri" panose="020F0502020204030204" pitchFamily="34" charset="0"/>
                <a:cs typeface="Calibri" panose="020F0502020204030204" pitchFamily="34" charset="0"/>
              </a:rPr>
              <a:t>★★★★★</a:t>
            </a:r>
            <a:endParaRPr lang="en-GB" sz="1400" dirty="0">
              <a:solidFill>
                <a:srgbClr val="173240"/>
              </a:solidFill>
            </a:endParaRPr>
          </a:p>
        </p:txBody>
      </p:sp>
      <p:sp>
        <p:nvSpPr>
          <p:cNvPr id="87" name="Rectangle 86">
            <a:extLst>
              <a:ext uri="{FF2B5EF4-FFF2-40B4-BE49-F238E27FC236}">
                <a16:creationId xmlns:a16="http://schemas.microsoft.com/office/drawing/2014/main" id="{31FB0B4A-6F6E-BF47-8527-15F1086A865F}"/>
              </a:ext>
            </a:extLst>
          </p:cNvPr>
          <p:cNvSpPr/>
          <p:nvPr/>
        </p:nvSpPr>
        <p:spPr bwMode="auto">
          <a:xfrm rot="5400000">
            <a:off x="5966706" y="748650"/>
            <a:ext cx="195321" cy="2208636"/>
          </a:xfrm>
          <a:prstGeom prst="rect">
            <a:avLst/>
          </a:prstGeom>
          <a:solidFill>
            <a:srgbClr val="F8C64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89" name="TextBox 88">
            <a:extLst>
              <a:ext uri="{FF2B5EF4-FFF2-40B4-BE49-F238E27FC236}">
                <a16:creationId xmlns:a16="http://schemas.microsoft.com/office/drawing/2014/main" id="{796768F9-6045-AE49-B24D-F61166D3EB6D}"/>
              </a:ext>
            </a:extLst>
          </p:cNvPr>
          <p:cNvSpPr txBox="1"/>
          <p:nvPr/>
        </p:nvSpPr>
        <p:spPr>
          <a:xfrm>
            <a:off x="381410" y="2177114"/>
            <a:ext cx="11429587" cy="246221"/>
          </a:xfrm>
          <a:prstGeom prst="rect">
            <a:avLst/>
          </a:prstGeom>
          <a:noFill/>
        </p:spPr>
        <p:txBody>
          <a:bodyPr wrap="square" rtlCol="0">
            <a:spAutoFit/>
          </a:bodyPr>
          <a:lstStyle/>
          <a:p>
            <a:r>
              <a:rPr lang="en-US" sz="1000">
                <a:solidFill>
                  <a:schemeClr val="tx1">
                    <a:lumMod val="60000"/>
                    <a:lumOff val="40000"/>
                  </a:schemeClr>
                </a:solidFill>
              </a:rPr>
              <a:t>0.5		             1.5		                           2.5		        3.5		                      4.5			   5.5</a:t>
            </a:r>
          </a:p>
        </p:txBody>
      </p:sp>
      <p:sp>
        <p:nvSpPr>
          <p:cNvPr id="90" name="TextBox 89">
            <a:extLst>
              <a:ext uri="{FF2B5EF4-FFF2-40B4-BE49-F238E27FC236}">
                <a16:creationId xmlns:a16="http://schemas.microsoft.com/office/drawing/2014/main" id="{045F6BC3-0EC2-7742-9CCE-F275883089E5}"/>
              </a:ext>
            </a:extLst>
          </p:cNvPr>
          <p:cNvSpPr txBox="1"/>
          <p:nvPr/>
        </p:nvSpPr>
        <p:spPr>
          <a:xfrm>
            <a:off x="5471355" y="2251908"/>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77" name="Straight Connector 76">
            <a:extLst>
              <a:ext uri="{FF2B5EF4-FFF2-40B4-BE49-F238E27FC236}">
                <a16:creationId xmlns:a16="http://schemas.microsoft.com/office/drawing/2014/main" id="{F0A3DFED-AEF8-2B48-A242-97EAC1EC9E77}"/>
              </a:ext>
            </a:extLst>
          </p:cNvPr>
          <p:cNvCxnSpPr/>
          <p:nvPr/>
        </p:nvCxnSpPr>
        <p:spPr>
          <a:xfrm>
            <a:off x="496005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EFB4D89-3B68-844D-9BCE-97B6664582B2}"/>
              </a:ext>
            </a:extLst>
          </p:cNvPr>
          <p:cNvCxnSpPr/>
          <p:nvPr/>
        </p:nvCxnSpPr>
        <p:spPr>
          <a:xfrm>
            <a:off x="542723"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8634D086-5422-2B4D-B0DA-75470D69BF18}"/>
              </a:ext>
            </a:extLst>
          </p:cNvPr>
          <p:cNvCxnSpPr/>
          <p:nvPr/>
        </p:nvCxnSpPr>
        <p:spPr>
          <a:xfrm>
            <a:off x="2751812" y="1501261"/>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B24B0A-42B5-9D43-B1B4-4891FD4D24FB}"/>
              </a:ext>
            </a:extLst>
          </p:cNvPr>
          <p:cNvCxnSpPr/>
          <p:nvPr/>
        </p:nvCxnSpPr>
        <p:spPr>
          <a:xfrm>
            <a:off x="11599702"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E288335-AA5C-8049-8C30-11DD52E4CE4F}"/>
              </a:ext>
            </a:extLst>
          </p:cNvPr>
          <p:cNvCxnSpPr>
            <a:cxnSpLocks/>
          </p:cNvCxnSpPr>
          <p:nvPr/>
        </p:nvCxnSpPr>
        <p:spPr>
          <a:xfrm>
            <a:off x="540689" y="2667186"/>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F12CB44-B742-314A-8BD1-F77760810CC6}"/>
              </a:ext>
            </a:extLst>
          </p:cNvPr>
          <p:cNvCxnSpPr/>
          <p:nvPr/>
        </p:nvCxnSpPr>
        <p:spPr>
          <a:xfrm>
            <a:off x="7168686"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6551C5D-577A-B242-A077-085BBF0F9CF1}"/>
              </a:ext>
            </a:extLst>
          </p:cNvPr>
          <p:cNvCxnSpPr/>
          <p:nvPr/>
        </p:nvCxnSpPr>
        <p:spPr>
          <a:xfrm>
            <a:off x="939173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407D88E2-A714-4442-8CAB-278792CDA698}"/>
              </a:ext>
            </a:extLst>
          </p:cNvPr>
          <p:cNvGrpSpPr/>
          <p:nvPr/>
        </p:nvGrpSpPr>
        <p:grpSpPr>
          <a:xfrm>
            <a:off x="8500604" y="1256023"/>
            <a:ext cx="392906" cy="538322"/>
            <a:chOff x="5720628" y="1991582"/>
            <a:chExt cx="392906" cy="538322"/>
          </a:xfrm>
        </p:grpSpPr>
        <p:sp>
          <p:nvSpPr>
            <p:cNvPr id="100" name="Rectangle 99">
              <a:extLst>
                <a:ext uri="{FF2B5EF4-FFF2-40B4-BE49-F238E27FC236}">
                  <a16:creationId xmlns:a16="http://schemas.microsoft.com/office/drawing/2014/main" id="{B65E9EFF-1361-6C4B-A578-9931A723E5EC}"/>
                </a:ext>
              </a:extLst>
            </p:cNvPr>
            <p:cNvSpPr/>
            <p:nvPr/>
          </p:nvSpPr>
          <p:spPr>
            <a:xfrm>
              <a:off x="5720628" y="1991582"/>
              <a:ext cx="392906" cy="392906"/>
            </a:xfrm>
            <a:prstGeom prst="rect">
              <a:avLst/>
            </a:prstGeom>
            <a:gradFill>
              <a:gsLst>
                <a:gs pos="0">
                  <a:srgbClr val="6076BA"/>
                </a:gs>
                <a:gs pos="100000">
                  <a:srgbClr val="AA98C3"/>
                </a:gs>
              </a:gsLst>
              <a:lin ang="2700000" scaled="0"/>
            </a:gra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err="1"/>
                <a:t>4.2</a:t>
              </a:r>
              <a:endParaRPr lang="en-US" sz="1600" b="1" dirty="0"/>
            </a:p>
          </p:txBody>
        </p:sp>
        <p:sp>
          <p:nvSpPr>
            <p:cNvPr id="101" name="Pentagon 100">
              <a:extLst>
                <a:ext uri="{FF2B5EF4-FFF2-40B4-BE49-F238E27FC236}">
                  <a16:creationId xmlns:a16="http://schemas.microsoft.com/office/drawing/2014/main" id="{69444AF9-F134-CB44-B4A1-AD9EA6C48B83}"/>
                </a:ext>
              </a:extLst>
            </p:cNvPr>
            <p:cNvSpPr/>
            <p:nvPr/>
          </p:nvSpPr>
          <p:spPr>
            <a:xfrm rot="5400000">
              <a:off x="5846487" y="2410820"/>
              <a:ext cx="146814" cy="91353"/>
            </a:xfrm>
            <a:prstGeom prst="homePlate">
              <a:avLst/>
            </a:prstGeom>
            <a:solidFill>
              <a:srgbClr val="A396C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D5C319F-00F9-D84E-9758-0206A067742F}"/>
              </a:ext>
            </a:extLst>
          </p:cNvPr>
          <p:cNvGrpSpPr/>
          <p:nvPr/>
        </p:nvGrpSpPr>
        <p:grpSpPr>
          <a:xfrm>
            <a:off x="11006327" y="810077"/>
            <a:ext cx="594110" cy="850933"/>
            <a:chOff x="10569980" y="810077"/>
            <a:chExt cx="594110" cy="850933"/>
          </a:xfrm>
        </p:grpSpPr>
        <p:sp>
          <p:nvSpPr>
            <p:cNvPr id="109" name="Oval 108">
              <a:extLst>
                <a:ext uri="{FF2B5EF4-FFF2-40B4-BE49-F238E27FC236}">
                  <a16:creationId xmlns:a16="http://schemas.microsoft.com/office/drawing/2014/main" id="{B7A71700-E7F8-F045-988D-31CE9EE100F4}"/>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0" name="Freeform 109">
              <a:extLst>
                <a:ext uri="{FF2B5EF4-FFF2-40B4-BE49-F238E27FC236}">
                  <a16:creationId xmlns:a16="http://schemas.microsoft.com/office/drawing/2014/main" id="{8952E0C5-7D84-894C-9033-F1BE52A32BA6}"/>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1" name="Freeform 110">
              <a:extLst>
                <a:ext uri="{FF2B5EF4-FFF2-40B4-BE49-F238E27FC236}">
                  <a16:creationId xmlns:a16="http://schemas.microsoft.com/office/drawing/2014/main" id="{36719CF2-01EC-8046-823F-BB3A6315099E}"/>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112" name="TextBox 111">
            <a:extLst>
              <a:ext uri="{FF2B5EF4-FFF2-40B4-BE49-F238E27FC236}">
                <a16:creationId xmlns:a16="http://schemas.microsoft.com/office/drawing/2014/main" id="{B063D054-D822-7C4A-AE2D-EF657B0A353A}"/>
              </a:ext>
            </a:extLst>
          </p:cNvPr>
          <p:cNvSpPr txBox="1"/>
          <p:nvPr/>
        </p:nvSpPr>
        <p:spPr>
          <a:xfrm>
            <a:off x="10647927" y="863629"/>
            <a:ext cx="1353769" cy="539187"/>
          </a:xfrm>
          <a:prstGeom prst="rect">
            <a:avLst/>
          </a:prstGeom>
          <a:noFill/>
        </p:spPr>
        <p:txBody>
          <a:bodyPr wrap="none" lIns="0" rIns="0" rtlCol="0">
            <a:spAutoFit/>
          </a:bodyPr>
          <a:lstStyle/>
          <a:p>
            <a:pPr algn="ctr">
              <a:lnSpc>
                <a:spcPct val="80000"/>
              </a:lnSpc>
            </a:pPr>
            <a:r>
              <a:rPr lang="en-US" sz="1200" b="1" dirty="0" err="1">
                <a:solidFill>
                  <a:schemeClr val="bg1"/>
                </a:solidFill>
              </a:rPr>
              <a:t>19</a:t>
            </a:r>
            <a:endParaRPr lang="en-US" sz="1200" b="1" dirty="0">
              <a:solidFill>
                <a:schemeClr val="bg1"/>
              </a:solidFill>
            </a:endParaRPr>
          </a:p>
          <a:p>
            <a:pPr algn="ctr">
              <a:lnSpc>
                <a:spcPct val="80000"/>
              </a:lnSpc>
            </a:pPr>
            <a:r>
              <a:rPr lang="en-US" sz="1200" b="1" dirty="0" err="1">
                <a:solidFill>
                  <a:schemeClr val="bg1"/>
                </a:solidFill>
              </a:rPr>
              <a:t>Sep</a:t>
            </a:r>
            <a:endParaRPr lang="en-US" sz="1200" b="1" dirty="0">
              <a:solidFill>
                <a:schemeClr val="bg1"/>
              </a:solidFill>
            </a:endParaRPr>
          </a:p>
          <a:p>
            <a:pPr algn="ctr">
              <a:lnSpc>
                <a:spcPct val="80000"/>
              </a:lnSpc>
            </a:pPr>
            <a:r>
              <a:rPr lang="en-US" sz="1200" dirty="0" err="1">
                <a:solidFill>
                  <a:srgbClr val="B3BECD"/>
                </a:solidFill>
              </a:rPr>
              <a:t>2023</a:t>
            </a:r>
            <a:endParaRPr lang="en-US" sz="1200" dirty="0">
              <a:solidFill>
                <a:srgbClr val="B3BECD"/>
              </a:solidFill>
            </a:endParaRPr>
          </a:p>
        </p:txBody>
      </p:sp>
      <p:sp>
        <p:nvSpPr>
          <p:cNvPr id="113" name="TextBox 112">
            <a:extLst>
              <a:ext uri="{FF2B5EF4-FFF2-40B4-BE49-F238E27FC236}">
                <a16:creationId xmlns:a16="http://schemas.microsoft.com/office/drawing/2014/main" id="{93AA5BC7-B715-604A-9B9D-83B2DC4945D4}"/>
              </a:ext>
            </a:extLst>
          </p:cNvPr>
          <p:cNvSpPr txBox="1"/>
          <p:nvPr/>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graphicFrame>
        <p:nvGraphicFramePr>
          <p:cNvPr id="14" name="Group 52">
            <a:extLst>
              <a:ext uri="{FF2B5EF4-FFF2-40B4-BE49-F238E27FC236}">
                <a16:creationId xmlns:a16="http://schemas.microsoft.com/office/drawing/2014/main" id="{48544E3C-8AC7-A154-122B-7281D42AE324}"/>
              </a:ext>
            </a:extLst>
          </p:cNvPr>
          <p:cNvGraphicFramePr>
            <a:graphicFrameLocks noGrp="1"/>
          </p:cNvGraphicFramePr>
          <p:nvPr>
            <p:extLst>
              <p:ext uri="{D42A27DB-BD31-4B8C-83A1-F6EECF244321}">
                <p14:modId xmlns:p14="http://schemas.microsoft.com/office/powerpoint/2010/main" val="3570056931"/>
              </p:ext>
            </p:extLst>
          </p:nvPr>
        </p:nvGraphicFramePr>
        <p:xfrm>
          <a:off x="8124539" y="3092432"/>
          <a:ext cx="3589609" cy="23488560"/>
        </p:xfrm>
        <a:graphic>
          <a:graphicData uri="http://schemas.openxmlformats.org/drawingml/2006/table">
            <a:tbl>
              <a:tblPr>
                <a:tableStyleId>{5940675A-B579-460E-94D1-54222C63F5DA}</a:tableStyleId>
              </a:tblPr>
              <a:tblGrid>
                <a:gridCol w="2197007">
                  <a:extLst>
                    <a:ext uri="{9D8B030D-6E8A-4147-A177-3AD203B41FA5}">
                      <a16:colId xmlns:a16="http://schemas.microsoft.com/office/drawing/2014/main" val="20000"/>
                    </a:ext>
                  </a:extLst>
                </a:gridCol>
                <a:gridCol w="951100">
                  <a:extLst>
                    <a:ext uri="{9D8B030D-6E8A-4147-A177-3AD203B41FA5}">
                      <a16:colId xmlns:a16="http://schemas.microsoft.com/office/drawing/2014/main" val="335839943"/>
                    </a:ext>
                  </a:extLst>
                </a:gridCol>
                <a:gridCol w="441502">
                  <a:extLst>
                    <a:ext uri="{9D8B030D-6E8A-4147-A177-3AD203B41FA5}">
                      <a16:colId xmlns:a16="http://schemas.microsoft.com/office/drawing/2014/main" val="2689889332"/>
                    </a:ext>
                  </a:extLst>
                </a:gridCol>
              </a:tblGrid>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chemeClr val="tx2"/>
                          </a:solidFill>
                          <a:effectLst/>
                          <a:latin typeface="+mn-lt"/>
                          <a:ea typeface="ＭＳ Ｐゴシック" charset="0"/>
                          <a:cs typeface="TheSans B7 Bold"/>
                        </a:rPr>
                        <a:t>Code Breakdown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a:ln>
                            <a:noFill/>
                          </a:ln>
                          <a:solidFill>
                            <a:schemeClr val="tx2"/>
                          </a:solidFill>
                          <a:effectLst/>
                          <a:latin typeface="+mn-lt"/>
                          <a:ea typeface="ＭＳ Ｐゴシック" charset="0"/>
                          <a:cs typeface="TheSans B7 Bold"/>
                        </a:rPr>
                        <a:t>Component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a:ln>
                            <a:noFill/>
                          </a:ln>
                          <a:solidFill>
                            <a:schemeClr val="tx2"/>
                          </a:solidFill>
                          <a:effectLst/>
                          <a:latin typeface="+mn-lt"/>
                        </a:rPr>
                        <a:t>Component Cohesion</a:t>
                      </a:r>
                      <a:endParaRPr kumimoji="0" lang="en-US" sz="1200" b="0" i="0" u="none" strike="noStrike" cap="none" normalizeH="0" baseline="0" noProof="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Code Reuse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Communication Centralization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4.3</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Data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defRPr/>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9963878"/>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Technology Prevalence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Bounded evolution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217488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GB" sz="1200" b="0" i="0" u="none" strike="noStrike" kern="1200" cap="none" normalizeH="0" baseline="0" dirty="0">
                          <a:ln>
                            <a:noFill/>
                          </a:ln>
                          <a:solidFill>
                            <a:schemeClr val="tx2"/>
                          </a:solidFill>
                          <a:effectLst/>
                          <a:latin typeface="+mn-lt"/>
                          <a:ea typeface="ＭＳ Ｐゴシック" charset="0"/>
                          <a:cs typeface="+mn-cs"/>
                        </a:rPr>
                        <a:t>Knowledge distribution</a:t>
                      </a:r>
                      <a:endParaRPr kumimoji="0" lang="en-US" sz="1200" b="0" i="0" u="none" strike="noStrike" kern="1200"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30053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kern="1200" cap="none" normalizeH="0" baseline="0" noProof="0">
                          <a:ln>
                            <a:noFill/>
                          </a:ln>
                          <a:solidFill>
                            <a:schemeClr val="tx2"/>
                          </a:solidFill>
                          <a:effectLst/>
                          <a:latin typeface="+mn-lt"/>
                          <a:ea typeface="ＭＳ Ｐゴシック" charset="0"/>
                          <a:cs typeface="TheSans B7 Bold"/>
                        </a:rPr>
                        <a:t>Component freshness</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674231"/>
                  </a:ext>
                </a:extLst>
              </a:tr>
            </a:tbl>
          </a:graphicData>
        </a:graphic>
      </p:graphicFrame>
      <p:sp>
        <p:nvSpPr>
          <p:cNvPr id="3" name="Hexagon 2">
            <a:extLst>
              <a:ext uri="{FF2B5EF4-FFF2-40B4-BE49-F238E27FC236}">
                <a16:creationId xmlns:a16="http://schemas.microsoft.com/office/drawing/2014/main" id="{D5CD9305-CCE9-EA52-C836-9AE14A1102F2}"/>
              </a:ext>
            </a:extLst>
          </p:cNvPr>
          <p:cNvSpPr/>
          <p:nvPr/>
        </p:nvSpPr>
        <p:spPr>
          <a:xfrm>
            <a:off x="707921" y="3519047"/>
            <a:ext cx="1427142" cy="1299028"/>
          </a:xfrm>
          <a:prstGeom prst="hexagon">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b="1" dirty="0">
                <a:solidFill>
                  <a:schemeClr val="bg1"/>
                </a:solidFill>
              </a:rPr>
              <a:t>Knowledge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panose="020F0502020204030204"/>
                <a:ea typeface="+mn-ea"/>
                <a:cs typeface="+mn-cs"/>
              </a:rPr>
              <a:t>N/A </a:t>
            </a:r>
            <a:r>
              <a:rPr kumimoji="0" lang="en-US" sz="120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 name="Hexagon 12">
            <a:extLst>
              <a:ext uri="{FF2B5EF4-FFF2-40B4-BE49-F238E27FC236}">
                <a16:creationId xmlns:a16="http://schemas.microsoft.com/office/drawing/2014/main" id="{D204D0A0-23BA-8D4D-D1F0-AD503F0745FC}"/>
              </a:ext>
            </a:extLst>
          </p:cNvPr>
          <p:cNvSpPr/>
          <p:nvPr/>
        </p:nvSpPr>
        <p:spPr>
          <a:xfrm>
            <a:off x="1862482" y="2869533"/>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900" dirty="0">
                <a:solidFill>
                  <a:srgbClr val="1E354B"/>
                </a:solidFill>
              </a:rPr>
              <a:t>Communication</a:t>
            </a:r>
          </a:p>
          <a:p>
            <a:pPr algn="ctr">
              <a:defRPr/>
            </a:pPr>
            <a:r>
              <a:rPr lang="en-US" sz="1200" dirty="0" err="1">
                <a:solidFill>
                  <a:srgbClr val="1E354B"/>
                </a:solidFill>
                <a:latin typeface="Calibri" panose="020F0502020204030204"/>
              </a:rPr>
              <a:t>4.1</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5" name="Hexagon 14">
            <a:extLst>
              <a:ext uri="{FF2B5EF4-FFF2-40B4-BE49-F238E27FC236}">
                <a16:creationId xmlns:a16="http://schemas.microsoft.com/office/drawing/2014/main" id="{BB2CEEEE-E9A9-1416-5AAD-D972DDBE5A93}"/>
              </a:ext>
            </a:extLst>
          </p:cNvPr>
          <p:cNvSpPr/>
          <p:nvPr/>
        </p:nvSpPr>
        <p:spPr>
          <a:xfrm>
            <a:off x="1862482" y="421297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Structure</a:t>
            </a:r>
          </a:p>
          <a:p>
            <a:pPr algn="ctr"/>
            <a:r>
              <a:rPr lang="en-US" sz="1200" dirty="0" err="1">
                <a:solidFill>
                  <a:srgbClr val="1E354B"/>
                </a:solidFill>
              </a:rPr>
              <a:t>4.9 </a:t>
            </a:r>
            <a:r>
              <a:rPr lang="en-US" sz="1200" dirty="0">
                <a:solidFill>
                  <a:srgbClr val="1E354B"/>
                </a:solidFill>
                <a:latin typeface="Calibri" panose="020F0502020204030204" pitchFamily="34" charset="0"/>
              </a:rPr>
              <a:t>★</a:t>
            </a:r>
            <a:endParaRPr lang="en-US" sz="1050" dirty="0">
              <a:solidFill>
                <a:srgbClr val="1E354B"/>
              </a:solidFill>
              <a:latin typeface="Calibri" panose="020F0502020204030204" pitchFamily="34" charset="0"/>
            </a:endParaRPr>
          </a:p>
        </p:txBody>
      </p:sp>
      <p:sp>
        <p:nvSpPr>
          <p:cNvPr id="17" name="Hexagon 16">
            <a:extLst>
              <a:ext uri="{FF2B5EF4-FFF2-40B4-BE49-F238E27FC236}">
                <a16:creationId xmlns:a16="http://schemas.microsoft.com/office/drawing/2014/main" id="{E28EB117-3C52-28E2-1D2F-E7E5DFD59278}"/>
              </a:ext>
            </a:extLst>
          </p:cNvPr>
          <p:cNvSpPr/>
          <p:nvPr/>
        </p:nvSpPr>
        <p:spPr>
          <a:xfrm>
            <a:off x="707921" y="487919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Evolution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1E354B"/>
                </a:solidFill>
                <a:effectLst/>
                <a:uLnTx/>
                <a:uFillTx/>
                <a:latin typeface="Calibri" panose="020F0502020204030204"/>
                <a:ea typeface="+mn-ea"/>
                <a:cs typeface="+mn-cs"/>
              </a:rPr>
              <a:t>4.5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8" name="Hexagon 17">
            <a:extLst>
              <a:ext uri="{FF2B5EF4-FFF2-40B4-BE49-F238E27FC236}">
                <a16:creationId xmlns:a16="http://schemas.microsoft.com/office/drawing/2014/main" id="{0235E037-9510-428B-E797-FFDB9B2A8BDD}"/>
              </a:ext>
            </a:extLst>
          </p:cNvPr>
          <p:cNvSpPr/>
          <p:nvPr/>
        </p:nvSpPr>
        <p:spPr>
          <a:xfrm>
            <a:off x="3034403" y="351904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Data Access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3.5</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9" name="Hexagon 18">
            <a:extLst>
              <a:ext uri="{FF2B5EF4-FFF2-40B4-BE49-F238E27FC236}">
                <a16:creationId xmlns:a16="http://schemas.microsoft.com/office/drawing/2014/main" id="{44A085BF-41DC-A529-9DF1-2914BA7DD84E}"/>
              </a:ext>
            </a:extLst>
          </p:cNvPr>
          <p:cNvSpPr/>
          <p:nvPr/>
        </p:nvSpPr>
        <p:spPr>
          <a:xfrm>
            <a:off x="3017043" y="487919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Technology Stack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4.2</a:t>
            </a:r>
            <a:r>
              <a:rPr kumimoji="0" lang="en-US" sz="1200" b="0" i="0" u="none" strike="noStrike" kern="1200" cap="none" spc="0" normalizeH="0" baseline="0" noProof="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FFFF41BB-98C2-A0F0-E38F-BD2708718FCB}"/>
              </a:ext>
            </a:extLst>
          </p:cNvPr>
          <p:cNvSpPr txBox="1"/>
          <p:nvPr/>
        </p:nvSpPr>
        <p:spPr>
          <a:xfrm>
            <a:off x="4651513" y="3050651"/>
            <a:ext cx="3288794" cy="830997"/>
          </a:xfrm>
          <a:prstGeom prst="rect">
            <a:avLst/>
          </a:prstGeom>
          <a:noFill/>
        </p:spPr>
        <p:txBody>
          <a:bodyPr wrap="square">
            <a:spAutoFit/>
          </a:bodyPr>
          <a:lstStyle/>
          <a:p>
            <a:r>
              <a:rPr lang="en-US" sz="1600" dirty="0" err="1">
                <a:solidFill>
                  <a:schemeClr val="accent1"/>
                </a:solidFill>
                <a:latin typeface="Calibri" panose="020F0502020204030204"/>
              </a:rPr>
              <a:t>None</a:t>
            </a:r>
            <a:endParaRPr lang="en-US" sz="1600" dirty="0">
              <a:solidFill>
                <a:schemeClr val="accent1"/>
              </a:solidFill>
              <a:latin typeface="Calibri" panose="020F0502020204030204"/>
            </a:endParaRPr>
          </a:p>
          <a:p>
            <a:br>
              <a:rPr lang="en-US" sz="1600" dirty="0">
                <a:solidFill>
                  <a:schemeClr val="accent1"/>
                </a:solidFill>
                <a:latin typeface="Calibri" panose="020F0502020204030204"/>
              </a:rPr>
            </a:br>
            <a:r>
              <a:rPr lang="en-US" sz="1600" dirty="0" err="1">
                <a:solidFill>
                  <a:schemeClr val="accent1"/>
                </a:solidFill>
                <a:latin typeface="Calibri" panose="020F0502020204030204"/>
              </a:rPr>
              <a:t>The system scores highly in Code Reuse, minimizing duplication within and between components. This reduces coupling, preventing implicit dependencies and enhancing system modularity.</a:t>
            </a:r>
            <a:endParaRPr lang="en-US" sz="2400" dirty="0">
              <a:solidFill>
                <a:schemeClr val="accent1"/>
              </a:solidFill>
            </a:endParaRPr>
          </a:p>
        </p:txBody>
      </p:sp>
    </p:spTree>
    <p:extLst>
      <p:ext uri="{BB962C8B-B14F-4D97-AF65-F5344CB8AC3E}">
        <p14:creationId xmlns:p14="http://schemas.microsoft.com/office/powerpoint/2010/main" val="386799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NUMBER">
            <a:extLst>
              <a:ext uri="{FF2B5EF4-FFF2-40B4-BE49-F238E27FC236}">
                <a16:creationId xmlns:a16="http://schemas.microsoft.com/office/drawing/2014/main" id="{7E702EAD-0EDF-F14B-BCF1-3374C48973C2}"/>
              </a:ext>
            </a:extLst>
          </p:cNvPr>
          <p:cNvSpPr>
            <a:spLocks noGrp="1"/>
          </p:cNvSpPr>
          <p:nvPr>
            <p:ph type="sldNum" sz="quarter" idx="4"/>
          </p:nvPr>
        </p:nvSpPr>
        <p:spPr/>
        <p:txBody>
          <a:bodyPr/>
          <a:lstStyle/>
          <a:p>
            <a:fld id="{E242BD21-9B61-2246-BCB1-4BE5E1BEBE1C}" type="slidenum">
              <a:rPr lang="en-US" smtClean="0"/>
              <a:pPr/>
              <a:t>8</a:t>
            </a:fld>
            <a:endParaRPr lang="en-US"/>
          </a:p>
        </p:txBody>
      </p:sp>
      <p:sp>
        <p:nvSpPr>
          <p:cNvPr id="30" name="SUBTITLE">
            <a:extLst>
              <a:ext uri="{FF2B5EF4-FFF2-40B4-BE49-F238E27FC236}">
                <a16:creationId xmlns:a16="http://schemas.microsoft.com/office/drawing/2014/main" id="{EB811218-1F4C-A74F-B046-57C38BEBF2C0}"/>
              </a:ext>
            </a:extLst>
          </p:cNvPr>
          <p:cNvSpPr>
            <a:spLocks noGrp="1"/>
          </p:cNvSpPr>
          <p:nvPr>
            <p:ph type="body" sz="quarter" idx="12"/>
          </p:nvPr>
        </p:nvSpPr>
        <p:spPr/>
        <p:txBody>
          <a:bodyPr/>
          <a:lstStyle/>
          <a:p>
            <a:r>
              <a:rPr lang="da-DK" dirty="0" err="1"/>
              <a:t>Key</a:t>
            </a:r>
            <a:r>
              <a:rPr lang="da-DK" dirty="0"/>
              <a:t> </a:t>
            </a:r>
            <a:r>
              <a:rPr lang="da-DK" dirty="0" err="1"/>
              <a:t>findings</a:t>
            </a:r>
            <a:r>
              <a:rPr lang="da-DK" dirty="0"/>
              <a:t> – </a:t>
            </a:r>
            <a:r>
              <a:rPr lang="da-DK" dirty="0">
                <a:solidFill>
                  <a:schemeClr val="accent3"/>
                </a:solidFill>
              </a:rPr>
              <a:t>Open source and IP</a:t>
            </a:r>
          </a:p>
        </p:txBody>
      </p:sp>
      <p:sp>
        <p:nvSpPr>
          <p:cNvPr id="68" name="TITLE">
            <a:extLst>
              <a:ext uri="{FF2B5EF4-FFF2-40B4-BE49-F238E27FC236}">
                <a16:creationId xmlns:a16="http://schemas.microsoft.com/office/drawing/2014/main" id="{819D60A3-E539-D240-8F7B-2E33400530E0}"/>
              </a:ext>
            </a:extLst>
          </p:cNvPr>
          <p:cNvSpPr>
            <a:spLocks noGrp="1"/>
          </p:cNvSpPr>
          <p:nvPr>
            <p:ph type="title"/>
          </p:nvPr>
        </p:nvSpPr>
        <p:spPr/>
        <p:txBody>
          <a:bodyPr/>
          <a:lstStyle/>
          <a:p>
            <a:r>
              <a:rPr lang="en-US" dirty="0" err="1"/>
              <a:t>1 vulnerable 3rd party open-source dependencies were identified</a:t>
            </a:r>
          </a:p>
        </p:txBody>
      </p:sp>
      <p:sp>
        <p:nvSpPr>
          <p:cNvPr id="70" name="CONTENT">
            <a:extLst>
              <a:ext uri="{FF2B5EF4-FFF2-40B4-BE49-F238E27FC236}">
                <a16:creationId xmlns:a16="http://schemas.microsoft.com/office/drawing/2014/main" id="{35382002-BD0E-6D41-9C6F-BAEA966CEA5D}"/>
              </a:ext>
            </a:extLst>
          </p:cNvPr>
          <p:cNvSpPr>
            <a:spLocks noGrp="1"/>
          </p:cNvSpPr>
          <p:nvPr>
            <p:ph sz="quarter" idx="13"/>
          </p:nvPr>
        </p:nvSpPr>
        <p:spPr/>
        <p:txBody>
          <a:bodyPr/>
          <a:lstStyle/>
          <a:p>
            <a:pPr marL="0" indent="0">
              <a:buNone/>
            </a:pPr>
            <a:r>
              <a:rPr lang="en-US" dirty="0" err="1"/>
              <a:t>2% of dependencies (1 in total) used in the system contain one or more known vulnerabilities.</a:t>
            </a:r>
            <a:endParaRPr lang="en-US" dirty="0"/>
          </a:p>
          <a:p>
            <a:pPr marL="0" indent="0">
              <a:buNone/>
            </a:pPr>
            <a:r>
              <a:rPr lang="en-US" dirty="0" err="1"/>
              <a:t>All dependencies in the system use relatively liberal open-source licenses.</a:t>
            </a:r>
            <a:endParaRPr lang="en-US" dirty="0"/>
          </a:p>
          <a:p>
            <a:pPr marL="0" indent="0">
              <a:buNone/>
            </a:pPr>
            <a:r>
              <a:rPr lang="en-US" dirty="0" err="1"/>
              <a:t>10% of dependencies (4 in total) used in the system have not been updated for over 2 years.</a:t>
            </a:r>
            <a:endParaRPr lang="en-US" dirty="0"/>
          </a:p>
          <a:p>
            <a:pPr marL="0" indent="0">
              <a:buNone/>
            </a:pPr>
            <a:r>
              <a:rPr lang="en-US" dirty="0" err="1"/>
              <a:t>All dependencies in the system are managed by a package manager.</a:t>
            </a:r>
            <a:endParaRPr lang="en-US" dirty="0"/>
          </a:p>
          <a:p>
            <a:pPr marL="0" indent="0">
              <a:buNone/>
            </a:pPr>
            <a:endParaRPr lang="en-US" dirty="0"/>
          </a:p>
        </p:txBody>
      </p:sp>
      <p:sp>
        <p:nvSpPr>
          <p:cNvPr id="71" name="TOTAL_DEPS">
            <a:extLst>
              <a:ext uri="{FF2B5EF4-FFF2-40B4-BE49-F238E27FC236}">
                <a16:creationId xmlns:a16="http://schemas.microsoft.com/office/drawing/2014/main" id="{8FE61D71-5271-124A-B53B-13F22C55A383}"/>
              </a:ext>
            </a:extLst>
          </p:cNvPr>
          <p:cNvSpPr>
            <a:spLocks noGrp="1"/>
          </p:cNvSpPr>
          <p:nvPr>
            <p:ph type="body" sz="quarter" idx="14"/>
          </p:nvPr>
        </p:nvSpPr>
        <p:spPr/>
        <p:txBody>
          <a:bodyPr/>
          <a:lstStyle/>
          <a:p>
            <a:r>
              <a:rPr lang="en-US" dirty="0" err="1"/>
              <a:t>41</a:t>
            </a:r>
            <a:endParaRPr lang="en-US" dirty="0"/>
          </a:p>
        </p:txBody>
      </p:sp>
      <p:sp>
        <p:nvSpPr>
          <p:cNvPr id="57" name="TEXT">
            <a:extLst>
              <a:ext uri="{FF2B5EF4-FFF2-40B4-BE49-F238E27FC236}">
                <a16:creationId xmlns:a16="http://schemas.microsoft.com/office/drawing/2014/main" id="{9D7B5685-CC33-754B-82BD-27D4B80A0CE2}"/>
              </a:ext>
            </a:extLst>
          </p:cNvPr>
          <p:cNvSpPr txBox="1"/>
          <p:nvPr/>
        </p:nvSpPr>
        <p:spPr>
          <a:xfrm>
            <a:off x="4564120" y="924589"/>
            <a:ext cx="813017" cy="415498"/>
          </a:xfrm>
          <a:prstGeom prst="rect">
            <a:avLst/>
          </a:prstGeom>
          <a:noFill/>
        </p:spPr>
        <p:txBody>
          <a:bodyPr wrap="square" rtlCol="0">
            <a:spAutoFit/>
          </a:bodyPr>
          <a:lstStyle/>
          <a:p>
            <a:pPr algn="r"/>
            <a:r>
              <a:rPr lang="en-US" sz="1000" b="1" dirty="0"/>
              <a:t>SNAPSHOT DATE</a:t>
            </a:r>
          </a:p>
        </p:txBody>
      </p:sp>
      <p:grpSp>
        <p:nvGrpSpPr>
          <p:cNvPr id="58" name="Group 57">
            <a:extLst>
              <a:ext uri="{FF2B5EF4-FFF2-40B4-BE49-F238E27FC236}">
                <a16:creationId xmlns:a16="http://schemas.microsoft.com/office/drawing/2014/main" id="{4FCD4EA4-8E29-274C-9606-88147EEF45EE}"/>
              </a:ext>
            </a:extLst>
          </p:cNvPr>
          <p:cNvGrpSpPr/>
          <p:nvPr/>
        </p:nvGrpSpPr>
        <p:grpSpPr>
          <a:xfrm>
            <a:off x="5354172" y="806776"/>
            <a:ext cx="594110" cy="850933"/>
            <a:chOff x="10569980" y="810077"/>
            <a:chExt cx="594110" cy="850933"/>
          </a:xfrm>
        </p:grpSpPr>
        <p:sp>
          <p:nvSpPr>
            <p:cNvPr id="59" name="Oval 58">
              <a:extLst>
                <a:ext uri="{FF2B5EF4-FFF2-40B4-BE49-F238E27FC236}">
                  <a16:creationId xmlns:a16="http://schemas.microsoft.com/office/drawing/2014/main" id="{709A7ED2-A2F9-034C-B120-790832D15299}"/>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0" name="Freeform 59">
              <a:extLst>
                <a:ext uri="{FF2B5EF4-FFF2-40B4-BE49-F238E27FC236}">
                  <a16:creationId xmlns:a16="http://schemas.microsoft.com/office/drawing/2014/main" id="{2E632EFC-37E4-9B4A-B654-C53AB5D4C9C4}"/>
                </a:ext>
              </a:extLst>
            </p:cNvPr>
            <p:cNvSpPr/>
            <p:nvPr/>
          </p:nvSpPr>
          <p:spPr>
            <a:xfrm>
              <a:off x="10569980" y="813438"/>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1" name="Freeform 60">
              <a:extLst>
                <a:ext uri="{FF2B5EF4-FFF2-40B4-BE49-F238E27FC236}">
                  <a16:creationId xmlns:a16="http://schemas.microsoft.com/office/drawing/2014/main" id="{91E1648D-EC62-F54D-A2A0-57CEE34B1C8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bg1"/>
                </a:gs>
                <a:gs pos="55000">
                  <a:schemeClr val="bg2"/>
                </a:gs>
                <a:gs pos="0">
                  <a:schemeClr val="tx1">
                    <a:lumMod val="20000"/>
                    <a:lumOff val="80000"/>
                  </a:schemeClr>
                </a:gs>
                <a:gs pos="13000">
                  <a:schemeClr val="bg1"/>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dirty="0" err="1">
                <a:solidFill>
                  <a:schemeClr val="bg1"/>
                </a:solidFill>
              </a:endParaRPr>
            </a:p>
          </p:txBody>
        </p:sp>
      </p:grpSp>
      <p:sp>
        <p:nvSpPr>
          <p:cNvPr id="62" name="DATE_BOX">
            <a:extLst>
              <a:ext uri="{FF2B5EF4-FFF2-40B4-BE49-F238E27FC236}">
                <a16:creationId xmlns:a16="http://schemas.microsoft.com/office/drawing/2014/main" id="{99EAEF4D-487F-7E40-988B-DD1B4BDB1B42}"/>
              </a:ext>
            </a:extLst>
          </p:cNvPr>
          <p:cNvSpPr txBox="1"/>
          <p:nvPr/>
        </p:nvSpPr>
        <p:spPr>
          <a:xfrm>
            <a:off x="5037678" y="863629"/>
            <a:ext cx="1269963" cy="539250"/>
          </a:xfrm>
          <a:prstGeom prst="rect">
            <a:avLst/>
          </a:prstGeom>
          <a:noFill/>
        </p:spPr>
        <p:txBody>
          <a:bodyPr wrap="none" lIns="0" rIns="0" rtlCol="0">
            <a:spAutoFit/>
          </a:bodyPr>
          <a:lstStyle/>
          <a:p>
            <a:pPr algn="ctr">
              <a:lnSpc>
                <a:spcPct val="80000"/>
              </a:lnSpc>
            </a:pPr>
            <a:r>
              <a:rPr lang="en-US" sz="1200" b="1" dirty="0" err="1">
                <a:solidFill>
                  <a:schemeClr val="tx2">
                    <a:alpha val="70000"/>
                  </a:schemeClr>
                </a:solidFill>
              </a:rPr>
              <a:t>14</a:t>
            </a:r>
            <a:endParaRPr lang="en-US" sz="1200" b="1" dirty="0">
              <a:solidFill>
                <a:schemeClr val="tx2">
                  <a:alpha val="70000"/>
                </a:schemeClr>
              </a:solidFill>
            </a:endParaRPr>
          </a:p>
          <a:p>
            <a:pPr algn="ctr">
              <a:lnSpc>
                <a:spcPct val="80000"/>
              </a:lnSpc>
            </a:pPr>
            <a:r>
              <a:rPr lang="en-US" sz="1200" b="1" dirty="0" err="1">
                <a:solidFill>
                  <a:schemeClr val="tx2">
                    <a:alpha val="70000"/>
                  </a:schemeClr>
                </a:solidFill>
              </a:rPr>
              <a:t>MAY</a:t>
            </a:r>
            <a:endParaRPr lang="en-US" sz="1200" b="1" dirty="0">
              <a:solidFill>
                <a:schemeClr val="tx2">
                  <a:alpha val="70000"/>
                </a:schemeClr>
              </a:solidFill>
            </a:endParaRPr>
          </a:p>
          <a:p>
            <a:pPr algn="ctr">
              <a:lnSpc>
                <a:spcPct val="80000"/>
              </a:lnSpc>
            </a:pPr>
            <a:r>
              <a:rPr lang="en-US" sz="1200" dirty="0" err="1">
                <a:solidFill>
                  <a:schemeClr val="tx1">
                    <a:alpha val="60000"/>
                  </a:schemeClr>
                </a:solidFill>
              </a:rPr>
              <a:t>2024</a:t>
            </a:r>
            <a:endParaRPr lang="en-US" sz="1200" dirty="0">
              <a:solidFill>
                <a:schemeClr val="tx1">
                  <a:alpha val="60000"/>
                </a:schemeClr>
              </a:solidFill>
            </a:endParaRPr>
          </a:p>
        </p:txBody>
      </p:sp>
      <p:graphicFrame>
        <p:nvGraphicFramePr>
          <p:cNvPr id="6" name="CHART_1">
            <a:extLst>
              <a:ext uri="{FF2B5EF4-FFF2-40B4-BE49-F238E27FC236}">
                <a16:creationId xmlns:a16="http://schemas.microsoft.com/office/drawing/2014/main" id="{C04CE8AB-B4BC-90F2-0ABA-6641978088A2}"/>
              </a:ext>
            </a:extLst>
          </p:cNvPr>
          <p:cNvGraphicFramePr>
            <a:graphicFrameLocks/>
          </p:cNvGraphicFramePr>
          <p:nvPr>
            <p:extLst>
              <p:ext uri="{D42A27DB-BD31-4B8C-83A1-F6EECF244321}">
                <p14:modId xmlns:p14="http://schemas.microsoft.com/office/powerpoint/2010/main" val="1486656831"/>
              </p:ext>
            </p:extLst>
          </p:nvPr>
        </p:nvGraphicFramePr>
        <p:xfrm>
          <a:off x="2366249" y="2825980"/>
          <a:ext cx="3240000" cy="14758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_2">
            <a:extLst>
              <a:ext uri="{FF2B5EF4-FFF2-40B4-BE49-F238E27FC236}">
                <a16:creationId xmlns:a16="http://schemas.microsoft.com/office/drawing/2014/main" id="{81D6CA2D-63F4-2ADE-B0B2-80AF25FA20DA}"/>
              </a:ext>
            </a:extLst>
          </p:cNvPr>
          <p:cNvGraphicFramePr>
            <a:graphicFrameLocks/>
          </p:cNvGraphicFramePr>
          <p:nvPr>
            <p:extLst>
              <p:ext uri="{D42A27DB-BD31-4B8C-83A1-F6EECF244321}">
                <p14:modId xmlns:p14="http://schemas.microsoft.com/office/powerpoint/2010/main" val="97294388"/>
              </p:ext>
            </p:extLst>
          </p:nvPr>
        </p:nvGraphicFramePr>
        <p:xfrm>
          <a:off x="2365814" y="4021134"/>
          <a:ext cx="3240000" cy="2520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6D0A0AD-8EC9-4B45-9E7B-B0715AA85681}"/>
              </a:ext>
            </a:extLst>
          </p:cNvPr>
          <p:cNvSpPr txBox="1"/>
          <p:nvPr/>
        </p:nvSpPr>
        <p:spPr>
          <a:xfrm>
            <a:off x="11068163" y="-374999"/>
            <a:ext cx="1104939"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OSH_SLIDE</a:t>
            </a:r>
            <a:endParaRPr lang="en-US" sz="1600" dirty="0">
              <a:solidFill>
                <a:schemeClr val="tx2"/>
              </a:solidFill>
            </a:endParaRPr>
          </a:p>
        </p:txBody>
      </p:sp>
    </p:spTree>
    <p:extLst>
      <p:ext uri="{BB962C8B-B14F-4D97-AF65-F5344CB8AC3E}">
        <p14:creationId xmlns:p14="http://schemas.microsoft.com/office/powerpoint/2010/main" val="154852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9</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Open source and IP</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en-US" dirty="0" err="1"/>
              <a:t>Twitter Algorithm rates above market average in Open-Source health</a:t>
            </a:r>
          </a:p>
        </p:txBody>
      </p:sp>
      <p:sp>
        <p:nvSpPr>
          <p:cNvPr id="5" name="Footer Placeholder 4">
            <a:extLst>
              <a:ext uri="{FF2B5EF4-FFF2-40B4-BE49-F238E27FC236}">
                <a16:creationId xmlns:a16="http://schemas.microsoft.com/office/drawing/2014/main" id="{64E03FAA-8831-A561-22BE-0BD6A7F10B6D}"/>
              </a:ext>
            </a:extLst>
          </p:cNvPr>
          <p:cNvSpPr>
            <a:spLocks noGrp="1"/>
          </p:cNvSpPr>
          <p:nvPr>
            <p:ph type="ftr" sz="quarter" idx="3"/>
          </p:nvPr>
        </p:nvSpPr>
        <p:spPr/>
        <p:txBody>
          <a:bodyPr/>
          <a:lstStyle/>
          <a:p>
            <a:r>
              <a:rPr lang="en-US" dirty="0"/>
              <a:t>Confidential</a:t>
            </a:r>
          </a:p>
        </p:txBody>
      </p:sp>
      <p:sp>
        <p:nvSpPr>
          <p:cNvPr id="11" name="Text Placeholder 10">
            <a:extLst>
              <a:ext uri="{FF2B5EF4-FFF2-40B4-BE49-F238E27FC236}">
                <a16:creationId xmlns:a16="http://schemas.microsoft.com/office/drawing/2014/main" id="{7386256E-1079-FD76-4125-F912312BA9CB}"/>
              </a:ext>
            </a:extLst>
          </p:cNvPr>
          <p:cNvSpPr>
            <a:spLocks noGrp="1"/>
          </p:cNvSpPr>
          <p:nvPr>
            <p:ph sz="quarter" idx="13"/>
          </p:nvPr>
        </p:nvSpPr>
        <p:spPr>
          <a:xfrm>
            <a:off x="517525" y="2955487"/>
            <a:ext cx="7135680" cy="3304980"/>
          </a:xfrm>
        </p:spPr>
        <p:txBody>
          <a:bodyPr/>
          <a:lstStyle/>
          <a:p>
            <a:pPr marL="0" indent="0">
              <a:buNone/>
            </a:pPr>
            <a:r>
              <a:rPr lang="en-US" sz="1400" dirty="0" err="1"/>
              <a:t>2% of dependencies (1 in total) used in the system contain one or more known vulnerabilities.</a:t>
            </a:r>
            <a:endParaRPr lang="en-US" sz="1400" dirty="0"/>
          </a:p>
          <a:p>
            <a:pPr marL="0" indent="0">
              <a:buNone/>
            </a:pPr>
            <a:r>
              <a:rPr lang="en-US" sz="1400" dirty="0" err="1"/>
              <a:t>All dependencies in the system use relatively liberal open-source licenses.</a:t>
            </a:r>
            <a:endParaRPr lang="en-US" sz="1400" dirty="0"/>
          </a:p>
          <a:p>
            <a:pPr marL="0" indent="0">
              <a:buNone/>
            </a:pPr>
            <a:r>
              <a:rPr lang="en-US" sz="1400" dirty="0" err="1"/>
              <a:t>10% of dependencies (4 in total) used in the system have not been updated for over 2 years.</a:t>
            </a:r>
            <a:endParaRPr lang="en-US" sz="1400" dirty="0"/>
          </a:p>
          <a:p>
            <a:pPr marL="0" indent="0">
              <a:buNone/>
            </a:pPr>
            <a:r>
              <a:rPr lang="en-US" sz="1400" dirty="0" err="1"/>
              <a:t>All dependencies in the system are managed by a package manager.</a:t>
            </a:r>
            <a:endParaRPr lang="en-US" sz="1400" dirty="0"/>
          </a:p>
          <a:p>
            <a:pPr marL="0" indent="0">
              <a:buNone/>
            </a:pPr>
            <a:endParaRPr lang="en-US" sz="1400" dirty="0"/>
          </a:p>
          <a:p>
            <a:pPr marL="0" indent="0">
              <a:buNone/>
            </a:pPr>
            <a:endParaRPr lang="en-US" sz="1400" dirty="0"/>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14</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2024</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8" name="Text Placeholder 228">
            <a:extLst>
              <a:ext uri="{FF2B5EF4-FFF2-40B4-BE49-F238E27FC236}">
                <a16:creationId xmlns:a16="http://schemas.microsoft.com/office/drawing/2014/main" id="{EA58BDC9-A65D-1EF9-C06F-B133B2334169}"/>
              </a:ext>
            </a:extLst>
          </p:cNvPr>
          <p:cNvSpPr>
            <a:spLocks noGrp="1"/>
          </p:cNvSpPr>
          <p:nvPr>
            <p:ph type="body" sz="quarter" idx="22"/>
          </p:nvPr>
        </p:nvSpPr>
        <p:spPr>
          <a:xfrm>
            <a:off x="8923595" y="914509"/>
            <a:ext cx="1211870" cy="257763"/>
          </a:xfrm>
        </p:spPr>
        <p:txBody>
          <a:bodyPr/>
          <a:lstStyle/>
          <a:p>
            <a:r>
              <a:rPr lang="en-NL"/>
              <a:t>Open source health</a:t>
            </a:r>
          </a:p>
        </p:txBody>
      </p:sp>
      <p:sp>
        <p:nvSpPr>
          <p:cNvPr id="4" name="Text Placeholder 3">
            <a:extLst>
              <a:ext uri="{FF2B5EF4-FFF2-40B4-BE49-F238E27FC236}">
                <a16:creationId xmlns:a16="http://schemas.microsoft.com/office/drawing/2014/main" id="{4649D8E7-562C-3F83-EDA5-551D478BD8AC}"/>
              </a:ext>
            </a:extLst>
          </p:cNvPr>
          <p:cNvSpPr>
            <a:spLocks noGrp="1"/>
          </p:cNvSpPr>
          <p:nvPr>
            <p:ph type="body" sz="quarter" idx="20"/>
          </p:nvPr>
        </p:nvSpPr>
        <p:spPr/>
        <p:txBody>
          <a:bodyPr/>
          <a:lstStyle/>
          <a:p>
            <a:r>
              <a:rPr lang="en-US" dirty="0" err="1"/>
              <a:t>MAY</a:t>
            </a:r>
            <a:endParaRPr lang="en-US" dirty="0"/>
          </a:p>
        </p:txBody>
      </p:sp>
      <p:grpSp>
        <p:nvGrpSpPr>
          <p:cNvPr id="3" name="Group 2">
            <a:extLst>
              <a:ext uri="{FF2B5EF4-FFF2-40B4-BE49-F238E27FC236}">
                <a16:creationId xmlns:a16="http://schemas.microsoft.com/office/drawing/2014/main" id="{E408717E-20F8-B094-F836-3F06B295F0CF}"/>
              </a:ext>
            </a:extLst>
          </p:cNvPr>
          <p:cNvGrpSpPr/>
          <p:nvPr/>
        </p:nvGrpSpPr>
        <p:grpSpPr>
          <a:xfrm>
            <a:off x="9831997" y="1568465"/>
            <a:ext cx="373034" cy="430054"/>
            <a:chOff x="5730574" y="2099850"/>
            <a:chExt cx="373034" cy="430054"/>
          </a:xfrm>
        </p:grpSpPr>
        <p:sp>
          <p:nvSpPr>
            <p:cNvPr id="6" name="Rectangle 5">
              <a:extLst>
                <a:ext uri="{FF2B5EF4-FFF2-40B4-BE49-F238E27FC236}">
                  <a16:creationId xmlns:a16="http://schemas.microsoft.com/office/drawing/2014/main" id="{D52849B8-61B3-C046-18A7-A21F353E4A0E}"/>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4.8</a:t>
              </a:r>
              <a:endParaRPr lang="en-US" sz="1400" b="1" dirty="0"/>
            </a:p>
          </p:txBody>
        </p:sp>
        <p:sp>
          <p:nvSpPr>
            <p:cNvPr id="7" name="Pentagon 6">
              <a:extLst>
                <a:ext uri="{FF2B5EF4-FFF2-40B4-BE49-F238E27FC236}">
                  <a16:creationId xmlns:a16="http://schemas.microsoft.com/office/drawing/2014/main" id="{3E78CEEB-4204-7EE6-1D31-1B8DC2596A01}"/>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Group 52">
            <a:extLst>
              <a:ext uri="{FF2B5EF4-FFF2-40B4-BE49-F238E27FC236}">
                <a16:creationId xmlns:a16="http://schemas.microsoft.com/office/drawing/2014/main" id="{9BEC8872-3FB6-1910-ED65-16029E5B2A69}"/>
              </a:ext>
            </a:extLst>
          </p:cNvPr>
          <p:cNvGraphicFramePr>
            <a:graphicFrameLocks noGrp="1"/>
          </p:cNvGraphicFramePr>
          <p:nvPr>
            <p:extLst>
              <p:ext uri="{D42A27DB-BD31-4B8C-83A1-F6EECF244321}">
                <p14:modId xmlns:p14="http://schemas.microsoft.com/office/powerpoint/2010/main" val="2068767665"/>
              </p:ext>
            </p:extLst>
          </p:nvPr>
        </p:nvGraphicFramePr>
        <p:xfrm>
          <a:off x="7984631" y="3243717"/>
          <a:ext cx="3755424" cy="552636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Vulnerability</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5.0</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License 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Freshness</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Management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Activity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bl>
          </a:graphicData>
        </a:graphic>
      </p:graphicFrame>
    </p:spTree>
    <p:extLst>
      <p:ext uri="{BB962C8B-B14F-4D97-AF65-F5344CB8AC3E}">
        <p14:creationId xmlns:p14="http://schemas.microsoft.com/office/powerpoint/2010/main" val="2516374781"/>
      </p:ext>
    </p:extLst>
  </p:cSld>
  <p:clrMapOvr>
    <a:masterClrMapping/>
  </p:clrMapOvr>
</p:sld>
</file>

<file path=ppt/theme/theme1.xml><?xml version="1.0" encoding="utf-8"?>
<a:theme xmlns:a="http://schemas.openxmlformats.org/drawingml/2006/main" name="Office Theme">
  <a:themeElements>
    <a:clrScheme name="SIG 2020">
      <a:dk1>
        <a:srgbClr val="657484"/>
      </a:dk1>
      <a:lt1>
        <a:srgbClr val="FFFFFF"/>
      </a:lt1>
      <a:dk2>
        <a:srgbClr val="1F354B"/>
      </a:dk2>
      <a:lt2>
        <a:srgbClr val="EFF3F8"/>
      </a:lt2>
      <a:accent1>
        <a:srgbClr val="1F354B"/>
      </a:accent1>
      <a:accent2>
        <a:srgbClr val="DFC101"/>
      </a:accent2>
      <a:accent3>
        <a:srgbClr val="04ABC8"/>
      </a:accent3>
      <a:accent4>
        <a:srgbClr val="8269A4"/>
      </a:accent4>
      <a:accent5>
        <a:srgbClr val="C5CD58"/>
      </a:accent5>
      <a:accent6>
        <a:srgbClr val="D45200"/>
      </a:accent6>
      <a:hlink>
        <a:srgbClr val="08ACC8"/>
      </a:hlink>
      <a:folHlink>
        <a:srgbClr val="00ADC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108000" tIns="72000" rIns="108000" bIns="72000"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B3BECD"/>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rtlCol="0" anchor="t">
        <a:spAutoFit/>
      </a:bodyPr>
      <a:lstStyle>
        <a:defPPr algn="l">
          <a:lnSpc>
            <a:spcPct val="113000"/>
          </a:lnSpc>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6" id="{87A88162-E9FA-E744-BFFA-BC08FDA9AD0B}" vid="{A5F00ED1-E9E7-C44B-A961-D0FA0EAA5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937df2-abe2-4d38-b5f4-c228acba3827">
      <Terms xmlns="http://schemas.microsoft.com/office/infopath/2007/PartnerControls"/>
    </lcf76f155ced4ddcb4097134ff3c332f>
    <TaxCatchAll xmlns="bc8ba18a-4a58-4ad2-bfc0-6516af8e7dc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8B4EB28540854BB4092730D7F67224" ma:contentTypeVersion="13" ma:contentTypeDescription="Create a new document." ma:contentTypeScope="" ma:versionID="07d6997c7358ecc3b6f0d78039f1ac55">
  <xsd:schema xmlns:xsd="http://www.w3.org/2001/XMLSchema" xmlns:xs="http://www.w3.org/2001/XMLSchema" xmlns:p="http://schemas.microsoft.com/office/2006/metadata/properties" xmlns:ns2="fa937df2-abe2-4d38-b5f4-c228acba3827" xmlns:ns3="bc8ba18a-4a58-4ad2-bfc0-6516af8e7dc2" targetNamespace="http://schemas.microsoft.com/office/2006/metadata/properties" ma:root="true" ma:fieldsID="a7d20d2c9a349b6838acf4b79389f2fd" ns2:_="" ns3:_="">
    <xsd:import namespace="fa937df2-abe2-4d38-b5f4-c228acba3827"/>
    <xsd:import namespace="bc8ba18a-4a58-4ad2-bfc0-6516af8e7dc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7df2-abe2-4d38-b5f4-c228acba38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897a51-27a2-4a5e-b602-66a4649d25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8ba18a-4a58-4ad2-bfc0-6516af8e7dc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119a7a8-86cc-43f5-a248-74259e6177ea}" ma:internalName="TaxCatchAll" ma:showField="CatchAllData" ma:web="bc8ba18a-4a58-4ad2-bfc0-6516af8e7dc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629362-CF15-4610-8FAC-A8E699942233}">
  <ds:schemaRefs>
    <ds:schemaRef ds:uri="http://schemas.microsoft.com/office/2006/documentManagement/types"/>
    <ds:schemaRef ds:uri="http://purl.org/dc/elements/1.1/"/>
    <ds:schemaRef ds:uri="bc8ba18a-4a58-4ad2-bfc0-6516af8e7dc2"/>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a937df2-abe2-4d38-b5f4-c228acba3827"/>
    <ds:schemaRef ds:uri="http://purl.org/dc/dcmitype/"/>
  </ds:schemaRefs>
</ds:datastoreItem>
</file>

<file path=customXml/itemProps2.xml><?xml version="1.0" encoding="utf-8"?>
<ds:datastoreItem xmlns:ds="http://schemas.openxmlformats.org/officeDocument/2006/customXml" ds:itemID="{06E6923A-C221-4753-B75B-BA213EEB7564}">
  <ds:schemaRefs>
    <ds:schemaRef ds:uri="bc8ba18a-4a58-4ad2-bfc0-6516af8e7dc2"/>
    <ds:schemaRef ds:uri="fa937df2-abe2-4d38-b5f4-c228acba38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70928F0-D7CA-4732-B7F3-1F945720D0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22531</TotalTime>
  <Words>1166</Words>
  <Application>Microsoft Macintosh PowerPoint</Application>
  <PresentationFormat>Widescreen</PresentationFormat>
  <Paragraphs>253</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Bold</vt:lpstr>
      <vt:lpstr>Calibri Light</vt:lpstr>
      <vt:lpstr>Calibri Regular</vt:lpstr>
      <vt:lpstr>TheSans B5 Plain</vt:lpstr>
      <vt:lpstr>TheSansMono M5</vt:lpstr>
      <vt:lpstr>Wingdings</vt:lpstr>
      <vt:lpstr>Office Theme</vt:lpstr>
      <vt:lpstr>PowerPoint Presentation</vt:lpstr>
      <vt:lpstr>SYSTEM_NAME technical quality: management summary</vt:lpstr>
      <vt:lpstr>The system is VOLUME_RELATIVE in size and is built primarily in TECH_1_NAME</vt:lpstr>
      <vt:lpstr>SYSTEM_NAME has an TEST_CODE_RELATIVE test/code ratio</vt:lpstr>
      <vt:lpstr>SYSTEM_NAME is a MAINT_SIZE system of SYSTEM_PY PY which scores MAINT_RATING for maintainability </vt:lpstr>
      <vt:lpstr>SYSTEM_NAME scores MAINT_INDICATION for maintainability</vt:lpstr>
      <vt:lpstr>SYSTEM_NAME scores ARCH_AT_BELOW average (ARCH_RATING ★) for Architecture Quality</vt:lpstr>
      <vt:lpstr>OSH_TOTAL_VULN vulnerable 3rd party open-source dependencies were identified</vt:lpstr>
      <vt:lpstr>SYSTEM_NAME rates OSH_RELATIVE in Open-Source health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O'Brien</dc:creator>
  <cp:lastModifiedBy>Floris van Leeuwen</cp:lastModifiedBy>
  <cp:revision>116</cp:revision>
  <cp:lastPrinted>2020-07-02T15:41:27Z</cp:lastPrinted>
  <dcterms:created xsi:type="dcterms:W3CDTF">2024-01-03T15:04:34Z</dcterms:created>
  <dcterms:modified xsi:type="dcterms:W3CDTF">2025-05-23T15:25:20Z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0x010100398B4EB28540854BB4092730D7F67224</vt:lpwstr>
  </property>
  <property fmtid="{D5CDD505-2E9C-101B-9397-08002B2CF9AE}" pid="3" name="MediaServiceImageTags">
    <vt:lpwstr/>
  </property>
</Properties>
</file>