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2.xml" ContentType="application/vnd.openxmlformats-officedocument.presentationml.notesSlid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notesSlides/notesSlide3.xml" ContentType="application/vnd.openxmlformats-officedocument.presentationml.notesSlid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4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5.xml" ContentType="application/vnd.openxmlformats-officedocument.presentationml.notesSlid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6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notesSlides/notesSlide7.xml" ContentType="application/vnd.openxmlformats-officedocument.presentationml.notesSlid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561" r:id="rId5"/>
    <p:sldId id="598" r:id="rId6"/>
    <p:sldId id="605" r:id="rId7"/>
    <p:sldId id="604" r:id="rId8"/>
    <p:sldId id="599" r:id="rId9"/>
    <p:sldId id="600" r:id="rId10"/>
    <p:sldId id="603" r:id="rId11"/>
    <p:sldId id="602" r:id="rId12"/>
    <p:sldId id="601" r:id="rId13"/>
    <p:sldId id="59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6241"/>
    <a:srgbClr val="BFC4CF"/>
    <a:srgbClr val="67E77F"/>
    <a:srgbClr val="0066FF"/>
    <a:srgbClr val="F0F4F8"/>
    <a:srgbClr val="4FB0C4"/>
    <a:srgbClr val="E78E17"/>
    <a:srgbClr val="910813"/>
    <a:srgbClr val="CF4731"/>
    <a:srgbClr val="EBC9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90"/>
    <p:restoredTop sz="96301"/>
  </p:normalViewPr>
  <p:slideViewPr>
    <p:cSldViewPr snapToGrid="0" snapToObjects="1" showGuides="1">
      <p:cViewPr varScale="1">
        <p:scale>
          <a:sx n="104" d="100"/>
          <a:sy n="104" d="100"/>
        </p:scale>
        <p:origin x="216" y="50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38" d="100"/>
        <a:sy n="38" d="100"/>
      </p:scale>
      <p:origin x="0" y="0"/>
    </p:cViewPr>
  </p:sorterViewPr>
  <p:notesViewPr>
    <p:cSldViewPr snapToGrid="0" snapToObjects="1">
      <p:cViewPr varScale="1">
        <p:scale>
          <a:sx n="163" d="100"/>
          <a:sy n="163" d="100"/>
        </p:scale>
        <p:origin x="6728" y="1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Sheet1!$B$2</c:f>
              <c:numCache>
                <c:formatCode>0.0</c:formatCode>
                <c:ptCount val="1"/>
                <c:pt idx="0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Sheet1!$C$2</c:f>
              <c:numCache>
                <c:formatCode>0.0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Sheet1!$D$2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Sheet1!$E$2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</c:f>
              <c:strCache>
                <c:ptCount val="1"/>
                <c:pt idx="0">
                  <c:v>Overall</c:v>
                </c:pt>
              </c:strCache>
            </c:strRef>
          </c:cat>
          <c:val>
            <c:numRef>
              <c:f>Sheet1!$F$2</c:f>
              <c:numCache>
                <c:formatCode>General</c:formatCode>
                <c:ptCount val="1"/>
                <c:pt idx="0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1"/>
        <c:axPos val="l"/>
        <c:numFmt formatCode="General" sourceLinked="1"/>
        <c:majorTickMark val="out"/>
        <c:minorTickMark val="none"/>
        <c:tickLblPos val="nextTo"/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Sheet1!$B$2:$B$11</c:f>
              <c:numCache>
                <c:formatCode>0.0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Sheet1!$C$2:$C$11</c:f>
              <c:numCache>
                <c:formatCode>0.0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Sheet1!$D$2:$D$11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Sheet1!$E$2:$E$11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Sheet1!$A$2:$A$11</c:f>
              <c:strCache>
                <c:ptCount val="10"/>
                <c:pt idx="0">
                  <c:v>Team 1</c:v>
                </c:pt>
                <c:pt idx="1">
                  <c:v>Team 2</c:v>
                </c:pt>
                <c:pt idx="2">
                  <c:v>Team 3</c:v>
                </c:pt>
                <c:pt idx="3">
                  <c:v>Team 4</c:v>
                </c:pt>
                <c:pt idx="4">
                  <c:v>Team 5</c:v>
                </c:pt>
                <c:pt idx="5">
                  <c:v>Team 6</c:v>
                </c:pt>
                <c:pt idx="6">
                  <c:v>Team 7</c:v>
                </c:pt>
                <c:pt idx="7">
                  <c:v>Team 8</c:v>
                </c:pt>
                <c:pt idx="8">
                  <c:v>Team 9</c:v>
                </c:pt>
                <c:pt idx="9">
                  <c:v>Team 10</c:v>
                </c:pt>
              </c:strCache>
            </c:strRef>
          </c:cat>
          <c:val>
            <c:numRef>
              <c:f>Sheet1!$F$2:$F$11</c:f>
              <c:numCache>
                <c:formatCode>General</c:formatCode>
                <c:ptCount val="10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w="http://schemas.openxmlformats.org/wordprocessingml/2006/main" xmlns:w15="http://schemas.microsoft.com/office/word/2012/wordml" xmlns:w14="http://schemas.microsoft.com/office/word/2010/wordml" xmlns:m="http://schemas.openxmlformats.org/officeDocument/2006/math" xmlns:wp="http://schemas.openxmlformats.org/drawingml/2006/wordprocessingDrawing" xmlns:wp14="http://schemas.microsoft.com/office/word/2010/wordprocessingDrawing" xmlns:mc="http://schemas.openxmlformats.org/markup-compatibility/2006" xmlns:sl="http://schemas.openxmlformats.org/schemaLibrary/2006/main" xmlns:wne="http://schemas.microsoft.com/office/word/2006/wordml" xmlns:cdr="http://schemas.openxmlformats.org/drawingml/2006/chartDrawing" xmlns:c14="http://schemas.microsoft.com/office/drawing/2007/8/2/chart" xmlns:dgm="http://schemas.openxmlformats.org/drawingml/2006/diagram" xmlns:pic="http://schemas.openxmlformats.org/drawingml/2006/picture" xmlns:xdr="http://schemas.openxmlformats.org/drawingml/2006/spreadsheetDrawing" xmlns:dsp="http://schemas.microsoft.com/office/drawing/2008/diagram" xmlns:xvml="urn:schemas-microsoft-com:office:excel" xmlns:o="urn:schemas-microsoft-com:office:office" xmlns:v="urn:schemas-microsoft-com:vml" xmlns:w10="urn:schemas-microsoft-com:office:word" xmlns:pvml="urn:schemas-microsoft-com:office:powerpoint" xmlns:cppr="http://schemas.microsoft.com/office/2006/coverPageProps" xmlns:odx="http://opendope.org/xpaths" xmlns:odc="http://opendope.org/conditions" xmlns:odq="http://opendope.org/questions" xmlns:oda="http://opendope.org/answers" xmlns:odi="http://opendope.org/components" xmlns:odgm="http://opendope.org/SmartArt/DataHierarchy" xmlns:b="http://schemas.openxmlformats.org/officeDocument/2006/bibliography" xmlns:wps="http://schemas.microsoft.com/office/word/2010/wordprocessingShape" xmlns:w16se="http://schemas.microsoft.com/office/word/2015/wordml/symex" xmlns:w16cid="http://schemas.microsoft.com/office/word/2016/wordml/cid" xmlns:wetp="http://schemas.microsoft.com/office/webextensions/taskpanes/2010/11" xmlns:we="http://schemas.microsoft.com/office/webextensions/webextension/2010/11" xmlns:comp="http://schemas.openxmlformats.org/drawingml/2006/compatibility" xmlns:lc="http://schemas.openxmlformats.org/drawingml/2006/lockedCanvas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4"/>
    </mc:Choice>
    <mc:Fallback>
      <c:style val="4"/>
    </mc:Fallback>
  </mc:AlternateContent>
  <c:chart>
    <c:autoTitleDeleted val="1"/>
    <c:plotArea>
      <c:layout/>
      <c:barChart>
        <c:barDir val="col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Objective met</c:v>
                </c:pt>
              </c:strCache>
            </c:strRef>
          </c:tx>
          <c:spPr>
            <a:solidFill>
              <a:srgbClr val="0066FF"/>
            </a:solidFill>
            <a:ln w="19050">
              <a:noFill/>
            </a:ln>
            <a:effectLst>
              <a:outerShdw blurRad="241300" dist="38100" dir="2700000" algn="tl" rotWithShape="0">
                <a:prstClr val="black">
                  <a:alpha val="15000"/>
                </a:prstClr>
              </a:outerShdw>
            </a:effectLst>
          </c:spPr>
          <c:invertIfNegative val="0"/>
          <c:dPt>
            <c:idx val="0"/>
            <c:invertIfNegative val="0"/>
            <c:bubble3D val="0"/>
            <c:explosion val="6"/>
            <c:spPr>
              <a:solidFill>
                <a:srgbClr val="0066FF"/>
              </a:solidFill>
              <a:ln w="19050">
                <a:noFill/>
              </a:ln>
              <a:effectLst>
                <a:outerShdw blurRad="241300" dist="38100" dir="2700000" algn="tl" rotWithShape="0">
                  <a:prstClr val="black">
                    <a:alpha val="15000"/>
                  </a:prstClr>
                </a:outerShdw>
              </a:effectLst>
            </c:spPr>
  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  <c:ext xmlns:c16="http://schemas.microsoft.com/office/drawing/2014/chart" uri="{C3380CC4-5D6E-409C-BE32-E72D297353CC}">
                <c16:uniqueId val="{00000001-6147-E74A-AA7B-5531F0E4EE0C}"/>
              </c:ext>
            </c:extLst>
          </c:dPt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Sheet1!$B$2:$B$13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      <c:ext xmlns:c16="http://schemas.microsoft.com/office/drawing/2014/chart" uri="{C3380CC4-5D6E-409C-BE32-E72D297353CC}">
              <c16:uniqueId val="{00000002-6147-E74A-AA7B-5531F0E4EE0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Improved</c:v>
                </c:pt>
              </c:strCache>
            </c:strRef>
          </c:tx>
          <c:spPr>
            <a:solidFill>
              <a:srgbClr val="67E77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Sheet1!$C$2:$C$13</c:f>
              <c:numCache>
                <c:formatCode>0.0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6147-E74A-AA7B-5531F0E4EE0C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Unchanged</c:v>
                </c:pt>
              </c:strCache>
            </c:strRef>
          </c:tx>
          <c:spPr>
            <a:solidFill>
              <a:srgbClr val="BFC4CF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6147-E74A-AA7B-5531F0E4EE0C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Worsened</c:v>
                </c:pt>
              </c:strCache>
            </c:strRef>
          </c:tx>
          <c:spPr>
            <a:solidFill>
              <a:srgbClr val="F06241"/>
            </a:solidFill>
            <a:ln w="19050">
              <a:noFill/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Sheet1!$E$2:$E$13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6147-E74A-AA7B-5531F0E4EE0C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Unknown</c:v>
                </c:pt>
              </c:strCache>
            </c:strRef>
          </c:tx>
          <c:spPr>
            <a:solidFill>
              <a:schemeClr val="bg1"/>
            </a:solidFill>
            <a:ln w="19050">
              <a:solidFill>
                <a:schemeClr val="lt1"/>
              </a:solidFill>
            </a:ln>
            <a:effectLst/>
          </c:spPr>
          <c:invertIfNegative val="0"/>
          <c:cat>
            <c:strRef>
              <c:f>Sheet1!$A$2:$A$13</c:f>
              <c:strCache>
                <c:ptCount val="12"/>
                <c:pt idx="0">
                  <c:v>Month 1</c:v>
                </c:pt>
                <c:pt idx="1">
                  <c:v>Month 2</c:v>
                </c:pt>
                <c:pt idx="2">
                  <c:v>Month 3</c:v>
                </c:pt>
                <c:pt idx="3">
                  <c:v>Month 4</c:v>
                </c:pt>
                <c:pt idx="4">
                  <c:v>Month 5</c:v>
                </c:pt>
                <c:pt idx="5">
                  <c:v>Month 6</c:v>
                </c:pt>
                <c:pt idx="6">
                  <c:v>Month 7</c:v>
                </c:pt>
                <c:pt idx="7">
                  <c:v>Month 8</c:v>
                </c:pt>
                <c:pt idx="8">
                  <c:v>Month 9</c:v>
                </c:pt>
                <c:pt idx="9">
                  <c:v>Month 10</c:v>
                </c:pt>
                <c:pt idx="10">
                  <c:v>Month 11</c:v>
                </c:pt>
                <c:pt idx="11">
                  <c:v>Month 12</c:v>
                </c:pt>
              </c:strCache>
            </c:strRef>
          </c:cat>
          <c:val>
            <c:numRef>
              <c:f>Sheet1!$F$2:$F$13</c:f>
              <c:numCache>
                <c:formatCode>General</c:formatCode>
                <c:ptCount val="12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  <c:pt idx="5">
                  <c:v>0.5</c:v>
                </c:pt>
                <c:pt idx="6">
                  <c:v>0.5</c:v>
                </c:pt>
                <c:pt idx="7">
                  <c:v>0.5</c:v>
                </c:pt>
                <c:pt idx="8">
                  <c:v>0.5</c:v>
                </c:pt>
                <c:pt idx="9">
                  <c:v>0.5</c:v>
                </c:pt>
                <c:pt idx="10">
                  <c:v>0.5</c:v>
                </c:pt>
                <c:pt idx="11">
                  <c:v>0.5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6147-E74A-AA7B-5531F0E4EE0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0"/>
        <c:overlap val="100"/>
        <c:axId val="476387520"/>
        <c:axId val="477616192"/>
      </c:barChart>
      <c:catAx>
        <c:axId val="47638752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400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NL"/>
          </a:p>
        </c:txPr>
        <c:crossAx val="477616192"/>
        <c:crosses val="autoZero"/>
        <c:auto val="1"/>
        <c:lblAlgn val="ctr"/>
        <c:lblOffset val="100"/>
        <c:noMultiLvlLbl val="0"/>
      </c:catAx>
      <c:valAx>
        <c:axId val="47761619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0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476387520"/>
        <c:crosses val="autoZero"/>
        <c:crossBetween val="between"/>
      </c:valAx>
      <c:spPr>
        <a:solidFill>
          <a:srgbClr val="F0F4F8"/>
        </a:solidFill>
        <a:ln>
          <a:noFill/>
        </a:ln>
        <a:effectLst/>
      </c:spPr>
    </c:plotArea>
    <c:plotVisOnly val="1"/>
    <c:dispBlanksAs val="gap"/>
    <c:extLst xmlns:lc="http://schemas.openxmlformats.org/drawingml/2006/lockedCanvas" xmlns:comp="http://schemas.openxmlformats.org/drawingml/2006/compatibility" xmlns:we="http://schemas.microsoft.com/office/webextensions/webextension/2010/11" xmlns:wetp="http://schemas.microsoft.com/office/webextensions/taskpanes/2010/11" xmlns:w16cid="http://schemas.microsoft.com/office/word/2016/wordml/cid" xmlns:w16se="http://schemas.microsoft.com/office/word/2015/wordml/symex" xmlns:wps="http://schemas.microsoft.com/office/word/2010/wordprocessingShape" xmlns:b="http://schemas.openxmlformats.org/officeDocument/2006/bibliography" xmlns:odgm="http://opendope.org/SmartArt/DataHierarchy" xmlns:odi="http://opendope.org/components" xmlns:oda="http://opendope.org/answers" xmlns:odq="http://opendope.org/questions" xmlns:odc="http://opendope.org/conditions" xmlns:odx="http://opendope.org/xpaths" xmlns:cppr="http://schemas.microsoft.com/office/2006/coverPageProps" xmlns:pvml="urn:schemas-microsoft-com:office:powerpoint" xmlns:w10="urn:schemas-microsoft-com:office:word" xmlns:v="urn:schemas-microsoft-com:vml" xmlns:o="urn:schemas-microsoft-com:office:office" xmlns:xvml="urn:schemas-microsoft-com:office:excel" xmlns:dsp="http://schemas.microsoft.com/office/drawing/2008/diagram" xmlns:xdr="http://schemas.openxmlformats.org/drawingml/2006/spreadsheetDrawing" xmlns:pic="http://schemas.openxmlformats.org/drawingml/2006/picture" xmlns:dgm="http://schemas.openxmlformats.org/drawingml/2006/diagram" xmlns:c14="http://schemas.microsoft.com/office/drawing/2007/8/2/chart" xmlns:cdr="http://schemas.openxmlformats.org/drawingml/2006/chartDrawing" xmlns:wne="http://schemas.microsoft.com/office/word/2006/wordml" xmlns:sl="http://schemas.openxmlformats.org/schemaLibrary/2006/main" xmlns:mc="http://schemas.openxmlformats.org/markup-compatibility/2006" xmlns:wp14="http://schemas.microsoft.com/office/word/2010/wordprocessingDrawing" xmlns:wp="http://schemas.openxmlformats.org/drawingml/2006/wordprocessingDrawing" xmlns:m="http://schemas.openxmlformats.org/officeDocument/2006/math" xmlns:w14="http://schemas.microsoft.com/office/word/2010/wordml" xmlns:w15="http://schemas.microsoft.com/office/word/2012/wordml" xmlns:w="http://schemas.openxmlformats.org/wordprocessingml/2006/main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NL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2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3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4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5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6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colors7.xml><?xml version="1.0" encoding="utf-8"?>
<cs:colorStyle xmlns:cs="http://schemas.microsoft.com/office/drawing/2012/chartStyle" xmlns:a="http://schemas.openxmlformats.org/drawingml/2006/main" meth="withinLinear" id="15">
  <a:schemeClr val="accent2"/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AF400D1-FA8E-6548-A590-873477C843F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B4962C3-51DB-5B49-AE33-9436051173E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55C68-584F-174D-BB81-51BF91708794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633DF3-39D0-BC4B-8900-A41729E59CD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4D735CF-6CE3-3041-89CE-FA86F745DE4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A955B2-A2D5-2846-95B1-99C033D9F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9016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EDAAC4-819D-C544-9EA1-C73624CFD70B}" type="datetimeFigureOut">
              <a:rPr lang="en-US" smtClean="0"/>
              <a:t>8/6/25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08DED6-61EF-5240-95D8-926F20A98C8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9981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4830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563206-5A0F-6590-5CC2-8128E2972D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635E41-5775-0107-E6CF-D4AEE682D0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CD9C8D-B649-9612-CD2B-DCF6CEA0AA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4F1303-806E-A123-9657-CCEC8C32C7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5205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271DC2-F944-34DD-B764-85BED2F08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23AABBC-4283-B289-4871-B4E7AF2C71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0EA979-5454-3EEC-CBC8-37F698F314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55A1BD-6926-2626-8E5D-55F3DAC16D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896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6A897-55A7-2447-F783-128B0CFBB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9104CF-C963-7F07-8CBB-81BC53752A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76AC3-E364-BACE-9255-7FEDBC1065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8BDFFB-1DE8-A17E-1199-64339F16E5D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89461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2BE28-66CD-D44C-0C55-AC9782C01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EA4409-553C-FD5A-DFB7-7323806337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D879E-AF06-1362-CB5F-F90FA68657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AFB8AC-ED1E-0E2E-5AF2-507128B54A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4925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73862A-F09F-91B5-B819-242958E8B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0E31BB-F827-E21D-B159-D85EAFD8E9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D7BD65-F7D4-27E5-1285-CD1B365EC4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5E97A5-3B47-5DA4-12BE-7F0013740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3896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2525A-77B9-4F45-8B5F-B3F774D89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55FC7-AD94-D9A7-D34B-DADFAE57C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AE22277-C214-6DF7-231D-6BEE9F1E0B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992DA4-1468-1278-5185-5DACC01D12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08DED6-61EF-5240-95D8-926F20A98C8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8783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svg"/><Relationship Id="rId3" Type="http://schemas.openxmlformats.org/officeDocument/2006/relationships/image" Target="../media/image6.svg"/><Relationship Id="rId7" Type="http://schemas.openxmlformats.org/officeDocument/2006/relationships/image" Target="../media/image10.svg"/><Relationship Id="rId12" Type="http://schemas.openxmlformats.org/officeDocument/2006/relationships/image" Target="../media/image15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9.png"/><Relationship Id="rId11" Type="http://schemas.openxmlformats.org/officeDocument/2006/relationships/image" Target="../media/image14.svg"/><Relationship Id="rId5" Type="http://schemas.openxmlformats.org/officeDocument/2006/relationships/image" Target="../media/image8.sv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ront cover Telecom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D4EE728-E82E-704D-ADEB-24FAC51A507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-9833"/>
            <a:ext cx="12192000" cy="6875783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1BFBDC1-0F88-404F-8878-DA6B9775F7E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93000"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7AF298E3-4E90-9E47-86B5-57AC257443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235414" y="2937600"/>
            <a:ext cx="8486893" cy="366712"/>
          </a:xfrm>
          <a:prstGeom prst="rect">
            <a:avLst/>
          </a:prstGeom>
        </p:spPr>
        <p:txBody>
          <a:bodyPr wrap="none"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0" i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defRPr>
            </a:lvl1pPr>
            <a:lvl2pPr marL="457200" indent="0">
              <a:buNone/>
              <a:defRPr>
                <a:solidFill>
                  <a:srgbClr val="DFC123"/>
                </a:solidFill>
              </a:defRPr>
            </a:lvl2pPr>
            <a:lvl3pPr marL="914400" indent="0">
              <a:buNone/>
              <a:defRPr>
                <a:solidFill>
                  <a:srgbClr val="DFC123"/>
                </a:solidFill>
              </a:defRPr>
            </a:lvl3pPr>
            <a:lvl4pPr marL="1371600" indent="0">
              <a:buNone/>
              <a:defRPr>
                <a:solidFill>
                  <a:srgbClr val="DFC123"/>
                </a:solidFill>
              </a:defRPr>
            </a:lvl4pPr>
            <a:lvl5pPr marL="1828800" indent="0">
              <a:buNone/>
              <a:defRPr>
                <a:solidFill>
                  <a:srgbClr val="DFC123"/>
                </a:solidFill>
              </a:defRPr>
            </a:lvl5pPr>
          </a:lstStyle>
          <a:p>
            <a:pPr lvl="0"/>
            <a:r>
              <a:rPr lang="en-US" dirty="0"/>
              <a:t>Client name - System name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67C6FE27-98CB-9247-98B6-B1989EF943B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235415" y="3319200"/>
            <a:ext cx="8486892" cy="344488"/>
          </a:xfrm>
          <a:prstGeom prst="rect">
            <a:avLst/>
          </a:prstGeom>
        </p:spPr>
        <p:txBody>
          <a:bodyPr t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2800" b="1" i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defRPr>
            </a:lvl1pPr>
            <a:lvl2pPr marL="457200" indent="0">
              <a:buNone/>
              <a:defRPr>
                <a:solidFill>
                  <a:schemeClr val="bg1"/>
                </a:solidFill>
              </a:defRPr>
            </a:lvl2pPr>
            <a:lvl3pPr marL="914400" indent="0">
              <a:buNone/>
              <a:defRPr>
                <a:solidFill>
                  <a:schemeClr val="bg1"/>
                </a:solidFill>
              </a:defRPr>
            </a:lvl3pPr>
            <a:lvl4pPr marL="1371600" indent="0">
              <a:buNone/>
              <a:defRPr>
                <a:solidFill>
                  <a:schemeClr val="bg1"/>
                </a:solidFill>
              </a:defRPr>
            </a:lvl4pPr>
            <a:lvl5pPr marL="1828800" indent="0"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presentation subject</a:t>
            </a:r>
          </a:p>
        </p:txBody>
      </p:sp>
      <p:sp>
        <p:nvSpPr>
          <p:cNvPr id="18" name="Text Placeholder 11">
            <a:extLst>
              <a:ext uri="{FF2B5EF4-FFF2-40B4-BE49-F238E27FC236}">
                <a16:creationId xmlns:a16="http://schemas.microsoft.com/office/drawing/2014/main" id="{F0D60B5C-8D30-9A43-A2F0-A420A723845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0576161" y="6525935"/>
            <a:ext cx="1146147" cy="257763"/>
          </a:xfrm>
          <a:prstGeom prst="rect">
            <a:avLst/>
          </a:prstGeom>
        </p:spPr>
        <p:txBody>
          <a:bodyPr wrap="none" rIns="0">
            <a:spAutoFit/>
          </a:bodyPr>
          <a:lstStyle>
            <a:lvl1pPr marL="0" indent="0" algn="r">
              <a:buNone/>
              <a:defRPr sz="1000" b="1" cap="all" baseline="0">
                <a:solidFill>
                  <a:schemeClr val="bg1"/>
                </a:solidFill>
                <a:effectLst>
                  <a:outerShdw blurRad="571500" dist="38100" dir="2700000" sx="105000" sy="105000" algn="tl" rotWithShape="0">
                    <a:schemeClr val="tx2"/>
                  </a:outerShdw>
                </a:effectLst>
              </a:defRPr>
            </a:lvl1pPr>
            <a:lvl2pPr>
              <a:defRPr sz="1400" b="1">
                <a:solidFill>
                  <a:schemeClr val="bg1"/>
                </a:solidFill>
              </a:defRPr>
            </a:lvl2pPr>
            <a:lvl3pPr>
              <a:defRPr sz="1400" b="1">
                <a:solidFill>
                  <a:schemeClr val="bg1"/>
                </a:solidFill>
              </a:defRPr>
            </a:lvl3pPr>
            <a:lvl4pPr>
              <a:defRPr sz="1400" b="1">
                <a:solidFill>
                  <a:schemeClr val="bg1"/>
                </a:solidFill>
              </a:defRPr>
            </a:lvl4pPr>
            <a:lvl5pPr>
              <a:defRPr sz="14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REPORT DATE</a:t>
            </a:r>
          </a:p>
        </p:txBody>
      </p:sp>
    </p:spTree>
    <p:extLst>
      <p:ext uri="{BB962C8B-B14F-4D97-AF65-F5344CB8AC3E}">
        <p14:creationId xmlns:p14="http://schemas.microsoft.com/office/powerpoint/2010/main" val="41823633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C0CA7ACA-36F1-CC4B-B88F-E30BC3BB7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E70E661-2568-014D-9679-50866771DD38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5E177DEE-B705-3E43-89AC-7B3420354C3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17FC6343-20BF-144E-82D5-AAFFD46B94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21934A-DE0A-C841-9479-688B6BBD6022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0DA720B1-8ADB-B746-A933-6029EBDCC50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9905615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contra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602F3CE-3A89-6048-9903-A3ECEDE9519E}"/>
              </a:ext>
            </a:extLst>
          </p:cNvPr>
          <p:cNvSpPr/>
          <p:nvPr userDrawn="1"/>
        </p:nvSpPr>
        <p:spPr>
          <a:xfrm>
            <a:off x="6092456" y="857977"/>
            <a:ext cx="6099544" cy="60095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A4A2A52-2842-B847-AEC4-CBD2BA3484C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49C73C1F-AEDD-7D45-8181-915FDFA1014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9CA1143-6585-1C41-BCC0-F6D86454877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3655483-73D5-1842-B980-1CB68BC0E61E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25450" y="1366838"/>
            <a:ext cx="5421313" cy="4950149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DC502811-F846-1F49-AD36-092A6CA4C35B}"/>
              </a:ext>
            </a:extLst>
          </p:cNvPr>
          <p:cNvSpPr>
            <a:spLocks noGrp="1"/>
          </p:cNvSpPr>
          <p:nvPr>
            <p:ph sz="quarter" idx="20" hasCustomPrompt="1"/>
          </p:nvPr>
        </p:nvSpPr>
        <p:spPr>
          <a:xfrm>
            <a:off x="6345667" y="1366837"/>
            <a:ext cx="5421313" cy="495015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33317707-F6BD-BC43-AFE4-EF3A58BA0D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65944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C84D26-9EDC-F949-AC1A-A72B1BBE389A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8" name="Content Placeholder 4">
            <a:extLst>
              <a:ext uri="{FF2B5EF4-FFF2-40B4-BE49-F238E27FC236}">
                <a16:creationId xmlns:a16="http://schemas.microsoft.com/office/drawing/2014/main" id="{3817169C-C0BF-0A40-9984-FECFBA08563F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6FEB4DC9-D693-9443-81DF-3152226B1930}"/>
              </a:ext>
            </a:extLst>
          </p:cNvPr>
          <p:cNvSpPr>
            <a:spLocks noGrp="1"/>
          </p:cNvSpPr>
          <p:nvPr>
            <p:ph sz="quarter" idx="24" hasCustomPrompt="1"/>
          </p:nvPr>
        </p:nvSpPr>
        <p:spPr>
          <a:xfrm>
            <a:off x="8197449" y="1366988"/>
            <a:ext cx="3548218" cy="4950000"/>
          </a:xfrm>
        </p:spPr>
        <p:txBody>
          <a:bodyPr lIns="90000" tIns="468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F45A2829-FFCA-D14F-91DA-F2D5FAE26F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2653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lumns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>
            <a:extLst>
              <a:ext uri="{FF2B5EF4-FFF2-40B4-BE49-F238E27FC236}">
                <a16:creationId xmlns:a16="http://schemas.microsoft.com/office/drawing/2014/main" id="{EAB487C9-ECA1-B54D-8C96-3D8551EC5901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AFA66B3B-E195-4A46-97EC-4F5B8E0BC80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2" name="Title 1">
            <a:extLst>
              <a:ext uri="{FF2B5EF4-FFF2-40B4-BE49-F238E27FC236}">
                <a16:creationId xmlns:a16="http://schemas.microsoft.com/office/drawing/2014/main" id="{3163FBFA-31D9-6B47-A169-FE02B11448F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A7E353-A588-4F4A-90F0-66ACD5821690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8218715" y="1366988"/>
            <a:ext cx="3526952" cy="4950000"/>
          </a:xfrm>
          <a:prstGeom prst="rect">
            <a:avLst/>
          </a:prstGeom>
        </p:spPr>
        <p:txBody>
          <a:bodyPr wrap="square" lIns="0" rIns="0" bIns="46800" anchor="ctr"/>
          <a:lstStyle>
            <a:lvl1pPr marL="0" indent="0" algn="ctr">
              <a:buNone/>
              <a:defRPr lang="en-US" sz="1400" b="0">
                <a:solidFill>
                  <a:schemeClr val="tx2"/>
                </a:solidFill>
              </a:defRPr>
            </a:lvl1pPr>
          </a:lstStyle>
          <a:p>
            <a:pPr marL="228600" lvl="0" indent="-228600">
              <a:lnSpc>
                <a:spcPct val="114000"/>
              </a:lnSpc>
            </a:pPr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2" name="Content Placeholder 4">
            <a:extLst>
              <a:ext uri="{FF2B5EF4-FFF2-40B4-BE49-F238E27FC236}">
                <a16:creationId xmlns:a16="http://schemas.microsoft.com/office/drawing/2014/main" id="{0930E766-BD21-724F-ADBE-C3AA43F4CD87}"/>
              </a:ext>
            </a:extLst>
          </p:cNvPr>
          <p:cNvSpPr>
            <a:spLocks noGrp="1"/>
          </p:cNvSpPr>
          <p:nvPr>
            <p:ph sz="quarter" idx="22" hasCustomPrompt="1"/>
          </p:nvPr>
        </p:nvSpPr>
        <p:spPr>
          <a:xfrm>
            <a:off x="425304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3" name="Content Placeholder 4">
            <a:extLst>
              <a:ext uri="{FF2B5EF4-FFF2-40B4-BE49-F238E27FC236}">
                <a16:creationId xmlns:a16="http://schemas.microsoft.com/office/drawing/2014/main" id="{F11B0C39-D009-B544-B7E4-F06D9BA4A5A7}"/>
              </a:ext>
            </a:extLst>
          </p:cNvPr>
          <p:cNvSpPr>
            <a:spLocks noGrp="1"/>
          </p:cNvSpPr>
          <p:nvPr>
            <p:ph sz="quarter" idx="23" hasCustomPrompt="1"/>
          </p:nvPr>
        </p:nvSpPr>
        <p:spPr>
          <a:xfrm>
            <a:off x="4332642" y="1366988"/>
            <a:ext cx="3548218" cy="4950000"/>
          </a:xfrm>
        </p:spPr>
        <p:txBody>
          <a:bodyPr lIns="90000" rIns="9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9D44F31D-ED30-0B48-8DF3-597B351FA8E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3119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5A208878-2260-3E4C-BBF0-1ABC5DE85308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8218713" y="1366988"/>
            <a:ext cx="3526953" cy="4951412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0" i="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Insert a picture here. </a:t>
            </a:r>
            <a:br>
              <a:rPr lang="en-US" dirty="0"/>
            </a:br>
            <a:r>
              <a:rPr lang="en-US" dirty="0"/>
              <a:t>The picture will be cropped to placeholder size.</a:t>
            </a:r>
            <a:br>
              <a:rPr lang="en-US" dirty="0"/>
            </a:br>
            <a:r>
              <a:rPr lang="en-US" dirty="0"/>
              <a:t>The position can be set via picture settings.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E2F1FF5-0CB8-5244-87C9-8C167EB6734D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289E72B-8537-DA46-B51A-1764BAD11007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DCAD90D6-8AB2-DE4E-A1B2-D53B38CD257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61AE6A-17BD-3C43-B24D-A3D22CFBB4AC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7345113" cy="4951412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A1EFC51B-F0FA-CF4B-AC2A-30474AC390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7839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8438"/>
            <a:ext cx="2397600" cy="223200"/>
          </a:xfrm>
          <a:prstGeom prst="rect">
            <a:avLst/>
          </a:prstGeom>
          <a:noFill/>
        </p:spPr>
        <p:txBody>
          <a:bodyPr wrap="square" lIns="0" tIns="0" rIns="90000" bIns="0" anchor="ctr">
            <a:spAutoFit/>
          </a:bodyPr>
          <a:lstStyle>
            <a:lvl1pPr marL="0" indent="0" algn="l">
              <a:lnSpc>
                <a:spcPct val="90000"/>
              </a:lnSpc>
              <a:buNone/>
              <a:defRPr sz="16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metric name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45AD301B-75B6-8D48-80C0-A4199B9A02BF}"/>
              </a:ext>
            </a:extLst>
          </p:cNvPr>
          <p:cNvSpPr/>
          <p:nvPr userDrawn="1"/>
        </p:nvSpPr>
        <p:spPr>
          <a:xfrm>
            <a:off x="2517735" y="859129"/>
            <a:ext cx="1721491" cy="4674369"/>
          </a:xfrm>
          <a:prstGeom prst="rect">
            <a:avLst/>
          </a:prstGeom>
          <a:gradFill>
            <a:gsLst>
              <a:gs pos="10000">
                <a:srgbClr val="AFB9C2">
                  <a:alpha val="1000"/>
                </a:srgbClr>
              </a:gs>
              <a:gs pos="90000">
                <a:srgbClr val="AFB9C2">
                  <a:alpha val="0"/>
                </a:srgbClr>
              </a:gs>
              <a:gs pos="50000">
                <a:srgbClr val="AFB9C2">
                  <a:alpha val="25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3E1BDCF-5BFE-FE49-A911-63130C874BA0}"/>
              </a:ext>
            </a:extLst>
          </p:cNvPr>
          <p:cNvSpPr/>
          <p:nvPr userDrawn="1"/>
        </p:nvSpPr>
        <p:spPr>
          <a:xfrm>
            <a:off x="2515428" y="860920"/>
            <a:ext cx="1715709" cy="4644640"/>
          </a:xfrm>
          <a:prstGeom prst="rect">
            <a:avLst/>
          </a:prstGeom>
          <a:gradFill>
            <a:gsLst>
              <a:gs pos="0">
                <a:schemeClr val="bg2"/>
              </a:gs>
              <a:gs pos="10000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4246367" y="1366988"/>
            <a:ext cx="0" cy="4025055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3354895" cy="3954086"/>
          </a:xfrm>
        </p:spPr>
        <p:txBody>
          <a:bodyPr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C4B0E93E-75EE-6A4B-8272-3D8D30E3A8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86434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tric overview - Qualit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EE4B9930-CD1C-CA44-8C43-D95C6097D120}"/>
              </a:ext>
            </a:extLst>
          </p:cNvPr>
          <p:cNvSpPr/>
          <p:nvPr userDrawn="1"/>
        </p:nvSpPr>
        <p:spPr>
          <a:xfrm>
            <a:off x="4989841" y="5698067"/>
            <a:ext cx="7202159" cy="115993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2A564C0-5D9C-5145-B29A-05DCBD35ED69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5F98EE3B-D03A-DD43-A8E2-3C5AB37DAAE8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7A393E49-A939-1E42-9494-C19B9F240D9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C01FCD5-EE6E-3543-8FD5-9B4F7C1A74C1}"/>
              </a:ext>
            </a:extLst>
          </p:cNvPr>
          <p:cNvSpPr/>
          <p:nvPr userDrawn="1"/>
        </p:nvSpPr>
        <p:spPr>
          <a:xfrm>
            <a:off x="0" y="5505561"/>
            <a:ext cx="4253241" cy="786713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41" name="Text Placeholder 11">
            <a:extLst>
              <a:ext uri="{FF2B5EF4-FFF2-40B4-BE49-F238E27FC236}">
                <a16:creationId xmlns:a16="http://schemas.microsoft.com/office/drawing/2014/main" id="{ECB82676-C1C3-D348-AF83-1EF35EDE361A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983832" y="5908297"/>
            <a:ext cx="984550" cy="199737"/>
          </a:xfrm>
          <a:prstGeom prst="rect">
            <a:avLst/>
          </a:prstGeom>
          <a:noFill/>
        </p:spPr>
        <p:txBody>
          <a:bodyPr lIns="0" tIns="0" rIns="0" bIns="0" anchor="ctr"/>
          <a:lstStyle>
            <a:lvl1pPr marL="0" indent="0" algn="ctr">
              <a:lnSpc>
                <a:spcPct val="70000"/>
              </a:lnSpc>
              <a:spcBef>
                <a:spcPts val="0"/>
              </a:spcBef>
              <a:buNone/>
              <a:defRPr sz="1800" b="0" i="0">
                <a:solidFill>
                  <a:schemeClr val="bg1"/>
                </a:solidFill>
                <a:latin typeface="Calibri" panose="020F0502020204030204" pitchFamily="34" charset="0"/>
              </a:defRPr>
            </a:lvl1pPr>
          </a:lstStyle>
          <a:p>
            <a:pPr lvl="0"/>
            <a:r>
              <a:rPr lang="en-US" dirty="0"/>
              <a:t>IIIII</a:t>
            </a:r>
          </a:p>
        </p:txBody>
      </p:sp>
      <p:sp>
        <p:nvSpPr>
          <p:cNvPr id="46" name="Text Placeholder 11">
            <a:extLst>
              <a:ext uri="{FF2B5EF4-FFF2-40B4-BE49-F238E27FC236}">
                <a16:creationId xmlns:a16="http://schemas.microsoft.com/office/drawing/2014/main" id="{835C75AB-59F9-834C-8767-A3EB61616D94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3234754" y="5695488"/>
            <a:ext cx="482705" cy="198320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ctr"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#.#</a:t>
            </a:r>
          </a:p>
        </p:txBody>
      </p:sp>
      <p:sp>
        <p:nvSpPr>
          <p:cNvPr id="44" name="Text Placeholder 11">
            <a:extLst>
              <a:ext uri="{FF2B5EF4-FFF2-40B4-BE49-F238E27FC236}">
                <a16:creationId xmlns:a16="http://schemas.microsoft.com/office/drawing/2014/main" id="{430E3A36-E8DA-6C49-9EB1-E22666F652A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514373" y="5799858"/>
            <a:ext cx="2397600" cy="223200"/>
          </a:xfrm>
          <a:prstGeom prst="rect">
            <a:avLst/>
          </a:prstGeom>
          <a:noFill/>
        </p:spPr>
        <p:txBody>
          <a:bodyPr vert="horz" wrap="square" lIns="0" tIns="0" rIns="90000" bIns="0" rtlCol="0" anchor="ctr">
            <a:spAutoFit/>
          </a:bodyPr>
          <a:lstStyle>
            <a:lvl1pPr marL="0" indent="0">
              <a:lnSpc>
                <a:spcPct val="90000"/>
              </a:lnSpc>
              <a:buNone/>
              <a:defRPr lang="en-US" b="1" dirty="0">
                <a:solidFill>
                  <a:schemeClr val="bg1"/>
                </a:solidFill>
              </a:defRPr>
            </a:lvl1pPr>
          </a:lstStyle>
          <a:p>
            <a:pPr marL="285750" lvl="0" indent="-285750"/>
            <a:r>
              <a:rPr lang="en-US" dirty="0"/>
              <a:t>metric name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7677BE5-1E8F-1041-94D8-7FE480E767C2}"/>
              </a:ext>
            </a:extLst>
          </p:cNvPr>
          <p:cNvCxnSpPr>
            <a:cxnSpLocks/>
          </p:cNvCxnSpPr>
          <p:nvPr userDrawn="1"/>
        </p:nvCxnSpPr>
        <p:spPr>
          <a:xfrm>
            <a:off x="522333" y="1488831"/>
            <a:ext cx="0" cy="3903212"/>
          </a:xfrm>
          <a:prstGeom prst="line">
            <a:avLst/>
          </a:prstGeom>
          <a:ln w="19050">
            <a:solidFill>
              <a:srgbClr val="AFB9C2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11">
            <a:extLst>
              <a:ext uri="{FF2B5EF4-FFF2-40B4-BE49-F238E27FC236}">
                <a16:creationId xmlns:a16="http://schemas.microsoft.com/office/drawing/2014/main" id="{FAF313A3-FEEC-CE41-9CC2-83C432778B2B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3727221" y="5734485"/>
            <a:ext cx="466644" cy="159324"/>
          </a:xfrm>
          <a:prstGeom prst="rect">
            <a:avLst/>
          </a:prstGeom>
          <a:noFill/>
        </p:spPr>
        <p:txBody>
          <a:bodyPr wrap="square" lIns="0" tIns="0" rIns="0" bIns="0" anchor="ctr">
            <a:noAutofit/>
          </a:bodyPr>
          <a:lstStyle>
            <a:lvl1pPr marL="0" indent="0" algn="l">
              <a:buNone/>
              <a:defRPr sz="1200" b="0">
                <a:solidFill>
                  <a:srgbClr val="B2BECD"/>
                </a:solidFill>
              </a:defRPr>
            </a:lvl1pPr>
          </a:lstStyle>
          <a:p>
            <a:pPr lvl="0"/>
            <a:r>
              <a:rPr lang="en-US" dirty="0"/>
              <a:t>+-#.##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FD34E09-B672-CF47-8451-5270CB616A87}"/>
              </a:ext>
            </a:extLst>
          </p:cNvPr>
          <p:cNvSpPr/>
          <p:nvPr userDrawn="1"/>
        </p:nvSpPr>
        <p:spPr>
          <a:xfrm>
            <a:off x="4255741" y="5505560"/>
            <a:ext cx="7936259" cy="503364"/>
          </a:xfrm>
          <a:prstGeom prst="rect">
            <a:avLst/>
          </a:prstGeom>
          <a:gradFill>
            <a:gsLst>
              <a:gs pos="100000">
                <a:schemeClr val="bg1">
                  <a:alpha val="0"/>
                </a:schemeClr>
              </a:gs>
              <a:gs pos="0">
                <a:schemeClr val="bg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9B80F2-D674-0E4C-842B-7A30702B1C06}"/>
              </a:ext>
            </a:extLst>
          </p:cNvPr>
          <p:cNvSpPr/>
          <p:nvPr userDrawn="1"/>
        </p:nvSpPr>
        <p:spPr>
          <a:xfrm>
            <a:off x="9343381" y="5238893"/>
            <a:ext cx="2848620" cy="1306286"/>
          </a:xfrm>
          <a:prstGeom prst="rect">
            <a:avLst/>
          </a:prstGeom>
          <a:gradFill>
            <a:gsLst>
              <a:gs pos="100000">
                <a:schemeClr val="bg2"/>
              </a:gs>
              <a:gs pos="0">
                <a:schemeClr val="bg2">
                  <a:alpha val="0"/>
                </a:scheme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t"/>
          <a:lstStyle/>
          <a:p>
            <a:pPr algn="l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28" name="Content Placeholder 2">
            <a:extLst>
              <a:ext uri="{FF2B5EF4-FFF2-40B4-BE49-F238E27FC236}">
                <a16:creationId xmlns:a16="http://schemas.microsoft.com/office/drawing/2014/main" id="{D3F50C4B-7039-1045-AB59-6FDD08E2573A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514372" y="1366988"/>
            <a:ext cx="11231295" cy="3954086"/>
          </a:xfrm>
        </p:spPr>
        <p:txBody>
          <a:bodyPr lIns="180000">
            <a:noAutofit/>
          </a:bodyPr>
          <a:lstStyle>
            <a:lvl1pPr marL="268288" indent="-268288"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7F9FF7DA-17F8-2241-8F5E-D615FB44F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5286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page gener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90565017-894C-E344-A8B5-B1F451E1E1C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200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35" name="Text Placeholder 2">
            <a:extLst>
              <a:ext uri="{FF2B5EF4-FFF2-40B4-BE49-F238E27FC236}">
                <a16:creationId xmlns:a16="http://schemas.microsoft.com/office/drawing/2014/main" id="{EA732E99-E093-BA43-9D65-ED4C138D063D}"/>
              </a:ext>
            </a:extLst>
          </p:cNvPr>
          <p:cNvSpPr txBox="1">
            <a:spLocks/>
          </p:cNvSpPr>
          <p:nvPr userDrawn="1"/>
        </p:nvSpPr>
        <p:spPr>
          <a:xfrm>
            <a:off x="1869429" y="1504098"/>
            <a:ext cx="2881289" cy="216792"/>
          </a:xfrm>
          <a:prstGeom prst="rect">
            <a:avLst/>
          </a:prstGeom>
        </p:spPr>
        <p:txBody>
          <a:bodyPr wrap="square" tIns="0" bIns="0" anchor="t">
            <a:noAutofit/>
          </a:bodyPr>
          <a:lstStyle>
            <a:defPPr>
              <a:defRPr lang="en-US"/>
            </a:defPPr>
            <a:lvl1pPr marL="228600" lvl="0" indent="-228600">
              <a:lnSpc>
                <a:spcPct val="80000"/>
              </a:lnSpc>
              <a:spcBef>
                <a:spcPts val="1000"/>
              </a:spcBef>
              <a:buFont typeface="Arial"/>
              <a:buNone/>
              <a:defRPr sz="2000" b="0">
                <a:solidFill>
                  <a:srgbClr val="AFB9C2"/>
                </a:solidFill>
                <a:ea typeface="TheSans B6 SemiBold" charset="0"/>
                <a:cs typeface="TheSans B6 SemiBold" charset="0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/>
              <a:buChar char="•"/>
            </a:lvl9pPr>
          </a:lstStyle>
          <a:p>
            <a:pPr lvl="0" algn="l"/>
            <a:r>
              <a:rPr lang="en-US" sz="2400" b="1" i="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Presented </a:t>
            </a:r>
            <a:r>
              <a:rPr lang="en-US" sz="2400" b="0" i="0" dirty="0">
                <a:solidFill>
                  <a:schemeClr val="bg1"/>
                </a:solidFill>
                <a:latin typeface="Calibri Light" panose="020F0302020204030204" pitchFamily="34" charset="0"/>
                <a:cs typeface="Calibri Light" panose="020F0302020204030204" pitchFamily="34" charset="0"/>
              </a:rPr>
              <a:t>by</a:t>
            </a:r>
            <a:endParaRPr lang="en-US" sz="2400" b="1" i="0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A240597-FB20-6A42-8EA6-4B770828805B}"/>
              </a:ext>
            </a:extLst>
          </p:cNvPr>
          <p:cNvSpPr/>
          <p:nvPr userDrawn="1"/>
        </p:nvSpPr>
        <p:spPr>
          <a:xfrm>
            <a:off x="6096000" y="853201"/>
            <a:ext cx="6095999" cy="6012750"/>
          </a:xfrm>
          <a:prstGeom prst="rect">
            <a:avLst/>
          </a:prstGeom>
          <a:gradFill>
            <a:gsLst>
              <a:gs pos="0">
                <a:srgbClr val="DFC101"/>
              </a:gs>
              <a:gs pos="30000">
                <a:schemeClr val="accent2">
                  <a:alpha val="85000"/>
                </a:schemeClr>
              </a:gs>
              <a:gs pos="100000">
                <a:schemeClr val="accent2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F12D71D-5C15-3F47-9ACB-1C4A8CF8A4B8}"/>
              </a:ext>
            </a:extLst>
          </p:cNvPr>
          <p:cNvCxnSpPr/>
          <p:nvPr userDrawn="1"/>
        </p:nvCxnSpPr>
        <p:spPr>
          <a:xfrm>
            <a:off x="6096000" y="853201"/>
            <a:ext cx="0" cy="4067142"/>
          </a:xfrm>
          <a:prstGeom prst="line">
            <a:avLst/>
          </a:prstGeom>
          <a:ln w="15875">
            <a:gradFill>
              <a:gsLst>
                <a:gs pos="19000">
                  <a:schemeClr val="accent2"/>
                </a:gs>
                <a:gs pos="100000">
                  <a:schemeClr val="accent2"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780D622-8466-B04C-8DFD-B730E797EA3F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1935666" y="219527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5" name="Text Placeholder 7">
            <a:extLst>
              <a:ext uri="{FF2B5EF4-FFF2-40B4-BE49-F238E27FC236}">
                <a16:creationId xmlns:a16="http://schemas.microsoft.com/office/drawing/2014/main" id="{56FEDB43-2B74-1B40-B33C-A25AAD8DD99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1935666" y="38088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47" name="Text Placeholder 10">
            <a:extLst>
              <a:ext uri="{FF2B5EF4-FFF2-40B4-BE49-F238E27FC236}">
                <a16:creationId xmlns:a16="http://schemas.microsoft.com/office/drawing/2014/main" id="{18E3A589-B95B-D14B-8B35-827248735BA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1935666" y="4078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Text Placeholder 10">
            <a:extLst>
              <a:ext uri="{FF2B5EF4-FFF2-40B4-BE49-F238E27FC236}">
                <a16:creationId xmlns:a16="http://schemas.microsoft.com/office/drawing/2014/main" id="{8FBC5404-48F5-3F4D-9830-C71054E22120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1935666" y="2663507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B2F3057-76A4-6B43-818A-38CCFBF40B34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1935666" y="3000701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0" name="Text Placeholder 10">
            <a:extLst>
              <a:ext uri="{FF2B5EF4-FFF2-40B4-BE49-F238E27FC236}">
                <a16:creationId xmlns:a16="http://schemas.microsoft.com/office/drawing/2014/main" id="{6F444726-1D68-A94E-B387-A55930D429BD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1935666" y="3468938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53" name="Text Placeholder 7">
            <a:extLst>
              <a:ext uri="{FF2B5EF4-FFF2-40B4-BE49-F238E27FC236}">
                <a16:creationId xmlns:a16="http://schemas.microsoft.com/office/drawing/2014/main" id="{013CFE9D-2F23-0946-B34E-FF8D67DEBB02}"/>
              </a:ext>
            </a:extLst>
          </p:cNvPr>
          <p:cNvSpPr>
            <a:spLocks noGrp="1"/>
          </p:cNvSpPr>
          <p:nvPr>
            <p:ph type="body" sz="quarter" idx="39" hasCustomPrompt="1"/>
          </p:nvPr>
        </p:nvSpPr>
        <p:spPr>
          <a:xfrm>
            <a:off x="1935666" y="46152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6" name="Text Placeholder 10">
            <a:extLst>
              <a:ext uri="{FF2B5EF4-FFF2-40B4-BE49-F238E27FC236}">
                <a16:creationId xmlns:a16="http://schemas.microsoft.com/office/drawing/2014/main" id="{CAEE56BA-F636-814A-A890-4BBAAE750F46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935666" y="4885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9813E48C-419C-714D-8526-2AA43F81E71B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935666" y="5421600"/>
            <a:ext cx="3691927" cy="26193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/>
            </a:lvl2pPr>
            <a:lvl3pPr marL="522000" indent="0">
              <a:buFont typeface="Arial" panose="020B0604020202020204" pitchFamily="34" charset="0"/>
              <a:buNone/>
              <a:defRPr/>
            </a:lvl3pPr>
            <a:lvl4pPr marL="774000" indent="0">
              <a:buFont typeface="Arial" panose="020B0604020202020204" pitchFamily="34" charset="0"/>
              <a:buNone/>
              <a:defRPr/>
            </a:lvl4pPr>
            <a:lvl5pPr marL="1026000" indent="0">
              <a:buFont typeface="Arial" panose="020B0604020202020204" pitchFamily="34" charset="0"/>
              <a:buNone/>
              <a:defRPr/>
            </a:lvl5pPr>
          </a:lstStyle>
          <a:p>
            <a:pPr lvl="0"/>
            <a:r>
              <a:rPr lang="en-US" dirty="0"/>
              <a:t>Speaker</a:t>
            </a:r>
          </a:p>
        </p:txBody>
      </p:sp>
      <p:sp>
        <p:nvSpPr>
          <p:cNvPr id="58" name="Text Placeholder 10">
            <a:extLst>
              <a:ext uri="{FF2B5EF4-FFF2-40B4-BE49-F238E27FC236}">
                <a16:creationId xmlns:a16="http://schemas.microsoft.com/office/drawing/2014/main" id="{4D4FD237-047E-9B4E-8E24-7614DA39C6D7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1935666" y="5691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5D1CEA7-9339-3848-B2B0-9A6116B9924B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1935665" y="246434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39" name="Text Placeholder 5">
            <a:extLst>
              <a:ext uri="{FF2B5EF4-FFF2-40B4-BE49-F238E27FC236}">
                <a16:creationId xmlns:a16="http://schemas.microsoft.com/office/drawing/2014/main" id="{6C3551FB-2F8C-B345-A30C-01137E5F3115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1935665" y="3265605"/>
            <a:ext cx="3691928" cy="201426"/>
          </a:xfrm>
        </p:spPr>
        <p:txBody>
          <a:bodyPr vert="horz" wrap="none" lIns="0" tIns="0" rIns="0" bIns="0" rtlCol="0">
            <a:noAutofit/>
          </a:bodyPr>
          <a:lstStyle>
            <a:lvl1pPr marL="0" indent="0">
              <a:buNone/>
              <a:defRPr lang="en-US" sz="1400" dirty="0">
                <a:solidFill>
                  <a:srgbClr val="B3BECD"/>
                </a:solidFill>
              </a:defRPr>
            </a:lvl1pPr>
          </a:lstStyle>
          <a:p>
            <a:pPr marL="285750" lvl="0" indent="-285750"/>
            <a:r>
              <a:rPr lang="en-US" dirty="0"/>
              <a:t>Title</a:t>
            </a:r>
          </a:p>
        </p:txBody>
      </p:sp>
      <p:sp>
        <p:nvSpPr>
          <p:cNvPr id="40" name="Text Placeholder 10">
            <a:extLst>
              <a:ext uri="{FF2B5EF4-FFF2-40B4-BE49-F238E27FC236}">
                <a16:creationId xmlns:a16="http://schemas.microsoft.com/office/drawing/2014/main" id="{AAEDB36D-8075-864A-96B7-0874A127938B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1935666" y="42768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1" name="Text Placeholder 10">
            <a:extLst>
              <a:ext uri="{FF2B5EF4-FFF2-40B4-BE49-F238E27FC236}">
                <a16:creationId xmlns:a16="http://schemas.microsoft.com/office/drawing/2014/main" id="{EB7E0FE4-1626-7944-B91A-5691F585869E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935666" y="50832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2" name="Text Placeholder 10">
            <a:extLst>
              <a:ext uri="{FF2B5EF4-FFF2-40B4-BE49-F238E27FC236}">
                <a16:creationId xmlns:a16="http://schemas.microsoft.com/office/drawing/2014/main" id="{14A15AB8-FF15-5A48-948F-7B9B55B0F0DE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1935666" y="5889600"/>
            <a:ext cx="3691927" cy="201426"/>
          </a:xfrm>
        </p:spPr>
        <p:txBody>
          <a:bodyPr wrap="none" t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sz="1400">
                <a:solidFill>
                  <a:srgbClr val="B3BECD"/>
                </a:solidFill>
              </a:defRPr>
            </a:lvl5pPr>
          </a:lstStyle>
          <a:p>
            <a:pPr lvl="0"/>
            <a:r>
              <a:rPr lang="en-US" dirty="0"/>
              <a:t>Email address</a:t>
            </a:r>
          </a:p>
        </p:txBody>
      </p:sp>
      <p:sp>
        <p:nvSpPr>
          <p:cNvPr id="43" name="Slide Number Placeholder 5">
            <a:extLst>
              <a:ext uri="{FF2B5EF4-FFF2-40B4-BE49-F238E27FC236}">
                <a16:creationId xmlns:a16="http://schemas.microsoft.com/office/drawing/2014/main" id="{B688E3D0-C02A-B94C-A130-548294B8EE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48066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 cover Defaul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9B226EB-715A-5F46-819A-D97E866136E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-1" y="0"/>
            <a:ext cx="12192001" cy="686890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F796445-AFA9-D44D-80A5-7B00312D6B1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6239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SH system resul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E3D95FD-87E1-8242-936D-A016724AAC60}"/>
              </a:ext>
            </a:extLst>
          </p:cNvPr>
          <p:cNvGrpSpPr/>
          <p:nvPr userDrawn="1"/>
        </p:nvGrpSpPr>
        <p:grpSpPr>
          <a:xfrm>
            <a:off x="340066" y="1737023"/>
            <a:ext cx="5561970" cy="1324829"/>
            <a:chOff x="340066" y="1721909"/>
            <a:chExt cx="5561970" cy="1324829"/>
          </a:xfrm>
        </p:grpSpPr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5D59DCD9-95CA-2849-8561-B2216ED23288}"/>
                </a:ext>
              </a:extLst>
            </p:cNvPr>
            <p:cNvSpPr/>
            <p:nvPr/>
          </p:nvSpPr>
          <p:spPr>
            <a:xfrm>
              <a:off x="340066" y="2357792"/>
              <a:ext cx="5405506" cy="688946"/>
            </a:xfrm>
            <a:prstGeom prst="ellipse">
              <a:avLst/>
            </a:prstGeom>
            <a:solidFill>
              <a:srgbClr val="000000">
                <a:alpha val="25000"/>
              </a:srgbClr>
            </a:solidFill>
            <a:ln>
              <a:noFill/>
            </a:ln>
            <a:effectLst>
              <a:softEdge rad="2667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26731D74-9128-1544-855C-A1FEBA1CA2CF}"/>
                </a:ext>
              </a:extLst>
            </p:cNvPr>
            <p:cNvSpPr/>
            <p:nvPr/>
          </p:nvSpPr>
          <p:spPr>
            <a:xfrm>
              <a:off x="429915" y="1721909"/>
              <a:ext cx="5472121" cy="972886"/>
            </a:xfrm>
            <a:prstGeom prst="rect">
              <a:avLst/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108000" tIns="72000" rIns="108000" bIns="72000" rtlCol="0" anchor="ctr"/>
            <a:lstStyle/>
            <a:p>
              <a:pPr algn="ctr"/>
              <a:endParaRPr lang="en-US" sz="1600" dirty="0" err="1">
                <a:solidFill>
                  <a:schemeClr val="bg1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F21ED1E9-7DDE-7349-A824-0A8F7F613A5A}"/>
              </a:ext>
            </a:extLst>
          </p:cNvPr>
          <p:cNvSpPr txBox="1"/>
          <p:nvPr userDrawn="1"/>
        </p:nvSpPr>
        <p:spPr>
          <a:xfrm>
            <a:off x="429915" y="1364824"/>
            <a:ext cx="4469780" cy="357085"/>
          </a:xfrm>
          <a:prstGeom prst="rect">
            <a:avLst/>
          </a:prstGeom>
          <a:solidFill>
            <a:schemeClr val="accent1"/>
          </a:solidFill>
        </p:spPr>
        <p:txBody>
          <a:bodyPr wrap="square" lIns="90000" rtlCol="0" anchor="t">
            <a:spAutoFit/>
          </a:bodyPr>
          <a:lstStyle/>
          <a:p>
            <a:pPr>
              <a:lnSpc>
                <a:spcPct val="114000"/>
              </a:lnSpc>
            </a:pPr>
            <a:r>
              <a:rPr lang="en-US" sz="1600" b="1" dirty="0">
                <a:solidFill>
                  <a:schemeClr val="bg1"/>
                </a:solidFill>
              </a:rPr>
              <a:t>Risks in external dependencies</a:t>
            </a:r>
            <a:r>
              <a:rPr lang="en-US" sz="1600" b="0" dirty="0">
                <a:solidFill>
                  <a:schemeClr val="bg1"/>
                </a:solidFill>
              </a:rPr>
              <a:t> – System overview</a:t>
            </a:r>
          </a:p>
        </p:txBody>
      </p:sp>
      <p:sp>
        <p:nvSpPr>
          <p:cNvPr id="31" name="Content Placeholder 2">
            <a:extLst>
              <a:ext uri="{FF2B5EF4-FFF2-40B4-BE49-F238E27FC236}">
                <a16:creationId xmlns:a16="http://schemas.microsoft.com/office/drawing/2014/main" id="{B90D4AFC-98E5-0C4A-9707-F2559B9A97DC}"/>
              </a:ext>
            </a:extLst>
          </p:cNvPr>
          <p:cNvSpPr txBox="1">
            <a:spLocks/>
          </p:cNvSpPr>
          <p:nvPr userDrawn="1"/>
        </p:nvSpPr>
        <p:spPr>
          <a:xfrm>
            <a:off x="1204383" y="1831229"/>
            <a:ext cx="3695312" cy="26210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270000" indent="-270000" algn="l" defTabSz="274638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TheSans B4 SemiLight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40000" indent="-270000" algn="l" defTabSz="457200" rtl="0" eaLnBrk="1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>
                <a:schemeClr val="accent2"/>
              </a:buClr>
              <a:buFont typeface="Arial"/>
              <a:buChar char="•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810000" marR="0" indent="-270000" algn="l" defTabSz="457200" rtl="0" eaLnBrk="1" fontAlgn="auto" latinLnBrk="0" hangingPunct="1">
              <a:lnSpc>
                <a:spcPts val="2400"/>
              </a:lnSpc>
              <a:spcBef>
                <a:spcPts val="0"/>
              </a:spcBef>
              <a:spcAft>
                <a:spcPts val="567"/>
              </a:spcAft>
              <a:buClrTx/>
              <a:buSzTx/>
              <a:buFont typeface="Lucida Grande"/>
              <a:buChar char="-"/>
              <a:tabLst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41400" indent="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None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70000" indent="-228600" algn="l" defTabSz="457200" rtl="0" eaLnBrk="1" latinLnBrk="0" hangingPunct="1">
              <a:lnSpc>
                <a:spcPts val="2400"/>
              </a:lnSpc>
              <a:spcBef>
                <a:spcPts val="0"/>
              </a:spcBef>
              <a:buClr>
                <a:schemeClr val="accent2"/>
              </a:buClr>
              <a:buFont typeface="Lucida Grande"/>
              <a:buChar char="&gt;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None/>
            </a:pPr>
            <a:r>
              <a:rPr lang="en-GB" sz="1400" b="1" dirty="0">
                <a:solidFill>
                  <a:schemeClr val="accent1"/>
                </a:solidFill>
                <a:latin typeface="Calibri Regular"/>
              </a:rPr>
              <a:t>Risk categories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C56613CA-FC98-E948-8B09-66C076B53E70}"/>
              </a:ext>
            </a:extLst>
          </p:cNvPr>
          <p:cNvCxnSpPr>
            <a:cxnSpLocks/>
          </p:cNvCxnSpPr>
          <p:nvPr/>
        </p:nvCxnSpPr>
        <p:spPr>
          <a:xfrm>
            <a:off x="2533868" y="2164896"/>
            <a:ext cx="720000" cy="0"/>
          </a:xfrm>
          <a:prstGeom prst="line">
            <a:avLst/>
          </a:prstGeom>
          <a:ln w="57150" cap="rnd">
            <a:solidFill>
              <a:srgbClr val="DB493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AutoShape 5">
            <a:extLst>
              <a:ext uri="{FF2B5EF4-FFF2-40B4-BE49-F238E27FC236}">
                <a16:creationId xmlns:a16="http://schemas.microsoft.com/office/drawing/2014/main" id="{9C79926D-A7E4-AB44-88CA-35B39C0B0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61038" y="2243219"/>
            <a:ext cx="649538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DB493D"/>
                </a:solidFill>
                <a:cs typeface="TheSansMono M5"/>
              </a:rPr>
              <a:t>high risk</a:t>
            </a:r>
          </a:p>
        </p:txBody>
      </p:sp>
      <p:sp>
        <p:nvSpPr>
          <p:cNvPr id="37" name="AutoShape 5">
            <a:extLst>
              <a:ext uri="{FF2B5EF4-FFF2-40B4-BE49-F238E27FC236}">
                <a16:creationId xmlns:a16="http://schemas.microsoft.com/office/drawing/2014/main" id="{A0F466DD-E497-0B47-9C89-D4A346F11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90395" y="2241262"/>
            <a:ext cx="888385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EF981A"/>
                </a:solidFill>
                <a:cs typeface="TheSansMono M5"/>
              </a:rPr>
              <a:t>medium risk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061AE6C-EBE9-4F46-A618-ED7896ACA29D}"/>
              </a:ext>
            </a:extLst>
          </p:cNvPr>
          <p:cNvCxnSpPr>
            <a:cxnSpLocks/>
          </p:cNvCxnSpPr>
          <p:nvPr/>
        </p:nvCxnSpPr>
        <p:spPr>
          <a:xfrm>
            <a:off x="3373046" y="2164896"/>
            <a:ext cx="720000" cy="0"/>
          </a:xfrm>
          <a:prstGeom prst="line">
            <a:avLst/>
          </a:prstGeom>
          <a:ln w="57150" cap="rnd">
            <a:solidFill>
              <a:srgbClr val="EF981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AutoShape 5">
            <a:extLst>
              <a:ext uri="{FF2B5EF4-FFF2-40B4-BE49-F238E27FC236}">
                <a16:creationId xmlns:a16="http://schemas.microsoft.com/office/drawing/2014/main" id="{EA2FDCAB-455C-4E49-AF74-1E4FA9011B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0436" y="2236451"/>
            <a:ext cx="61529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F8C740"/>
                </a:solidFill>
                <a:cs typeface="TheSansMono M5"/>
              </a:rPr>
              <a:t>low risk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8D80D8D2-64AB-5B45-9E98-3024038CA8F5}"/>
              </a:ext>
            </a:extLst>
          </p:cNvPr>
          <p:cNvCxnSpPr>
            <a:cxnSpLocks/>
          </p:cNvCxnSpPr>
          <p:nvPr/>
        </p:nvCxnSpPr>
        <p:spPr>
          <a:xfrm>
            <a:off x="4206995" y="2164896"/>
            <a:ext cx="720000" cy="0"/>
          </a:xfrm>
          <a:prstGeom prst="line">
            <a:avLst/>
          </a:prstGeom>
          <a:ln w="57150" cap="rnd">
            <a:solidFill>
              <a:srgbClr val="F8C74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AutoShape 5">
            <a:extLst>
              <a:ext uri="{FF2B5EF4-FFF2-40B4-BE49-F238E27FC236}">
                <a16:creationId xmlns:a16="http://schemas.microsoft.com/office/drawing/2014/main" id="{83EAF45F-0735-074F-B8DE-661963E38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35071" y="2240877"/>
            <a:ext cx="697627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>
              <a:defRPr/>
            </a:pPr>
            <a:r>
              <a:rPr lang="en-US" sz="1100" b="1" dirty="0">
                <a:solidFill>
                  <a:srgbClr val="57C96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✓</a:t>
            </a:r>
            <a:r>
              <a:rPr lang="en-US" sz="1200" dirty="0">
                <a:solidFill>
                  <a:srgbClr val="57C968"/>
                </a:solidFill>
              </a:rPr>
              <a:t> </a:t>
            </a:r>
            <a:r>
              <a:rPr lang="en-US" sz="1200" spc="-50" noProof="1">
                <a:solidFill>
                  <a:srgbClr val="57C968"/>
                </a:solidFill>
                <a:cs typeface="TheSansMono M5"/>
              </a:rPr>
              <a:t>no risk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99335F77-CBBF-B24B-8F0A-85FCA257B10A}"/>
              </a:ext>
            </a:extLst>
          </p:cNvPr>
          <p:cNvCxnSpPr>
            <a:cxnSpLocks/>
          </p:cNvCxnSpPr>
          <p:nvPr/>
        </p:nvCxnSpPr>
        <p:spPr>
          <a:xfrm>
            <a:off x="5040951" y="2164896"/>
            <a:ext cx="720000" cy="0"/>
          </a:xfrm>
          <a:prstGeom prst="line">
            <a:avLst/>
          </a:prstGeom>
          <a:ln w="57150" cap="rnd">
            <a:solidFill>
              <a:srgbClr val="57C96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Freeform 47">
            <a:extLst>
              <a:ext uri="{FF2B5EF4-FFF2-40B4-BE49-F238E27FC236}">
                <a16:creationId xmlns:a16="http://schemas.microsoft.com/office/drawing/2014/main" id="{91356441-694B-B541-8959-E690A83565FC}"/>
              </a:ext>
            </a:extLst>
          </p:cNvPr>
          <p:cNvSpPr/>
          <p:nvPr userDrawn="1"/>
        </p:nvSpPr>
        <p:spPr>
          <a:xfrm>
            <a:off x="529948" y="1793444"/>
            <a:ext cx="1078883" cy="721276"/>
          </a:xfrm>
          <a:custGeom>
            <a:avLst/>
            <a:gdLst>
              <a:gd name="connsiteX0" fmla="*/ 28050 w 1078883"/>
              <a:gd name="connsiteY0" fmla="*/ 0 h 721276"/>
              <a:gd name="connsiteX1" fmla="*/ 915239 w 1078883"/>
              <a:gd name="connsiteY1" fmla="*/ 0 h 721276"/>
              <a:gd name="connsiteX2" fmla="*/ 1078883 w 1078883"/>
              <a:gd name="connsiteY2" fmla="*/ 364710 h 721276"/>
              <a:gd name="connsiteX3" fmla="*/ 918893 w 1078883"/>
              <a:gd name="connsiteY3" fmla="*/ 721276 h 721276"/>
              <a:gd name="connsiteX4" fmla="*/ 28050 w 1078883"/>
              <a:gd name="connsiteY4" fmla="*/ 721276 h 721276"/>
              <a:gd name="connsiteX5" fmla="*/ 0 w 1078883"/>
              <a:gd name="connsiteY5" fmla="*/ 693226 h 721276"/>
              <a:gd name="connsiteX6" fmla="*/ 0 w 1078883"/>
              <a:gd name="connsiteY6" fmla="*/ 28050 h 721276"/>
              <a:gd name="connsiteX7" fmla="*/ 28050 w 1078883"/>
              <a:gd name="connsiteY7" fmla="*/ 0 h 7212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078883" h="721276">
                <a:moveTo>
                  <a:pt x="28050" y="0"/>
                </a:moveTo>
                <a:lnTo>
                  <a:pt x="915239" y="0"/>
                </a:lnTo>
                <a:lnTo>
                  <a:pt x="1078883" y="364710"/>
                </a:lnTo>
                <a:lnTo>
                  <a:pt x="918893" y="721276"/>
                </a:lnTo>
                <a:lnTo>
                  <a:pt x="28050" y="721276"/>
                </a:lnTo>
                <a:cubicBezTo>
                  <a:pt x="12558" y="721276"/>
                  <a:pt x="0" y="708718"/>
                  <a:pt x="0" y="693226"/>
                </a:cubicBezTo>
                <a:lnTo>
                  <a:pt x="0" y="28050"/>
                </a:lnTo>
                <a:cubicBezTo>
                  <a:pt x="0" y="12558"/>
                  <a:pt x="12558" y="0"/>
                  <a:pt x="28050" y="0"/>
                </a:cubicBezTo>
                <a:close/>
              </a:path>
            </a:pathLst>
          </a:custGeom>
          <a:gradFill>
            <a:gsLst>
              <a:gs pos="0">
                <a:schemeClr val="bg2">
                  <a:alpha val="25000"/>
                </a:schemeClr>
              </a:gs>
              <a:gs pos="100000">
                <a:schemeClr val="bg2">
                  <a:alpha val="0"/>
                </a:schemeClr>
              </a:gs>
            </a:gsLst>
            <a:lin ang="2700000" scaled="0"/>
          </a:gradFill>
          <a:ln w="9525">
            <a:solidFill>
              <a:schemeClr val="bg2">
                <a:alpha val="75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50" name="AutoShape 5">
            <a:extLst>
              <a:ext uri="{FF2B5EF4-FFF2-40B4-BE49-F238E27FC236}">
                <a16:creationId xmlns:a16="http://schemas.microsoft.com/office/drawing/2014/main" id="{A85B6768-8DD0-3840-98FF-EA35442768A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529948" y="2082563"/>
            <a:ext cx="946336" cy="338554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square" lIns="36000" tIns="0" rIns="36000" bIns="0">
            <a:spAutoFit/>
          </a:bodyPr>
          <a:lstStyle/>
          <a:p>
            <a:pPr algn="ctr">
              <a:defRPr/>
            </a:pP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external</a:t>
            </a:r>
            <a:b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11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dependencies</a:t>
            </a:r>
            <a:endParaRPr lang="en-US" sz="1200" spc="-50" noProof="1">
              <a:solidFill>
                <a:schemeClr val="bg2"/>
              </a:solidFill>
              <a:cs typeface="TheSansMono M5"/>
            </a:endParaRP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7CD0235-CB15-C949-BCBD-9E062FB24F3A}"/>
              </a:ext>
            </a:extLst>
          </p:cNvPr>
          <p:cNvSpPr/>
          <p:nvPr userDrawn="1"/>
        </p:nvSpPr>
        <p:spPr>
          <a:xfrm>
            <a:off x="6116295" y="730293"/>
            <a:ext cx="6075705" cy="61277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accent1"/>
              </a:solidFill>
            </a:endParaRPr>
          </a:p>
        </p:txBody>
      </p:sp>
      <p:sp>
        <p:nvSpPr>
          <p:cNvPr id="55" name="Content Placeholder 2">
            <a:extLst>
              <a:ext uri="{FF2B5EF4-FFF2-40B4-BE49-F238E27FC236}">
                <a16:creationId xmlns:a16="http://schemas.microsoft.com/office/drawing/2014/main" id="{C8989BBF-287E-B847-9CAC-6DA102EFBD4A}"/>
              </a:ext>
            </a:extLst>
          </p:cNvPr>
          <p:cNvSpPr>
            <a:spLocks noGrp="1"/>
          </p:cNvSpPr>
          <p:nvPr userDrawn="1">
            <p:ph sz="quarter" idx="13" hasCustomPrompt="1"/>
          </p:nvPr>
        </p:nvSpPr>
        <p:spPr>
          <a:xfrm>
            <a:off x="6420006" y="1368000"/>
            <a:ext cx="5326793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  <p:sp>
        <p:nvSpPr>
          <p:cNvPr id="56" name="Text Placeholder 2">
            <a:extLst>
              <a:ext uri="{FF2B5EF4-FFF2-40B4-BE49-F238E27FC236}">
                <a16:creationId xmlns:a16="http://schemas.microsoft.com/office/drawing/2014/main" id="{8FE26B8D-BD73-4444-8D0F-1248DE1DD5BD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7149" y="1816783"/>
            <a:ext cx="83510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58" name="Text Placeholder 2">
            <a:extLst>
              <a:ext uri="{FF2B5EF4-FFF2-40B4-BE49-F238E27FC236}">
                <a16:creationId xmlns:a16="http://schemas.microsoft.com/office/drawing/2014/main" id="{EDC22544-D9BC-B244-939B-9E83862D4EF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22570" y="1816783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0" name="Text Placeholder 2">
            <a:extLst>
              <a:ext uri="{FF2B5EF4-FFF2-40B4-BE49-F238E27FC236}">
                <a16:creationId xmlns:a16="http://schemas.microsoft.com/office/drawing/2014/main" id="{BB9C82F9-0A2D-9945-BB70-9C7924044338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451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1" name="Text Placeholder 2">
            <a:extLst>
              <a:ext uri="{FF2B5EF4-FFF2-40B4-BE49-F238E27FC236}">
                <a16:creationId xmlns:a16="http://schemas.microsoft.com/office/drawing/2014/main" id="{4F6EE5E4-7412-804B-AB0B-2612A9AEF197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180072" y="1816783"/>
            <a:ext cx="760514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62" name="Text Placeholder 2">
            <a:extLst>
              <a:ext uri="{FF2B5EF4-FFF2-40B4-BE49-F238E27FC236}">
                <a16:creationId xmlns:a16="http://schemas.microsoft.com/office/drawing/2014/main" id="{20222DCE-C402-BC42-9510-1717F16DF891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98590" y="1816783"/>
            <a:ext cx="776867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rgbClr val="57C968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3B0C8CF-791F-18E5-4333-1B6A84495D38}"/>
              </a:ext>
            </a:extLst>
          </p:cNvPr>
          <p:cNvCxnSpPr>
            <a:cxnSpLocks/>
          </p:cNvCxnSpPr>
          <p:nvPr userDrawn="1"/>
        </p:nvCxnSpPr>
        <p:spPr>
          <a:xfrm>
            <a:off x="1696774" y="2159781"/>
            <a:ext cx="720000" cy="0"/>
          </a:xfrm>
          <a:prstGeom prst="line">
            <a:avLst/>
          </a:prstGeom>
          <a:ln w="57150" cap="rnd">
            <a:solidFill>
              <a:srgbClr val="91071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AutoShape 5">
            <a:extLst>
              <a:ext uri="{FF2B5EF4-FFF2-40B4-BE49-F238E27FC236}">
                <a16:creationId xmlns:a16="http://schemas.microsoft.com/office/drawing/2014/main" id="{D8BC2DDE-6625-F621-EC94-783A87A7B4F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663674" y="2238104"/>
            <a:ext cx="770084" cy="184666"/>
          </a:xfrm>
          <a:prstGeom prst="foldedCorner">
            <a:avLst>
              <a:gd name="adj" fmla="val 0"/>
            </a:avLst>
          </a:prstGeom>
          <a:noFill/>
          <a:ln w="6350" cmpd="sng">
            <a:noFill/>
            <a:round/>
            <a:headEnd/>
            <a:tailEnd/>
          </a:ln>
          <a:effectLst/>
        </p:spPr>
        <p:txBody>
          <a:bodyPr wrap="none" tIns="0" bIns="0">
            <a:spAutoFit/>
          </a:bodyPr>
          <a:lstStyle/>
          <a:p>
            <a:pPr algn="ctr" eaLnBrk="1" hangingPunct="1">
              <a:spcAft>
                <a:spcPts val="0"/>
              </a:spcAft>
              <a:defRPr/>
            </a:pPr>
            <a:r>
              <a:rPr lang="en-US" sz="1200" spc="-50" noProof="1">
                <a:solidFill>
                  <a:srgbClr val="910714"/>
                </a:solidFill>
                <a:cs typeface="TheSansMono M5"/>
              </a:rPr>
              <a:t>critical risk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AAE3B6A-A32C-2E31-61A0-D3B86C8941C9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1685476" y="1811668"/>
            <a:ext cx="734436" cy="265112"/>
          </a:xfrm>
        </p:spPr>
        <p:txBody>
          <a:bodyPr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600" b="1">
                <a:solidFill>
                  <a:schemeClr val="bg2"/>
                </a:solidFill>
              </a:defRPr>
            </a:lvl1pPr>
            <a:lvl2pPr marL="270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2pPr>
            <a:lvl3pPr marL="522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3pPr>
            <a:lvl4pPr marL="774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4pPr>
            <a:lvl5pPr marL="1026000" indent="0">
              <a:buFont typeface="Arial" panose="020B0604020202020204" pitchFamily="34" charset="0"/>
              <a:buNone/>
              <a:defRPr b="1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&lt;#&gt;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46E4A2-084F-9B55-1A76-59A9E48860A4}"/>
              </a:ext>
            </a:extLst>
          </p:cNvPr>
          <p:cNvSpPr txBox="1"/>
          <p:nvPr userDrawn="1"/>
        </p:nvSpPr>
        <p:spPr>
          <a:xfrm>
            <a:off x="-143206" y="5881381"/>
            <a:ext cx="2549071" cy="289438"/>
          </a:xfrm>
          <a:prstGeom prst="rect">
            <a:avLst/>
          </a:prstGeom>
          <a:noFill/>
        </p:spPr>
        <p:txBody>
          <a:bodyPr wrap="square" lIns="90000" rtlCol="0" anchor="t">
            <a:spAutoFit/>
          </a:bodyPr>
          <a:lstStyle/>
          <a:p>
            <a:pPr algn="r">
              <a:lnSpc>
                <a:spcPct val="113000"/>
              </a:lnSpc>
            </a:pPr>
            <a:r>
              <a:rPr lang="en-US" sz="1200" dirty="0">
                <a:solidFill>
                  <a:schemeClr val="tx1">
                    <a:lumMod val="60000"/>
                    <a:lumOff val="40000"/>
                    <a:alpha val="50000"/>
                  </a:schemeClr>
                </a:solidFill>
              </a:rPr>
              <a:t>Number of dependencies: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4748B4A-7DD2-00DB-AD86-FD93B244FC19}"/>
              </a:ext>
            </a:extLst>
          </p:cNvPr>
          <p:cNvGrpSpPr/>
          <p:nvPr userDrawn="1"/>
        </p:nvGrpSpPr>
        <p:grpSpPr>
          <a:xfrm>
            <a:off x="184167" y="2938848"/>
            <a:ext cx="2176758" cy="478914"/>
            <a:chOff x="184167" y="2938848"/>
            <a:chExt cx="2176758" cy="478914"/>
          </a:xfrm>
        </p:grpSpPr>
        <p:pic>
          <p:nvPicPr>
            <p:cNvPr id="5" name="Graphic 4">
              <a:extLst>
                <a:ext uri="{FF2B5EF4-FFF2-40B4-BE49-F238E27FC236}">
                  <a16:creationId xmlns:a16="http://schemas.microsoft.com/office/drawing/2014/main" id="{FD8BF416-6FD7-D2A6-2D79-58E7A1832B0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2132325" y="3145777"/>
              <a:ext cx="228600" cy="228600"/>
            </a:xfrm>
            <a:prstGeom prst="rect">
              <a:avLst/>
            </a:prstGeom>
          </p:spPr>
        </p:pic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FA3170-93BB-C32C-D469-8D7B377640BD}"/>
                </a:ext>
              </a:extLst>
            </p:cNvPr>
            <p:cNvSpPr txBox="1"/>
            <p:nvPr userDrawn="1"/>
          </p:nvSpPr>
          <p:spPr>
            <a:xfrm>
              <a:off x="184167" y="2938848"/>
              <a:ext cx="1930982" cy="4789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8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vulnerability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5DD96C8-3ACF-1DFF-CF73-0AF5F066614E}"/>
              </a:ext>
            </a:extLst>
          </p:cNvPr>
          <p:cNvGrpSpPr/>
          <p:nvPr userDrawn="1"/>
        </p:nvGrpSpPr>
        <p:grpSpPr>
          <a:xfrm>
            <a:off x="1016807" y="3564280"/>
            <a:ext cx="1344118" cy="423514"/>
            <a:chOff x="1016807" y="3564280"/>
            <a:chExt cx="1344118" cy="423514"/>
          </a:xfrm>
        </p:grpSpPr>
        <p:pic>
          <p:nvPicPr>
            <p:cNvPr id="13" name="Graphic 12">
              <a:extLst>
                <a:ext uri="{FF2B5EF4-FFF2-40B4-BE49-F238E27FC236}">
                  <a16:creationId xmlns:a16="http://schemas.microsoft.com/office/drawing/2014/main" id="{5D59CE77-F471-DC75-C135-1DA00EA336BA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2132325" y="3703034"/>
              <a:ext cx="228600" cy="228600"/>
            </a:xfrm>
            <a:prstGeom prst="rect">
              <a:avLst/>
            </a:prstGeom>
          </p:spPr>
        </p:pic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AB1C286-E53F-9CE4-4C64-B0026A68614C}"/>
                </a:ext>
              </a:extLst>
            </p:cNvPr>
            <p:cNvSpPr txBox="1"/>
            <p:nvPr userDrawn="1"/>
          </p:nvSpPr>
          <p:spPr>
            <a:xfrm>
              <a:off x="1016807" y="3564280"/>
              <a:ext cx="1098342" cy="42351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50000"/>
                </a:lnSpc>
              </a:pPr>
              <a:r>
                <a:rPr lang="en-US" sz="1600" b="1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legal </a:t>
              </a:r>
              <a:r>
                <a:rPr lang="en-US" sz="160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3B04AA6-0170-8ABA-260D-D0032728A162}"/>
              </a:ext>
            </a:extLst>
          </p:cNvPr>
          <p:cNvGrpSpPr/>
          <p:nvPr userDrawn="1"/>
        </p:nvGrpSpPr>
        <p:grpSpPr>
          <a:xfrm>
            <a:off x="283779" y="4213198"/>
            <a:ext cx="2077146" cy="276999"/>
            <a:chOff x="283779" y="4213198"/>
            <a:chExt cx="2077146" cy="276999"/>
          </a:xfrm>
        </p:grpSpPr>
        <p:pic>
          <p:nvPicPr>
            <p:cNvPr id="35" name="Graphic 34">
              <a:extLst>
                <a:ext uri="{FF2B5EF4-FFF2-40B4-BE49-F238E27FC236}">
                  <a16:creationId xmlns:a16="http://schemas.microsoft.com/office/drawing/2014/main" id="{54275B3F-AB3B-D0D7-E66A-918FA53CB79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2132325" y="4260843"/>
              <a:ext cx="228600" cy="228600"/>
            </a:xfrm>
            <a:prstGeom prst="rect">
              <a:avLst/>
            </a:prstGeom>
          </p:spPr>
        </p:pic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AED634E-2496-806E-376D-3C44D5DAEAD1}"/>
                </a:ext>
              </a:extLst>
            </p:cNvPr>
            <p:cNvSpPr txBox="1"/>
            <p:nvPr userDrawn="1"/>
          </p:nvSpPr>
          <p:spPr>
            <a:xfrm>
              <a:off x="283779" y="4213198"/>
              <a:ext cx="183137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freshness risk</a:t>
              </a:r>
            </a:p>
          </p:txBody>
        </p: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93FE0FE-23FE-D4C7-7966-960B2D6BD3D4}"/>
              </a:ext>
            </a:extLst>
          </p:cNvPr>
          <p:cNvGrpSpPr/>
          <p:nvPr userDrawn="1"/>
        </p:nvGrpSpPr>
        <p:grpSpPr>
          <a:xfrm>
            <a:off x="763256" y="4628191"/>
            <a:ext cx="1597669" cy="307777"/>
            <a:chOff x="763256" y="4610126"/>
            <a:chExt cx="1597669" cy="307777"/>
          </a:xfrm>
        </p:grpSpPr>
        <p:pic>
          <p:nvPicPr>
            <p:cNvPr id="40" name="Graphic 39">
              <a:extLst>
                <a:ext uri="{FF2B5EF4-FFF2-40B4-BE49-F238E27FC236}">
                  <a16:creationId xmlns:a16="http://schemas.microsoft.com/office/drawing/2014/main" id="{A884E1D2-68C4-CC99-6761-4E51BA139A5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8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2132325" y="4671752"/>
              <a:ext cx="228600" cy="228600"/>
            </a:xfrm>
            <a:prstGeom prst="rect">
              <a:avLst/>
            </a:prstGeom>
          </p:spPr>
        </p:pic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B637B0B-B9F7-C45A-A2CD-E4236903CA44}"/>
                </a:ext>
              </a:extLst>
            </p:cNvPr>
            <p:cNvSpPr txBox="1"/>
            <p:nvPr userDrawn="1"/>
          </p:nvSpPr>
          <p:spPr>
            <a:xfrm>
              <a:off x="763256" y="4610126"/>
              <a:ext cx="1351893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stability</a:t>
              </a:r>
              <a:r>
                <a:rPr lang="en-US" sz="14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 </a:t>
              </a: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risk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ADDEE55D-85C5-F1E0-82C9-656E14C98A45}"/>
              </a:ext>
            </a:extLst>
          </p:cNvPr>
          <p:cNvGrpSpPr/>
          <p:nvPr userDrawn="1"/>
        </p:nvGrpSpPr>
        <p:grpSpPr>
          <a:xfrm>
            <a:off x="632049" y="5073962"/>
            <a:ext cx="1728876" cy="276999"/>
            <a:chOff x="632049" y="5033912"/>
            <a:chExt cx="1728876" cy="276999"/>
          </a:xfrm>
        </p:grpSpPr>
        <p:pic>
          <p:nvPicPr>
            <p:cNvPr id="49" name="Graphic 48">
              <a:extLst>
                <a:ext uri="{FF2B5EF4-FFF2-40B4-BE49-F238E27FC236}">
                  <a16:creationId xmlns:a16="http://schemas.microsoft.com/office/drawing/2014/main" id="{638CBB33-3CAC-D4D4-95F0-E601E9651F1C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0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2132325" y="5075030"/>
              <a:ext cx="228600" cy="228600"/>
            </a:xfrm>
            <a:prstGeom prst="rect">
              <a:avLst/>
            </a:prstGeom>
          </p:spPr>
        </p:pic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DEBE0748-E831-C177-8482-1AD9D7C8020A}"/>
                </a:ext>
              </a:extLst>
            </p:cNvPr>
            <p:cNvSpPr txBox="1"/>
            <p:nvPr userDrawn="1"/>
          </p:nvSpPr>
          <p:spPr>
            <a:xfrm>
              <a:off x="632049" y="5033912"/>
              <a:ext cx="1483100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management risk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2F96D4F-7882-8E1E-059F-CF281133C60A}"/>
              </a:ext>
            </a:extLst>
          </p:cNvPr>
          <p:cNvGrpSpPr/>
          <p:nvPr userDrawn="1"/>
        </p:nvGrpSpPr>
        <p:grpSpPr>
          <a:xfrm>
            <a:off x="708077" y="5488955"/>
            <a:ext cx="1652848" cy="276999"/>
            <a:chOff x="708077" y="5488955"/>
            <a:chExt cx="1652848" cy="276999"/>
          </a:xfrm>
        </p:grpSpPr>
        <p:pic>
          <p:nvPicPr>
            <p:cNvPr id="59" name="Graphic 58">
              <a:extLst>
                <a:ext uri="{FF2B5EF4-FFF2-40B4-BE49-F238E27FC236}">
                  <a16:creationId xmlns:a16="http://schemas.microsoft.com/office/drawing/2014/main" id="{1A99E526-2AFE-852A-F382-C92035CEFB7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12">
              <a:lum bright="100000"/>
              <a:alphaModFix amt="80000"/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2132325" y="5517723"/>
              <a:ext cx="228600" cy="228600"/>
            </a:xfrm>
            <a:prstGeom prst="rect">
              <a:avLst/>
            </a:prstGeom>
          </p:spPr>
        </p:pic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4638D2F-CAB2-BA06-872A-ED7C6CD060EB}"/>
                </a:ext>
              </a:extLst>
            </p:cNvPr>
            <p:cNvSpPr txBox="1"/>
            <p:nvPr userDrawn="1"/>
          </p:nvSpPr>
          <p:spPr>
            <a:xfrm>
              <a:off x="708077" y="5488955"/>
              <a:ext cx="1407072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>
                <a:lnSpc>
                  <a:spcPct val="100000"/>
                </a:lnSpc>
              </a:pPr>
              <a:r>
                <a:rPr lang="en-US" sz="1200" b="0" dirty="0">
                  <a:solidFill>
                    <a:schemeClr val="tx1">
                      <a:lumMod val="40000"/>
                      <a:lumOff val="60000"/>
                    </a:schemeClr>
                  </a:solidFill>
                </a:rPr>
                <a:t>activity risk</a:t>
              </a:r>
            </a:p>
          </p:txBody>
        </p:sp>
      </p:grpSp>
      <p:sp>
        <p:nvSpPr>
          <p:cNvPr id="64" name="TextBox 63">
            <a:extLst>
              <a:ext uri="{FF2B5EF4-FFF2-40B4-BE49-F238E27FC236}">
                <a16:creationId xmlns:a16="http://schemas.microsoft.com/office/drawing/2014/main" id="{DA66A356-888B-5B88-7541-A81781B37E16}"/>
              </a:ext>
            </a:extLst>
          </p:cNvPr>
          <p:cNvSpPr txBox="1"/>
          <p:nvPr userDrawn="1"/>
        </p:nvSpPr>
        <p:spPr>
          <a:xfrm>
            <a:off x="1972649" y="2655839"/>
            <a:ext cx="1152452" cy="28943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NL" sz="1200" b="1" i="0" dirty="0">
                <a:solidFill>
                  <a:srgbClr val="C1C7CF"/>
                </a:solidFill>
              </a:rPr>
              <a:t>Risk categories</a:t>
            </a:r>
          </a:p>
        </p:txBody>
      </p:sp>
    </p:spTree>
    <p:extLst>
      <p:ext uri="{BB962C8B-B14F-4D97-AF65-F5344CB8AC3E}">
        <p14:creationId xmlns:p14="http://schemas.microsoft.com/office/powerpoint/2010/main" val="7848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122E66F4-7F53-DD4A-8713-C073FB230CE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tx2"/>
                </a:solidFill>
              </a:defRPr>
            </a:lvl1pPr>
            <a:lvl2pPr>
              <a:defRPr sz="16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600">
                <a:solidFill>
                  <a:schemeClr val="tx2"/>
                </a:solidFill>
              </a:defRPr>
            </a:lvl4pPr>
            <a:lvl5pPr>
              <a:defRPr sz="1600">
                <a:solidFill>
                  <a:schemeClr val="tx2"/>
                </a:solidFill>
              </a:defRPr>
            </a:lvl5pPr>
            <a:lvl6pPr>
              <a:defRPr sz="1600">
                <a:solidFill>
                  <a:schemeClr val="tx2"/>
                </a:solidFill>
              </a:defRPr>
            </a:lvl6pPr>
            <a:lvl7pPr>
              <a:defRPr sz="1600">
                <a:solidFill>
                  <a:schemeClr val="tx2"/>
                </a:solidFill>
              </a:defRPr>
            </a:lvl7pPr>
            <a:lvl8pPr>
              <a:defRPr sz="1600">
                <a:solidFill>
                  <a:schemeClr val="tx2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8" name="Footer Placeholder 5">
            <a:extLst>
              <a:ext uri="{FF2B5EF4-FFF2-40B4-BE49-F238E27FC236}">
                <a16:creationId xmlns:a16="http://schemas.microsoft.com/office/drawing/2014/main" id="{B4138DB0-ED82-C84A-8589-E27E32B9B5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669790" y="6549140"/>
            <a:ext cx="804066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>
              <a:defRPr lang="en-US" sz="1000" b="1" spc="10" dirty="0">
                <a:solidFill>
                  <a:srgbClr val="B3BECD"/>
                </a:solidFill>
              </a:defRPr>
            </a:lvl1pPr>
          </a:lstStyle>
          <a:p>
            <a:r>
              <a:rPr lang="en-US"/>
              <a:t>Confidential</a:t>
            </a:r>
          </a:p>
        </p:txBody>
      </p:sp>
    </p:spTree>
    <p:extLst>
      <p:ext uri="{BB962C8B-B14F-4D97-AF65-F5344CB8AC3E}">
        <p14:creationId xmlns:p14="http://schemas.microsoft.com/office/powerpoint/2010/main" val="2526575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0F7AAF3-E03F-F445-84B7-DEC6FD5CC0B8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48F36FC-ED84-CE49-90C1-FB88EDBAE7F2}"/>
              </a:ext>
            </a:extLst>
          </p:cNvPr>
          <p:cNvSpPr/>
          <p:nvPr userDrawn="1"/>
        </p:nvSpPr>
        <p:spPr>
          <a:xfrm>
            <a:off x="1526401" y="0"/>
            <a:ext cx="10665600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smtClean="0"/>
              <a:pPr/>
              <a:t>‹#›</a:t>
            </a:fld>
            <a:endParaRPr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3A2DC225-29A5-1C4E-85B1-B1B58619FC8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D37A1B97-F536-DA40-9B5F-C768D92CAC7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080000" y="1366268"/>
            <a:ext cx="10665667" cy="4952085"/>
          </a:xfrm>
          <a:prstGeom prst="rect">
            <a:avLst/>
          </a:prstGeom>
        </p:spPr>
        <p:txBody>
          <a:bodyPr vert="horz" lIns="90000" tIns="45720" rIns="91440" bIns="45720" rtlCol="0">
            <a:noAutofit/>
          </a:bodyPr>
          <a:lstStyle>
            <a:lvl1pPr marL="342900" indent="-342900">
              <a:lnSpc>
                <a:spcPct val="114000"/>
              </a:lnSpc>
              <a:spcBef>
                <a:spcPts val="0"/>
              </a:spcBef>
              <a:spcAft>
                <a:spcPts val="600"/>
              </a:spcAft>
              <a:buClr>
                <a:srgbClr val="B2BECD"/>
              </a:buClr>
              <a:buFont typeface="+mj-lt"/>
              <a:buAutoNum type="arabicPeriod"/>
              <a:defRPr lang="en-US" sz="1600" b="0" dirty="0">
                <a:solidFill>
                  <a:schemeClr val="bg1"/>
                </a:solidFill>
              </a:defRPr>
            </a:lvl1pPr>
            <a:lvl2pPr>
              <a:defRPr sz="1600">
                <a:solidFill>
                  <a:schemeClr val="bg1"/>
                </a:solidFill>
              </a:defRPr>
            </a:lvl2pPr>
            <a:lvl3pPr>
              <a:defRPr sz="1600">
                <a:solidFill>
                  <a:schemeClr val="bg1"/>
                </a:solidFill>
              </a:defRPr>
            </a:lvl3pPr>
            <a:lvl4pPr>
              <a:defRPr sz="1600">
                <a:solidFill>
                  <a:schemeClr val="bg1"/>
                </a:solidFill>
              </a:defRPr>
            </a:lvl4pPr>
            <a:lvl5pPr>
              <a:defRPr sz="1600">
                <a:solidFill>
                  <a:schemeClr val="bg1"/>
                </a:solidFill>
              </a:defRPr>
            </a:lvl5pPr>
            <a:lvl6pPr>
              <a:defRPr sz="1600">
                <a:solidFill>
                  <a:schemeClr val="bg1"/>
                </a:solidFill>
              </a:defRPr>
            </a:lvl6pPr>
            <a:lvl7pPr>
              <a:defRPr sz="1600">
                <a:solidFill>
                  <a:schemeClr val="bg1"/>
                </a:solidFill>
              </a:defRPr>
            </a:lvl7pPr>
            <a:lvl8pPr>
              <a:defRPr sz="1600">
                <a:solidFill>
                  <a:schemeClr val="bg1"/>
                </a:solidFill>
              </a:defRPr>
            </a:lvl8pPr>
          </a:lstStyle>
          <a:p>
            <a:pPr marL="342900" indent="-342900">
              <a:lnSpc>
                <a:spcPct val="114000"/>
              </a:lnSpc>
              <a:buClr>
                <a:srgbClr val="9FABB6"/>
              </a:buClr>
              <a:buFont typeface="+mj-lt"/>
              <a:buAutoNum type="arabicPeriod"/>
            </a:pPr>
            <a:r>
              <a:rPr lang="en-US" dirty="0"/>
              <a:t>Insert sections (make bold to highlight sections)</a:t>
            </a:r>
          </a:p>
        </p:txBody>
      </p:sp>
    </p:spTree>
    <p:extLst>
      <p:ext uri="{BB962C8B-B14F-4D97-AF65-F5344CB8AC3E}">
        <p14:creationId xmlns:p14="http://schemas.microsoft.com/office/powerpoint/2010/main" val="3569207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46037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-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B3FAE89E-5649-9B44-9D8C-7D3C163D27F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10DD217-089D-C949-BCCE-0C2D8196F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277522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slide title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606E028-6F75-5A40-AE18-EB44D4BC81AB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24990303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dar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73487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r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100000">
                <a:srgbClr val="AA98C4"/>
              </a:gs>
              <a:gs pos="0">
                <a:srgbClr val="576BAA"/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062C32F-BF79-8E4D-80C7-A236088BE3DC}"/>
              </a:ext>
            </a:extLst>
          </p:cNvPr>
          <p:cNvSpPr/>
          <p:nvPr userDrawn="1"/>
        </p:nvSpPr>
        <p:spPr>
          <a:xfrm>
            <a:off x="-230588" y="385969"/>
            <a:ext cx="12730038" cy="7310231"/>
          </a:xfrm>
          <a:prstGeom prst="ellipse">
            <a:avLst/>
          </a:prstGeom>
          <a:gradFill flip="none" rotWithShape="1">
            <a:gsLst>
              <a:gs pos="100000">
                <a:schemeClr val="bg1">
                  <a:alpha val="0"/>
                </a:schemeClr>
              </a:gs>
              <a:gs pos="45000">
                <a:srgbClr val="FFFFFF">
                  <a:alpha val="15000"/>
                </a:srgbClr>
              </a:gs>
              <a:gs pos="0">
                <a:schemeClr val="bg1">
                  <a:alpha val="5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1270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85B5964A-85C4-E845-8FF0-BCE54011F8F7}"/>
              </a:ext>
            </a:extLst>
          </p:cNvPr>
          <p:cNvSpPr/>
          <p:nvPr userDrawn="1"/>
        </p:nvSpPr>
        <p:spPr>
          <a:xfrm>
            <a:off x="0" y="-4586"/>
            <a:ext cx="12192000" cy="6858000"/>
          </a:xfrm>
          <a:prstGeom prst="rect">
            <a:avLst/>
          </a:prstGeom>
          <a:gradFill>
            <a:gsLst>
              <a:gs pos="100000">
                <a:srgbClr val="576BAA">
                  <a:alpha val="45000"/>
                </a:srgbClr>
              </a:gs>
              <a:gs pos="50000">
                <a:srgbClr val="AA98C4">
                  <a:alpha val="0"/>
                </a:srgbClr>
              </a:gs>
              <a:gs pos="0">
                <a:srgbClr val="576BAA">
                  <a:alpha val="65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D62445-A202-3741-926B-06A74F654895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A7985789-259F-8A45-8AFC-1116A7FBC4C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0585523F-AA2C-D94A-8558-94C468B99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chemeClr val="bg1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5B723CB0-4ECE-354C-B92C-5CCAC7B1422C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5048214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Dark with graphic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7F570A5C-1465-F949-AFD7-E381D9043BB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2749"/>
            <a:ext cx="12192000" cy="68687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24000">
                <a:schemeClr val="tx2">
                  <a:alpha val="80000"/>
                </a:schemeClr>
              </a:gs>
              <a:gs pos="0">
                <a:schemeClr val="tx2">
                  <a:alpha val="74000"/>
                </a:schemeClr>
              </a:gs>
              <a:gs pos="93000">
                <a:schemeClr val="tx2">
                  <a:alpha val="25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44">
              <a:solidFill>
                <a:schemeClr val="accent2"/>
              </a:solidFill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9FB5ABF-597D-DA40-9F8B-5743780B79A1}"/>
              </a:ext>
            </a:extLst>
          </p:cNvPr>
          <p:cNvSpPr/>
          <p:nvPr userDrawn="1"/>
        </p:nvSpPr>
        <p:spPr>
          <a:xfrm>
            <a:off x="0" y="1720892"/>
            <a:ext cx="12192000" cy="5145061"/>
          </a:xfrm>
          <a:prstGeom prst="rect">
            <a:avLst/>
          </a:prstGeom>
          <a:gradFill>
            <a:gsLst>
              <a:gs pos="46000">
                <a:schemeClr val="accent2">
                  <a:alpha val="0"/>
                </a:schemeClr>
              </a:gs>
              <a:gs pos="100000">
                <a:srgbClr val="DFC101">
                  <a:alpha val="32000"/>
                </a:srgbClr>
              </a:gs>
              <a:gs pos="82000">
                <a:schemeClr val="accent2">
                  <a:alpha val="1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85912" tIns="57275" rIns="85912" bIns="57275" rtlCol="0" anchor="t"/>
          <a:lstStyle/>
          <a:p>
            <a:pPr algn="l"/>
            <a:endParaRPr lang="en-US" sz="1273" dirty="0" err="1">
              <a:solidFill>
                <a:schemeClr val="bg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0B229FA-CC1D-8949-846A-2C092B3B8178}"/>
              </a:ext>
            </a:extLst>
          </p:cNvPr>
          <p:cNvSpPr/>
          <p:nvPr userDrawn="1"/>
        </p:nvSpPr>
        <p:spPr>
          <a:xfrm>
            <a:off x="1526399" y="1"/>
            <a:ext cx="10665601" cy="853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F1029506-2B22-D540-9093-4B18C0BD1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543FC0-FA8A-4842-8FC2-F203AF9029D4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5" name="Text Placeholder 4">
            <a:extLst>
              <a:ext uri="{FF2B5EF4-FFF2-40B4-BE49-F238E27FC236}">
                <a16:creationId xmlns:a16="http://schemas.microsoft.com/office/drawing/2014/main" id="{B0B6AD95-6CA1-134E-A06C-BEECADF70E04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EC2317AA-E47D-1A45-A701-485ECFFE29F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33" name="Content Placeholder 2">
            <a:extLst>
              <a:ext uri="{FF2B5EF4-FFF2-40B4-BE49-F238E27FC236}">
                <a16:creationId xmlns:a16="http://schemas.microsoft.com/office/drawing/2014/main" id="{B399D4FA-CC06-BB46-A0F0-A490F2F22187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8475046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neral reversed colo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299649B-5451-C04E-B29F-B9106BA428C6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EB6C95-789F-6849-B896-687225A3A848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lide Number Placeholder 5">
            <a:extLst>
              <a:ext uri="{FF2B5EF4-FFF2-40B4-BE49-F238E27FC236}">
                <a16:creationId xmlns:a16="http://schemas.microsoft.com/office/drawing/2014/main" id="{598AB3A5-9E9A-0F4F-B44F-E7B1D1AFFB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/>
          <a:lstStyle>
            <a:lvl1pPr algn="r">
              <a:defRPr lang="en-US" sz="1000" b="1" spc="10" smtClean="0">
                <a:solidFill>
                  <a:srgbClr val="B2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D864A3-F6DC-434B-B5BE-5F14C8CEA463}"/>
              </a:ext>
            </a:extLst>
          </p:cNvPr>
          <p:cNvSpPr txBox="1"/>
          <p:nvPr userDrawn="1"/>
        </p:nvSpPr>
        <p:spPr>
          <a:xfrm>
            <a:off x="1848464" y="146728"/>
            <a:ext cx="334297" cy="276999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>
              <a:defRPr sz="1200" b="1" spc="-10">
                <a:solidFill>
                  <a:srgbClr val="183142">
                    <a:alpha val="25000"/>
                  </a:srgbClr>
                </a:solidFill>
                <a:latin typeface="TheSans B6 SemiBold" charset="0"/>
                <a:ea typeface="TheSans B6 SemiBold" charset="0"/>
                <a:cs typeface="TheSans B6 SemiBold" charset="0"/>
              </a:defRPr>
            </a:lvl1pPr>
            <a:lvl2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spc="-50" baseline="0">
                <a:solidFill>
                  <a:srgbClr val="607692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lang="en-US" dirty="0">
                <a:solidFill>
                  <a:srgbClr val="B2BECD"/>
                </a:solidFill>
                <a:latin typeface="+mn-lt"/>
              </a:rPr>
              <a:t>//</a:t>
            </a:r>
          </a:p>
        </p:txBody>
      </p:sp>
      <p:sp>
        <p:nvSpPr>
          <p:cNvPr id="26" name="Text Placeholder 4">
            <a:extLst>
              <a:ext uri="{FF2B5EF4-FFF2-40B4-BE49-F238E27FC236}">
                <a16:creationId xmlns:a16="http://schemas.microsoft.com/office/drawing/2014/main" id="{CC299468-581B-CC41-8897-C7E1583185E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05790" y="169213"/>
            <a:ext cx="9639877" cy="216756"/>
          </a:xfrm>
          <a:prstGeom prst="rect">
            <a:avLst/>
          </a:prstGeom>
        </p:spPr>
        <p:txBody>
          <a:bodyPr wrap="square" lIns="0" tIns="18000" rIns="90000" bIns="0" anchor="t">
            <a:spAutoFit/>
          </a:bodyPr>
          <a:lstStyle>
            <a:lvl1pPr marL="0" indent="0">
              <a:buNone/>
              <a:defRPr lang="en-US" sz="1200" b="1" cap="all" spc="-10" baseline="0" dirty="0">
                <a:solidFill>
                  <a:srgbClr val="B2BECD"/>
                </a:solidFill>
                <a:latin typeface="+mn-lt"/>
                <a:ea typeface="TheSans B6 SemiBold" charset="0"/>
                <a:cs typeface="TheSans B6 SemiBold" charset="0"/>
              </a:defRPr>
            </a:lvl1pPr>
          </a:lstStyle>
          <a:p>
            <a:pPr marL="0" lvl="0"/>
            <a:r>
              <a:rPr lang="en-US" dirty="0"/>
              <a:t>INSERT PRESENTATION SECTION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8A8B0682-F79C-014E-BF74-DADFA39ECD0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35667" y="391823"/>
            <a:ext cx="9810000" cy="282819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>
            <a:lvl1pPr>
              <a:defRPr lang="en-US" sz="2000" b="1" spc="-1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 dirty="0"/>
              <a:t>Insert key slide message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F750EC08-DA20-234C-8634-75139A01443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14800" y="1368000"/>
            <a:ext cx="11232000" cy="4950000"/>
          </a:xfrm>
        </p:spPr>
        <p:txBody>
          <a:bodyPr>
            <a:noAutofit/>
          </a:bodyPr>
          <a:lstStyle>
            <a:lvl1pPr marL="285750" indent="-285750">
              <a:buFont typeface="Wingdings" pitchFamily="2" charset="2"/>
              <a:buChar char="§"/>
              <a:tabLst/>
              <a:defRPr/>
            </a:lvl1pPr>
          </a:lstStyle>
          <a:p>
            <a:pPr lvl="0"/>
            <a:r>
              <a:rPr lang="en-US" dirty="0"/>
              <a:t>Insert content text (headers in bold)</a:t>
            </a:r>
          </a:p>
        </p:txBody>
      </p:sp>
    </p:spTree>
    <p:extLst>
      <p:ext uri="{BB962C8B-B14F-4D97-AF65-F5344CB8AC3E}">
        <p14:creationId xmlns:p14="http://schemas.microsoft.com/office/powerpoint/2010/main" val="18801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hyperlink" Target="https://wiki.sig.eu/confluence/x/JoDbC" TargetMode="Externa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CDFA920-C997-D084-6D6F-203835674864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177137826"/>
              </p:ext>
            </p:extLst>
          </p:nvPr>
        </p:nvGraphicFramePr>
        <p:xfrm>
          <a:off x="12294145" y="1986729"/>
          <a:ext cx="1440000" cy="23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">
                  <a:extLst>
                    <a:ext uri="{9D8B030D-6E8A-4147-A177-3AD203B41FA5}">
                      <a16:colId xmlns:a16="http://schemas.microsoft.com/office/drawing/2014/main" val="35571837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7131648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550956232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39131822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2662168378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609036797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687972093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474073916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1186812505"/>
                    </a:ext>
                  </a:extLst>
                </a:gridCol>
                <a:gridCol w="144000">
                  <a:extLst>
                    <a:ext uri="{9D8B030D-6E8A-4147-A177-3AD203B41FA5}">
                      <a16:colId xmlns:a16="http://schemas.microsoft.com/office/drawing/2014/main" val="3855898394"/>
                    </a:ext>
                  </a:extLst>
                </a:gridCol>
              </a:tblGrid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97C8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3BEC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9E1E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2F6F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7771366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1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9E1E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6575328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1F364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chemeClr val="lt1">
                            <a:alpha val="70000"/>
                          </a:scheme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endParaRPr lang="en-US" sz="800" b="0" dirty="0">
                        <a:solidFill>
                          <a:srgbClr val="183240">
                            <a:alpha val="70000"/>
                          </a:srgbClr>
                        </a:solidFill>
                      </a:endParaRPr>
                    </a:p>
                  </a:txBody>
                  <a:tcPr marL="0" marR="0" marT="0" marB="0" anchor="b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215949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2470536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ADC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36AA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6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7158710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EC5D4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591BE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552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382331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F0F0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818685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F7E16D"/>
                        </a:gs>
                        <a:gs pos="100000">
                          <a:srgbClr val="E0C223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100000">
                          <a:srgbClr val="6AD6E5"/>
                        </a:gs>
                        <a:gs pos="0">
                          <a:srgbClr val="04ABC8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AA98C3"/>
                        </a:gs>
                        <a:gs pos="100000">
                          <a:srgbClr val="6076BA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C5CD59"/>
                        </a:gs>
                        <a:gs pos="100000">
                          <a:srgbClr val="9DA43C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gradFill>
                      <a:gsLst>
                        <a:gs pos="0">
                          <a:srgbClr val="EB935C"/>
                        </a:gs>
                        <a:gs pos="35000">
                          <a:srgbClr val="D65200"/>
                        </a:gs>
                      </a:gsLst>
                      <a:lin ang="2700000" scaled="0"/>
                    </a:gra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560244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7E16D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0C22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AD6E5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4ABC8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AA98C3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076BA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5CD59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9DA43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B935C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652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06871530"/>
                  </a:ext>
                </a:extLst>
              </a:tr>
              <a:tr h="72000"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sz="100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0424333"/>
                  </a:ext>
                </a:extLst>
              </a:tr>
              <a:tr h="288000"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DB4A3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F981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8C64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57C968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endParaRPr lang="en-US" dirty="0"/>
                    </a:p>
                  </a:txBody>
                  <a:tcPr marL="0" marR="0" marT="0" marB="0">
                    <a:lnL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1F1F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C963F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88421"/>
                  </a:ext>
                </a:extLst>
              </a:tr>
            </a:tbl>
          </a:graphicData>
        </a:graphic>
      </p:graphicFrame>
      <p:sp>
        <p:nvSpPr>
          <p:cNvPr id="5" name="TextBox 4">
            <a:hlinkClick r:id="rId21"/>
            <a:extLst>
              <a:ext uri="{FF2B5EF4-FFF2-40B4-BE49-F238E27FC236}">
                <a16:creationId xmlns:a16="http://schemas.microsoft.com/office/drawing/2014/main" id="{97451D23-9484-A5AC-6DE0-B05B1E0505F7}"/>
              </a:ext>
            </a:extLst>
          </p:cNvPr>
          <p:cNvSpPr txBox="1"/>
          <p:nvPr userDrawn="1"/>
        </p:nvSpPr>
        <p:spPr>
          <a:xfrm>
            <a:off x="12260945" y="4406201"/>
            <a:ext cx="1574597" cy="433196"/>
          </a:xfrm>
          <a:prstGeom prst="rect">
            <a:avLst/>
          </a:prstGeom>
          <a:noFill/>
        </p:spPr>
        <p:txBody>
          <a:bodyPr wrap="square" rtlCol="0" anchor="b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Bold"/>
                <a:ea typeface="+mn-ea"/>
                <a:cs typeface="+mn-cs"/>
              </a:rPr>
              <a:t>Master template version: </a:t>
            </a:r>
          </a:p>
          <a:p>
            <a:pPr marL="0" marR="0" lvl="0" indent="0" algn="l" defTabSz="457200" rtl="0" eaLnBrk="1" fontAlgn="auto" latinLnBrk="0" hangingPunct="1">
              <a:lnSpc>
                <a:spcPct val="114000"/>
              </a:lnSpc>
              <a:spcBef>
                <a:spcPts val="0"/>
              </a:spcBef>
              <a:spcAft>
                <a:spcPts val="0"/>
              </a:spcAft>
              <a:buClr>
                <a:srgbClr val="9B9A87"/>
              </a:buClr>
              <a:buSzPct val="100000"/>
              <a:buFont typeface="+mj-lt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>
                    <a:lumMod val="60000"/>
                    <a:lumOff val="40000"/>
                  </a:schemeClr>
                </a:solidFill>
                <a:effectLst/>
                <a:uLnTx/>
                <a:uFillTx/>
                <a:latin typeface="Calibri Regular"/>
                <a:ea typeface="+mn-ea"/>
                <a:cs typeface="+mn-cs"/>
              </a:rPr>
              <a:t>v20220729</a:t>
            </a:r>
            <a:endParaRPr lang="en-US" sz="1000" b="0" i="0" dirty="0">
              <a:solidFill>
                <a:schemeClr val="tx1">
                  <a:lumMod val="60000"/>
                  <a:lumOff val="40000"/>
                </a:schemeClr>
              </a:solidFill>
              <a:latin typeface="Calibri Regular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9FC6F2-3923-4241-B710-1B30D0874A09}"/>
              </a:ext>
            </a:extLst>
          </p:cNvPr>
          <p:cNvSpPr/>
          <p:nvPr userDrawn="1"/>
        </p:nvSpPr>
        <p:spPr>
          <a:xfrm>
            <a:off x="0" y="-1"/>
            <a:ext cx="12192000" cy="686595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F04000-FB3A-6842-9B07-0251B414D6E4}"/>
              </a:ext>
            </a:extLst>
          </p:cNvPr>
          <p:cNvSpPr/>
          <p:nvPr userDrawn="1"/>
        </p:nvSpPr>
        <p:spPr>
          <a:xfrm>
            <a:off x="1526401" y="0"/>
            <a:ext cx="10665600" cy="8568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B13F74-C0BA-034D-B21E-2C17337F1FA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3798" y="1360359"/>
            <a:ext cx="11231962" cy="4971737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DEB3B1D5-38F6-744A-845D-D4D4BFD82B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6800" y="277200"/>
            <a:ext cx="9810000" cy="284400"/>
          </a:xfrm>
          <a:prstGeom prst="rect">
            <a:avLst/>
          </a:prstGeom>
        </p:spPr>
        <p:txBody>
          <a:bodyPr wrap="square" lIns="0" tIns="0" rIns="0" bIns="0" anchor="t">
            <a:noAutofit/>
          </a:bodyPr>
          <a:lstStyle/>
          <a:p>
            <a:pPr marL="228600" lvl="0" indent="-228600">
              <a:spcBef>
                <a:spcPts val="1000"/>
              </a:spcBef>
              <a:buFont typeface="Arial"/>
            </a:pPr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4" name="Slide Number Placeholder 5">
            <a:extLst>
              <a:ext uri="{FF2B5EF4-FFF2-40B4-BE49-F238E27FC236}">
                <a16:creationId xmlns:a16="http://schemas.microsoft.com/office/drawing/2014/main" id="{61D04E9C-E586-B24A-97EA-062E3E2A73A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5599" y="6550219"/>
            <a:ext cx="250068" cy="2364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36000" rtlCol="0" anchor="ctr">
            <a:spAutoFit/>
          </a:bodyPr>
          <a:lstStyle>
            <a:lvl1pPr algn="r">
              <a:defRPr lang="en-US" sz="1000" b="1" spc="10" smtClean="0">
                <a:solidFill>
                  <a:srgbClr val="B3BECD"/>
                </a:solidFill>
              </a:defRPr>
            </a:lvl1pPr>
          </a:lstStyle>
          <a:p>
            <a:fld id="{E242BD21-9B61-2246-BCB1-4BE5E1BEBE1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068D9D8-6BDF-E84E-92C4-860CA2E281CA}"/>
              </a:ext>
            </a:extLst>
          </p:cNvPr>
          <p:cNvSpPr txBox="1"/>
          <p:nvPr userDrawn="1"/>
        </p:nvSpPr>
        <p:spPr>
          <a:xfrm>
            <a:off x="-1228363" y="-303006"/>
            <a:ext cx="1228362" cy="1658286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2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66DECB5-D39A-5146-B4F8-F6AE03D6367F}"/>
              </a:ext>
            </a:extLst>
          </p:cNvPr>
          <p:cNvSpPr txBox="1"/>
          <p:nvPr userDrawn="1"/>
        </p:nvSpPr>
        <p:spPr>
          <a:xfrm>
            <a:off x="-301318" y="-372507"/>
            <a:ext cx="826141" cy="369332"/>
          </a:xfrm>
          <a:prstGeom prst="rect">
            <a:avLst/>
          </a:prstGeom>
          <a:gradFill>
            <a:gsLst>
              <a:gs pos="60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30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80" name="Triangle 79">
            <a:extLst>
              <a:ext uri="{FF2B5EF4-FFF2-40B4-BE49-F238E27FC236}">
                <a16:creationId xmlns:a16="http://schemas.microsoft.com/office/drawing/2014/main" id="{F11C372E-FF74-1C46-AC9A-9C6FAC6B5901}"/>
              </a:ext>
            </a:extLst>
          </p:cNvPr>
          <p:cNvSpPr/>
          <p:nvPr userDrawn="1"/>
        </p:nvSpPr>
        <p:spPr>
          <a:xfrm rot="16200000">
            <a:off x="313381" y="-15883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Freeform 80">
            <a:extLst>
              <a:ext uri="{FF2B5EF4-FFF2-40B4-BE49-F238E27FC236}">
                <a16:creationId xmlns:a16="http://schemas.microsoft.com/office/drawing/2014/main" id="{C37BE910-150E-F547-AA99-B012E5B28DE1}"/>
              </a:ext>
            </a:extLst>
          </p:cNvPr>
          <p:cNvSpPr/>
          <p:nvPr userDrawn="1"/>
        </p:nvSpPr>
        <p:spPr>
          <a:xfrm>
            <a:off x="12191262" y="1535801"/>
            <a:ext cx="1644280" cy="360000"/>
          </a:xfrm>
          <a:custGeom>
            <a:avLst/>
            <a:gdLst>
              <a:gd name="connsiteX0" fmla="*/ 0 w 1644280"/>
              <a:gd name="connsiteY0" fmla="*/ 0 h 360000"/>
              <a:gd name="connsiteX1" fmla="*/ 1584279 w 1644280"/>
              <a:gd name="connsiteY1" fmla="*/ 0 h 360000"/>
              <a:gd name="connsiteX2" fmla="*/ 1644280 w 1644280"/>
              <a:gd name="connsiteY2" fmla="*/ 60001 h 360000"/>
              <a:gd name="connsiteX3" fmla="*/ 1644280 w 1644280"/>
              <a:gd name="connsiteY3" fmla="*/ 299999 h 360000"/>
              <a:gd name="connsiteX4" fmla="*/ 1584279 w 1644280"/>
              <a:gd name="connsiteY4" fmla="*/ 360000 h 360000"/>
              <a:gd name="connsiteX5" fmla="*/ 0 w 1644280"/>
              <a:gd name="connsiteY5" fmla="*/ 360000 h 36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44280" h="360000">
                <a:moveTo>
                  <a:pt x="0" y="0"/>
                </a:moveTo>
                <a:lnTo>
                  <a:pt x="1584279" y="0"/>
                </a:lnTo>
                <a:cubicBezTo>
                  <a:pt x="1617417" y="0"/>
                  <a:pt x="1644280" y="26863"/>
                  <a:pt x="1644280" y="60001"/>
                </a:cubicBezTo>
                <a:lnTo>
                  <a:pt x="1644280" y="299999"/>
                </a:lnTo>
                <a:cubicBezTo>
                  <a:pt x="1644280" y="333137"/>
                  <a:pt x="1617417" y="360000"/>
                  <a:pt x="1584279" y="360000"/>
                </a:cubicBezTo>
                <a:lnTo>
                  <a:pt x="0" y="360000"/>
                </a:lnTo>
                <a:close/>
              </a:path>
            </a:pathLst>
          </a:custGeom>
          <a:gradFill>
            <a:gsLst>
              <a:gs pos="100000">
                <a:schemeClr val="accent1">
                  <a:alpha val="85000"/>
                </a:schemeClr>
              </a:gs>
              <a:gs pos="4000">
                <a:schemeClr val="accent1">
                  <a:alpha val="70000"/>
                </a:schemeClr>
              </a:gs>
              <a:gs pos="0">
                <a:srgbClr val="17323F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216000" rtlCol="0" anchor="ctr">
            <a:noAutofit/>
          </a:bodyPr>
          <a:lstStyle/>
          <a:p>
            <a:pPr lvl="0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 COLOR </a:t>
            </a:r>
            <a:r>
              <a:rPr lang="en-US" sz="1000" b="0" i="0" dirty="0">
                <a:solidFill>
                  <a:schemeClr val="bg1"/>
                </a:solidFill>
                <a:latin typeface="Calibri Bold"/>
              </a:rPr>
              <a:t>PALETTE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20CBF917-BBFA-154F-AE49-00C72A97DC4D}"/>
              </a:ext>
            </a:extLst>
          </p:cNvPr>
          <p:cNvSpPr txBox="1"/>
          <p:nvPr userDrawn="1"/>
        </p:nvSpPr>
        <p:spPr>
          <a:xfrm>
            <a:off x="12261348" y="3358336"/>
            <a:ext cx="1432427" cy="268253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Gradients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D3190199-C1C2-0549-B59C-931BCAB1B18A}"/>
              </a:ext>
            </a:extLst>
          </p:cNvPr>
          <p:cNvSpPr txBox="1"/>
          <p:nvPr userDrawn="1"/>
        </p:nvSpPr>
        <p:spPr>
          <a:xfrm>
            <a:off x="12261350" y="1990137"/>
            <a:ext cx="777584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Grey tones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0A2C8420-18BB-7B4C-A8CE-24531816B381}"/>
              </a:ext>
            </a:extLst>
          </p:cNvPr>
          <p:cNvSpPr txBox="1"/>
          <p:nvPr userDrawn="1"/>
        </p:nvSpPr>
        <p:spPr>
          <a:xfrm>
            <a:off x="12255293" y="2341826"/>
            <a:ext cx="1914733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Text colors light bg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C0C230F0-D526-6C4F-9E43-2F708FEF06D1}"/>
              </a:ext>
            </a:extLst>
          </p:cNvPr>
          <p:cNvSpPr txBox="1"/>
          <p:nvPr userDrawn="1"/>
        </p:nvSpPr>
        <p:spPr>
          <a:xfrm>
            <a:off x="12255293" y="2703535"/>
            <a:ext cx="147885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Adjusted PPT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266F376A-0B7A-B448-B37D-0C09B74FA9CF}"/>
              </a:ext>
            </a:extLst>
          </p:cNvPr>
          <p:cNvSpPr txBox="1"/>
          <p:nvPr userDrawn="1"/>
        </p:nvSpPr>
        <p:spPr>
          <a:xfrm>
            <a:off x="12299254" y="2974539"/>
            <a:ext cx="1316722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>
                <a:solidFill>
                  <a:schemeClr val="bg1"/>
                </a:solidFill>
                <a:latin typeface="Calibri Bold"/>
              </a:rPr>
              <a:t>Default SIG colors</a:t>
            </a:r>
            <a:endParaRPr lang="en-US" sz="1000" b="1" i="0" dirty="0">
              <a:solidFill>
                <a:schemeClr val="bg1"/>
              </a:solidFill>
              <a:latin typeface="Calibri Bold"/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F446E0B7-64D4-2F4F-AD07-A36525F701FD}"/>
              </a:ext>
            </a:extLst>
          </p:cNvPr>
          <p:cNvSpPr txBox="1"/>
          <p:nvPr userDrawn="1"/>
        </p:nvSpPr>
        <p:spPr>
          <a:xfrm>
            <a:off x="12255294" y="4008901"/>
            <a:ext cx="1003261" cy="276999"/>
          </a:xfrm>
          <a:prstGeom prst="rect">
            <a:avLst/>
          </a:prstGeom>
          <a:noFill/>
          <a:effectLst/>
        </p:spPr>
        <p:txBody>
          <a:bodyPr wrap="square" rtlCol="0" anchor="ctr">
            <a:noAutofit/>
          </a:bodyPr>
          <a:lstStyle/>
          <a:p>
            <a:pPr algn="l"/>
            <a:r>
              <a:rPr lang="en-US" sz="1000" b="1" i="0" dirty="0">
                <a:solidFill>
                  <a:schemeClr val="bg1"/>
                </a:solidFill>
                <a:latin typeface="Calibri Bold"/>
              </a:rPr>
              <a:t>Signal colors</a:t>
            </a:r>
          </a:p>
        </p:txBody>
      </p:sp>
      <p:sp>
        <p:nvSpPr>
          <p:cNvPr id="94" name="Triangle 93">
            <a:extLst>
              <a:ext uri="{FF2B5EF4-FFF2-40B4-BE49-F238E27FC236}">
                <a16:creationId xmlns:a16="http://schemas.microsoft.com/office/drawing/2014/main" id="{95EA91EB-DF88-DC4C-8867-A6E89E2C68C6}"/>
              </a:ext>
            </a:extLst>
          </p:cNvPr>
          <p:cNvSpPr/>
          <p:nvPr userDrawn="1"/>
        </p:nvSpPr>
        <p:spPr>
          <a:xfrm>
            <a:off x="-178692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23730BB1-9B79-EB43-8C9B-DD4E1F8DAD52}"/>
              </a:ext>
            </a:extLst>
          </p:cNvPr>
          <p:cNvCxnSpPr>
            <a:cxnSpLocks/>
          </p:cNvCxnSpPr>
          <p:nvPr userDrawn="1"/>
        </p:nvCxnSpPr>
        <p:spPr>
          <a:xfrm>
            <a:off x="517893" y="-299831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>
            <a:extLst>
              <a:ext uri="{FF2B5EF4-FFF2-40B4-BE49-F238E27FC236}">
                <a16:creationId xmlns:a16="http://schemas.microsoft.com/office/drawing/2014/main" id="{6F3CBACC-10D2-674D-8DF2-97BE380A1038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1352986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58AB2E3C-062E-554B-991E-0F04B3480EAB}"/>
              </a:ext>
            </a:extLst>
          </p:cNvPr>
          <p:cNvSpPr txBox="1"/>
          <p:nvPr userDrawn="1"/>
        </p:nvSpPr>
        <p:spPr>
          <a:xfrm>
            <a:off x="-1228363" y="6332096"/>
            <a:ext cx="1228362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0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 HERE</a:t>
            </a:r>
          </a:p>
        </p:txBody>
      </p:sp>
      <p:sp>
        <p:nvSpPr>
          <p:cNvPr id="98" name="Triangle 97">
            <a:extLst>
              <a:ext uri="{FF2B5EF4-FFF2-40B4-BE49-F238E27FC236}">
                <a16:creationId xmlns:a16="http://schemas.microsoft.com/office/drawing/2014/main" id="{11579231-7E59-274F-85B7-5EF4619636F1}"/>
              </a:ext>
            </a:extLst>
          </p:cNvPr>
          <p:cNvSpPr/>
          <p:nvPr userDrawn="1"/>
        </p:nvSpPr>
        <p:spPr>
          <a:xfrm flipV="1">
            <a:off x="-178692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45E706FE-9CC7-DB4A-94D2-5B4F0983B282}"/>
              </a:ext>
            </a:extLst>
          </p:cNvPr>
          <p:cNvCxnSpPr>
            <a:cxnSpLocks/>
          </p:cNvCxnSpPr>
          <p:nvPr userDrawn="1"/>
        </p:nvCxnSpPr>
        <p:spPr>
          <a:xfrm flipH="1">
            <a:off x="-1179871" y="6336930"/>
            <a:ext cx="1169712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A2D8030A-24DD-F24C-B561-91D005086F32}"/>
              </a:ext>
            </a:extLst>
          </p:cNvPr>
          <p:cNvSpPr txBox="1"/>
          <p:nvPr userDrawn="1"/>
        </p:nvSpPr>
        <p:spPr>
          <a:xfrm>
            <a:off x="-301318" y="6865950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89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    HERE</a:t>
            </a:r>
          </a:p>
        </p:txBody>
      </p:sp>
      <p:sp>
        <p:nvSpPr>
          <p:cNvPr id="101" name="Triangle 100">
            <a:extLst>
              <a:ext uri="{FF2B5EF4-FFF2-40B4-BE49-F238E27FC236}">
                <a16:creationId xmlns:a16="http://schemas.microsoft.com/office/drawing/2014/main" id="{FAF50A31-8A21-194A-AACD-F93E3F7DDBA2}"/>
              </a:ext>
            </a:extLst>
          </p:cNvPr>
          <p:cNvSpPr/>
          <p:nvPr userDrawn="1"/>
        </p:nvSpPr>
        <p:spPr>
          <a:xfrm rot="16200000">
            <a:off x="313381" y="7083822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2" name="Straight Connector 101">
            <a:extLst>
              <a:ext uri="{FF2B5EF4-FFF2-40B4-BE49-F238E27FC236}">
                <a16:creationId xmlns:a16="http://schemas.microsoft.com/office/drawing/2014/main" id="{EA568D93-8F76-1F47-8432-E5BA84BD883F}"/>
              </a:ext>
            </a:extLst>
          </p:cNvPr>
          <p:cNvCxnSpPr>
            <a:cxnSpLocks/>
          </p:cNvCxnSpPr>
          <p:nvPr userDrawn="1"/>
        </p:nvCxnSpPr>
        <p:spPr>
          <a:xfrm>
            <a:off x="517893" y="68876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TextBox 102">
            <a:extLst>
              <a:ext uri="{FF2B5EF4-FFF2-40B4-BE49-F238E27FC236}">
                <a16:creationId xmlns:a16="http://schemas.microsoft.com/office/drawing/2014/main" id="{CA5E9F19-F0DD-8D49-906A-3B4B9F498BE0}"/>
              </a:ext>
            </a:extLst>
          </p:cNvPr>
          <p:cNvSpPr txBox="1"/>
          <p:nvPr userDrawn="1"/>
        </p:nvSpPr>
        <p:spPr>
          <a:xfrm>
            <a:off x="12197109" y="-7624"/>
            <a:ext cx="1256301" cy="1362904"/>
          </a:xfrm>
          <a:prstGeom prst="rect">
            <a:avLst/>
          </a:prstGeom>
          <a:gradFill>
            <a:gsLst>
              <a:gs pos="53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4" name="Triangle 103">
            <a:extLst>
              <a:ext uri="{FF2B5EF4-FFF2-40B4-BE49-F238E27FC236}">
                <a16:creationId xmlns:a16="http://schemas.microsoft.com/office/drawing/2014/main" id="{26D0B294-32A3-6E48-A0F8-F348E1C5475D}"/>
              </a:ext>
            </a:extLst>
          </p:cNvPr>
          <p:cNvSpPr/>
          <p:nvPr userDrawn="1"/>
        </p:nvSpPr>
        <p:spPr>
          <a:xfrm>
            <a:off x="12278571" y="1203286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25C59B47-1A1E-E048-B3C7-1674CBF00BA4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1352986"/>
            <a:ext cx="1141114" cy="1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31C1F5FB-91A2-734D-A19C-C1FBD5BA6428}"/>
              </a:ext>
            </a:extLst>
          </p:cNvPr>
          <p:cNvSpPr txBox="1"/>
          <p:nvPr userDrawn="1"/>
        </p:nvSpPr>
        <p:spPr>
          <a:xfrm>
            <a:off x="12197109" y="6332096"/>
            <a:ext cx="1256301" cy="533854"/>
          </a:xfrm>
          <a:prstGeom prst="rect">
            <a:avLst/>
          </a:prstGeom>
          <a:gradFill>
            <a:gsLst>
              <a:gs pos="56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4400000" scaled="0"/>
          </a:gradFill>
        </p:spPr>
        <p:txBody>
          <a:bodyPr wrap="square" rtlCol="0" anchor="t">
            <a:no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 NO CONTENT HERE</a:t>
            </a:r>
          </a:p>
        </p:txBody>
      </p:sp>
      <p:sp>
        <p:nvSpPr>
          <p:cNvPr id="107" name="Triangle 106">
            <a:extLst>
              <a:ext uri="{FF2B5EF4-FFF2-40B4-BE49-F238E27FC236}">
                <a16:creationId xmlns:a16="http://schemas.microsoft.com/office/drawing/2014/main" id="{DE0C5951-F714-9C44-8682-C724B5FE1100}"/>
              </a:ext>
            </a:extLst>
          </p:cNvPr>
          <p:cNvSpPr/>
          <p:nvPr userDrawn="1"/>
        </p:nvSpPr>
        <p:spPr>
          <a:xfrm flipV="1">
            <a:off x="12278571" y="6408014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B6EB480-EA98-0A40-89A3-61F487FE4C85}"/>
              </a:ext>
            </a:extLst>
          </p:cNvPr>
          <p:cNvCxnSpPr>
            <a:cxnSpLocks/>
          </p:cNvCxnSpPr>
          <p:nvPr userDrawn="1"/>
        </p:nvCxnSpPr>
        <p:spPr>
          <a:xfrm flipH="1">
            <a:off x="12206176" y="6329115"/>
            <a:ext cx="1133740" cy="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6D8FDB07-3CA8-1B45-A406-77809CF8B74B}"/>
              </a:ext>
            </a:extLst>
          </p:cNvPr>
          <p:cNvSpPr txBox="1"/>
          <p:nvPr userDrawn="1"/>
        </p:nvSpPr>
        <p:spPr>
          <a:xfrm>
            <a:off x="11753369" y="-369332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84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0" name="Triangle 109">
            <a:extLst>
              <a:ext uri="{FF2B5EF4-FFF2-40B4-BE49-F238E27FC236}">
                <a16:creationId xmlns:a16="http://schemas.microsoft.com/office/drawing/2014/main" id="{3B56AC1A-0522-8447-B54E-A3B921BE61CA}"/>
              </a:ext>
            </a:extLst>
          </p:cNvPr>
          <p:cNvSpPr/>
          <p:nvPr userDrawn="1"/>
        </p:nvSpPr>
        <p:spPr>
          <a:xfrm rot="5400000" flipH="1">
            <a:off x="11831127" y="-158835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297B4272-1DA3-CD44-8357-76391CEA3A5F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-303006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TextBox 111">
            <a:extLst>
              <a:ext uri="{FF2B5EF4-FFF2-40B4-BE49-F238E27FC236}">
                <a16:creationId xmlns:a16="http://schemas.microsoft.com/office/drawing/2014/main" id="{38127C6C-4883-104A-B1C6-B43ADDFA08D8}"/>
              </a:ext>
            </a:extLst>
          </p:cNvPr>
          <p:cNvSpPr txBox="1"/>
          <p:nvPr userDrawn="1"/>
        </p:nvSpPr>
        <p:spPr>
          <a:xfrm>
            <a:off x="11753369" y="6873324"/>
            <a:ext cx="826141" cy="369332"/>
          </a:xfrm>
          <a:prstGeom prst="rect">
            <a:avLst/>
          </a:prstGeom>
          <a:gradFill>
            <a:gsLst>
              <a:gs pos="72000">
                <a:schemeClr val="tx1">
                  <a:lumMod val="40000"/>
                  <a:lumOff val="60000"/>
                  <a:alpha val="0"/>
                </a:schemeClr>
              </a:gs>
              <a:gs pos="100000">
                <a:schemeClr val="tx1">
                  <a:lumMod val="40000"/>
                  <a:lumOff val="60000"/>
                  <a:alpha val="70000"/>
                </a:schemeClr>
              </a:gs>
            </a:gsLst>
            <a:lin ang="13200000" scaled="0"/>
          </a:gradFill>
        </p:spPr>
        <p:txBody>
          <a:bodyPr wrap="square" rtlCol="0" anchor="b">
            <a:spAutoFit/>
          </a:bodyPr>
          <a:lstStyle/>
          <a:p>
            <a:pPr algn="l"/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NO CONTENT</a:t>
            </a:r>
            <a:b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</a:br>
            <a:r>
              <a:rPr lang="en-US" sz="900" b="1" i="0" dirty="0">
                <a:solidFill>
                  <a:schemeClr val="tx1">
                    <a:alpha val="70000"/>
                  </a:schemeClr>
                </a:solidFill>
                <a:latin typeface="Calibri Bold"/>
              </a:rPr>
              <a:t>     HERE</a:t>
            </a:r>
          </a:p>
        </p:txBody>
      </p:sp>
      <p:sp>
        <p:nvSpPr>
          <p:cNvPr id="113" name="Triangle 112">
            <a:extLst>
              <a:ext uri="{FF2B5EF4-FFF2-40B4-BE49-F238E27FC236}">
                <a16:creationId xmlns:a16="http://schemas.microsoft.com/office/drawing/2014/main" id="{5E23F091-2253-9A46-A773-B6E33A4E19DA}"/>
              </a:ext>
            </a:extLst>
          </p:cNvPr>
          <p:cNvSpPr/>
          <p:nvPr userDrawn="1"/>
        </p:nvSpPr>
        <p:spPr>
          <a:xfrm rot="5400000" flipH="1">
            <a:off x="11831127" y="7083821"/>
            <a:ext cx="112623" cy="79252"/>
          </a:xfrm>
          <a:prstGeom prst="triangle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ED939B88-4AB8-874C-A524-9CF7AB4C7AE2}"/>
              </a:ext>
            </a:extLst>
          </p:cNvPr>
          <p:cNvCxnSpPr>
            <a:cxnSpLocks/>
          </p:cNvCxnSpPr>
          <p:nvPr userDrawn="1"/>
        </p:nvCxnSpPr>
        <p:spPr>
          <a:xfrm>
            <a:off x="11748091" y="6874974"/>
            <a:ext cx="0" cy="297412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467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  <p:sldLayoutId id="2147483662" r:id="rId2"/>
    <p:sldLayoutId id="2147483673" r:id="rId3"/>
    <p:sldLayoutId id="2147483713" r:id="rId4"/>
    <p:sldLayoutId id="2147483714" r:id="rId5"/>
    <p:sldLayoutId id="2147483668" r:id="rId6"/>
    <p:sldLayoutId id="2147483720" r:id="rId7"/>
    <p:sldLayoutId id="2147483719" r:id="rId8"/>
    <p:sldLayoutId id="2147483661" r:id="rId9"/>
    <p:sldLayoutId id="2147483664" r:id="rId10"/>
    <p:sldLayoutId id="2147483692" r:id="rId11"/>
    <p:sldLayoutId id="2147483693" r:id="rId12"/>
    <p:sldLayoutId id="2147483690" r:id="rId13"/>
    <p:sldLayoutId id="2147483691" r:id="rId14"/>
    <p:sldLayoutId id="2147483697" r:id="rId15"/>
    <p:sldLayoutId id="2147483715" r:id="rId16"/>
    <p:sldLayoutId id="2147483717" r:id="rId17"/>
    <p:sldLayoutId id="2147483704" r:id="rId18"/>
    <p:sldLayoutId id="2147483727" r:id="rId19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2000" b="1" kern="1200" spc="-10" smtClean="0">
          <a:solidFill>
            <a:schemeClr val="tx2"/>
          </a:solidFill>
          <a:latin typeface="+mn-lt"/>
          <a:ea typeface="+mn-ea"/>
          <a:cs typeface="+mn-cs"/>
        </a:defRPr>
      </a:lvl1pPr>
    </p:titleStyle>
    <p:bodyStyle>
      <a:lvl1pPr marL="0" indent="-2646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defRPr lang="en-US" sz="1600" kern="1200" smtClean="0">
          <a:solidFill>
            <a:schemeClr val="tx2"/>
          </a:solidFill>
          <a:latin typeface="+mn-lt"/>
          <a:ea typeface="+mn-ea"/>
          <a:cs typeface="+mn-cs"/>
        </a:defRPr>
      </a:lvl1pPr>
      <a:lvl2pPr marL="540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2pPr>
      <a:lvl3pPr marL="792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3pPr>
      <a:lvl4pPr marL="1044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4pPr>
      <a:lvl5pPr marL="1296000" indent="-270000" algn="l" defTabSz="914400" rtl="0" eaLnBrk="1" latinLnBrk="0" hangingPunct="1">
        <a:lnSpc>
          <a:spcPct val="114000"/>
        </a:lnSpc>
        <a:spcBef>
          <a:spcPts val="0"/>
        </a:spcBef>
        <a:spcAft>
          <a:spcPts val="600"/>
        </a:spcAft>
        <a:buClr>
          <a:srgbClr val="B3BDCD"/>
        </a:buClr>
        <a:buFont typeface="Wingdings" pitchFamily="2" charset="2"/>
        <a:buChar char="§"/>
        <a:tabLst/>
        <a:defRPr lang="en-US" sz="1600" kern="1200" smtClean="0">
          <a:solidFill>
            <a:srgbClr val="16324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851" userDrawn="1">
          <p15:clr>
            <a:srgbClr val="F26B43"/>
          </p15:clr>
        </p15:guide>
        <p15:guide id="2" pos="326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hart" Target="../charts/chart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FE993F-25A4-CA1C-44DD-67230D2F26A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/>
              <a:t>Sigrid objectives report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C6248-201F-1144-8C5C-E4B4C27EF42F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3636000" y="4119279"/>
            <a:ext cx="1450572" cy="215444"/>
          </a:xfrm>
        </p:spPr>
        <p:txBody>
          <a:bodyPr>
            <a:normAutofit fontScale="40000" lnSpcReduction="20000"/>
          </a:bodyPr>
          <a:lstStyle/>
          <a:p>
            <a:r>
              <a:rPr lang="en-US" dirty="0"/>
              <a:t>Software Improvement Group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B27F3-0AC4-E148-A0B1-7E0851BF0D3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 err="1"/>
              <a:t>REPORT_DATE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D10CA19-199D-DB48-2F97-A61E7A0CD1A8}"/>
              </a:ext>
            </a:extLst>
          </p:cNvPr>
          <p:cNvSpPr>
            <a:spLocks noGrp="1"/>
          </p:cNvSpPr>
          <p:nvPr>
            <p:ph type="body" sz="quarter" idx="4294967295"/>
          </p:nvPr>
        </p:nvSpPr>
        <p:spPr>
          <a:xfrm>
            <a:off x="4629355" y="6536558"/>
            <a:ext cx="2391680" cy="247948"/>
          </a:xfrm>
        </p:spPr>
        <p:txBody>
          <a:bodyPr>
            <a:normAutofit fontScale="62500" lnSpcReduction="20000"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9166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92309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7469EBE-D781-BBE7-29B3-57566E620D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ECEA32-D081-8FDD-76C5-C241F438746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65B9EEB-750A-B63C-431E-C83D0FD7E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since </a:t>
            </a:r>
            <a:r>
              <a:rPr lang="en-US" dirty="0"/>
              <a:t>OBJECTIVES_PERIOD_START</a:t>
            </a: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A17AFA3-FC96-B65B-0A6A-D4A1754157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69187844"/>
              </p:ext>
            </p:extLst>
          </p:nvPr>
        </p:nvGraphicFramePr>
        <p:xfrm>
          <a:off x="478224" y="2116469"/>
          <a:ext cx="11267443" cy="14578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1352F2E2-69B9-D866-7D75-24F10BB85A60}"/>
              </a:ext>
            </a:extLst>
          </p:cNvPr>
          <p:cNvSpPr txBox="1"/>
          <p:nvPr/>
        </p:nvSpPr>
        <p:spPr>
          <a:xfrm>
            <a:off x="8958648" y="-525758"/>
            <a:ext cx="2884016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OBJECTIVES_STATUS_CHART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CD0E6B1-41C3-CBAF-81A1-5291864E7E21}"/>
              </a:ext>
            </a:extLst>
          </p:cNvPr>
          <p:cNvSpPr txBox="1"/>
          <p:nvPr/>
        </p:nvSpPr>
        <p:spPr>
          <a:xfrm>
            <a:off x="2791143" y="394977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A08C5B-250B-FC47-1AD3-3C078984145A}"/>
              </a:ext>
            </a:extLst>
          </p:cNvPr>
          <p:cNvSpPr txBox="1"/>
          <p:nvPr/>
        </p:nvSpPr>
        <p:spPr>
          <a:xfrm>
            <a:off x="681046" y="1888751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5104348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B257F2-BA89-4390-88ED-8FB60EF1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78348F-B34F-B964-E35D-39DECE3BFD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184645-C932-640A-5E4B-F4B967838F2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F47F5DA-4282-38F9-1499-DF6018168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per team since </a:t>
            </a:r>
            <a:r>
              <a:rPr lang="en-US" dirty="0"/>
              <a:t>OBJECTIVES_PERIOD_START</a:t>
            </a:r>
            <a:endParaRPr lang="en-US"/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8EC5A35-9538-D995-065E-528B18F85DE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72175620"/>
              </p:ext>
            </p:extLst>
          </p:nvPr>
        </p:nvGraphicFramePr>
        <p:xfrm>
          <a:off x="478224" y="1507525"/>
          <a:ext cx="11267443" cy="433722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80F10C8-8291-84BB-615B-4FE46E9122C0}"/>
              </a:ext>
            </a:extLst>
          </p:cNvPr>
          <p:cNvSpPr txBox="1"/>
          <p:nvPr/>
        </p:nvSpPr>
        <p:spPr>
          <a:xfrm>
            <a:off x="8958648" y="-525758"/>
            <a:ext cx="2751287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OBJECTIVES_TEAM_CHART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329A40A-AF83-BB5A-88A1-56A221C73FA2}"/>
              </a:ext>
            </a:extLst>
          </p:cNvPr>
          <p:cNvSpPr txBox="1"/>
          <p:nvPr/>
        </p:nvSpPr>
        <p:spPr>
          <a:xfrm>
            <a:off x="2791143" y="5988637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2AF4431-111B-9E39-96DA-E7355B3BFC0A}"/>
              </a:ext>
            </a:extLst>
          </p:cNvPr>
          <p:cNvSpPr txBox="1"/>
          <p:nvPr/>
        </p:nvSpPr>
        <p:spPr>
          <a:xfrm>
            <a:off x="9508826" y="1325702"/>
            <a:ext cx="2023844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team’s systems</a:t>
            </a:r>
          </a:p>
        </p:txBody>
      </p:sp>
    </p:spTree>
    <p:extLst>
      <p:ext uri="{BB962C8B-B14F-4D97-AF65-F5344CB8AC3E}">
        <p14:creationId xmlns:p14="http://schemas.microsoft.com/office/powerpoint/2010/main" val="2807704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F600E-1C52-CB46-5D36-227AF7C7B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A3EDD46-211F-38F5-AB6D-EB17449227E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077B15-64A3-766F-A6A8-B3999BFA416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39A4AB2-1C46-4914-7434-6FBDA68DD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 over time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CED42228-B917-5A3E-BB6B-9871F4C489AA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25FA84B-5F3F-E103-125D-195720E3F1F8}"/>
              </a:ext>
            </a:extLst>
          </p:cNvPr>
          <p:cNvSpPr txBox="1"/>
          <p:nvPr/>
        </p:nvSpPr>
        <p:spPr>
          <a:xfrm>
            <a:off x="8958648" y="-525758"/>
            <a:ext cx="3051498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OBJECTIVES_OVERALL_CHART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32C182B-21A7-0B3F-FD20-1EAE8DC0298E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18F0D0-4FE8-9F07-C0C1-9B71E7D05D3A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1397517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63A228-91DD-866A-C3BE-29D9BA0B02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7ED074-760A-27AF-25CE-E2511AFEA51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810002-51D8-CFBC-BD3F-963973A8E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534E21-7EB0-8655-1FAF-0FBBAA97919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endParaRPr lang="en-US" sz="3200" b="1"/>
          </a:p>
          <a:p>
            <a:pPr marL="0" indent="0" algn="ctr">
              <a:buNone/>
            </a:pPr>
            <a:r>
              <a:rPr lang="en-US" sz="3200" b="1"/>
              <a:t>OBJECTIVES: TREND PER CAPABILITY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74427A-C727-A25F-00F6-6BA35F10855E}"/>
              </a:ext>
            </a:extLst>
          </p:cNvPr>
          <p:cNvSpPr/>
          <p:nvPr/>
        </p:nvSpPr>
        <p:spPr>
          <a:xfrm>
            <a:off x="1371600" y="0"/>
            <a:ext cx="10820400" cy="118624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8000" tIns="72000" rIns="108000" bIns="72000" rtlCol="0" anchor="ctr"/>
          <a:lstStyle/>
          <a:p>
            <a:pPr algn="ctr"/>
            <a:endParaRPr lang="en-US" sz="1600" dirty="0" err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56547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7E0E-1EF7-93CB-AE93-58F5DBBBD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E1CC23F-34A9-CAB4-F1AC-61CD4A137D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71F33-EC6D-15CB-7964-1A1BA3BB3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F13107-CDB7-AC85-5C5F-E7555AB75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Security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EA804B61-8F8C-C6D5-94BB-B5CA583E7BE3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659FCAA8-D0E0-3539-B820-DF6D6318129E}"/>
              </a:ext>
            </a:extLst>
          </p:cNvPr>
          <p:cNvSpPr txBox="1"/>
          <p:nvPr/>
        </p:nvSpPr>
        <p:spPr>
          <a:xfrm>
            <a:off x="8958648" y="-525758"/>
            <a:ext cx="3101768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OBJECTIVES_SECURITY_CHART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63D52BC-C3E2-2451-161B-F52A7FA9705A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BDB332-5B7A-58F8-1634-D547EFC67F5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4166511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BEF245-3442-A171-4B71-8976E674B4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A27DFA2-EE79-84D9-93B7-40E7783C22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8E3577-CF80-4497-779B-F8F9B649832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23ACF5B-388E-198E-FD05-ADCFD0748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Open Source Health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1551057A-38E3-B1CD-A98D-FA6566BDC6A6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AE381E8-8BDC-C11E-0B4E-573D2927E3C8}"/>
              </a:ext>
            </a:extLst>
          </p:cNvPr>
          <p:cNvSpPr txBox="1"/>
          <p:nvPr/>
        </p:nvSpPr>
        <p:spPr>
          <a:xfrm>
            <a:off x="8958648" y="-525758"/>
            <a:ext cx="2597014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OBJECTIVES_OSH_CHART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C2DE49-7433-6CBC-CA29-7C7939288C8E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31CF1D-7DAE-FF14-4371-2186B59208F0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77415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4EC71-BF20-1EC9-6B8D-E66363F24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39F4491-51CB-EEE5-D092-EF2325FC49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5BB6BA-D3E5-6DBC-BA5D-B53502B31A3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BDABA6-F829-DABD-783E-014F92383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Maintainability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D309D7A3-6D2B-5238-FDCA-89277EA3E24A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BB95D9E-971C-257B-3338-71CD7C91C015}"/>
              </a:ext>
            </a:extLst>
          </p:cNvPr>
          <p:cNvSpPr txBox="1"/>
          <p:nvPr/>
        </p:nvSpPr>
        <p:spPr>
          <a:xfrm>
            <a:off x="8958648" y="-525758"/>
            <a:ext cx="3912566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OBJECTIVES_MAINTAINABILITY_CHART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44A357-894B-360C-F02D-0E805F440A54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8BF43F-4B27-019F-F6AA-84146EA48A8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16009490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EA77C-7A9E-2604-6B02-6FB6C57A31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5830A8F-64E7-1C1D-24C6-C12102806E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E242BD21-9B61-2246-BCB1-4BE5E1BEBE1C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F722AC-8C8A-2B3B-1671-FE6B7573FDE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/>
              <a:t>SIGRID OBJECTIVES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EFC0CB5-4975-B41B-F265-6AE5A3F2A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Progress towards objectives: Architecture</a:t>
            </a:r>
          </a:p>
        </p:txBody>
      </p:sp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FBB521E4-96ED-814A-B322-AFBA0633E84C}"/>
              </a:ext>
            </a:extLst>
          </p:cNvPr>
          <p:cNvGraphicFramePr/>
          <p:nvPr/>
        </p:nvGraphicFramePr>
        <p:xfrm>
          <a:off x="478224" y="1606666"/>
          <a:ext cx="11267443" cy="423605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1183F90-63B2-0646-9068-7E4E2BCF14D9}"/>
              </a:ext>
            </a:extLst>
          </p:cNvPr>
          <p:cNvSpPr txBox="1"/>
          <p:nvPr/>
        </p:nvSpPr>
        <p:spPr>
          <a:xfrm>
            <a:off x="8958648" y="-525758"/>
            <a:ext cx="3635054" cy="369332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r>
              <a:rPr lang="en-US" b="1"/>
              <a:t>OBJECTIVES_ARCHITECTURE_CHART</a:t>
            </a:r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FE74E7-A4E7-D99A-A30E-92E30405FE49}"/>
              </a:ext>
            </a:extLst>
          </p:cNvPr>
          <p:cNvSpPr txBox="1"/>
          <p:nvPr/>
        </p:nvSpPr>
        <p:spPr>
          <a:xfrm>
            <a:off x="2791143" y="6026120"/>
            <a:ext cx="6609715" cy="353558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>
              <a:lnSpc>
                <a:spcPct val="113000"/>
              </a:lnSpc>
            </a:pPr>
            <a:r>
              <a:rPr lang="en-US" sz="1600" dirty="0" err="1">
                <a:solidFill>
                  <a:srgbClr val="0066F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Objective met    </a:t>
            </a:r>
            <a:r>
              <a:rPr lang="en-US" sz="1600" dirty="0" err="1">
                <a:solidFill>
                  <a:srgbClr val="67E77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Improved    </a:t>
            </a:r>
            <a:r>
              <a:rPr lang="en-US" sz="1600" dirty="0" err="1">
                <a:solidFill>
                  <a:srgbClr val="BFC4CF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Unchanged    </a:t>
            </a:r>
            <a:r>
              <a:rPr lang="en-US" sz="1600" dirty="0" err="1">
                <a:solidFill>
                  <a:srgbClr val="F0624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Worsened    </a:t>
            </a:r>
            <a:r>
              <a:rPr lang="en-US" sz="1600" dirty="0" err="1">
                <a:solidFill>
                  <a:schemeClr val="bg1"/>
                </a:solidFill>
              </a:rPr>
              <a:t>⬤</a:t>
            </a:r>
            <a:r>
              <a:rPr lang="en-US" sz="1600" dirty="0" err="1">
                <a:solidFill>
                  <a:schemeClr val="tx2"/>
                </a:solidFill>
              </a:rPr>
              <a:t> Unknown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55E5897-263B-F75F-BB48-770410B9BCFB}"/>
              </a:ext>
            </a:extLst>
          </p:cNvPr>
          <p:cNvSpPr txBox="1"/>
          <p:nvPr/>
        </p:nvSpPr>
        <p:spPr>
          <a:xfrm>
            <a:off x="470981" y="1293279"/>
            <a:ext cx="1622452" cy="289503"/>
          </a:xfrm>
          <a:prstGeom prst="rect">
            <a:avLst/>
          </a:prstGeom>
          <a:noFill/>
        </p:spPr>
        <p:txBody>
          <a:bodyPr wrap="none" lIns="90000" rtlCol="0" anchor="t">
            <a:spAutoFit/>
          </a:bodyPr>
          <a:lstStyle/>
          <a:p>
            <a:pPr algn="l">
              <a:lnSpc>
                <a:spcPct val="113000"/>
              </a:lnSpc>
            </a:pPr>
            <a:r>
              <a:rPr lang="en-US" sz="1200" dirty="0" err="1">
                <a:solidFill>
                  <a:schemeClr val="tx2"/>
                </a:solidFill>
              </a:rPr>
              <a:t>Percentage of portfolio</a:t>
            </a:r>
          </a:p>
        </p:txBody>
      </p:sp>
    </p:spTree>
    <p:extLst>
      <p:ext uri="{BB962C8B-B14F-4D97-AF65-F5344CB8AC3E}">
        <p14:creationId xmlns:p14="http://schemas.microsoft.com/office/powerpoint/2010/main" val="2613540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SIG 2020">
      <a:dk1>
        <a:srgbClr val="657484"/>
      </a:dk1>
      <a:lt1>
        <a:srgbClr val="FFFFFF"/>
      </a:lt1>
      <a:dk2>
        <a:srgbClr val="1F354B"/>
      </a:dk2>
      <a:lt2>
        <a:srgbClr val="EFF3F8"/>
      </a:lt2>
      <a:accent1>
        <a:srgbClr val="1F354B"/>
      </a:accent1>
      <a:accent2>
        <a:srgbClr val="DFC101"/>
      </a:accent2>
      <a:accent3>
        <a:srgbClr val="04ABC8"/>
      </a:accent3>
      <a:accent4>
        <a:srgbClr val="8269A4"/>
      </a:accent4>
      <a:accent5>
        <a:srgbClr val="C5CD58"/>
      </a:accent5>
      <a:accent6>
        <a:srgbClr val="D45200"/>
      </a:accent6>
      <a:hlink>
        <a:srgbClr val="08ACC8"/>
      </a:hlink>
      <a:folHlink>
        <a:srgbClr val="00ADC8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lIns="108000" tIns="72000" rIns="108000" bIns="72000" rtlCol="0" anchor="ctr"/>
      <a:lstStyle>
        <a:defPPr algn="ctr">
          <a:defRPr sz="1600" dirty="0" err="1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9050">
          <a:solidFill>
            <a:srgbClr val="B3BECD"/>
          </a:solidFill>
          <a:prstDash val="sysDot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90000" rtlCol="0" anchor="t">
        <a:spAutoFit/>
      </a:bodyPr>
      <a:lstStyle>
        <a:defPPr algn="l">
          <a:lnSpc>
            <a:spcPct val="113000"/>
          </a:lnSpc>
          <a:defRPr sz="1600" dirty="0" err="1" smtClean="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6" id="{87A88162-E9FA-E744-BFFA-BC08FDA9AD0B}" vid="{A5F00ED1-E9E7-C44B-A961-D0FA0EAA5A7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fa937df2-abe2-4d38-b5f4-c228acba3827">
      <Terms xmlns="http://schemas.microsoft.com/office/infopath/2007/PartnerControls"/>
    </lcf76f155ced4ddcb4097134ff3c332f>
    <TaxCatchAll xmlns="bc8ba18a-4a58-4ad2-bfc0-6516af8e7dc2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98B4EB28540854BB4092730D7F67224" ma:contentTypeVersion="13" ma:contentTypeDescription="Create a new document." ma:contentTypeScope="" ma:versionID="07d6997c7358ecc3b6f0d78039f1ac55">
  <xsd:schema xmlns:xsd="http://www.w3.org/2001/XMLSchema" xmlns:xs="http://www.w3.org/2001/XMLSchema" xmlns:p="http://schemas.microsoft.com/office/2006/metadata/properties" xmlns:ns2="fa937df2-abe2-4d38-b5f4-c228acba3827" xmlns:ns3="bc8ba18a-4a58-4ad2-bfc0-6516af8e7dc2" targetNamespace="http://schemas.microsoft.com/office/2006/metadata/properties" ma:root="true" ma:fieldsID="a7d20d2c9a349b6838acf4b79389f2fd" ns2:_="" ns3:_="">
    <xsd:import namespace="fa937df2-abe2-4d38-b5f4-c228acba3827"/>
    <xsd:import namespace="bc8ba18a-4a58-4ad2-bfc0-6516af8e7dc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937df2-abe2-4d38-b5f4-c228acba382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40897a51-27a2-4a5e-b602-66a4649d25e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8ba18a-4a58-4ad2-bfc0-6516af8e7dc2" elementFormDefault="qualified">
    <xsd:import namespace="http://schemas.microsoft.com/office/2006/documentManagement/types"/>
    <xsd:import namespace="http://schemas.microsoft.com/office/infopath/2007/PartnerControls"/>
    <xsd:element name="TaxCatchAll" ma:index="17" nillable="true" ma:displayName="Taxonomy Catch All Column" ma:hidden="true" ma:list="{2119a7a8-86cc-43f5-a248-74259e6177ea}" ma:internalName="TaxCatchAll" ma:showField="CatchAllData" ma:web="bc8ba18a-4a58-4ad2-bfc0-6516af8e7dc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B629362-CF15-4610-8FAC-A8E699942233}">
  <ds:schemaRefs>
    <ds:schemaRef ds:uri="http://schemas.microsoft.com/office/2006/documentManagement/types"/>
    <ds:schemaRef ds:uri="http://purl.org/dc/elements/1.1/"/>
    <ds:schemaRef ds:uri="bc8ba18a-4a58-4ad2-bfc0-6516af8e7dc2"/>
    <ds:schemaRef ds:uri="http://purl.org/dc/terms/"/>
    <ds:schemaRef ds:uri="http://www.w3.org/XML/1998/namespace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fa937df2-abe2-4d38-b5f4-c228acba3827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06E6923A-C221-4753-B75B-BA213EEB7564}">
  <ds:schemaRefs>
    <ds:schemaRef ds:uri="bc8ba18a-4a58-4ad2-bfc0-6516af8e7dc2"/>
    <ds:schemaRef ds:uri="fa937df2-abe2-4d38-b5f4-c228acba3827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570928F0-D7CA-4732-B7F3-1F945720D0A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22829</TotalTime>
  <Words>224</Words>
  <Application>Microsoft Macintosh PowerPoint</Application>
  <PresentationFormat>Widescreen</PresentationFormat>
  <Paragraphs>57</Paragraphs>
  <Slides>10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8" baseType="lpstr">
      <vt:lpstr>Calibri Bold</vt:lpstr>
      <vt:lpstr>Calibri Regular</vt:lpstr>
      <vt:lpstr>TheSansMono M5</vt:lpstr>
      <vt:lpstr>Arial</vt:lpstr>
      <vt:lpstr>Calibri</vt:lpstr>
      <vt:lpstr>Calibri Light</vt:lpstr>
      <vt:lpstr>Wingdings</vt:lpstr>
      <vt:lpstr>Office Theme</vt:lpstr>
      <vt:lpstr>PowerPoint Presentation</vt:lpstr>
      <vt:lpstr>Progress towards objectives since OBJECTIVES_PERIOD_START</vt:lpstr>
      <vt:lpstr>Progress towards objectives per team since OBJECTIVES_PERIOD_START</vt:lpstr>
      <vt:lpstr>Progress towards objectives over time</vt:lpstr>
      <vt:lpstr>PowerPoint Presentation</vt:lpstr>
      <vt:lpstr>Progress towards objectives: Security</vt:lpstr>
      <vt:lpstr>Progress towards objectives: Open Source Health</vt:lpstr>
      <vt:lpstr>Progress towards objectives: Maintainability</vt:lpstr>
      <vt:lpstr>Progress towards objectives: Architecture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Daniel O'Brien</dc:creator>
  <cp:lastModifiedBy>Dennis Bijlsma</cp:lastModifiedBy>
  <cp:revision>194</cp:revision>
  <cp:lastPrinted>2020-07-02T15:41:27Z</cp:lastPrinted>
  <dcterms:created xsi:type="dcterms:W3CDTF">2024-01-03T15:04:34Z</dcterms:created>
  <dcterms:modified xsi:type="dcterms:W3CDTF">2025-08-06T13:51:29Z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0x010100398B4EB28540854BB4092730D7F67224</vt:lpwstr>
  </property>
  <property fmtid="{D5CDD505-2E9C-101B-9397-08002B2CF9AE}" pid="3" name="MediaServiceImageTags">
    <vt:lpwstr/>
  </property>
</Properties>
</file>