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100"/>
    <a:srgbClr val="E78E17"/>
    <a:srgbClr val="910813"/>
    <a:srgbClr val="CF4731"/>
    <a:srgbClr val="EBC937"/>
    <a:srgbClr val="DB4A3D"/>
    <a:srgbClr val="F0089F"/>
    <a:srgbClr val="1E354B"/>
    <a:srgbClr val="57C967"/>
    <a:srgbClr val="F9C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3"/>
    <p:restoredTop sz="96327"/>
  </p:normalViewPr>
  <p:slideViewPr>
    <p:cSldViewPr snapToGrid="0" snapToObjects="1" showGuides="1">
      <p:cViewPr varScale="1">
        <p:scale>
          <a:sx n="138" d="100"/>
          <a:sy n="138" d="100"/>
        </p:scale>
        <p:origin x="11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F23F-0AD1-0347-BF7F-1B20660C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50B659-F724-1B47-9AC0-0C9C91F9F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DUPLICATION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FB116C-E601-C24A-9C7F-0F52952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duplicates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917F-83E5-5E45-B28C-D0C1B781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030-EE41-F840-9218-1CBC036002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REFACTORING_CANDIDATES_TABLE_DUPLICATION">
            <a:extLst>
              <a:ext uri="{FF2B5EF4-FFF2-40B4-BE49-F238E27FC236}">
                <a16:creationId xmlns:a16="http://schemas.microsoft.com/office/drawing/2014/main" id="{6D18B547-BA3F-1046-9F1B-A8CA602D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11135"/>
              </p:ext>
            </p:extLst>
          </p:nvPr>
        </p:nvGraphicFramePr>
        <p:xfrm>
          <a:off x="514373" y="1366988"/>
          <a:ext cx="11231295" cy="5116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574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379155">
                  <a:extLst>
                    <a:ext uri="{9D8B030D-6E8A-4147-A177-3AD203B41FA5}">
                      <a16:colId xmlns:a16="http://schemas.microsoft.com/office/drawing/2014/main" val="2857446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Redundant LOC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Same file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Same component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Calibri Bold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0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Props1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22534</TotalTime>
  <Words>30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Bold</vt:lpstr>
      <vt:lpstr>Calibri Light</vt:lpstr>
      <vt:lpstr>Calibri Regular</vt:lpstr>
      <vt:lpstr>TheSansMono M5</vt:lpstr>
      <vt:lpstr>Wingdings</vt:lpstr>
      <vt:lpstr>Office Theme</vt:lpstr>
      <vt:lpstr>An overview of the longest duplicates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Floris van Leeuwen</cp:lastModifiedBy>
  <cp:revision>125</cp:revision>
  <cp:lastPrinted>2020-07-02T15:41:27Z</cp:lastPrinted>
  <dcterms:created xsi:type="dcterms:W3CDTF">2024-01-03T15:04:34Z</dcterms:created>
  <dcterms:modified xsi:type="dcterms:W3CDTF">2025-07-08T17:37:27Z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