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516" r:id="rId5"/>
    <p:sldId id="51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C100"/>
    <a:srgbClr val="E78E17"/>
    <a:srgbClr val="910813"/>
    <a:srgbClr val="CF4731"/>
    <a:srgbClr val="EBC937"/>
    <a:srgbClr val="DB4A3D"/>
    <a:srgbClr val="F0089F"/>
    <a:srgbClr val="1E354B"/>
    <a:srgbClr val="57C967"/>
    <a:srgbClr val="F9C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72"/>
    <p:restoredTop sz="96327"/>
  </p:normalViewPr>
  <p:slideViewPr>
    <p:cSldViewPr snapToGrid="0" snapToObjects="1" showGuides="1">
      <p:cViewPr varScale="1">
        <p:scale>
          <a:sx n="132" d="100"/>
          <a:sy n="132" d="100"/>
        </p:scale>
        <p:origin x="-13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F23F-0AD1-0347-BF7F-1B20660C7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50B659-F724-1B47-9AC0-0C9C91F9FE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DUPLICATION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FB116C-E601-C24A-9C7F-0F529523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duplicates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A917F-83E5-5E45-B28C-D0C1B7814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B1030-EE41-F840-9218-1CBC0360023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REFACTORING_CANDIDATES_TABLE_DUPLICATION">
            <a:extLst>
              <a:ext uri="{FF2B5EF4-FFF2-40B4-BE49-F238E27FC236}">
                <a16:creationId xmlns:a16="http://schemas.microsoft.com/office/drawing/2014/main" id="{6D18B547-BA3F-1046-9F1B-A8CA602DA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544800"/>
              </p:ext>
            </p:extLst>
          </p:nvPr>
        </p:nvGraphicFramePr>
        <p:xfrm>
          <a:off x="514373" y="1366988"/>
          <a:ext cx="11231294" cy="4933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700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0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988">
                  <a:extLst>
                    <a:ext uri="{9D8B030D-6E8A-4147-A177-3AD203B41FA5}">
                      <a16:colId xmlns:a16="http://schemas.microsoft.com/office/drawing/2014/main" val="2857446439"/>
                    </a:ext>
                  </a:extLst>
                </a:gridCol>
              </a:tblGrid>
              <a:tr h="30582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Description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Redundant LOC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C10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Level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 anchor="b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3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Calibri Bold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  <a:ea typeface="+mn-ea"/>
                          <a:cs typeface="+mn-cs"/>
                        </a:rPr>
                        <a:t>Example Style</a:t>
                      </a: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  <a:tr h="279736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kern="1200" dirty="0">
                        <a:solidFill>
                          <a:schemeClr val="tx2"/>
                        </a:solidFill>
                        <a:effectLst/>
                        <a:latin typeface="Calibri Bold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endParaRPr lang="en-US" sz="1200" b="0" i="0" u="none" strike="noStrike" kern="1200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  <a:ea typeface="+mn-ea"/>
                        <a:cs typeface="+mn-cs"/>
                      </a:endParaRPr>
                    </a:p>
                  </a:txBody>
                  <a:tcPr marL="108000" marR="108000" marT="72000" marB="72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9700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02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E241-59C2-6F55-4707-FD2CC82A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397773-E61A-9D94-159E-FE176D511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70E2EE-7B25-5041-16B6-A6265C553E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Refactoring Candidates – Unit Size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6AFEFE-FA0F-CDBD-40F1-A3FF9921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the longest units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392F-4A8E-477A-00F5-76B320743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Confidential</a:t>
            </a:r>
          </a:p>
        </p:txBody>
      </p:sp>
      <p:graphicFrame>
        <p:nvGraphicFramePr>
          <p:cNvPr id="4" name="REFACTORING_CANDIDATES_TABLE_UNIT_SIZE">
            <a:extLst>
              <a:ext uri="{FF2B5EF4-FFF2-40B4-BE49-F238E27FC236}">
                <a16:creationId xmlns:a16="http://schemas.microsoft.com/office/drawing/2014/main" id="{6526472F-557C-F0F9-9AC9-DA0F1F07D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341822"/>
              </p:ext>
            </p:extLst>
          </p:nvPr>
        </p:nvGraphicFramePr>
        <p:xfrm>
          <a:off x="514373" y="1366988"/>
          <a:ext cx="11232250" cy="478968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60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0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1311564">
                  <a:extLst>
                    <a:ext uri="{9D8B030D-6E8A-4147-A177-3AD203B41FA5}">
                      <a16:colId xmlns:a16="http://schemas.microsoft.com/office/drawing/2014/main" val="4263492041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25090921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name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>
                          <a:solidFill>
                            <a:schemeClr val="bg1"/>
                          </a:solidFill>
                          <a:latin typeface="+mn-lt"/>
                        </a:rPr>
                        <a:t>Unit LOC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noProof="0" dirty="0" err="1">
                          <a:solidFill>
                            <a:schemeClr val="bg1"/>
                          </a:solidFill>
                          <a:latin typeface="+mn-lt"/>
                        </a:rPr>
                        <a:t>McCabe</a:t>
                      </a:r>
                      <a:endParaRPr lang="nl-NL" sz="1400" b="1" i="0" noProof="0" dirty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Parameters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Component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NL" sz="1400" b="1" i="0" noProof="0" dirty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Technology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Example style</a:t>
                      </a: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chemeClr val="tx1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alibri Regular"/>
                        </a:rPr>
                        <a:t>Example style</a:t>
                      </a: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900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795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267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910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763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63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404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Calibri Regular"/>
                      </a:endParaRPr>
                    </a:p>
                  </a:txBody>
                  <a:tcPr marL="108000" marR="108000" marT="72000" marB="72000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5B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>
                            <a:lumMod val="60000"/>
                            <a:lumOff val="40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marL="108000" marR="108000" marT="72000" marB="72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6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7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22540</TotalTime>
  <Words>54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Bold</vt:lpstr>
      <vt:lpstr>Calibri Light</vt:lpstr>
      <vt:lpstr>Calibri Regular</vt:lpstr>
      <vt:lpstr>TheSansMono M5</vt:lpstr>
      <vt:lpstr>Wingdings</vt:lpstr>
      <vt:lpstr>Office Theme</vt:lpstr>
      <vt:lpstr>An overview of the longest duplicates</vt:lpstr>
      <vt:lpstr>An overview of the longest units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Floris van Leeuwen</cp:lastModifiedBy>
  <cp:revision>134</cp:revision>
  <cp:lastPrinted>2020-07-02T15:41:27Z</cp:lastPrinted>
  <dcterms:created xsi:type="dcterms:W3CDTF">2024-01-03T15:04:34Z</dcterms:created>
  <dcterms:modified xsi:type="dcterms:W3CDTF">2025-07-16T15:35:02Z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