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516" r:id="rId5"/>
    <p:sldId id="517" r:id="rId6"/>
    <p:sldId id="519" r:id="rId7"/>
    <p:sldId id="518" r:id="rId8"/>
    <p:sldId id="520" r:id="rId9"/>
    <p:sldId id="5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4B"/>
    <a:srgbClr val="FFFFFF"/>
    <a:srgbClr val="FEF5BA"/>
    <a:srgbClr val="DFC100"/>
    <a:srgbClr val="E78E17"/>
    <a:srgbClr val="910813"/>
    <a:srgbClr val="CF4731"/>
    <a:srgbClr val="EBC937"/>
    <a:srgbClr val="DB4A3D"/>
    <a:srgbClr val="F00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2"/>
    <p:restoredTop sz="96327"/>
  </p:normalViewPr>
  <p:slideViewPr>
    <p:cSldViewPr snapToGrid="0" snapToObjects="1" showGuides="1">
      <p:cViewPr varScale="1">
        <p:scale>
          <a:sx n="88" d="100"/>
          <a:sy n="88" d="100"/>
        </p:scale>
        <p:origin x="200" y="2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8741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E241-59C2-6F55-4707-FD2CC82A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7773-E61A-9D94-159E-FE176D5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70E2EE-7B25-5041-16B6-A6265C553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Size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FEFE-FA0F-CDBD-40F1-A3FF9921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392F-4A8E-477A-00F5-76B32074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SIZE">
            <a:extLst>
              <a:ext uri="{FF2B5EF4-FFF2-40B4-BE49-F238E27FC236}">
                <a16:creationId xmlns:a16="http://schemas.microsoft.com/office/drawing/2014/main" id="{6526472F-557C-F0F9-9AC9-DA0F1F07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43359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7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C50C-D5AC-B980-57E1-AB9740C2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47716-66EC-A5D9-AE7C-3AF047ABA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D58E3A-84C6-E394-9DB2-843E3C2B4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COMPLEXITY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B683A4-1422-9996-73B9-EDF74B14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most complex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24E3-806B-1789-735C-FD0762CE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COMPLEXITY">
            <a:extLst>
              <a:ext uri="{FF2B5EF4-FFF2-40B4-BE49-F238E27FC236}">
                <a16:creationId xmlns:a16="http://schemas.microsoft.com/office/drawing/2014/main" id="{B2AD6F83-29C1-E9BE-13AF-24963E39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51483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7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5DF8-42C2-D9A0-C581-926F8885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84C2E-E259-D449-D3FC-4501B83D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E8F9D-227D-DE48-28FD-49E58F9EE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INTERFACING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6CF5EF-9D37-AF0B-8482-89079D5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units with the largest interfaces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2457-37D9-7B56-B0F1-9C62576D5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INTERFACING">
            <a:extLst>
              <a:ext uri="{FF2B5EF4-FFF2-40B4-BE49-F238E27FC236}">
                <a16:creationId xmlns:a16="http://schemas.microsoft.com/office/drawing/2014/main" id="{886DDEFD-B6CA-D10A-3710-9F71507B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90946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2D5C-3E5F-6B9D-908E-50F0A86A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D10E3-5A1E-EB42-A8DD-8C3EA6AF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401406-73FA-D043-F4F9-83583AFBB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Module COUPLING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B4BED9-C15D-5B49-DC19-82A8E73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modules with the highest coupling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46FC-EA60-CE91-78AD-F3291674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MODULE_COUPLING">
            <a:extLst>
              <a:ext uri="{FF2B5EF4-FFF2-40B4-BE49-F238E27FC236}">
                <a16:creationId xmlns:a16="http://schemas.microsoft.com/office/drawing/2014/main" id="{08CD0C1C-FF15-4288-5694-0C8CA50F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51971"/>
              </p:ext>
            </p:extLst>
          </p:nvPr>
        </p:nvGraphicFramePr>
        <p:xfrm>
          <a:off x="514373" y="1366988"/>
          <a:ext cx="11231293" cy="4789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3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08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766924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405383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Fan-in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0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261DE-516A-2C47-C290-CC53EE2E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25075-AF88-4ABD-0816-000FE85C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BA0A77-753D-20DB-3D53-A7D106A78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COMPONENT ENTANGLEMENT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2569B-8BFD-D308-A55E-04765D4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outline of component entanglement related 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554A-888F-C192-ED2E-3071DD75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COMPONENT_ENTANGLEMENT">
            <a:extLst>
              <a:ext uri="{FF2B5EF4-FFF2-40B4-BE49-F238E27FC236}">
                <a16:creationId xmlns:a16="http://schemas.microsoft.com/office/drawing/2014/main" id="{9838512D-A010-DDD6-1567-37B565CF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9789"/>
              </p:ext>
            </p:extLst>
          </p:nvPr>
        </p:nvGraphicFramePr>
        <p:xfrm>
          <a:off x="514373" y="1351494"/>
          <a:ext cx="11231294" cy="460680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966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Weight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6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22556</TotalTime>
  <Words>177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  <vt:lpstr>An overview of the longest units</vt:lpstr>
      <vt:lpstr>An overview of the most complex units</vt:lpstr>
      <vt:lpstr>An overview of the units with the largest interfaces</vt:lpstr>
      <vt:lpstr>An overview of the modules with the highest coupling</vt:lpstr>
      <vt:lpstr>An outline of component entanglement related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160</cp:revision>
  <cp:lastPrinted>2020-07-02T15:41:27Z</cp:lastPrinted>
  <dcterms:created xsi:type="dcterms:W3CDTF">2024-01-03T15:04:34Z</dcterms:created>
  <dcterms:modified xsi:type="dcterms:W3CDTF">2025-07-16T17:36:18Z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