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100"/>
    <a:srgbClr val="E78E17"/>
    <a:srgbClr val="910813"/>
    <a:srgbClr val="CF4731"/>
    <a:srgbClr val="EBC937"/>
    <a:srgbClr val="DB4A3D"/>
    <a:srgbClr val="F0089F"/>
    <a:srgbClr val="1E354B"/>
    <a:srgbClr val="57C967"/>
    <a:srgbClr val="F9C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73"/>
    <p:restoredTop sz="96327"/>
  </p:normalViewPr>
  <p:slideViewPr>
    <p:cSldViewPr snapToGrid="0" snapToObjects="1" showGuides="1">
      <p:cViewPr varScale="1">
        <p:scale>
          <a:sx n="138" d="100"/>
          <a:sy n="138" d="100"/>
        </p:scale>
        <p:origin x="11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033968"/>
              </p:ext>
            </p:extLst>
          </p:nvPr>
        </p:nvGraphicFramePr>
        <p:xfrm>
          <a:off x="514373" y="1366988"/>
          <a:ext cx="11231295" cy="5116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5747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0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322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379155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25094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Same file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Same component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6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Style change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295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22534</TotalTime>
  <Words>32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128</cp:revision>
  <cp:lastPrinted>2020-07-02T15:41:27Z</cp:lastPrinted>
  <dcterms:created xsi:type="dcterms:W3CDTF">2024-01-03T15:04:34Z</dcterms:created>
  <dcterms:modified xsi:type="dcterms:W3CDTF">2025-07-16T14:46:36Z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