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8404800" cy="32918400"/>
  <p:notesSz cx="7010400" cy="9296400"/>
  <p:defaultTextStyle>
    <a:defPPr>
      <a:defRPr lang="en-US"/>
    </a:defPPr>
    <a:lvl1pPr marL="0" algn="l" defTabSz="1251265" rtl="0" eaLnBrk="1" latinLnBrk="0" hangingPunct="1">
      <a:defRPr sz="2463" kern="1200">
        <a:solidFill>
          <a:schemeClr val="tx1"/>
        </a:solidFill>
        <a:latin typeface="+mn-lt"/>
        <a:ea typeface="+mn-ea"/>
        <a:cs typeface="+mn-cs"/>
      </a:defRPr>
    </a:lvl1pPr>
    <a:lvl2pPr marL="625632" algn="l" defTabSz="1251265" rtl="0" eaLnBrk="1" latinLnBrk="0" hangingPunct="1">
      <a:defRPr sz="2463" kern="1200">
        <a:solidFill>
          <a:schemeClr val="tx1"/>
        </a:solidFill>
        <a:latin typeface="+mn-lt"/>
        <a:ea typeface="+mn-ea"/>
        <a:cs typeface="+mn-cs"/>
      </a:defRPr>
    </a:lvl2pPr>
    <a:lvl3pPr marL="1251265" algn="l" defTabSz="1251265" rtl="0" eaLnBrk="1" latinLnBrk="0" hangingPunct="1">
      <a:defRPr sz="2463" kern="1200">
        <a:solidFill>
          <a:schemeClr val="tx1"/>
        </a:solidFill>
        <a:latin typeface="+mn-lt"/>
        <a:ea typeface="+mn-ea"/>
        <a:cs typeface="+mn-cs"/>
      </a:defRPr>
    </a:lvl3pPr>
    <a:lvl4pPr marL="1876897" algn="l" defTabSz="1251265" rtl="0" eaLnBrk="1" latinLnBrk="0" hangingPunct="1">
      <a:defRPr sz="2463" kern="1200">
        <a:solidFill>
          <a:schemeClr val="tx1"/>
        </a:solidFill>
        <a:latin typeface="+mn-lt"/>
        <a:ea typeface="+mn-ea"/>
        <a:cs typeface="+mn-cs"/>
      </a:defRPr>
    </a:lvl4pPr>
    <a:lvl5pPr marL="2502530" algn="l" defTabSz="1251265" rtl="0" eaLnBrk="1" latinLnBrk="0" hangingPunct="1">
      <a:defRPr sz="2463" kern="1200">
        <a:solidFill>
          <a:schemeClr val="tx1"/>
        </a:solidFill>
        <a:latin typeface="+mn-lt"/>
        <a:ea typeface="+mn-ea"/>
        <a:cs typeface="+mn-cs"/>
      </a:defRPr>
    </a:lvl5pPr>
    <a:lvl6pPr marL="3128162" algn="l" defTabSz="1251265" rtl="0" eaLnBrk="1" latinLnBrk="0" hangingPunct="1">
      <a:defRPr sz="2463" kern="1200">
        <a:solidFill>
          <a:schemeClr val="tx1"/>
        </a:solidFill>
        <a:latin typeface="+mn-lt"/>
        <a:ea typeface="+mn-ea"/>
        <a:cs typeface="+mn-cs"/>
      </a:defRPr>
    </a:lvl6pPr>
    <a:lvl7pPr marL="3753795" algn="l" defTabSz="1251265" rtl="0" eaLnBrk="1" latinLnBrk="0" hangingPunct="1">
      <a:defRPr sz="2463" kern="1200">
        <a:solidFill>
          <a:schemeClr val="tx1"/>
        </a:solidFill>
        <a:latin typeface="+mn-lt"/>
        <a:ea typeface="+mn-ea"/>
        <a:cs typeface="+mn-cs"/>
      </a:defRPr>
    </a:lvl7pPr>
    <a:lvl8pPr marL="4379427" algn="l" defTabSz="1251265" rtl="0" eaLnBrk="1" latinLnBrk="0" hangingPunct="1">
      <a:defRPr sz="2463" kern="1200">
        <a:solidFill>
          <a:schemeClr val="tx1"/>
        </a:solidFill>
        <a:latin typeface="+mn-lt"/>
        <a:ea typeface="+mn-ea"/>
        <a:cs typeface="+mn-cs"/>
      </a:defRPr>
    </a:lvl8pPr>
    <a:lvl9pPr marL="5005060" algn="l" defTabSz="1251265" rtl="0" eaLnBrk="1" latinLnBrk="0" hangingPunct="1">
      <a:defRPr sz="246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DDED"/>
    <a:srgbClr val="FAF6C2"/>
    <a:srgbClr val="ECF2A0"/>
    <a:srgbClr val="EBE5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590" autoAdjust="0"/>
    <p:restoredTop sz="94660"/>
  </p:normalViewPr>
  <p:slideViewPr>
    <p:cSldViewPr snapToGrid="0">
      <p:cViewPr>
        <p:scale>
          <a:sx n="33" d="100"/>
          <a:sy n="33" d="100"/>
        </p:scale>
        <p:origin x="612"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PlaceHolder 1"/>
          <p:cNvSpPr>
            <a:spLocks noGrp="1"/>
          </p:cNvSpPr>
          <p:nvPr>
            <p:ph type="body"/>
          </p:nvPr>
        </p:nvSpPr>
        <p:spPr>
          <a:xfrm>
            <a:off x="701040" y="4415624"/>
            <a:ext cx="5607995" cy="4183047"/>
          </a:xfrm>
          <a:prstGeom prst="rect">
            <a:avLst/>
          </a:prstGeom>
        </p:spPr>
        <p:txBody>
          <a:bodyPr lIns="0" tIns="0" rIns="0" bIns="0"/>
          <a:lstStyle/>
          <a:p>
            <a:r>
              <a:rPr lang="en-US" sz="1800" b="0" strike="noStrike" spc="-1">
                <a:latin typeface="Arial"/>
              </a:rPr>
              <a:t>Click to edit the notes format</a:t>
            </a:r>
          </a:p>
        </p:txBody>
      </p:sp>
      <p:sp>
        <p:nvSpPr>
          <p:cNvPr id="42" name="PlaceHolder 2"/>
          <p:cNvSpPr>
            <a:spLocks noGrp="1"/>
          </p:cNvSpPr>
          <p:nvPr>
            <p:ph type="hdr"/>
          </p:nvPr>
        </p:nvSpPr>
        <p:spPr>
          <a:xfrm>
            <a:off x="0" y="0"/>
            <a:ext cx="3042169" cy="464487"/>
          </a:xfrm>
          <a:prstGeom prst="rect">
            <a:avLst/>
          </a:prstGeom>
        </p:spPr>
        <p:txBody>
          <a:bodyPr lIns="0" tIns="0" rIns="0" bIns="0"/>
          <a:lstStyle/>
          <a:p>
            <a:r>
              <a:rPr lang="en-US" sz="1300" b="0" strike="noStrike" spc="-1">
                <a:latin typeface="Times New Roman"/>
              </a:rPr>
              <a:t>&lt;header&gt;</a:t>
            </a:r>
          </a:p>
        </p:txBody>
      </p:sp>
      <p:sp>
        <p:nvSpPr>
          <p:cNvPr id="43" name="PlaceHolder 3"/>
          <p:cNvSpPr>
            <a:spLocks noGrp="1"/>
          </p:cNvSpPr>
          <p:nvPr>
            <p:ph type="dt"/>
          </p:nvPr>
        </p:nvSpPr>
        <p:spPr>
          <a:xfrm>
            <a:off x="3967906" y="0"/>
            <a:ext cx="3042169" cy="464487"/>
          </a:xfrm>
          <a:prstGeom prst="rect">
            <a:avLst/>
          </a:prstGeom>
        </p:spPr>
        <p:txBody>
          <a:bodyPr lIns="0" tIns="0" rIns="0" bIns="0"/>
          <a:lstStyle/>
          <a:p>
            <a:pPr algn="r"/>
            <a:r>
              <a:rPr lang="en-US" sz="1300" b="0" strike="noStrike" spc="-1">
                <a:latin typeface="Times New Roman"/>
              </a:rPr>
              <a:t>&lt;date/time&gt;</a:t>
            </a:r>
          </a:p>
        </p:txBody>
      </p:sp>
      <p:sp>
        <p:nvSpPr>
          <p:cNvPr id="44" name="PlaceHolder 4"/>
          <p:cNvSpPr>
            <a:spLocks noGrp="1"/>
          </p:cNvSpPr>
          <p:nvPr>
            <p:ph type="ftr"/>
          </p:nvPr>
        </p:nvSpPr>
        <p:spPr>
          <a:xfrm>
            <a:off x="0" y="8831580"/>
            <a:ext cx="3042169" cy="464487"/>
          </a:xfrm>
          <a:prstGeom prst="rect">
            <a:avLst/>
          </a:prstGeom>
        </p:spPr>
        <p:txBody>
          <a:bodyPr lIns="0" tIns="0" rIns="0" bIns="0" anchor="b"/>
          <a:lstStyle/>
          <a:p>
            <a:r>
              <a:rPr lang="en-US" sz="1300" b="0" strike="noStrike" spc="-1">
                <a:latin typeface="Times New Roman"/>
              </a:rPr>
              <a:t>&lt;footer&gt;</a:t>
            </a:r>
          </a:p>
        </p:txBody>
      </p:sp>
      <p:sp>
        <p:nvSpPr>
          <p:cNvPr id="45" name="PlaceHolder 5"/>
          <p:cNvSpPr>
            <a:spLocks noGrp="1"/>
          </p:cNvSpPr>
          <p:nvPr>
            <p:ph type="sldNum"/>
          </p:nvPr>
        </p:nvSpPr>
        <p:spPr>
          <a:xfrm>
            <a:off x="3967906" y="8831580"/>
            <a:ext cx="3042169" cy="464487"/>
          </a:xfrm>
          <a:prstGeom prst="rect">
            <a:avLst/>
          </a:prstGeom>
        </p:spPr>
        <p:txBody>
          <a:bodyPr lIns="0" tIns="0" rIns="0" bIns="0" anchor="b"/>
          <a:lstStyle/>
          <a:p>
            <a:pPr algn="r"/>
            <a:fld id="{13B834E6-C1B8-4DD2-98B4-5B7947EA1EC0}" type="slidenum">
              <a:rPr lang="en-US" sz="1300" b="0" strike="noStrike" spc="-1">
                <a:latin typeface="Times New Roman"/>
              </a:rPr>
              <a:t>‹#›</a:t>
            </a:fld>
            <a:endParaRPr lang="en-US" sz="1300" b="0" strike="noStrike" spc="-1">
              <a:latin typeface="Times New Roman"/>
            </a:endParaRPr>
          </a:p>
        </p:txBody>
      </p:sp>
    </p:spTree>
    <p:extLst>
      <p:ext uri="{BB962C8B-B14F-4D97-AF65-F5344CB8AC3E}">
        <p14:creationId xmlns:p14="http://schemas.microsoft.com/office/powerpoint/2010/main" val="1627010571"/>
      </p:ext>
    </p:extLst>
  </p:cSld>
  <p:clrMap bg1="lt1" tx1="dk1" bg2="lt2" tx2="dk2" accent1="accent1" accent2="accent2" accent3="accent3" accent4="accent4" accent5="accent5" accent6="accent6" hlink="hlink" folHlink="folHlink"/>
  <p:notesStyle>
    <a:lvl1pPr marL="0" algn="l" defTabSz="1251265" rtl="0" eaLnBrk="1" latinLnBrk="0" hangingPunct="1">
      <a:defRPr sz="1642" kern="1200">
        <a:solidFill>
          <a:schemeClr val="tx1"/>
        </a:solidFill>
        <a:latin typeface="+mn-lt"/>
        <a:ea typeface="+mn-ea"/>
        <a:cs typeface="+mn-cs"/>
      </a:defRPr>
    </a:lvl1pPr>
    <a:lvl2pPr marL="625632" algn="l" defTabSz="1251265" rtl="0" eaLnBrk="1" latinLnBrk="0" hangingPunct="1">
      <a:defRPr sz="1642" kern="1200">
        <a:solidFill>
          <a:schemeClr val="tx1"/>
        </a:solidFill>
        <a:latin typeface="+mn-lt"/>
        <a:ea typeface="+mn-ea"/>
        <a:cs typeface="+mn-cs"/>
      </a:defRPr>
    </a:lvl2pPr>
    <a:lvl3pPr marL="1251265" algn="l" defTabSz="1251265" rtl="0" eaLnBrk="1" latinLnBrk="0" hangingPunct="1">
      <a:defRPr sz="1642" kern="1200">
        <a:solidFill>
          <a:schemeClr val="tx1"/>
        </a:solidFill>
        <a:latin typeface="+mn-lt"/>
        <a:ea typeface="+mn-ea"/>
        <a:cs typeface="+mn-cs"/>
      </a:defRPr>
    </a:lvl3pPr>
    <a:lvl4pPr marL="1876897" algn="l" defTabSz="1251265" rtl="0" eaLnBrk="1" latinLnBrk="0" hangingPunct="1">
      <a:defRPr sz="1642" kern="1200">
        <a:solidFill>
          <a:schemeClr val="tx1"/>
        </a:solidFill>
        <a:latin typeface="+mn-lt"/>
        <a:ea typeface="+mn-ea"/>
        <a:cs typeface="+mn-cs"/>
      </a:defRPr>
    </a:lvl4pPr>
    <a:lvl5pPr marL="2502530" algn="l" defTabSz="1251265" rtl="0" eaLnBrk="1" latinLnBrk="0" hangingPunct="1">
      <a:defRPr sz="1642" kern="1200">
        <a:solidFill>
          <a:schemeClr val="tx1"/>
        </a:solidFill>
        <a:latin typeface="+mn-lt"/>
        <a:ea typeface="+mn-ea"/>
        <a:cs typeface="+mn-cs"/>
      </a:defRPr>
    </a:lvl5pPr>
    <a:lvl6pPr marL="3128162" algn="l" defTabSz="1251265" rtl="0" eaLnBrk="1" latinLnBrk="0" hangingPunct="1">
      <a:defRPr sz="1642" kern="1200">
        <a:solidFill>
          <a:schemeClr val="tx1"/>
        </a:solidFill>
        <a:latin typeface="+mn-lt"/>
        <a:ea typeface="+mn-ea"/>
        <a:cs typeface="+mn-cs"/>
      </a:defRPr>
    </a:lvl6pPr>
    <a:lvl7pPr marL="3753795" algn="l" defTabSz="1251265" rtl="0" eaLnBrk="1" latinLnBrk="0" hangingPunct="1">
      <a:defRPr sz="1642" kern="1200">
        <a:solidFill>
          <a:schemeClr val="tx1"/>
        </a:solidFill>
        <a:latin typeface="+mn-lt"/>
        <a:ea typeface="+mn-ea"/>
        <a:cs typeface="+mn-cs"/>
      </a:defRPr>
    </a:lvl7pPr>
    <a:lvl8pPr marL="4379427" algn="l" defTabSz="1251265" rtl="0" eaLnBrk="1" latinLnBrk="0" hangingPunct="1">
      <a:defRPr sz="1642" kern="1200">
        <a:solidFill>
          <a:schemeClr val="tx1"/>
        </a:solidFill>
        <a:latin typeface="+mn-lt"/>
        <a:ea typeface="+mn-ea"/>
        <a:cs typeface="+mn-cs"/>
      </a:defRPr>
    </a:lvl8pPr>
    <a:lvl9pPr marL="5005060" algn="l" defTabSz="1251265" rtl="0" eaLnBrk="1" latinLnBrk="0" hangingPunct="1">
      <a:defRPr sz="164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3967906" y="8831580"/>
            <a:ext cx="3041845" cy="464155"/>
          </a:xfrm>
          <a:prstGeom prst="rect">
            <a:avLst/>
          </a:prstGeom>
          <a:noFill/>
          <a:ln>
            <a:noFill/>
          </a:ln>
        </p:spPr>
        <p:txBody>
          <a:bodyPr lIns="0" tIns="0" rIns="0" bIns="0" anchor="b"/>
          <a:lstStyle/>
          <a:p>
            <a:pPr algn="r">
              <a:lnSpc>
                <a:spcPct val="100000"/>
              </a:lnSpc>
            </a:pPr>
            <a:fld id="{359E480D-0941-4E4B-BD05-C701AAA85DFE}" type="slidenum">
              <a:rPr lang="en-US" sz="1300" spc="-1">
                <a:latin typeface="Times New Roman"/>
                <a:ea typeface="Segoe UI"/>
              </a:rPr>
              <a:t>1</a:t>
            </a:fld>
            <a:endParaRPr lang="en-US" sz="1300" spc="-1">
              <a:latin typeface="Times New Roman"/>
            </a:endParaRPr>
          </a:p>
        </p:txBody>
      </p:sp>
      <p:sp>
        <p:nvSpPr>
          <p:cNvPr id="70" name="PlaceHolder 2"/>
          <p:cNvSpPr>
            <a:spLocks noGrp="1"/>
          </p:cNvSpPr>
          <p:nvPr>
            <p:ph type="body"/>
          </p:nvPr>
        </p:nvSpPr>
        <p:spPr>
          <a:xfrm>
            <a:off x="701040" y="4415624"/>
            <a:ext cx="5607671" cy="4183380"/>
          </a:xfrm>
          <a:prstGeom prst="rect">
            <a:avLst/>
          </a:prstGeom>
        </p:spPr>
        <p:txBody>
          <a:bodyPr lIns="0" tIns="0" rIns="0" bIns="0"/>
          <a:lstStyle/>
          <a:p>
            <a:endParaRPr lang="en-US" sz="1800" spc="-1" dirty="0">
              <a:latin typeface="Arial"/>
            </a:endParaRPr>
          </a:p>
        </p:txBody>
      </p:sp>
    </p:spTree>
    <p:extLst>
      <p:ext uri="{BB962C8B-B14F-4D97-AF65-F5344CB8AC3E}">
        <p14:creationId xmlns:p14="http://schemas.microsoft.com/office/powerpoint/2010/main" val="271256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920240" y="1313280"/>
            <a:ext cx="34563816" cy="5496480"/>
          </a:xfrm>
          <a:prstGeom prst="rect">
            <a:avLst/>
          </a:prstGeom>
        </p:spPr>
        <p:txBody>
          <a:bodyPr lIns="0" tIns="0" rIns="0" bIns="0" anchor="ctr"/>
          <a:lstStyle/>
          <a:p>
            <a:endParaRPr lang="en-US" sz="2400" b="0" strike="noStrike" spc="-1">
              <a:solidFill>
                <a:srgbClr val="000000"/>
              </a:solidFill>
              <a:latin typeface="Calibri"/>
            </a:endParaRPr>
          </a:p>
        </p:txBody>
      </p:sp>
      <p:sp>
        <p:nvSpPr>
          <p:cNvPr id="27" name="PlaceHolder 2"/>
          <p:cNvSpPr>
            <a:spLocks noGrp="1"/>
          </p:cNvSpPr>
          <p:nvPr>
            <p:ph type="body"/>
          </p:nvPr>
        </p:nvSpPr>
        <p:spPr>
          <a:xfrm>
            <a:off x="1920240" y="7702560"/>
            <a:ext cx="34563816" cy="9106560"/>
          </a:xfrm>
          <a:prstGeom prst="rect">
            <a:avLst/>
          </a:prstGeom>
        </p:spPr>
        <p:txBody>
          <a:bodyPr lIns="0" tIns="0" rIns="0" bIns="0">
            <a:normAutofit/>
          </a:bodyPr>
          <a:lstStyle/>
          <a:p>
            <a:endParaRPr lang="en-US" sz="13920" b="0" strike="noStrike" spc="-1">
              <a:latin typeface="Arial"/>
            </a:endParaRPr>
          </a:p>
        </p:txBody>
      </p:sp>
      <p:sp>
        <p:nvSpPr>
          <p:cNvPr id="28" name="PlaceHolder 3"/>
          <p:cNvSpPr>
            <a:spLocks noGrp="1"/>
          </p:cNvSpPr>
          <p:nvPr>
            <p:ph type="body"/>
          </p:nvPr>
        </p:nvSpPr>
        <p:spPr>
          <a:xfrm>
            <a:off x="1920240" y="17674560"/>
            <a:ext cx="34563816" cy="9106560"/>
          </a:xfrm>
          <a:prstGeom prst="rect">
            <a:avLst/>
          </a:prstGeom>
        </p:spPr>
        <p:txBody>
          <a:bodyPr lIns="0" tIns="0" rIns="0" bIns="0">
            <a:normAutofit/>
          </a:bodyPr>
          <a:lstStyle/>
          <a:p>
            <a:endParaRPr lang="en-US" sz="1392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920240" y="1313280"/>
            <a:ext cx="34563816" cy="5496480"/>
          </a:xfrm>
          <a:prstGeom prst="rect">
            <a:avLst/>
          </a:prstGeom>
        </p:spPr>
        <p:txBody>
          <a:bodyPr lIns="0" tIns="0" rIns="0" bIns="0" anchor="ctr"/>
          <a:lstStyle/>
          <a:p>
            <a:endParaRPr lang="en-US" sz="2400" b="0" strike="noStrike" spc="-1">
              <a:solidFill>
                <a:srgbClr val="000000"/>
              </a:solidFill>
              <a:latin typeface="Calibri"/>
            </a:endParaRPr>
          </a:p>
        </p:txBody>
      </p:sp>
      <p:sp>
        <p:nvSpPr>
          <p:cNvPr id="30" name="PlaceHolder 2"/>
          <p:cNvSpPr>
            <a:spLocks noGrp="1"/>
          </p:cNvSpPr>
          <p:nvPr>
            <p:ph type="body"/>
          </p:nvPr>
        </p:nvSpPr>
        <p:spPr>
          <a:xfrm>
            <a:off x="1920240" y="7702560"/>
            <a:ext cx="16866864" cy="9106560"/>
          </a:xfrm>
          <a:prstGeom prst="rect">
            <a:avLst/>
          </a:prstGeom>
        </p:spPr>
        <p:txBody>
          <a:bodyPr lIns="0" tIns="0" rIns="0" bIns="0">
            <a:normAutofit/>
          </a:bodyPr>
          <a:lstStyle/>
          <a:p>
            <a:endParaRPr lang="en-US" sz="13920" b="0" strike="noStrike" spc="-1">
              <a:latin typeface="Arial"/>
            </a:endParaRPr>
          </a:p>
        </p:txBody>
      </p:sp>
      <p:sp>
        <p:nvSpPr>
          <p:cNvPr id="31" name="PlaceHolder 3"/>
          <p:cNvSpPr>
            <a:spLocks noGrp="1"/>
          </p:cNvSpPr>
          <p:nvPr>
            <p:ph type="body"/>
          </p:nvPr>
        </p:nvSpPr>
        <p:spPr>
          <a:xfrm>
            <a:off x="19630800" y="7702560"/>
            <a:ext cx="16866864" cy="9106560"/>
          </a:xfrm>
          <a:prstGeom prst="rect">
            <a:avLst/>
          </a:prstGeom>
        </p:spPr>
        <p:txBody>
          <a:bodyPr lIns="0" tIns="0" rIns="0" bIns="0">
            <a:normAutofit/>
          </a:bodyPr>
          <a:lstStyle/>
          <a:p>
            <a:endParaRPr lang="en-US" sz="13920" b="0" strike="noStrike" spc="-1">
              <a:latin typeface="Arial"/>
            </a:endParaRPr>
          </a:p>
        </p:txBody>
      </p:sp>
      <p:sp>
        <p:nvSpPr>
          <p:cNvPr id="32" name="PlaceHolder 4"/>
          <p:cNvSpPr>
            <a:spLocks noGrp="1"/>
          </p:cNvSpPr>
          <p:nvPr>
            <p:ph type="body"/>
          </p:nvPr>
        </p:nvSpPr>
        <p:spPr>
          <a:xfrm>
            <a:off x="19630800" y="17674560"/>
            <a:ext cx="16866864" cy="9106560"/>
          </a:xfrm>
          <a:prstGeom prst="rect">
            <a:avLst/>
          </a:prstGeom>
        </p:spPr>
        <p:txBody>
          <a:bodyPr lIns="0" tIns="0" rIns="0" bIns="0">
            <a:normAutofit/>
          </a:bodyPr>
          <a:lstStyle/>
          <a:p>
            <a:endParaRPr lang="en-US" sz="13920" b="0" strike="noStrike" spc="-1">
              <a:latin typeface="Arial"/>
            </a:endParaRPr>
          </a:p>
        </p:txBody>
      </p:sp>
      <p:sp>
        <p:nvSpPr>
          <p:cNvPr id="33" name="PlaceHolder 5"/>
          <p:cNvSpPr>
            <a:spLocks noGrp="1"/>
          </p:cNvSpPr>
          <p:nvPr>
            <p:ph type="body"/>
          </p:nvPr>
        </p:nvSpPr>
        <p:spPr>
          <a:xfrm>
            <a:off x="1920240" y="17674560"/>
            <a:ext cx="16866864" cy="9106560"/>
          </a:xfrm>
          <a:prstGeom prst="rect">
            <a:avLst/>
          </a:prstGeom>
        </p:spPr>
        <p:txBody>
          <a:bodyPr lIns="0" tIns="0" rIns="0" bIns="0">
            <a:normAutofit/>
          </a:bodyPr>
          <a:lstStyle/>
          <a:p>
            <a:endParaRPr lang="en-US" sz="1392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920240" y="1313280"/>
            <a:ext cx="34563816" cy="5496480"/>
          </a:xfrm>
          <a:prstGeom prst="rect">
            <a:avLst/>
          </a:prstGeom>
        </p:spPr>
        <p:txBody>
          <a:bodyPr lIns="0" tIns="0" rIns="0" bIns="0" anchor="ctr"/>
          <a:lstStyle/>
          <a:p>
            <a:endParaRPr lang="en-US" sz="2400" b="0" strike="noStrike" spc="-1">
              <a:solidFill>
                <a:srgbClr val="000000"/>
              </a:solidFill>
              <a:latin typeface="Calibri"/>
            </a:endParaRPr>
          </a:p>
        </p:txBody>
      </p:sp>
      <p:sp>
        <p:nvSpPr>
          <p:cNvPr id="35" name="PlaceHolder 2"/>
          <p:cNvSpPr>
            <a:spLocks noGrp="1"/>
          </p:cNvSpPr>
          <p:nvPr>
            <p:ph type="body"/>
          </p:nvPr>
        </p:nvSpPr>
        <p:spPr>
          <a:xfrm>
            <a:off x="1920240" y="7702560"/>
            <a:ext cx="11129328" cy="9106560"/>
          </a:xfrm>
          <a:prstGeom prst="rect">
            <a:avLst/>
          </a:prstGeom>
        </p:spPr>
        <p:txBody>
          <a:bodyPr lIns="0" tIns="0" rIns="0" bIns="0">
            <a:normAutofit/>
          </a:bodyPr>
          <a:lstStyle/>
          <a:p>
            <a:endParaRPr lang="en-US" sz="13920" b="0" strike="noStrike" spc="-1">
              <a:latin typeface="Arial"/>
            </a:endParaRPr>
          </a:p>
        </p:txBody>
      </p:sp>
      <p:sp>
        <p:nvSpPr>
          <p:cNvPr id="36" name="PlaceHolder 3"/>
          <p:cNvSpPr>
            <a:spLocks noGrp="1"/>
          </p:cNvSpPr>
          <p:nvPr>
            <p:ph type="body"/>
          </p:nvPr>
        </p:nvSpPr>
        <p:spPr>
          <a:xfrm>
            <a:off x="13606488" y="7702560"/>
            <a:ext cx="11129328" cy="9106560"/>
          </a:xfrm>
          <a:prstGeom prst="rect">
            <a:avLst/>
          </a:prstGeom>
        </p:spPr>
        <p:txBody>
          <a:bodyPr lIns="0" tIns="0" rIns="0" bIns="0">
            <a:normAutofit/>
          </a:bodyPr>
          <a:lstStyle/>
          <a:p>
            <a:endParaRPr lang="en-US" sz="13920" b="0" strike="noStrike" spc="-1">
              <a:latin typeface="Arial"/>
            </a:endParaRPr>
          </a:p>
        </p:txBody>
      </p:sp>
      <p:sp>
        <p:nvSpPr>
          <p:cNvPr id="37" name="PlaceHolder 4"/>
          <p:cNvSpPr>
            <a:spLocks noGrp="1"/>
          </p:cNvSpPr>
          <p:nvPr>
            <p:ph type="body"/>
          </p:nvPr>
        </p:nvSpPr>
        <p:spPr>
          <a:xfrm>
            <a:off x="25292736" y="7702560"/>
            <a:ext cx="11129328" cy="9106560"/>
          </a:xfrm>
          <a:prstGeom prst="rect">
            <a:avLst/>
          </a:prstGeom>
        </p:spPr>
        <p:txBody>
          <a:bodyPr lIns="0" tIns="0" rIns="0" bIns="0">
            <a:normAutofit/>
          </a:bodyPr>
          <a:lstStyle/>
          <a:p>
            <a:endParaRPr lang="en-US" sz="13920" b="0" strike="noStrike" spc="-1">
              <a:latin typeface="Arial"/>
            </a:endParaRPr>
          </a:p>
        </p:txBody>
      </p:sp>
      <p:sp>
        <p:nvSpPr>
          <p:cNvPr id="38" name="PlaceHolder 5"/>
          <p:cNvSpPr>
            <a:spLocks noGrp="1"/>
          </p:cNvSpPr>
          <p:nvPr>
            <p:ph type="body"/>
          </p:nvPr>
        </p:nvSpPr>
        <p:spPr>
          <a:xfrm>
            <a:off x="25292736" y="17674560"/>
            <a:ext cx="11129328" cy="9106560"/>
          </a:xfrm>
          <a:prstGeom prst="rect">
            <a:avLst/>
          </a:prstGeom>
        </p:spPr>
        <p:txBody>
          <a:bodyPr lIns="0" tIns="0" rIns="0" bIns="0">
            <a:normAutofit/>
          </a:bodyPr>
          <a:lstStyle/>
          <a:p>
            <a:endParaRPr lang="en-US" sz="13920" b="0" strike="noStrike" spc="-1">
              <a:latin typeface="Arial"/>
            </a:endParaRPr>
          </a:p>
        </p:txBody>
      </p:sp>
      <p:sp>
        <p:nvSpPr>
          <p:cNvPr id="39" name="PlaceHolder 6"/>
          <p:cNvSpPr>
            <a:spLocks noGrp="1"/>
          </p:cNvSpPr>
          <p:nvPr>
            <p:ph type="body"/>
          </p:nvPr>
        </p:nvSpPr>
        <p:spPr>
          <a:xfrm>
            <a:off x="13606488" y="17674560"/>
            <a:ext cx="11129328" cy="9106560"/>
          </a:xfrm>
          <a:prstGeom prst="rect">
            <a:avLst/>
          </a:prstGeom>
        </p:spPr>
        <p:txBody>
          <a:bodyPr lIns="0" tIns="0" rIns="0" bIns="0">
            <a:normAutofit/>
          </a:bodyPr>
          <a:lstStyle/>
          <a:p>
            <a:endParaRPr lang="en-US" sz="13920" b="0" strike="noStrike" spc="-1">
              <a:latin typeface="Arial"/>
            </a:endParaRPr>
          </a:p>
        </p:txBody>
      </p:sp>
      <p:sp>
        <p:nvSpPr>
          <p:cNvPr id="40" name="PlaceHolder 7"/>
          <p:cNvSpPr>
            <a:spLocks noGrp="1"/>
          </p:cNvSpPr>
          <p:nvPr>
            <p:ph type="body"/>
          </p:nvPr>
        </p:nvSpPr>
        <p:spPr>
          <a:xfrm>
            <a:off x="1920240" y="17674560"/>
            <a:ext cx="11129328" cy="9106560"/>
          </a:xfrm>
          <a:prstGeom prst="rect">
            <a:avLst/>
          </a:prstGeom>
        </p:spPr>
        <p:txBody>
          <a:bodyPr lIns="0" tIns="0" rIns="0" bIns="0">
            <a:normAutofit/>
          </a:bodyPr>
          <a:lstStyle/>
          <a:p>
            <a:endParaRPr lang="en-US" sz="1392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920240" y="1313280"/>
            <a:ext cx="34563816" cy="5496480"/>
          </a:xfrm>
          <a:prstGeom prst="rect">
            <a:avLst/>
          </a:prstGeom>
        </p:spPr>
        <p:txBody>
          <a:bodyPr lIns="0" tIns="0" rIns="0" bIns="0" anchor="ctr"/>
          <a:lstStyle/>
          <a:p>
            <a:endParaRPr lang="en-US" sz="2400" b="0" strike="noStrike" spc="-1">
              <a:solidFill>
                <a:srgbClr val="000000"/>
              </a:solidFill>
              <a:latin typeface="Calibri"/>
            </a:endParaRPr>
          </a:p>
        </p:txBody>
      </p:sp>
      <p:sp>
        <p:nvSpPr>
          <p:cNvPr id="6" name="PlaceHolder 2"/>
          <p:cNvSpPr>
            <a:spLocks noGrp="1"/>
          </p:cNvSpPr>
          <p:nvPr>
            <p:ph type="subTitle"/>
          </p:nvPr>
        </p:nvSpPr>
        <p:spPr>
          <a:xfrm>
            <a:off x="1920240" y="7702561"/>
            <a:ext cx="34563816" cy="19092000"/>
          </a:xfrm>
          <a:prstGeom prst="rect">
            <a:avLst/>
          </a:prstGeom>
        </p:spPr>
        <p:txBody>
          <a:bodyPr lIns="0" tIns="0" rIns="0" bIns="0" anchor="ctr"/>
          <a:lstStyle/>
          <a:p>
            <a:pPr algn="ctr"/>
            <a:endParaRPr lang="en-US" sz="4267"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920240" y="1313280"/>
            <a:ext cx="34563816" cy="5496480"/>
          </a:xfrm>
          <a:prstGeom prst="rect">
            <a:avLst/>
          </a:prstGeom>
        </p:spPr>
        <p:txBody>
          <a:bodyPr lIns="0" tIns="0" rIns="0" bIns="0" anchor="ctr"/>
          <a:lstStyle/>
          <a:p>
            <a:endParaRPr lang="en-US" sz="2400" b="0" strike="noStrike" spc="-1">
              <a:solidFill>
                <a:srgbClr val="000000"/>
              </a:solidFill>
              <a:latin typeface="Calibri"/>
            </a:endParaRPr>
          </a:p>
        </p:txBody>
      </p:sp>
      <p:sp>
        <p:nvSpPr>
          <p:cNvPr id="8" name="PlaceHolder 2"/>
          <p:cNvSpPr>
            <a:spLocks noGrp="1"/>
          </p:cNvSpPr>
          <p:nvPr>
            <p:ph type="body"/>
          </p:nvPr>
        </p:nvSpPr>
        <p:spPr>
          <a:xfrm>
            <a:off x="1920240" y="7702561"/>
            <a:ext cx="34563816" cy="19092000"/>
          </a:xfrm>
          <a:prstGeom prst="rect">
            <a:avLst/>
          </a:prstGeom>
        </p:spPr>
        <p:txBody>
          <a:bodyPr lIns="0" tIns="0" rIns="0" bIns="0">
            <a:normAutofit/>
          </a:bodyPr>
          <a:lstStyle/>
          <a:p>
            <a:endParaRPr lang="en-US" sz="1392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920240" y="1313280"/>
            <a:ext cx="34563816" cy="5496480"/>
          </a:xfrm>
          <a:prstGeom prst="rect">
            <a:avLst/>
          </a:prstGeom>
        </p:spPr>
        <p:txBody>
          <a:bodyPr lIns="0" tIns="0" rIns="0" bIns="0" anchor="ctr"/>
          <a:lstStyle/>
          <a:p>
            <a:endParaRPr lang="en-US" sz="2400" b="0" strike="noStrike" spc="-1">
              <a:solidFill>
                <a:srgbClr val="000000"/>
              </a:solidFill>
              <a:latin typeface="Calibri"/>
            </a:endParaRPr>
          </a:p>
        </p:txBody>
      </p:sp>
      <p:sp>
        <p:nvSpPr>
          <p:cNvPr id="10" name="PlaceHolder 2"/>
          <p:cNvSpPr>
            <a:spLocks noGrp="1"/>
          </p:cNvSpPr>
          <p:nvPr>
            <p:ph type="body"/>
          </p:nvPr>
        </p:nvSpPr>
        <p:spPr>
          <a:xfrm>
            <a:off x="1920240" y="7702561"/>
            <a:ext cx="16866864" cy="19092000"/>
          </a:xfrm>
          <a:prstGeom prst="rect">
            <a:avLst/>
          </a:prstGeom>
        </p:spPr>
        <p:txBody>
          <a:bodyPr lIns="0" tIns="0" rIns="0" bIns="0">
            <a:normAutofit/>
          </a:bodyPr>
          <a:lstStyle/>
          <a:p>
            <a:endParaRPr lang="en-US" sz="13920" b="0" strike="noStrike" spc="-1">
              <a:latin typeface="Arial"/>
            </a:endParaRPr>
          </a:p>
        </p:txBody>
      </p:sp>
      <p:sp>
        <p:nvSpPr>
          <p:cNvPr id="11" name="PlaceHolder 3"/>
          <p:cNvSpPr>
            <a:spLocks noGrp="1"/>
          </p:cNvSpPr>
          <p:nvPr>
            <p:ph type="body"/>
          </p:nvPr>
        </p:nvSpPr>
        <p:spPr>
          <a:xfrm>
            <a:off x="19630800" y="7702561"/>
            <a:ext cx="16866864" cy="19092000"/>
          </a:xfrm>
          <a:prstGeom prst="rect">
            <a:avLst/>
          </a:prstGeom>
        </p:spPr>
        <p:txBody>
          <a:bodyPr lIns="0" tIns="0" rIns="0" bIns="0">
            <a:normAutofit/>
          </a:bodyPr>
          <a:lstStyle/>
          <a:p>
            <a:endParaRPr lang="en-US" sz="1392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920240" y="1313280"/>
            <a:ext cx="34563816" cy="5496480"/>
          </a:xfrm>
          <a:prstGeom prst="rect">
            <a:avLst/>
          </a:prstGeom>
        </p:spPr>
        <p:txBody>
          <a:bodyPr lIns="0" tIns="0" rIns="0" bIns="0" anchor="ctr"/>
          <a:lstStyle/>
          <a:p>
            <a:endParaRPr lang="en-US" sz="24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920240" y="1313280"/>
            <a:ext cx="34563816" cy="25480320"/>
          </a:xfrm>
          <a:prstGeom prst="rect">
            <a:avLst/>
          </a:prstGeom>
        </p:spPr>
        <p:txBody>
          <a:bodyPr lIns="0" tIns="0" rIns="0" bIns="0" anchor="ctr"/>
          <a:lstStyle/>
          <a:p>
            <a:pPr algn="ctr"/>
            <a:endParaRPr lang="en-US" sz="4267"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920240" y="1313280"/>
            <a:ext cx="34563816" cy="5496480"/>
          </a:xfrm>
          <a:prstGeom prst="rect">
            <a:avLst/>
          </a:prstGeom>
        </p:spPr>
        <p:txBody>
          <a:bodyPr lIns="0" tIns="0" rIns="0" bIns="0" anchor="ctr"/>
          <a:lstStyle/>
          <a:p>
            <a:endParaRPr lang="en-US" sz="2400" b="0" strike="noStrike" spc="-1">
              <a:solidFill>
                <a:srgbClr val="000000"/>
              </a:solidFill>
              <a:latin typeface="Calibri"/>
            </a:endParaRPr>
          </a:p>
        </p:txBody>
      </p:sp>
      <p:sp>
        <p:nvSpPr>
          <p:cNvPr id="15" name="PlaceHolder 2"/>
          <p:cNvSpPr>
            <a:spLocks noGrp="1"/>
          </p:cNvSpPr>
          <p:nvPr>
            <p:ph type="body"/>
          </p:nvPr>
        </p:nvSpPr>
        <p:spPr>
          <a:xfrm>
            <a:off x="1920240" y="7702560"/>
            <a:ext cx="16866864" cy="9106560"/>
          </a:xfrm>
          <a:prstGeom prst="rect">
            <a:avLst/>
          </a:prstGeom>
        </p:spPr>
        <p:txBody>
          <a:bodyPr lIns="0" tIns="0" rIns="0" bIns="0">
            <a:normAutofit/>
          </a:bodyPr>
          <a:lstStyle/>
          <a:p>
            <a:endParaRPr lang="en-US" sz="13920" b="0" strike="noStrike" spc="-1">
              <a:latin typeface="Arial"/>
            </a:endParaRPr>
          </a:p>
        </p:txBody>
      </p:sp>
      <p:sp>
        <p:nvSpPr>
          <p:cNvPr id="16" name="PlaceHolder 3"/>
          <p:cNvSpPr>
            <a:spLocks noGrp="1"/>
          </p:cNvSpPr>
          <p:nvPr>
            <p:ph type="body"/>
          </p:nvPr>
        </p:nvSpPr>
        <p:spPr>
          <a:xfrm>
            <a:off x="1920240" y="17674560"/>
            <a:ext cx="16866864" cy="9106560"/>
          </a:xfrm>
          <a:prstGeom prst="rect">
            <a:avLst/>
          </a:prstGeom>
        </p:spPr>
        <p:txBody>
          <a:bodyPr lIns="0" tIns="0" rIns="0" bIns="0">
            <a:normAutofit/>
          </a:bodyPr>
          <a:lstStyle/>
          <a:p>
            <a:endParaRPr lang="en-US" sz="13920" b="0" strike="noStrike" spc="-1">
              <a:latin typeface="Arial"/>
            </a:endParaRPr>
          </a:p>
        </p:txBody>
      </p:sp>
      <p:sp>
        <p:nvSpPr>
          <p:cNvPr id="17" name="PlaceHolder 4"/>
          <p:cNvSpPr>
            <a:spLocks noGrp="1"/>
          </p:cNvSpPr>
          <p:nvPr>
            <p:ph type="body"/>
          </p:nvPr>
        </p:nvSpPr>
        <p:spPr>
          <a:xfrm>
            <a:off x="19630800" y="7702561"/>
            <a:ext cx="16866864" cy="19092000"/>
          </a:xfrm>
          <a:prstGeom prst="rect">
            <a:avLst/>
          </a:prstGeom>
        </p:spPr>
        <p:txBody>
          <a:bodyPr lIns="0" tIns="0" rIns="0" bIns="0">
            <a:normAutofit/>
          </a:bodyPr>
          <a:lstStyle/>
          <a:p>
            <a:endParaRPr lang="en-US" sz="1392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920240" y="1313280"/>
            <a:ext cx="34563816" cy="5496480"/>
          </a:xfrm>
          <a:prstGeom prst="rect">
            <a:avLst/>
          </a:prstGeom>
        </p:spPr>
        <p:txBody>
          <a:bodyPr lIns="0" tIns="0" rIns="0" bIns="0" anchor="ctr"/>
          <a:lstStyle/>
          <a:p>
            <a:endParaRPr lang="en-US" sz="2400" b="0" strike="noStrike" spc="-1">
              <a:solidFill>
                <a:srgbClr val="000000"/>
              </a:solidFill>
              <a:latin typeface="Calibri"/>
            </a:endParaRPr>
          </a:p>
        </p:txBody>
      </p:sp>
      <p:sp>
        <p:nvSpPr>
          <p:cNvPr id="19" name="PlaceHolder 2"/>
          <p:cNvSpPr>
            <a:spLocks noGrp="1"/>
          </p:cNvSpPr>
          <p:nvPr>
            <p:ph type="body"/>
          </p:nvPr>
        </p:nvSpPr>
        <p:spPr>
          <a:xfrm>
            <a:off x="1920240" y="7702561"/>
            <a:ext cx="16866864" cy="19092000"/>
          </a:xfrm>
          <a:prstGeom prst="rect">
            <a:avLst/>
          </a:prstGeom>
        </p:spPr>
        <p:txBody>
          <a:bodyPr lIns="0" tIns="0" rIns="0" bIns="0">
            <a:normAutofit/>
          </a:bodyPr>
          <a:lstStyle/>
          <a:p>
            <a:endParaRPr lang="en-US" sz="13920" b="0" strike="noStrike" spc="-1">
              <a:latin typeface="Arial"/>
            </a:endParaRPr>
          </a:p>
        </p:txBody>
      </p:sp>
      <p:sp>
        <p:nvSpPr>
          <p:cNvPr id="20" name="PlaceHolder 3"/>
          <p:cNvSpPr>
            <a:spLocks noGrp="1"/>
          </p:cNvSpPr>
          <p:nvPr>
            <p:ph type="body"/>
          </p:nvPr>
        </p:nvSpPr>
        <p:spPr>
          <a:xfrm>
            <a:off x="19630800" y="7702560"/>
            <a:ext cx="16866864" cy="9106560"/>
          </a:xfrm>
          <a:prstGeom prst="rect">
            <a:avLst/>
          </a:prstGeom>
        </p:spPr>
        <p:txBody>
          <a:bodyPr lIns="0" tIns="0" rIns="0" bIns="0">
            <a:normAutofit/>
          </a:bodyPr>
          <a:lstStyle/>
          <a:p>
            <a:endParaRPr lang="en-US" sz="13920" b="0" strike="noStrike" spc="-1">
              <a:latin typeface="Arial"/>
            </a:endParaRPr>
          </a:p>
        </p:txBody>
      </p:sp>
      <p:sp>
        <p:nvSpPr>
          <p:cNvPr id="21" name="PlaceHolder 4"/>
          <p:cNvSpPr>
            <a:spLocks noGrp="1"/>
          </p:cNvSpPr>
          <p:nvPr>
            <p:ph type="body"/>
          </p:nvPr>
        </p:nvSpPr>
        <p:spPr>
          <a:xfrm>
            <a:off x="19630800" y="17674560"/>
            <a:ext cx="16866864" cy="9106560"/>
          </a:xfrm>
          <a:prstGeom prst="rect">
            <a:avLst/>
          </a:prstGeom>
        </p:spPr>
        <p:txBody>
          <a:bodyPr lIns="0" tIns="0" rIns="0" bIns="0">
            <a:normAutofit/>
          </a:bodyPr>
          <a:lstStyle/>
          <a:p>
            <a:endParaRPr lang="en-US" sz="1392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920240" y="1313280"/>
            <a:ext cx="34563816" cy="5496480"/>
          </a:xfrm>
          <a:prstGeom prst="rect">
            <a:avLst/>
          </a:prstGeom>
        </p:spPr>
        <p:txBody>
          <a:bodyPr lIns="0" tIns="0" rIns="0" bIns="0" anchor="ctr"/>
          <a:lstStyle/>
          <a:p>
            <a:endParaRPr lang="en-US" sz="2400" b="0" strike="noStrike" spc="-1">
              <a:solidFill>
                <a:srgbClr val="000000"/>
              </a:solidFill>
              <a:latin typeface="Calibri"/>
            </a:endParaRPr>
          </a:p>
        </p:txBody>
      </p:sp>
      <p:sp>
        <p:nvSpPr>
          <p:cNvPr id="23" name="PlaceHolder 2"/>
          <p:cNvSpPr>
            <a:spLocks noGrp="1"/>
          </p:cNvSpPr>
          <p:nvPr>
            <p:ph type="body"/>
          </p:nvPr>
        </p:nvSpPr>
        <p:spPr>
          <a:xfrm>
            <a:off x="1920240" y="7702560"/>
            <a:ext cx="16866864" cy="9106560"/>
          </a:xfrm>
          <a:prstGeom prst="rect">
            <a:avLst/>
          </a:prstGeom>
        </p:spPr>
        <p:txBody>
          <a:bodyPr lIns="0" tIns="0" rIns="0" bIns="0">
            <a:normAutofit/>
          </a:bodyPr>
          <a:lstStyle/>
          <a:p>
            <a:endParaRPr lang="en-US" sz="13920" b="0" strike="noStrike" spc="-1">
              <a:latin typeface="Arial"/>
            </a:endParaRPr>
          </a:p>
        </p:txBody>
      </p:sp>
      <p:sp>
        <p:nvSpPr>
          <p:cNvPr id="24" name="PlaceHolder 3"/>
          <p:cNvSpPr>
            <a:spLocks noGrp="1"/>
          </p:cNvSpPr>
          <p:nvPr>
            <p:ph type="body"/>
          </p:nvPr>
        </p:nvSpPr>
        <p:spPr>
          <a:xfrm>
            <a:off x="19630800" y="7702560"/>
            <a:ext cx="16866864" cy="9106560"/>
          </a:xfrm>
          <a:prstGeom prst="rect">
            <a:avLst/>
          </a:prstGeom>
        </p:spPr>
        <p:txBody>
          <a:bodyPr lIns="0" tIns="0" rIns="0" bIns="0">
            <a:normAutofit/>
          </a:bodyPr>
          <a:lstStyle/>
          <a:p>
            <a:endParaRPr lang="en-US" sz="13920" b="0" strike="noStrike" spc="-1">
              <a:latin typeface="Arial"/>
            </a:endParaRPr>
          </a:p>
        </p:txBody>
      </p:sp>
      <p:sp>
        <p:nvSpPr>
          <p:cNvPr id="25" name="PlaceHolder 4"/>
          <p:cNvSpPr>
            <a:spLocks noGrp="1"/>
          </p:cNvSpPr>
          <p:nvPr>
            <p:ph type="body"/>
          </p:nvPr>
        </p:nvSpPr>
        <p:spPr>
          <a:xfrm>
            <a:off x="1920240" y="17674560"/>
            <a:ext cx="34563816" cy="9106560"/>
          </a:xfrm>
          <a:prstGeom prst="rect">
            <a:avLst/>
          </a:prstGeom>
        </p:spPr>
        <p:txBody>
          <a:bodyPr lIns="0" tIns="0" rIns="0" bIns="0">
            <a:normAutofit/>
          </a:bodyPr>
          <a:lstStyle/>
          <a:p>
            <a:endParaRPr lang="en-US" sz="1392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dt"/>
          </p:nvPr>
        </p:nvSpPr>
        <p:spPr>
          <a:xfrm>
            <a:off x="1920240" y="29988480"/>
            <a:ext cx="8946504" cy="2269440"/>
          </a:xfrm>
          <a:prstGeom prst="rect">
            <a:avLst/>
          </a:prstGeom>
        </p:spPr>
        <p:txBody>
          <a:bodyPr lIns="0" tIns="0" rIns="0" bIns="0"/>
          <a:lstStyle/>
          <a:p>
            <a:endParaRPr lang="en-US" sz="3200" b="0" strike="noStrike" spc="-1">
              <a:latin typeface="Times New Roman"/>
            </a:endParaRPr>
          </a:p>
        </p:txBody>
      </p:sp>
      <p:sp>
        <p:nvSpPr>
          <p:cNvPr id="6" name="PlaceHolder 2"/>
          <p:cNvSpPr>
            <a:spLocks noGrp="1"/>
          </p:cNvSpPr>
          <p:nvPr>
            <p:ph type="ftr"/>
          </p:nvPr>
        </p:nvSpPr>
        <p:spPr>
          <a:xfrm>
            <a:off x="13134240" y="29988480"/>
            <a:ext cx="12172608" cy="2269440"/>
          </a:xfrm>
          <a:prstGeom prst="rect">
            <a:avLst/>
          </a:prstGeom>
        </p:spPr>
        <p:txBody>
          <a:bodyPr lIns="0" tIns="0" rIns="0" bIns="0"/>
          <a:lstStyle/>
          <a:p>
            <a:endParaRPr lang="en-US" sz="3200" b="0" strike="noStrike" spc="-1">
              <a:latin typeface="Times New Roman"/>
            </a:endParaRPr>
          </a:p>
        </p:txBody>
      </p:sp>
      <p:sp>
        <p:nvSpPr>
          <p:cNvPr id="2" name="PlaceHolder 3"/>
          <p:cNvSpPr>
            <a:spLocks noGrp="1"/>
          </p:cNvSpPr>
          <p:nvPr>
            <p:ph type="sldNum"/>
          </p:nvPr>
        </p:nvSpPr>
        <p:spPr>
          <a:xfrm>
            <a:off x="27536040" y="29988480"/>
            <a:ext cx="8946504" cy="2269440"/>
          </a:xfrm>
          <a:prstGeom prst="rect">
            <a:avLst/>
          </a:prstGeom>
        </p:spPr>
        <p:txBody>
          <a:bodyPr lIns="0" tIns="0" rIns="0" bIns="0"/>
          <a:lstStyle/>
          <a:p>
            <a:pPr algn="r">
              <a:lnSpc>
                <a:spcPct val="100000"/>
              </a:lnSpc>
            </a:pPr>
            <a:fld id="{1CE3ACFB-BE6E-4BB5-8779-F40637D4D7D6}" type="slidenum">
              <a:rPr lang="en-US" sz="1867" b="0" strike="noStrike" spc="-1">
                <a:solidFill>
                  <a:srgbClr val="000000"/>
                </a:solidFill>
                <a:latin typeface="Times New Roman"/>
                <a:ea typeface="Segoe UI"/>
              </a:rPr>
              <a:t>‹#›</a:t>
            </a:fld>
            <a:endParaRPr lang="en-US" sz="1867" b="0" strike="noStrike" spc="-1">
              <a:latin typeface="Times New Roman"/>
            </a:endParaRPr>
          </a:p>
        </p:txBody>
      </p:sp>
      <p:sp>
        <p:nvSpPr>
          <p:cNvPr id="3" name="PlaceHolder 4"/>
          <p:cNvSpPr>
            <a:spLocks noGrp="1"/>
          </p:cNvSpPr>
          <p:nvPr>
            <p:ph type="title"/>
          </p:nvPr>
        </p:nvSpPr>
        <p:spPr>
          <a:xfrm>
            <a:off x="1920240" y="1313280"/>
            <a:ext cx="34563816" cy="5496480"/>
          </a:xfrm>
          <a:prstGeom prst="rect">
            <a:avLst/>
          </a:prstGeom>
        </p:spPr>
        <p:txBody>
          <a:bodyPr lIns="0" tIns="0" rIns="0" bIns="0" anchor="ctr"/>
          <a:lstStyle/>
          <a:p>
            <a:r>
              <a:rPr lang="en-US" sz="2400" b="0" strike="noStrike" spc="-1">
                <a:solidFill>
                  <a:srgbClr val="000000"/>
                </a:solidFill>
                <a:latin typeface="Calibri"/>
              </a:rPr>
              <a:t>Click to edit the title text format</a:t>
            </a:r>
          </a:p>
        </p:txBody>
      </p:sp>
      <p:sp>
        <p:nvSpPr>
          <p:cNvPr id="4" name="PlaceHolder 5"/>
          <p:cNvSpPr>
            <a:spLocks noGrp="1"/>
          </p:cNvSpPr>
          <p:nvPr>
            <p:ph type="body"/>
          </p:nvPr>
        </p:nvSpPr>
        <p:spPr>
          <a:xfrm>
            <a:off x="1920240" y="7702561"/>
            <a:ext cx="34563816" cy="190920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3920" b="0" strike="noStrike" spc="-1">
                <a:latin typeface="Arial"/>
              </a:rPr>
              <a:t>Click to edit the outline text format</a:t>
            </a:r>
          </a:p>
          <a:p>
            <a:pPr marL="1151994" lvl="1" indent="-431997">
              <a:spcBef>
                <a:spcPts val="1512"/>
              </a:spcBef>
              <a:buClr>
                <a:srgbClr val="000000"/>
              </a:buClr>
              <a:buSzPct val="75000"/>
              <a:buFont typeface="Symbol" charset="2"/>
              <a:buChar char=""/>
            </a:pPr>
            <a:r>
              <a:rPr lang="en-US" sz="2667" b="0" strike="noStrike" spc="-1">
                <a:solidFill>
                  <a:srgbClr val="000000"/>
                </a:solidFill>
                <a:latin typeface="Calibri"/>
              </a:rPr>
              <a:t>Second Outline Level</a:t>
            </a:r>
          </a:p>
          <a:p>
            <a:pPr marL="1727991" lvl="2" indent="-383998">
              <a:spcBef>
                <a:spcPts val="1133"/>
              </a:spcBef>
              <a:buClr>
                <a:srgbClr val="000000"/>
              </a:buClr>
              <a:buSzPct val="45000"/>
              <a:buFont typeface="Wingdings" charset="2"/>
              <a:buChar char=""/>
            </a:pPr>
            <a:r>
              <a:rPr lang="en-US" sz="2400" b="0" strike="noStrike" spc="-1">
                <a:solidFill>
                  <a:srgbClr val="000000"/>
                </a:solidFill>
                <a:latin typeface="Calibri"/>
              </a:rPr>
              <a:t>Third Outline Level</a:t>
            </a:r>
          </a:p>
          <a:p>
            <a:pPr marL="2303989" lvl="3" indent="-287998">
              <a:spcBef>
                <a:spcPts val="756"/>
              </a:spcBef>
              <a:buClr>
                <a:srgbClr val="000000"/>
              </a:buClr>
              <a:buSzPct val="75000"/>
              <a:buFont typeface="Symbol" charset="2"/>
              <a:buChar char=""/>
            </a:pPr>
            <a:r>
              <a:rPr lang="en-US" sz="2400" b="0" strike="noStrike" spc="-1">
                <a:solidFill>
                  <a:srgbClr val="000000"/>
                </a:solidFill>
                <a:latin typeface="Calibri"/>
              </a:rPr>
              <a:t>Fourth Outline Level</a:t>
            </a:r>
          </a:p>
          <a:p>
            <a:pPr marL="2879985" lvl="4" indent="-287998">
              <a:spcBef>
                <a:spcPts val="377"/>
              </a:spcBef>
              <a:buClr>
                <a:srgbClr val="000000"/>
              </a:buClr>
              <a:buSzPct val="45000"/>
              <a:buFont typeface="Wingdings" charset="2"/>
              <a:buChar char=""/>
            </a:pPr>
            <a:r>
              <a:rPr lang="en-US" sz="2667" b="0" strike="noStrike" spc="-1">
                <a:solidFill>
                  <a:srgbClr val="000000"/>
                </a:solidFill>
                <a:latin typeface="Calibri"/>
              </a:rPr>
              <a:t>Fifth Outline Level</a:t>
            </a:r>
          </a:p>
          <a:p>
            <a:pPr marL="3455983" lvl="5" indent="-287998">
              <a:spcBef>
                <a:spcPts val="377"/>
              </a:spcBef>
              <a:buClr>
                <a:srgbClr val="000000"/>
              </a:buClr>
              <a:buSzPct val="45000"/>
              <a:buFont typeface="Wingdings" charset="2"/>
              <a:buChar char=""/>
            </a:pPr>
            <a:r>
              <a:rPr lang="en-US" sz="2667" b="0" strike="noStrike" spc="-1">
                <a:solidFill>
                  <a:srgbClr val="000000"/>
                </a:solidFill>
                <a:latin typeface="Calibri"/>
              </a:rPr>
              <a:t>Sixth Outline Level</a:t>
            </a:r>
          </a:p>
          <a:p>
            <a:pPr marL="4031979" lvl="6" indent="-287998">
              <a:spcBef>
                <a:spcPts val="377"/>
              </a:spcBef>
              <a:buClr>
                <a:srgbClr val="000000"/>
              </a:buClr>
              <a:buSzPct val="45000"/>
              <a:buFont typeface="Wingdings" charset="2"/>
              <a:buChar char=""/>
            </a:pPr>
            <a:r>
              <a:rPr lang="en-US" sz="2667"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1219194"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575986" indent="-431989" algn="l" defTabSz="1219194" rtl="0" eaLnBrk="1" latinLnBrk="0" hangingPunct="1">
        <a:lnSpc>
          <a:spcPct val="90000"/>
        </a:lnSpc>
        <a:spcBef>
          <a:spcPts val="1889"/>
        </a:spcBef>
        <a:buClr>
          <a:srgbClr val="000000"/>
        </a:buClr>
        <a:buSzPct val="45000"/>
        <a:buFont typeface="Wingdings" charset="2"/>
        <a:buChar char=""/>
        <a:defRPr sz="3733" kern="1200">
          <a:solidFill>
            <a:schemeClr val="tx1"/>
          </a:solidFill>
          <a:latin typeface="+mn-lt"/>
          <a:ea typeface="+mn-ea"/>
          <a:cs typeface="+mn-cs"/>
        </a:defRPr>
      </a:lvl1pPr>
      <a:lvl2pPr marL="914396" indent="-304799" algn="l" defTabSz="1219194"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93" indent="-304799" algn="l" defTabSz="1219194"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89" indent="-304799" algn="l" defTabSz="1219194"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86" indent="-304799" algn="l" defTabSz="1219194"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83" indent="-304799" algn="l" defTabSz="1219194"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80" indent="-304799" algn="l" defTabSz="1219194"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978" indent="-304799" algn="l" defTabSz="1219194"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574" indent="-304799" algn="l" defTabSz="1219194"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94" rtl="0" eaLnBrk="1" latinLnBrk="0" hangingPunct="1">
        <a:defRPr sz="2400" kern="1200">
          <a:solidFill>
            <a:schemeClr val="tx1"/>
          </a:solidFill>
          <a:latin typeface="+mn-lt"/>
          <a:ea typeface="+mn-ea"/>
          <a:cs typeface="+mn-cs"/>
        </a:defRPr>
      </a:lvl1pPr>
      <a:lvl2pPr marL="609597" algn="l" defTabSz="1219194" rtl="0" eaLnBrk="1" latinLnBrk="0" hangingPunct="1">
        <a:defRPr sz="2400" kern="1200">
          <a:solidFill>
            <a:schemeClr val="tx1"/>
          </a:solidFill>
          <a:latin typeface="+mn-lt"/>
          <a:ea typeface="+mn-ea"/>
          <a:cs typeface="+mn-cs"/>
        </a:defRPr>
      </a:lvl2pPr>
      <a:lvl3pPr marL="1219194" algn="l" defTabSz="1219194" rtl="0" eaLnBrk="1" latinLnBrk="0" hangingPunct="1">
        <a:defRPr sz="2400" kern="1200">
          <a:solidFill>
            <a:schemeClr val="tx1"/>
          </a:solidFill>
          <a:latin typeface="+mn-lt"/>
          <a:ea typeface="+mn-ea"/>
          <a:cs typeface="+mn-cs"/>
        </a:defRPr>
      </a:lvl3pPr>
      <a:lvl4pPr marL="1828790" algn="l" defTabSz="1219194" rtl="0" eaLnBrk="1" latinLnBrk="0" hangingPunct="1">
        <a:defRPr sz="2400" kern="1200">
          <a:solidFill>
            <a:schemeClr val="tx1"/>
          </a:solidFill>
          <a:latin typeface="+mn-lt"/>
          <a:ea typeface="+mn-ea"/>
          <a:cs typeface="+mn-cs"/>
        </a:defRPr>
      </a:lvl4pPr>
      <a:lvl5pPr marL="2438388" algn="l" defTabSz="1219194" rtl="0" eaLnBrk="1" latinLnBrk="0" hangingPunct="1">
        <a:defRPr sz="2400" kern="1200">
          <a:solidFill>
            <a:schemeClr val="tx1"/>
          </a:solidFill>
          <a:latin typeface="+mn-lt"/>
          <a:ea typeface="+mn-ea"/>
          <a:cs typeface="+mn-cs"/>
        </a:defRPr>
      </a:lvl5pPr>
      <a:lvl6pPr marL="3047985" algn="l" defTabSz="1219194" rtl="0" eaLnBrk="1" latinLnBrk="0" hangingPunct="1">
        <a:defRPr sz="2400" kern="1200">
          <a:solidFill>
            <a:schemeClr val="tx1"/>
          </a:solidFill>
          <a:latin typeface="+mn-lt"/>
          <a:ea typeface="+mn-ea"/>
          <a:cs typeface="+mn-cs"/>
        </a:defRPr>
      </a:lvl6pPr>
      <a:lvl7pPr marL="3657582" algn="l" defTabSz="1219194" rtl="0" eaLnBrk="1" latinLnBrk="0" hangingPunct="1">
        <a:defRPr sz="2400" kern="1200">
          <a:solidFill>
            <a:schemeClr val="tx1"/>
          </a:solidFill>
          <a:latin typeface="+mn-lt"/>
          <a:ea typeface="+mn-ea"/>
          <a:cs typeface="+mn-cs"/>
        </a:defRPr>
      </a:lvl7pPr>
      <a:lvl8pPr marL="4267179" algn="l" defTabSz="1219194" rtl="0" eaLnBrk="1" latinLnBrk="0" hangingPunct="1">
        <a:defRPr sz="2400" kern="1200">
          <a:solidFill>
            <a:schemeClr val="tx1"/>
          </a:solidFill>
          <a:latin typeface="+mn-lt"/>
          <a:ea typeface="+mn-ea"/>
          <a:cs typeface="+mn-cs"/>
        </a:defRPr>
      </a:lvl8pPr>
      <a:lvl9pPr marL="4876775" algn="l" defTabSz="1219194"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AF6C2"/>
            </a:gs>
            <a:gs pos="100000">
              <a:schemeClr val="bg1"/>
            </a:gs>
            <a:gs pos="99000">
              <a:srgbClr val="CFDDED"/>
            </a:gs>
            <a:gs pos="45000">
              <a:schemeClr val="bg1"/>
            </a:gs>
          </a:gsLst>
          <a:lin ang="10800000" scaled="1"/>
          <a:tileRect/>
        </a:gradFill>
        <a:effectLst/>
      </p:bgPr>
    </p:bg>
    <p:spTree>
      <p:nvGrpSpPr>
        <p:cNvPr id="1" name=""/>
        <p:cNvGrpSpPr/>
        <p:nvPr/>
      </p:nvGrpSpPr>
      <p:grpSpPr>
        <a:xfrm>
          <a:off x="0" y="0"/>
          <a:ext cx="0" cy="0"/>
          <a:chOff x="0" y="0"/>
          <a:chExt cx="0" cy="0"/>
        </a:xfrm>
      </p:grpSpPr>
      <p:graphicFrame>
        <p:nvGraphicFramePr>
          <p:cNvPr id="48" name="Table 3"/>
          <p:cNvGraphicFramePr/>
          <p:nvPr>
            <p:extLst>
              <p:ext uri="{D42A27DB-BD31-4B8C-83A1-F6EECF244321}">
                <p14:modId xmlns:p14="http://schemas.microsoft.com/office/powerpoint/2010/main" val="90033141"/>
              </p:ext>
            </p:extLst>
          </p:nvPr>
        </p:nvGraphicFramePr>
        <p:xfrm>
          <a:off x="3108960" y="5938560"/>
          <a:ext cx="32297760" cy="26586240"/>
        </p:xfrm>
        <a:graphic>
          <a:graphicData uri="http://schemas.openxmlformats.org/drawingml/2006/table">
            <a:tbl>
              <a:tblPr/>
              <a:tblGrid>
                <a:gridCol w="9800640">
                  <a:extLst>
                    <a:ext uri="{9D8B030D-6E8A-4147-A177-3AD203B41FA5}">
                      <a16:colId xmlns:a16="http://schemas.microsoft.com/office/drawing/2014/main" val="20000"/>
                    </a:ext>
                  </a:extLst>
                </a:gridCol>
                <a:gridCol w="12744400">
                  <a:extLst>
                    <a:ext uri="{9D8B030D-6E8A-4147-A177-3AD203B41FA5}">
                      <a16:colId xmlns:a16="http://schemas.microsoft.com/office/drawing/2014/main" val="20001"/>
                    </a:ext>
                  </a:extLst>
                </a:gridCol>
                <a:gridCol w="9752720">
                  <a:extLst>
                    <a:ext uri="{9D8B030D-6E8A-4147-A177-3AD203B41FA5}">
                      <a16:colId xmlns:a16="http://schemas.microsoft.com/office/drawing/2014/main" val="20002"/>
                    </a:ext>
                  </a:extLst>
                </a:gridCol>
              </a:tblGrid>
              <a:tr h="26586240">
                <a:tc>
                  <a:txBody>
                    <a:bodyPr/>
                    <a:lstStyle/>
                    <a:p>
                      <a:pPr>
                        <a:lnSpc>
                          <a:spcPct val="100000"/>
                        </a:lnSpc>
                      </a:pPr>
                      <a:endParaRPr lang="en-US" sz="2400" b="0" strike="noStrike" spc="-1" dirty="0">
                        <a:latin typeface="Arial"/>
                      </a:endParaRPr>
                    </a:p>
                    <a:p>
                      <a:pPr>
                        <a:lnSpc>
                          <a:spcPct val="100000"/>
                        </a:lnSpc>
                      </a:pPr>
                      <a:endParaRPr lang="en-US" sz="4300" b="0" strike="noStrike" spc="-1" dirty="0">
                        <a:latin typeface="Arial"/>
                      </a:endParaRPr>
                    </a:p>
                  </a:txBody>
                  <a:tcPr marL="121920" marR="121920" marT="60960" marB="609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txBody>
                  <a:tcPr marL="121920" marR="121920" marT="60960" marB="609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sz="2400" dirty="0"/>
                    </a:p>
                  </a:txBody>
                  <a:tcPr marL="121920" marR="121920" marT="60960" marB="60960">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bl>
          </a:graphicData>
        </a:graphic>
      </p:graphicFrame>
      <p:sp>
        <p:nvSpPr>
          <p:cNvPr id="46" name="CustomShape 1"/>
          <p:cNvSpPr/>
          <p:nvPr/>
        </p:nvSpPr>
        <p:spPr>
          <a:xfrm>
            <a:off x="3268800" y="15958559"/>
            <a:ext cx="9354240" cy="16430676"/>
          </a:xfrm>
          <a:prstGeom prst="rect">
            <a:avLst/>
          </a:prstGeom>
          <a:gradFill>
            <a:gsLst>
              <a:gs pos="0">
                <a:srgbClr val="A8B7DF"/>
              </a:gs>
              <a:gs pos="100000">
                <a:srgbClr val="9AABD9"/>
              </a:gs>
            </a:gsLst>
            <a:lin ang="5400000"/>
          </a:gradFill>
          <a:ln w="6480">
            <a:solidFill>
              <a:srgbClr val="4472C4"/>
            </a:solidFill>
            <a:miter/>
          </a:ln>
        </p:spPr>
        <p:style>
          <a:lnRef idx="0">
            <a:scrgbClr r="0" g="0" b="0"/>
          </a:lnRef>
          <a:fillRef idx="0">
            <a:scrgbClr r="0" g="0" b="0"/>
          </a:fillRef>
          <a:effectRef idx="0">
            <a:scrgbClr r="0" g="0" b="0"/>
          </a:effectRef>
          <a:fontRef idx="minor"/>
        </p:style>
        <p:txBody>
          <a:bodyPr lIns="120000" tIns="60000" rIns="120000" bIns="60000"/>
          <a:lstStyle/>
          <a:p>
            <a:pPr algn="ctr">
              <a:lnSpc>
                <a:spcPct val="100000"/>
              </a:lnSpc>
            </a:pPr>
            <a:r>
              <a:rPr lang="en-US" sz="4267" b="1" spc="-1" dirty="0">
                <a:solidFill>
                  <a:srgbClr val="000000"/>
                </a:solidFill>
                <a:latin typeface="Times New Roman" panose="02020603050405020304" pitchFamily="18" charset="0"/>
                <a:cs typeface="Times New Roman" panose="02020603050405020304" pitchFamily="18" charset="0"/>
              </a:rPr>
              <a:t>Methods</a:t>
            </a:r>
          </a:p>
          <a:p>
            <a:pPr algn="ctr">
              <a:lnSpc>
                <a:spcPct val="100000"/>
              </a:lnSpc>
            </a:pPr>
            <a:endParaRPr lang="en-US" sz="4267" spc="-1" dirty="0">
              <a:latin typeface="Times New Roman" panose="02020603050405020304" pitchFamily="18" charset="0"/>
              <a:cs typeface="Times New Roman" panose="02020603050405020304" pitchFamily="18" charset="0"/>
            </a:endParaRPr>
          </a:p>
          <a:p>
            <a:pPr marL="457438" indent="-456958">
              <a:buClr>
                <a:srgbClr val="000000"/>
              </a:buClr>
              <a:buFont typeface="Arial"/>
              <a:buChar char="•"/>
            </a:pPr>
            <a:r>
              <a:rPr lang="en-US" sz="3333" spc="-1" dirty="0">
                <a:solidFill>
                  <a:srgbClr val="000000"/>
                </a:solidFill>
                <a:latin typeface="Times New Roman" panose="02020603050405020304" pitchFamily="18" charset="0"/>
                <a:cs typeface="Times New Roman" panose="02020603050405020304" pitchFamily="18" charset="0"/>
              </a:rPr>
              <a:t>Input &amp; output are captured and transmitted as MIDI control messages to/from a keyboard</a:t>
            </a:r>
            <a:endParaRPr lang="en-US" sz="3333" spc="-1" dirty="0">
              <a:latin typeface="Times New Roman" panose="02020603050405020304" pitchFamily="18" charset="0"/>
              <a:cs typeface="Times New Roman" panose="02020603050405020304" pitchFamily="18" charset="0"/>
            </a:endParaRPr>
          </a:p>
          <a:p>
            <a:pPr marL="457438" indent="-456958">
              <a:buClr>
                <a:srgbClr val="000000"/>
              </a:buClr>
              <a:buFont typeface="Arial"/>
              <a:buChar char="•"/>
            </a:pPr>
            <a:r>
              <a:rPr lang="en-US" sz="3333" spc="-1" dirty="0">
                <a:solidFill>
                  <a:srgbClr val="000000"/>
                </a:solidFill>
                <a:latin typeface="Times New Roman" panose="02020603050405020304" pitchFamily="18" charset="0"/>
                <a:cs typeface="Times New Roman" panose="02020603050405020304" pitchFamily="18" charset="0"/>
              </a:rPr>
              <a:t>We represent user input with a </a:t>
            </a:r>
            <a:r>
              <a:rPr lang="en-US" sz="3333" i="1" spc="-1" dirty="0">
                <a:solidFill>
                  <a:srgbClr val="000000"/>
                </a:solidFill>
                <a:latin typeface="Times New Roman" panose="02020603050405020304" pitchFamily="18" charset="0"/>
                <a:cs typeface="Times New Roman" panose="02020603050405020304" pitchFamily="18" charset="0"/>
              </a:rPr>
              <a:t>queue</a:t>
            </a:r>
            <a:r>
              <a:rPr lang="en-US" sz="3333" spc="-1" dirty="0">
                <a:solidFill>
                  <a:srgbClr val="000000"/>
                </a:solidFill>
                <a:latin typeface="Times New Roman" panose="02020603050405020304" pitchFamily="18" charset="0"/>
                <a:cs typeface="Times New Roman" panose="02020603050405020304" pitchFamily="18" charset="0"/>
              </a:rPr>
              <a:t> data structure of finite size</a:t>
            </a:r>
            <a:endParaRPr lang="en-US" sz="3333" spc="-1" dirty="0">
              <a:latin typeface="Times New Roman" panose="02020603050405020304" pitchFamily="18" charset="0"/>
              <a:cs typeface="Times New Roman" panose="02020603050405020304" pitchFamily="18" charset="0"/>
            </a:endParaRPr>
          </a:p>
          <a:p>
            <a:pPr marL="1067035" lvl="1" indent="-456958">
              <a:buClr>
                <a:srgbClr val="000000"/>
              </a:buClr>
              <a:buFont typeface="Arial"/>
              <a:buChar char="•"/>
            </a:pPr>
            <a:r>
              <a:rPr lang="en-US" sz="3333" spc="-1" dirty="0">
                <a:solidFill>
                  <a:srgbClr val="000000"/>
                </a:solidFill>
                <a:latin typeface="Times New Roman" panose="02020603050405020304" pitchFamily="18" charset="0"/>
                <a:cs typeface="Times New Roman" panose="02020603050405020304" pitchFamily="18" charset="0"/>
              </a:rPr>
              <a:t>A histogram as in Fig.1 is computed from the queue</a:t>
            </a:r>
            <a:endParaRPr lang="en-US" sz="3333" spc="-1" dirty="0">
              <a:latin typeface="Times New Roman" panose="02020603050405020304" pitchFamily="18" charset="0"/>
              <a:cs typeface="Times New Roman" panose="02020603050405020304" pitchFamily="18" charset="0"/>
            </a:endParaRPr>
          </a:p>
          <a:p>
            <a:pPr marL="457438" indent="-456958">
              <a:buClr>
                <a:srgbClr val="000000"/>
              </a:buClr>
              <a:buFont typeface="Arial"/>
              <a:buChar char="•"/>
            </a:pPr>
            <a:r>
              <a:rPr lang="en-US" sz="3333" spc="-1" dirty="0">
                <a:solidFill>
                  <a:srgbClr val="000000"/>
                </a:solidFill>
                <a:latin typeface="Times New Roman" panose="02020603050405020304" pitchFamily="18" charset="0"/>
                <a:cs typeface="Times New Roman" panose="02020603050405020304" pitchFamily="18" charset="0"/>
              </a:rPr>
              <a:t>The Genetic Algorithm in Fig. 3 is comprised of </a:t>
            </a:r>
            <a:r>
              <a:rPr lang="en-US" sz="3333" i="1" spc="-1" dirty="0">
                <a:solidFill>
                  <a:srgbClr val="000000"/>
                </a:solidFill>
                <a:latin typeface="Times New Roman" panose="02020603050405020304" pitchFamily="18" charset="0"/>
                <a:cs typeface="Times New Roman" panose="02020603050405020304" pitchFamily="18" charset="0"/>
              </a:rPr>
              <a:t>individuals</a:t>
            </a:r>
            <a:r>
              <a:rPr lang="en-US" sz="3333" spc="-1" dirty="0">
                <a:solidFill>
                  <a:srgbClr val="000000"/>
                </a:solidFill>
                <a:latin typeface="Times New Roman" panose="02020603050405020304" pitchFamily="18" charset="0"/>
                <a:cs typeface="Times New Roman" panose="02020603050405020304" pitchFamily="18" charset="0"/>
              </a:rPr>
              <a:t>: possible histograms that will be ranked based on their similarity to user input.</a:t>
            </a:r>
            <a:endParaRPr lang="en-US" sz="3333" spc="-1" dirty="0">
              <a:latin typeface="Times New Roman" panose="02020603050405020304" pitchFamily="18" charset="0"/>
              <a:cs typeface="Times New Roman" panose="02020603050405020304" pitchFamily="18" charset="0"/>
            </a:endParaRPr>
          </a:p>
          <a:p>
            <a:pPr marL="1067035" lvl="1" indent="-456958">
              <a:buClr>
                <a:srgbClr val="000000"/>
              </a:buClr>
              <a:buFont typeface="Arial"/>
              <a:buChar char="•"/>
            </a:pPr>
            <a:r>
              <a:rPr lang="en-US" sz="3333" spc="-1" dirty="0">
                <a:solidFill>
                  <a:srgbClr val="000000"/>
                </a:solidFill>
                <a:latin typeface="Times New Roman" panose="02020603050405020304" pitchFamily="18" charset="0"/>
                <a:cs typeface="Times New Roman" panose="02020603050405020304" pitchFamily="18" charset="0"/>
              </a:rPr>
              <a:t>Ranking is based on a fitness function (see  Fig. 2) inspired by signal correlation [2].</a:t>
            </a:r>
            <a:endParaRPr lang="en-US" sz="3333" spc="-1" dirty="0">
              <a:latin typeface="Times New Roman" panose="02020603050405020304" pitchFamily="18" charset="0"/>
              <a:cs typeface="Times New Roman" panose="02020603050405020304" pitchFamily="18" charset="0"/>
            </a:endParaRPr>
          </a:p>
          <a:p>
            <a:pPr marL="457438" indent="-456958">
              <a:buClr>
                <a:srgbClr val="000000"/>
              </a:buClr>
              <a:buFont typeface="Arial"/>
              <a:buChar char="•"/>
            </a:pPr>
            <a:r>
              <a:rPr lang="en-US" sz="3333" spc="-1" dirty="0">
                <a:solidFill>
                  <a:srgbClr val="000000"/>
                </a:solidFill>
                <a:latin typeface="Times New Roman" panose="02020603050405020304" pitchFamily="18" charset="0"/>
                <a:cs typeface="Times New Roman" panose="02020603050405020304" pitchFamily="18" charset="0"/>
              </a:rPr>
              <a:t>The algorithm relies on a control message for determining the tempo of the performance:</a:t>
            </a:r>
            <a:endParaRPr lang="en-US" sz="3333" spc="-1" dirty="0">
              <a:latin typeface="Times New Roman" panose="02020603050405020304" pitchFamily="18" charset="0"/>
              <a:cs typeface="Times New Roman" panose="02020603050405020304" pitchFamily="18" charset="0"/>
            </a:endParaRPr>
          </a:p>
          <a:p>
            <a:pPr marL="457438" indent="-456958">
              <a:buClr>
                <a:srgbClr val="000000"/>
              </a:buClr>
              <a:buFont typeface="Arial"/>
              <a:buChar char="•"/>
            </a:pPr>
            <a:r>
              <a:rPr lang="en-US" sz="3333" spc="-1" dirty="0">
                <a:solidFill>
                  <a:srgbClr val="000000"/>
                </a:solidFill>
                <a:latin typeface="Times New Roman" panose="02020603050405020304" pitchFamily="18" charset="0"/>
                <a:cs typeface="Times New Roman" panose="02020603050405020304" pitchFamily="18" charset="0"/>
              </a:rPr>
              <a:t>A hardware/software clock source is polled for:</a:t>
            </a:r>
            <a:br>
              <a:rPr sz="3333" dirty="0">
                <a:latin typeface="Times New Roman" panose="02020603050405020304" pitchFamily="18" charset="0"/>
                <a:cs typeface="Times New Roman" panose="02020603050405020304" pitchFamily="18" charset="0"/>
              </a:rPr>
            </a:br>
            <a:r>
              <a:rPr lang="en-US" sz="3333" b="1" spc="-1" dirty="0">
                <a:solidFill>
                  <a:srgbClr val="000000"/>
                </a:solidFill>
                <a:latin typeface="Times New Roman" panose="02020603050405020304" pitchFamily="18" charset="0"/>
                <a:cs typeface="Times New Roman" panose="02020603050405020304" pitchFamily="18" charset="0"/>
              </a:rPr>
              <a:t>0xF8, 0xFA, </a:t>
            </a:r>
            <a:r>
              <a:rPr lang="en-US" sz="3333" spc="-1" dirty="0">
                <a:solidFill>
                  <a:srgbClr val="000000"/>
                </a:solidFill>
                <a:latin typeface="Times New Roman" panose="02020603050405020304" pitchFamily="18" charset="0"/>
                <a:cs typeface="Times New Roman" panose="02020603050405020304" pitchFamily="18" charset="0"/>
              </a:rPr>
              <a:t>and, </a:t>
            </a:r>
            <a:r>
              <a:rPr lang="en-US" sz="3333" b="1" spc="-1" dirty="0">
                <a:solidFill>
                  <a:srgbClr val="000000"/>
                </a:solidFill>
                <a:latin typeface="Times New Roman" panose="02020603050405020304" pitchFamily="18" charset="0"/>
                <a:cs typeface="Times New Roman" panose="02020603050405020304" pitchFamily="18" charset="0"/>
              </a:rPr>
              <a:t>0xFC</a:t>
            </a:r>
            <a:r>
              <a:rPr lang="en-US" sz="3333" spc="-1" dirty="0">
                <a:solidFill>
                  <a:srgbClr val="000000"/>
                </a:solidFill>
                <a:latin typeface="Times New Roman" panose="02020603050405020304" pitchFamily="18" charset="0"/>
                <a:cs typeface="Times New Roman" panose="02020603050405020304" pitchFamily="18" charset="0"/>
              </a:rPr>
              <a:t> messages to determine tempo events, and messages are masked with </a:t>
            </a:r>
            <a:r>
              <a:rPr lang="en-US" sz="3333" b="1" spc="-1" dirty="0">
                <a:solidFill>
                  <a:srgbClr val="000000"/>
                </a:solidFill>
                <a:latin typeface="Times New Roman" panose="02020603050405020304" pitchFamily="18" charset="0"/>
                <a:cs typeface="Times New Roman" panose="02020603050405020304" pitchFamily="18" charset="0"/>
              </a:rPr>
              <a:t>0xF0 </a:t>
            </a:r>
            <a:r>
              <a:rPr lang="en-US" sz="3333" spc="-1" dirty="0">
                <a:solidFill>
                  <a:srgbClr val="000000"/>
                </a:solidFill>
                <a:latin typeface="Times New Roman" panose="02020603050405020304" pitchFamily="18" charset="0"/>
                <a:cs typeface="Times New Roman" panose="02020603050405020304" pitchFamily="18" charset="0"/>
              </a:rPr>
              <a:t>and masked with </a:t>
            </a:r>
            <a:r>
              <a:rPr lang="en-US" sz="3333" b="1" spc="-1" dirty="0">
                <a:solidFill>
                  <a:srgbClr val="000000"/>
                </a:solidFill>
                <a:latin typeface="Times New Roman" panose="02020603050405020304" pitchFamily="18" charset="0"/>
                <a:cs typeface="Times New Roman" panose="02020603050405020304" pitchFamily="18" charset="0"/>
              </a:rPr>
              <a:t>0x90</a:t>
            </a:r>
            <a:r>
              <a:rPr lang="en-US" sz="3333" spc="-1" dirty="0">
                <a:solidFill>
                  <a:srgbClr val="000000"/>
                </a:solidFill>
                <a:latin typeface="Times New Roman" panose="02020603050405020304" pitchFamily="18" charset="0"/>
                <a:cs typeface="Times New Roman" panose="02020603050405020304" pitchFamily="18" charset="0"/>
              </a:rPr>
              <a:t> to determine when notes are input. Note data is extracted from the next byte of the control message.</a:t>
            </a:r>
            <a:endParaRPr lang="en-US" sz="3333" spc="-1" dirty="0">
              <a:latin typeface="Times New Roman" panose="02020603050405020304" pitchFamily="18" charset="0"/>
              <a:cs typeface="Times New Roman" panose="02020603050405020304" pitchFamily="18" charset="0"/>
            </a:endParaRPr>
          </a:p>
          <a:p>
            <a:pPr marL="457438" indent="-456958">
              <a:buClr>
                <a:srgbClr val="000000"/>
              </a:buClr>
              <a:buFont typeface="Arial"/>
              <a:buChar char="•"/>
            </a:pPr>
            <a:r>
              <a:rPr lang="en-US" sz="3333" spc="-1" dirty="0">
                <a:solidFill>
                  <a:srgbClr val="000000"/>
                </a:solidFill>
                <a:latin typeface="Times New Roman" panose="02020603050405020304" pitchFamily="18" charset="0"/>
                <a:cs typeface="Times New Roman" panose="02020603050405020304" pitchFamily="18" charset="0"/>
              </a:rPr>
              <a:t>At each generation of the genetic algorithm (Fig. 2 and Fig. 3), the “best” individual (a histogram) is selected, which will be sampled for output notes.</a:t>
            </a:r>
          </a:p>
          <a:p>
            <a:pPr marL="457438" indent="-456958">
              <a:buClr>
                <a:srgbClr val="000000"/>
              </a:buClr>
              <a:buFont typeface="Arial"/>
              <a:buChar char="•"/>
            </a:pPr>
            <a:r>
              <a:rPr lang="en-US" sz="3333" spc="-1" dirty="0">
                <a:solidFill>
                  <a:srgbClr val="000000"/>
                </a:solidFill>
                <a:latin typeface="Times New Roman" panose="02020603050405020304" pitchFamily="18" charset="0"/>
                <a:cs typeface="Times New Roman" panose="02020603050405020304" pitchFamily="18" charset="0"/>
              </a:rPr>
              <a:t>An example of the relationship between the </a:t>
            </a:r>
            <a:r>
              <a:rPr lang="en-US" sz="3333" i="1" spc="-1" dirty="0">
                <a:solidFill>
                  <a:srgbClr val="000000"/>
                </a:solidFill>
                <a:latin typeface="Times New Roman" panose="02020603050405020304" pitchFamily="18" charset="0"/>
                <a:cs typeface="Times New Roman" panose="02020603050405020304" pitchFamily="18" charset="0"/>
              </a:rPr>
              <a:t>queue</a:t>
            </a:r>
            <a:r>
              <a:rPr lang="en-US" sz="3333" spc="-1" dirty="0">
                <a:solidFill>
                  <a:srgbClr val="000000"/>
                </a:solidFill>
                <a:latin typeface="Times New Roman" panose="02020603050405020304" pitchFamily="18" charset="0"/>
                <a:cs typeface="Times New Roman" panose="02020603050405020304" pitchFamily="18" charset="0"/>
              </a:rPr>
              <a:t> and its associated histogram is shown in Fig.1. Note that the advantage of using a queue is that this allows only the most recent part of a performance to be considered by the genetic algorithm</a:t>
            </a:r>
            <a:endParaRPr lang="en-US" sz="3333" spc="-1" dirty="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B9EB1287-1668-413C-9B87-75D89CF918BB}"/>
              </a:ext>
            </a:extLst>
          </p:cNvPr>
          <p:cNvGrpSpPr/>
          <p:nvPr/>
        </p:nvGrpSpPr>
        <p:grpSpPr>
          <a:xfrm>
            <a:off x="-5280" y="-37244"/>
            <a:ext cx="2611226" cy="32914080"/>
            <a:chOff x="0" y="0"/>
            <a:chExt cx="1919880" cy="24685560"/>
          </a:xfrm>
        </p:grpSpPr>
        <p:sp>
          <p:nvSpPr>
            <p:cNvPr id="49" name="CustomShape 4"/>
            <p:cNvSpPr/>
            <p:nvPr/>
          </p:nvSpPr>
          <p:spPr>
            <a:xfrm>
              <a:off x="0" y="0"/>
              <a:ext cx="1919880" cy="12344040"/>
            </a:xfrm>
            <a:custGeom>
              <a:avLst/>
              <a:gdLst/>
              <a:ahLst/>
              <a:cxnLst/>
              <a:rect l="l" t="t" r="r" b="b"/>
              <a:pathLst>
                <a:path w="21600" h="21600">
                  <a:moveTo>
                    <a:pt x="0" y="0"/>
                  </a:moveTo>
                  <a:lnTo>
                    <a:pt x="21600" y="21600"/>
                  </a:lnTo>
                  <a:lnTo>
                    <a:pt x="0" y="21600"/>
                  </a:lnTo>
                  <a:lnTo>
                    <a:pt x="0" y="0"/>
                  </a:lnTo>
                  <a:close/>
                </a:path>
              </a:pathLst>
            </a:custGeom>
            <a:solidFill>
              <a:srgbClr val="002855"/>
            </a:solidFill>
            <a:ln>
              <a:noFill/>
            </a:ln>
          </p:spPr>
          <p:style>
            <a:lnRef idx="0">
              <a:scrgbClr r="0" g="0" b="0"/>
            </a:lnRef>
            <a:fillRef idx="0">
              <a:scrgbClr r="0" g="0" b="0"/>
            </a:fillRef>
            <a:effectRef idx="0">
              <a:scrgbClr r="0" g="0" b="0"/>
            </a:effectRef>
            <a:fontRef idx="minor"/>
          </p:style>
        </p:sp>
        <p:sp>
          <p:nvSpPr>
            <p:cNvPr id="50" name="CustomShape 5"/>
            <p:cNvSpPr/>
            <p:nvPr/>
          </p:nvSpPr>
          <p:spPr>
            <a:xfrm flipV="1">
              <a:off x="0" y="12341520"/>
              <a:ext cx="1919880" cy="12344040"/>
            </a:xfrm>
            <a:custGeom>
              <a:avLst/>
              <a:gdLst/>
              <a:ahLst/>
              <a:cxnLst/>
              <a:rect l="l" t="t" r="r" b="b"/>
              <a:pathLst>
                <a:path w="21600" h="21600">
                  <a:moveTo>
                    <a:pt x="0" y="0"/>
                  </a:moveTo>
                  <a:lnTo>
                    <a:pt x="21600" y="21600"/>
                  </a:lnTo>
                  <a:lnTo>
                    <a:pt x="0" y="21600"/>
                  </a:lnTo>
                  <a:lnTo>
                    <a:pt x="0" y="0"/>
                  </a:lnTo>
                  <a:close/>
                </a:path>
              </a:pathLst>
            </a:custGeom>
            <a:solidFill>
              <a:srgbClr val="002855"/>
            </a:solidFill>
            <a:ln>
              <a:noFill/>
            </a:ln>
          </p:spPr>
          <p:style>
            <a:lnRef idx="0">
              <a:scrgbClr r="0" g="0" b="0"/>
            </a:lnRef>
            <a:fillRef idx="0">
              <a:scrgbClr r="0" g="0" b="0"/>
            </a:fillRef>
            <a:effectRef idx="0">
              <a:scrgbClr r="0" g="0" b="0"/>
            </a:effectRef>
            <a:fontRef idx="minor"/>
          </p:style>
        </p:sp>
      </p:grpSp>
      <p:grpSp>
        <p:nvGrpSpPr>
          <p:cNvPr id="3" name="Group 2">
            <a:extLst>
              <a:ext uri="{FF2B5EF4-FFF2-40B4-BE49-F238E27FC236}">
                <a16:creationId xmlns:a16="http://schemas.microsoft.com/office/drawing/2014/main" id="{82941B58-D6A9-40A0-9706-72707F970165}"/>
              </a:ext>
            </a:extLst>
          </p:cNvPr>
          <p:cNvGrpSpPr/>
          <p:nvPr/>
        </p:nvGrpSpPr>
        <p:grpSpPr>
          <a:xfrm>
            <a:off x="35951298" y="-27052"/>
            <a:ext cx="2485098" cy="32914080"/>
            <a:chOff x="25691760" y="0"/>
            <a:chExt cx="1737000" cy="24685560"/>
          </a:xfrm>
        </p:grpSpPr>
        <p:sp>
          <p:nvSpPr>
            <p:cNvPr id="51" name="CustomShape 6"/>
            <p:cNvSpPr/>
            <p:nvPr/>
          </p:nvSpPr>
          <p:spPr>
            <a:xfrm flipH="1">
              <a:off x="25691760" y="0"/>
              <a:ext cx="1737000" cy="12344040"/>
            </a:xfrm>
            <a:custGeom>
              <a:avLst/>
              <a:gdLst/>
              <a:ahLst/>
              <a:cxnLst/>
              <a:rect l="l" t="t" r="r" b="b"/>
              <a:pathLst>
                <a:path w="21600" h="21600">
                  <a:moveTo>
                    <a:pt x="0" y="0"/>
                  </a:moveTo>
                  <a:lnTo>
                    <a:pt x="21600" y="21600"/>
                  </a:lnTo>
                  <a:lnTo>
                    <a:pt x="0" y="21600"/>
                  </a:lnTo>
                  <a:lnTo>
                    <a:pt x="0" y="0"/>
                  </a:lnTo>
                  <a:close/>
                </a:path>
              </a:pathLst>
            </a:custGeom>
            <a:solidFill>
              <a:srgbClr val="EAAA00"/>
            </a:solidFill>
            <a:ln>
              <a:noFill/>
            </a:ln>
          </p:spPr>
          <p:style>
            <a:lnRef idx="0">
              <a:scrgbClr r="0" g="0" b="0"/>
            </a:lnRef>
            <a:fillRef idx="0">
              <a:scrgbClr r="0" g="0" b="0"/>
            </a:fillRef>
            <a:effectRef idx="0">
              <a:scrgbClr r="0" g="0" b="0"/>
            </a:effectRef>
            <a:fontRef idx="minor"/>
          </p:style>
        </p:sp>
        <p:sp>
          <p:nvSpPr>
            <p:cNvPr id="52" name="CustomShape 7"/>
            <p:cNvSpPr/>
            <p:nvPr/>
          </p:nvSpPr>
          <p:spPr>
            <a:xfrm flipH="1" flipV="1">
              <a:off x="25691760" y="12341520"/>
              <a:ext cx="1737000" cy="12344040"/>
            </a:xfrm>
            <a:custGeom>
              <a:avLst/>
              <a:gdLst/>
              <a:ahLst/>
              <a:cxnLst/>
              <a:rect l="l" t="t" r="r" b="b"/>
              <a:pathLst>
                <a:path w="21600" h="21600">
                  <a:moveTo>
                    <a:pt x="0" y="0"/>
                  </a:moveTo>
                  <a:lnTo>
                    <a:pt x="21600" y="21600"/>
                  </a:lnTo>
                  <a:lnTo>
                    <a:pt x="0" y="21600"/>
                  </a:lnTo>
                  <a:lnTo>
                    <a:pt x="0" y="0"/>
                  </a:lnTo>
                  <a:close/>
                </a:path>
              </a:pathLst>
            </a:custGeom>
            <a:solidFill>
              <a:srgbClr val="EAAA00"/>
            </a:solidFill>
            <a:ln>
              <a:noFill/>
            </a:ln>
          </p:spPr>
          <p:style>
            <a:lnRef idx="0">
              <a:scrgbClr r="0" g="0" b="0"/>
            </a:lnRef>
            <a:fillRef idx="0">
              <a:scrgbClr r="0" g="0" b="0"/>
            </a:fillRef>
            <a:effectRef idx="0">
              <a:scrgbClr r="0" g="0" b="0"/>
            </a:effectRef>
            <a:fontRef idx="minor"/>
          </p:style>
        </p:sp>
      </p:grpSp>
      <p:sp>
        <p:nvSpPr>
          <p:cNvPr id="53" name="CustomShape 8"/>
          <p:cNvSpPr/>
          <p:nvPr/>
        </p:nvSpPr>
        <p:spPr>
          <a:xfrm>
            <a:off x="3108960" y="975360"/>
            <a:ext cx="31211040" cy="569280"/>
          </a:xfrm>
          <a:prstGeom prst="rect">
            <a:avLst/>
          </a:prstGeom>
          <a:noFill/>
          <a:ln>
            <a:noFill/>
          </a:ln>
        </p:spPr>
        <p:style>
          <a:lnRef idx="0">
            <a:scrgbClr r="0" g="0" b="0"/>
          </a:lnRef>
          <a:fillRef idx="0">
            <a:scrgbClr r="0" g="0" b="0"/>
          </a:fillRef>
          <a:effectRef idx="0">
            <a:scrgbClr r="0" g="0" b="0"/>
          </a:effectRef>
          <a:fontRef idx="minor"/>
        </p:style>
      </p:sp>
      <p:sp>
        <p:nvSpPr>
          <p:cNvPr id="54" name="CustomShape 9"/>
          <p:cNvSpPr/>
          <p:nvPr/>
        </p:nvSpPr>
        <p:spPr>
          <a:xfrm>
            <a:off x="1732080" y="339993"/>
            <a:ext cx="35051520" cy="4890087"/>
          </a:xfrm>
          <a:prstGeom prst="rect">
            <a:avLst/>
          </a:prstGeom>
          <a:noFill/>
          <a:ln>
            <a:noFill/>
          </a:ln>
        </p:spPr>
        <p:style>
          <a:lnRef idx="0">
            <a:scrgbClr r="0" g="0" b="0"/>
          </a:lnRef>
          <a:fillRef idx="0">
            <a:scrgbClr r="0" g="0" b="0"/>
          </a:fillRef>
          <a:effectRef idx="0">
            <a:scrgbClr r="0" g="0" b="0"/>
          </a:effectRef>
          <a:fontRef idx="minor"/>
        </p:style>
        <p:txBody>
          <a:bodyPr lIns="120000" tIns="60000" rIns="120000" bIns="60000"/>
          <a:lstStyle/>
          <a:p>
            <a:pPr algn="ctr">
              <a:lnSpc>
                <a:spcPct val="100000"/>
              </a:lnSpc>
            </a:pPr>
            <a:r>
              <a:rPr lang="en-US" sz="8000" b="1" spc="-1" dirty="0">
                <a:latin typeface="Times New Roman" panose="02020603050405020304" pitchFamily="18" charset="0"/>
                <a:ea typeface="Microsoft YaHei"/>
                <a:cs typeface="Times New Roman" panose="02020603050405020304" pitchFamily="18" charset="0"/>
              </a:rPr>
              <a:t>Generating Concurrent Musical</a:t>
            </a:r>
          </a:p>
          <a:p>
            <a:pPr algn="ctr">
              <a:lnSpc>
                <a:spcPct val="100000"/>
              </a:lnSpc>
            </a:pPr>
            <a:r>
              <a:rPr lang="en-US" sz="8000" b="1" spc="-1" dirty="0">
                <a:latin typeface="Times New Roman" panose="02020603050405020304" pitchFamily="18" charset="0"/>
                <a:ea typeface="Microsoft YaHei"/>
                <a:cs typeface="Times New Roman" panose="02020603050405020304" pitchFamily="18" charset="0"/>
              </a:rPr>
              <a:t>Accompaniment using</a:t>
            </a:r>
            <a:r>
              <a:rPr lang="en-US" sz="8000" spc="-1" dirty="0">
                <a:latin typeface="Times New Roman" panose="02020603050405020304" pitchFamily="18" charset="0"/>
                <a:cs typeface="Times New Roman" panose="02020603050405020304" pitchFamily="18" charset="0"/>
              </a:rPr>
              <a:t> </a:t>
            </a:r>
            <a:r>
              <a:rPr lang="en-US" sz="8000" b="1" spc="-1" dirty="0">
                <a:latin typeface="Times New Roman" panose="02020603050405020304" pitchFamily="18" charset="0"/>
                <a:ea typeface="Microsoft YaHei"/>
                <a:cs typeface="Times New Roman" panose="02020603050405020304" pitchFamily="18" charset="0"/>
              </a:rPr>
              <a:t>Artificial Intelligence</a:t>
            </a:r>
            <a:endParaRPr lang="en-US" sz="8000" spc="-1" dirty="0">
              <a:latin typeface="Times New Roman" panose="02020603050405020304" pitchFamily="18" charset="0"/>
              <a:cs typeface="Times New Roman" panose="02020603050405020304" pitchFamily="18" charset="0"/>
            </a:endParaRPr>
          </a:p>
          <a:p>
            <a:pPr algn="ctr">
              <a:lnSpc>
                <a:spcPct val="100000"/>
              </a:lnSpc>
            </a:pPr>
            <a:r>
              <a:rPr lang="en-US" sz="3733" b="1" spc="-1" dirty="0">
                <a:solidFill>
                  <a:srgbClr val="000000"/>
                </a:solidFill>
                <a:latin typeface="Times New Roman" panose="02020603050405020304" pitchFamily="18" charset="0"/>
                <a:ea typeface="Microsoft YaHei"/>
                <a:cs typeface="Times New Roman" panose="02020603050405020304" pitchFamily="18" charset="0"/>
              </a:rPr>
              <a:t>Gregory Hughes, Mardigon Toler</a:t>
            </a:r>
          </a:p>
          <a:p>
            <a:pPr algn="ctr"/>
            <a:r>
              <a:rPr lang="en-US" sz="3733" b="1" spc="-1" dirty="0">
                <a:solidFill>
                  <a:srgbClr val="000000"/>
                </a:solidFill>
                <a:latin typeface="Times New Roman" panose="02020603050405020304" pitchFamily="18" charset="0"/>
                <a:ea typeface="Microsoft YaHei"/>
                <a:cs typeface="Times New Roman" panose="02020603050405020304" pitchFamily="18" charset="0"/>
              </a:rPr>
              <a:t>Advisor: Dr. Sanish Rai</a:t>
            </a:r>
          </a:p>
          <a:p>
            <a:pPr algn="ctr">
              <a:lnSpc>
                <a:spcPct val="100000"/>
              </a:lnSpc>
            </a:pPr>
            <a:r>
              <a:rPr lang="en-US" sz="3733" b="1" spc="-1" dirty="0">
                <a:solidFill>
                  <a:srgbClr val="000000"/>
                </a:solidFill>
                <a:latin typeface="Times New Roman" panose="02020603050405020304" pitchFamily="18" charset="0"/>
                <a:ea typeface="Microsoft YaHei"/>
                <a:cs typeface="Times New Roman" panose="02020603050405020304" pitchFamily="18" charset="0"/>
              </a:rPr>
              <a:t>West Virginia University Institute of Technology</a:t>
            </a:r>
          </a:p>
          <a:p>
            <a:pPr algn="ctr">
              <a:lnSpc>
                <a:spcPct val="100000"/>
              </a:lnSpc>
            </a:pPr>
            <a:r>
              <a:rPr lang="en-US" sz="3733" b="1" spc="-1" dirty="0">
                <a:solidFill>
                  <a:srgbClr val="000000"/>
                </a:solidFill>
                <a:latin typeface="Times New Roman" panose="02020603050405020304" pitchFamily="18" charset="0"/>
                <a:ea typeface="Microsoft YaHei"/>
                <a:cs typeface="Times New Roman" panose="02020603050405020304" pitchFamily="18" charset="0"/>
              </a:rPr>
              <a:t> Department of Computer Science and Information Systems</a:t>
            </a:r>
            <a:endParaRPr lang="en-US" sz="3733" spc="-1" dirty="0">
              <a:latin typeface="Times New Roman" panose="02020603050405020304" pitchFamily="18" charset="0"/>
              <a:cs typeface="Times New Roman" panose="02020603050405020304" pitchFamily="18" charset="0"/>
            </a:endParaRPr>
          </a:p>
          <a:p>
            <a:pPr algn="ctr">
              <a:lnSpc>
                <a:spcPct val="100000"/>
              </a:lnSpc>
            </a:pPr>
            <a:endParaRPr lang="en-US" sz="3733" spc="-1" dirty="0">
              <a:latin typeface="Times New Roman" panose="02020603050405020304" pitchFamily="18" charset="0"/>
              <a:cs typeface="Times New Roman" panose="02020603050405020304" pitchFamily="18" charset="0"/>
            </a:endParaRPr>
          </a:p>
        </p:txBody>
      </p:sp>
      <p:sp>
        <p:nvSpPr>
          <p:cNvPr id="61" name="CustomShape 10"/>
          <p:cNvSpPr/>
          <p:nvPr/>
        </p:nvSpPr>
        <p:spPr>
          <a:xfrm>
            <a:off x="3280560" y="6208592"/>
            <a:ext cx="9330720" cy="8777408"/>
          </a:xfrm>
          <a:prstGeom prst="rect">
            <a:avLst/>
          </a:prstGeom>
          <a:gradFill>
            <a:gsLst>
              <a:gs pos="0">
                <a:srgbClr val="FFDA9E"/>
              </a:gs>
              <a:gs pos="100000">
                <a:srgbClr val="FFD590"/>
              </a:gs>
            </a:gsLst>
            <a:lin ang="5400000"/>
          </a:gradFill>
          <a:ln w="6480">
            <a:solidFill>
              <a:srgbClr val="FFC000"/>
            </a:solidFill>
            <a:miter/>
          </a:ln>
        </p:spPr>
        <p:style>
          <a:lnRef idx="0">
            <a:scrgbClr r="0" g="0" b="0"/>
          </a:lnRef>
          <a:fillRef idx="0">
            <a:scrgbClr r="0" g="0" b="0"/>
          </a:fillRef>
          <a:effectRef idx="0">
            <a:scrgbClr r="0" g="0" b="0"/>
          </a:effectRef>
          <a:fontRef idx="minor"/>
        </p:style>
        <p:txBody>
          <a:bodyPr lIns="120000" tIns="60000" rIns="120000" bIns="60000"/>
          <a:lstStyle/>
          <a:p>
            <a:pPr algn="ctr">
              <a:lnSpc>
                <a:spcPct val="100000"/>
              </a:lnSpc>
            </a:pPr>
            <a:r>
              <a:rPr lang="en-US" sz="4267" b="1" spc="-1" dirty="0">
                <a:solidFill>
                  <a:srgbClr val="000000"/>
                </a:solidFill>
                <a:latin typeface="Times New Roman" panose="02020603050405020304" pitchFamily="18" charset="0"/>
                <a:cs typeface="Times New Roman" panose="02020603050405020304" pitchFamily="18" charset="0"/>
              </a:rPr>
              <a:t>Introduction</a:t>
            </a:r>
            <a:endParaRPr lang="en-US" sz="4267" spc="-1" dirty="0">
              <a:latin typeface="Times New Roman" panose="02020603050405020304" pitchFamily="18" charset="0"/>
              <a:cs typeface="Times New Roman" panose="02020603050405020304" pitchFamily="18" charset="0"/>
            </a:endParaRPr>
          </a:p>
          <a:p>
            <a:pPr>
              <a:lnSpc>
                <a:spcPct val="100000"/>
              </a:lnSpc>
            </a:pPr>
            <a:endParaRPr lang="en-US" sz="4267" spc="-1" dirty="0">
              <a:latin typeface="Times New Roman" panose="02020603050405020304" pitchFamily="18" charset="0"/>
              <a:cs typeface="Times New Roman" panose="02020603050405020304" pitchFamily="18" charset="0"/>
            </a:endParaRPr>
          </a:p>
          <a:p>
            <a:pPr marL="609597" indent="-609117">
              <a:buClr>
                <a:srgbClr val="000000"/>
              </a:buClr>
              <a:buFont typeface="Arial"/>
              <a:buChar char="•"/>
            </a:pPr>
            <a:r>
              <a:rPr lang="en-US" sz="3333" spc="-1" dirty="0">
                <a:solidFill>
                  <a:srgbClr val="000000"/>
                </a:solidFill>
                <a:latin typeface="Times New Roman" panose="02020603050405020304" pitchFamily="18" charset="0"/>
                <a:cs typeface="Times New Roman" panose="02020603050405020304" pitchFamily="18" charset="0"/>
              </a:rPr>
              <a:t>Driving Question: Can an algorithm be used to create real-time musical accompaniment?</a:t>
            </a:r>
            <a:endParaRPr lang="en-US" sz="3333" spc="-1" dirty="0">
              <a:latin typeface="Times New Roman" panose="02020603050405020304" pitchFamily="18" charset="0"/>
              <a:cs typeface="Times New Roman" panose="02020603050405020304" pitchFamily="18" charset="0"/>
            </a:endParaRPr>
          </a:p>
          <a:p>
            <a:pPr marL="609597" indent="-609117">
              <a:buClr>
                <a:srgbClr val="000000"/>
              </a:buClr>
              <a:buFont typeface="Arial"/>
              <a:buChar char="•"/>
            </a:pPr>
            <a:r>
              <a:rPr lang="en-US" sz="3333" spc="-1" dirty="0">
                <a:solidFill>
                  <a:srgbClr val="000000"/>
                </a:solidFill>
                <a:latin typeface="Times New Roman" panose="02020603050405020304" pitchFamily="18" charset="0"/>
                <a:cs typeface="Times New Roman" panose="02020603050405020304" pitchFamily="18" charset="0"/>
              </a:rPr>
              <a:t>Artificial Intelligence may provide possible solutions.</a:t>
            </a:r>
            <a:endParaRPr lang="en-US" sz="3333" spc="-1" dirty="0">
              <a:latin typeface="Times New Roman" panose="02020603050405020304" pitchFamily="18" charset="0"/>
              <a:cs typeface="Times New Roman" panose="02020603050405020304" pitchFamily="18" charset="0"/>
            </a:endParaRPr>
          </a:p>
          <a:p>
            <a:pPr marL="609597" indent="-609117">
              <a:buClr>
                <a:srgbClr val="000000"/>
              </a:buClr>
              <a:buFont typeface="Arial"/>
              <a:buChar char="•"/>
            </a:pPr>
            <a:r>
              <a:rPr lang="en-US" sz="3333" spc="-1" dirty="0">
                <a:solidFill>
                  <a:srgbClr val="000000"/>
                </a:solidFill>
                <a:latin typeface="Times New Roman" panose="02020603050405020304" pitchFamily="18" charset="0"/>
                <a:cs typeface="Times New Roman" panose="02020603050405020304" pitchFamily="18" charset="0"/>
              </a:rPr>
              <a:t>Goal: Create an AI agent that responds to real-time musical input with real-time musical output</a:t>
            </a:r>
            <a:endParaRPr lang="en-US" sz="3333" spc="-1" dirty="0">
              <a:latin typeface="Times New Roman" panose="02020603050405020304" pitchFamily="18" charset="0"/>
              <a:cs typeface="Times New Roman" panose="02020603050405020304" pitchFamily="18" charset="0"/>
            </a:endParaRPr>
          </a:p>
          <a:p>
            <a:pPr marL="609597" indent="-609117">
              <a:buClr>
                <a:srgbClr val="000000"/>
              </a:buClr>
              <a:buFont typeface="Arial"/>
              <a:buChar char="•"/>
            </a:pPr>
            <a:r>
              <a:rPr lang="en-US" sz="3333" spc="-1" dirty="0">
                <a:solidFill>
                  <a:srgbClr val="000000"/>
                </a:solidFill>
                <a:latin typeface="Times New Roman" panose="02020603050405020304" pitchFamily="18" charset="0"/>
                <a:cs typeface="Times New Roman" panose="02020603050405020304" pitchFamily="18" charset="0"/>
              </a:rPr>
              <a:t>This agent, GenegleBot, plays accompaniment in real time while also following the most recently established pattern when no input is present.</a:t>
            </a:r>
            <a:endParaRPr lang="en-US" sz="3333" spc="-1" dirty="0">
              <a:latin typeface="Times New Roman" panose="02020603050405020304" pitchFamily="18" charset="0"/>
              <a:cs typeface="Times New Roman" panose="02020603050405020304" pitchFamily="18" charset="0"/>
            </a:endParaRPr>
          </a:p>
          <a:p>
            <a:pPr marL="609597" indent="-609117">
              <a:buClr>
                <a:srgbClr val="000000"/>
              </a:buClr>
              <a:buFont typeface="Arial"/>
              <a:buChar char="•"/>
            </a:pPr>
            <a:r>
              <a:rPr lang="en-US" sz="3333" spc="-1" dirty="0">
                <a:solidFill>
                  <a:srgbClr val="000000"/>
                </a:solidFill>
                <a:latin typeface="Times New Roman" panose="02020603050405020304" pitchFamily="18" charset="0"/>
                <a:cs typeface="Times New Roman" panose="02020603050405020304" pitchFamily="18" charset="0"/>
              </a:rPr>
              <a:t>We approach this problem with a genetic algorithm:</a:t>
            </a:r>
            <a:endParaRPr lang="en-US" sz="3333" spc="-1" dirty="0">
              <a:latin typeface="Times New Roman" panose="02020603050405020304" pitchFamily="18" charset="0"/>
              <a:cs typeface="Times New Roman" panose="02020603050405020304" pitchFamily="18" charset="0"/>
            </a:endParaRPr>
          </a:p>
          <a:p>
            <a:pPr marL="1219194" lvl="1" indent="-609117">
              <a:buClr>
                <a:srgbClr val="000000"/>
              </a:buClr>
              <a:buFont typeface="Arial"/>
              <a:buChar char="•"/>
            </a:pPr>
            <a:r>
              <a:rPr lang="en-US" sz="3333" spc="-1" dirty="0">
                <a:solidFill>
                  <a:srgbClr val="000000"/>
                </a:solidFill>
                <a:latin typeface="Times New Roman" panose="02020603050405020304" pitchFamily="18" charset="0"/>
                <a:cs typeface="Times New Roman" panose="02020603050405020304" pitchFamily="18" charset="0"/>
              </a:rPr>
              <a:t>an AI Technique for searching for solutions to problems inspired by evolutionary processes [1]</a:t>
            </a:r>
            <a:endParaRPr lang="en-US" sz="3333" spc="-1" dirty="0">
              <a:latin typeface="Times New Roman" panose="02020603050405020304" pitchFamily="18" charset="0"/>
              <a:cs typeface="Times New Roman" panose="02020603050405020304" pitchFamily="18" charset="0"/>
            </a:endParaRPr>
          </a:p>
          <a:p>
            <a:pPr>
              <a:lnSpc>
                <a:spcPct val="100000"/>
              </a:lnSpc>
            </a:pPr>
            <a:endParaRPr lang="en-US" sz="3333" spc="-1" dirty="0">
              <a:latin typeface="Times New Roman" panose="02020603050405020304" pitchFamily="18" charset="0"/>
              <a:cs typeface="Times New Roman" panose="02020603050405020304" pitchFamily="18" charset="0"/>
            </a:endParaRPr>
          </a:p>
        </p:txBody>
      </p:sp>
      <p:sp>
        <p:nvSpPr>
          <p:cNvPr id="62" name="CustomShape 11"/>
          <p:cNvSpPr/>
          <p:nvPr/>
        </p:nvSpPr>
        <p:spPr>
          <a:xfrm>
            <a:off x="13167618" y="25890516"/>
            <a:ext cx="12125349" cy="6498720"/>
          </a:xfrm>
          <a:prstGeom prst="rect">
            <a:avLst/>
          </a:prstGeom>
          <a:gradFill>
            <a:gsLst>
              <a:gs pos="0">
                <a:srgbClr val="D1D1D1"/>
              </a:gs>
              <a:gs pos="100000">
                <a:srgbClr val="C7C7C7"/>
              </a:gs>
            </a:gsLst>
            <a:lin ang="5400000"/>
          </a:gradFill>
          <a:ln w="6480">
            <a:solidFill>
              <a:srgbClr val="A5A5A5"/>
            </a:solidFill>
            <a:miter/>
          </a:ln>
        </p:spPr>
        <p:style>
          <a:lnRef idx="0">
            <a:scrgbClr r="0" g="0" b="0"/>
          </a:lnRef>
          <a:fillRef idx="0">
            <a:scrgbClr r="0" g="0" b="0"/>
          </a:fillRef>
          <a:effectRef idx="0">
            <a:scrgbClr r="0" g="0" b="0"/>
          </a:effectRef>
          <a:fontRef idx="minor"/>
        </p:style>
        <p:txBody>
          <a:bodyPr lIns="120000" tIns="60000" rIns="120000" bIns="60000"/>
          <a:lstStyle/>
          <a:p>
            <a:pPr algn="ctr">
              <a:lnSpc>
                <a:spcPct val="100000"/>
              </a:lnSpc>
            </a:pPr>
            <a:r>
              <a:rPr lang="en-US" sz="4267" b="1" spc="-1" dirty="0">
                <a:solidFill>
                  <a:srgbClr val="000000"/>
                </a:solidFill>
                <a:latin typeface="Times New Roman" panose="02020603050405020304" pitchFamily="18" charset="0"/>
                <a:cs typeface="Times New Roman" panose="02020603050405020304" pitchFamily="18" charset="0"/>
              </a:rPr>
              <a:t>Results</a:t>
            </a:r>
            <a:endParaRPr lang="en-US" sz="4267" spc="-1" dirty="0">
              <a:latin typeface="Times New Roman" panose="02020603050405020304" pitchFamily="18" charset="0"/>
              <a:cs typeface="Times New Roman" panose="02020603050405020304" pitchFamily="18" charset="0"/>
            </a:endParaRPr>
          </a:p>
          <a:p>
            <a:pPr marL="457438" indent="-456958">
              <a:buClr>
                <a:srgbClr val="000000"/>
              </a:buClr>
              <a:buFont typeface="Arial"/>
              <a:buChar char="•"/>
            </a:pPr>
            <a:r>
              <a:rPr lang="en-US" sz="3333" spc="-1" dirty="0">
                <a:solidFill>
                  <a:srgbClr val="000000"/>
                </a:solidFill>
                <a:latin typeface="Times New Roman" panose="02020603050405020304" pitchFamily="18" charset="0"/>
                <a:cs typeface="Times New Roman" panose="02020603050405020304" pitchFamily="18" charset="0"/>
              </a:rPr>
              <a:t>Exploring the performance of this approach to the problem revealed that the algorithm’s effectiveness relies on the monotony of the user input. Using a population size of 144 individuals with 3 generations of the genetic algorithm each time an individual is chosen for sampling notes, the fitness of each chosen individual occurred with frequencies shown in Figures 5, 6, and 7. For a chromatic scale as input, no individual ever exceeded a fitness of 3. When input consisted of a slightly monotonic melody in C, there was more variance in the distribution of individuals’ fitness. Finally, an input of an extremely monotonous </a:t>
            </a:r>
            <a:r>
              <a:rPr lang="en-US" sz="3333" i="1" spc="-1" dirty="0">
                <a:solidFill>
                  <a:srgbClr val="000000"/>
                </a:solidFill>
                <a:latin typeface="Times New Roman" panose="02020603050405020304" pitchFamily="18" charset="0"/>
                <a:cs typeface="Times New Roman" panose="02020603050405020304" pitchFamily="18" charset="0"/>
              </a:rPr>
              <a:t>D minor arpeggio </a:t>
            </a:r>
            <a:r>
              <a:rPr lang="en-US" sz="3333" spc="-1" dirty="0">
                <a:solidFill>
                  <a:srgbClr val="000000"/>
                </a:solidFill>
                <a:latin typeface="Times New Roman" panose="02020603050405020304" pitchFamily="18" charset="0"/>
                <a:cs typeface="Times New Roman" panose="02020603050405020304" pitchFamily="18" charset="0"/>
              </a:rPr>
              <a:t>resulted in many more highly fit individuals</a:t>
            </a:r>
            <a:r>
              <a:rPr lang="en-US" sz="4267" spc="-1" dirty="0">
                <a:solidFill>
                  <a:srgbClr val="000000"/>
                </a:solidFill>
                <a:latin typeface="Times New Roman" panose="02020603050405020304" pitchFamily="18" charset="0"/>
                <a:cs typeface="Times New Roman" panose="02020603050405020304" pitchFamily="18" charset="0"/>
              </a:rPr>
              <a:t> </a:t>
            </a:r>
            <a:r>
              <a:rPr lang="en-US" sz="3333" spc="-1" dirty="0">
                <a:solidFill>
                  <a:srgbClr val="000000"/>
                </a:solidFill>
                <a:latin typeface="Times New Roman" panose="02020603050405020304" pitchFamily="18" charset="0"/>
                <a:cs typeface="Times New Roman" panose="02020603050405020304" pitchFamily="18" charset="0"/>
              </a:rPr>
              <a:t>being produced.</a:t>
            </a:r>
            <a:endParaRPr lang="en-US" sz="3333" spc="-1" dirty="0">
              <a:latin typeface="Times New Roman" panose="02020603050405020304" pitchFamily="18" charset="0"/>
              <a:cs typeface="Times New Roman" panose="02020603050405020304" pitchFamily="18" charset="0"/>
            </a:endParaRPr>
          </a:p>
        </p:txBody>
      </p:sp>
      <p:sp>
        <p:nvSpPr>
          <p:cNvPr id="64" name="CustomShape 13"/>
          <p:cNvSpPr/>
          <p:nvPr/>
        </p:nvSpPr>
        <p:spPr>
          <a:xfrm>
            <a:off x="25891459" y="24003299"/>
            <a:ext cx="9236741" cy="4468365"/>
          </a:xfrm>
          <a:prstGeom prst="rect">
            <a:avLst/>
          </a:prstGeom>
          <a:gradFill>
            <a:gsLst>
              <a:gs pos="0">
                <a:srgbClr val="FFDA9E"/>
              </a:gs>
              <a:gs pos="100000">
                <a:srgbClr val="FFD590"/>
              </a:gs>
            </a:gsLst>
            <a:lin ang="5400000"/>
          </a:gradFill>
          <a:ln w="6480">
            <a:solidFill>
              <a:srgbClr val="FFC000"/>
            </a:solidFill>
            <a:miter/>
          </a:ln>
        </p:spPr>
        <p:style>
          <a:lnRef idx="0">
            <a:scrgbClr r="0" g="0" b="0"/>
          </a:lnRef>
          <a:fillRef idx="0">
            <a:scrgbClr r="0" g="0" b="0"/>
          </a:fillRef>
          <a:effectRef idx="0">
            <a:scrgbClr r="0" g="0" b="0"/>
          </a:effectRef>
          <a:fontRef idx="minor"/>
        </p:style>
        <p:txBody>
          <a:bodyPr lIns="120000" tIns="60000" rIns="120000" bIns="60000"/>
          <a:lstStyle/>
          <a:p>
            <a:pPr algn="ctr">
              <a:lnSpc>
                <a:spcPct val="100000"/>
              </a:lnSpc>
            </a:pPr>
            <a:r>
              <a:rPr lang="en-US" sz="4267" b="1" spc="-1" dirty="0">
                <a:solidFill>
                  <a:srgbClr val="000000"/>
                </a:solidFill>
                <a:latin typeface="Times New Roman" panose="02020603050405020304" pitchFamily="18" charset="0"/>
                <a:cs typeface="Times New Roman" panose="02020603050405020304" pitchFamily="18" charset="0"/>
              </a:rPr>
              <a:t>Discussion</a:t>
            </a:r>
          </a:p>
          <a:p>
            <a:pPr marL="457438" indent="-456958">
              <a:buClr>
                <a:srgbClr val="000000"/>
              </a:buClr>
              <a:buSzPct val="45000"/>
              <a:buFont typeface="Wingdings" charset="2"/>
              <a:buChar char=""/>
            </a:pPr>
            <a:r>
              <a:rPr lang="en-US" sz="2667" spc="-1" dirty="0">
                <a:solidFill>
                  <a:srgbClr val="000000"/>
                </a:solidFill>
                <a:latin typeface="Times New Roman" panose="02020603050405020304" pitchFamily="18" charset="0"/>
                <a:cs typeface="Times New Roman" panose="02020603050405020304" pitchFamily="18" charset="0"/>
              </a:rPr>
              <a:t>Most software for generating musical accompaniment will generate an accompaniment for a prerecorded piece [3][4].</a:t>
            </a:r>
            <a:endParaRPr lang="en-US" sz="2667" spc="-1" dirty="0">
              <a:latin typeface="Times New Roman" panose="02020603050405020304" pitchFamily="18" charset="0"/>
              <a:cs typeface="Times New Roman" panose="02020603050405020304" pitchFamily="18" charset="0"/>
            </a:endParaRPr>
          </a:p>
          <a:p>
            <a:pPr marL="457438" indent="-456958">
              <a:buClr>
                <a:srgbClr val="000000"/>
              </a:buClr>
              <a:buSzPct val="45000"/>
              <a:buFont typeface="Wingdings" charset="2"/>
              <a:buChar char=""/>
            </a:pPr>
            <a:r>
              <a:rPr lang="en-US" sz="2667" spc="-1" dirty="0">
                <a:solidFill>
                  <a:srgbClr val="000000"/>
                </a:solidFill>
                <a:latin typeface="Times New Roman" panose="02020603050405020304" pitchFamily="18" charset="0"/>
                <a:cs typeface="Times New Roman" panose="02020603050405020304" pitchFamily="18" charset="0"/>
              </a:rPr>
              <a:t>This AI is rare in that it generates accompaniment in real time.</a:t>
            </a:r>
            <a:endParaRPr lang="en-US" sz="2667" spc="-1" dirty="0">
              <a:latin typeface="Times New Roman" panose="02020603050405020304" pitchFamily="18" charset="0"/>
              <a:cs typeface="Times New Roman" panose="02020603050405020304" pitchFamily="18" charset="0"/>
            </a:endParaRPr>
          </a:p>
          <a:p>
            <a:pPr marL="863996" lvl="2" indent="-287998">
              <a:buClr>
                <a:srgbClr val="000000"/>
              </a:buClr>
              <a:buSzPct val="45000"/>
              <a:buFont typeface="Wingdings" charset="2"/>
              <a:buChar char=""/>
            </a:pPr>
            <a:r>
              <a:rPr lang="en-US" sz="2667" spc="-1" dirty="0">
                <a:solidFill>
                  <a:srgbClr val="000000"/>
                </a:solidFill>
                <a:latin typeface="Times New Roman" panose="02020603050405020304" pitchFamily="18" charset="0"/>
                <a:cs typeface="Times New Roman" panose="02020603050405020304" pitchFamily="18" charset="0"/>
              </a:rPr>
              <a:t>These techniques are a possible candidate for creating music software that will be helpful for any musician in need of an agent to play an extra part to a song.</a:t>
            </a:r>
            <a:endParaRPr lang="en-US" sz="2667" spc="-1" dirty="0">
              <a:latin typeface="Times New Roman" panose="02020603050405020304" pitchFamily="18" charset="0"/>
              <a:cs typeface="Times New Roman" panose="02020603050405020304" pitchFamily="18" charset="0"/>
            </a:endParaRPr>
          </a:p>
          <a:p>
            <a:pPr marL="457438" indent="-456958">
              <a:buClr>
                <a:srgbClr val="000000"/>
              </a:buClr>
              <a:buSzPct val="45000"/>
              <a:buFont typeface="Wingdings" charset="2"/>
              <a:buChar char=""/>
            </a:pPr>
            <a:r>
              <a:rPr lang="en-US" sz="2667" spc="-1" dirty="0">
                <a:solidFill>
                  <a:srgbClr val="000000"/>
                </a:solidFill>
                <a:latin typeface="Times New Roman" panose="02020603050405020304" pitchFamily="18" charset="0"/>
                <a:cs typeface="Times New Roman" panose="02020603050405020304" pitchFamily="18" charset="0"/>
              </a:rPr>
              <a:t>This genetic algorithm has still more potential if it is adapted to respond intelligently to rhythm.</a:t>
            </a:r>
            <a:endParaRPr lang="en-US" sz="4267" b="1" spc="-1" dirty="0">
              <a:solidFill>
                <a:srgbClr val="000000"/>
              </a:solidFill>
              <a:latin typeface="Times New Roman" panose="02020603050405020304" pitchFamily="18" charset="0"/>
              <a:cs typeface="Times New Roman" panose="02020603050405020304" pitchFamily="18" charset="0"/>
            </a:endParaRPr>
          </a:p>
          <a:p>
            <a:pPr>
              <a:lnSpc>
                <a:spcPct val="100000"/>
              </a:lnSpc>
            </a:pPr>
            <a:endParaRPr lang="en-US" sz="4267" spc="-1" dirty="0">
              <a:latin typeface="Times New Roman" panose="02020603050405020304" pitchFamily="18" charset="0"/>
              <a:cs typeface="Times New Roman" panose="02020603050405020304" pitchFamily="18" charset="0"/>
            </a:endParaRPr>
          </a:p>
        </p:txBody>
      </p:sp>
      <p:sp>
        <p:nvSpPr>
          <p:cNvPr id="65" name="CustomShape 14"/>
          <p:cNvSpPr/>
          <p:nvPr/>
        </p:nvSpPr>
        <p:spPr>
          <a:xfrm>
            <a:off x="25891459" y="28769247"/>
            <a:ext cx="9236741" cy="3619988"/>
          </a:xfrm>
          <a:prstGeom prst="rect">
            <a:avLst/>
          </a:prstGeom>
          <a:solidFill>
            <a:schemeClr val="tx2">
              <a:lumMod val="20000"/>
              <a:lumOff val="80000"/>
            </a:schemeClr>
          </a:solidFill>
          <a:ln w="6480">
            <a:solidFill>
              <a:srgbClr val="A5A5A5"/>
            </a:solidFill>
            <a:miter/>
          </a:ln>
        </p:spPr>
        <p:style>
          <a:lnRef idx="0">
            <a:scrgbClr r="0" g="0" b="0"/>
          </a:lnRef>
          <a:fillRef idx="0">
            <a:scrgbClr r="0" g="0" b="0"/>
          </a:fillRef>
          <a:effectRef idx="0">
            <a:scrgbClr r="0" g="0" b="0"/>
          </a:effectRef>
          <a:fontRef idx="minor"/>
        </p:style>
        <p:txBody>
          <a:bodyPr lIns="120000" tIns="60000" rIns="120000" bIns="60000"/>
          <a:lstStyle/>
          <a:p>
            <a:pPr algn="ctr">
              <a:lnSpc>
                <a:spcPct val="100000"/>
              </a:lnSpc>
            </a:pPr>
            <a:r>
              <a:rPr lang="en-US" sz="3200" b="1" spc="-1" dirty="0">
                <a:solidFill>
                  <a:srgbClr val="000000"/>
                </a:solidFill>
                <a:latin typeface="Times New Roman" panose="02020603050405020304" pitchFamily="18" charset="0"/>
                <a:cs typeface="Times New Roman" panose="02020603050405020304" pitchFamily="18" charset="0"/>
              </a:rPr>
              <a:t>References</a:t>
            </a:r>
            <a:endParaRPr lang="en-US" sz="1867" b="1" spc="-1" dirty="0">
              <a:latin typeface="Times New Roman" panose="02020603050405020304" pitchFamily="18" charset="0"/>
              <a:cs typeface="Times New Roman" panose="02020603050405020304" pitchFamily="18" charset="0"/>
            </a:endParaRPr>
          </a:p>
          <a:p>
            <a:pPr>
              <a:lnSpc>
                <a:spcPct val="100000"/>
              </a:lnSpc>
            </a:pPr>
            <a:r>
              <a:rPr lang="en-US" sz="1867" spc="-1" dirty="0">
                <a:solidFill>
                  <a:srgbClr val="000000"/>
                </a:solidFill>
                <a:latin typeface="Times New Roman" panose="02020603050405020304" pitchFamily="18" charset="0"/>
                <a:cs typeface="Times New Roman" panose="02020603050405020304" pitchFamily="18" charset="0"/>
              </a:rPr>
              <a:t>[1] Whitley, Darrell. "A genetic algorithm tutorial." Statistics and computing 4.2 (1994): 65-85.</a:t>
            </a:r>
            <a:endParaRPr lang="en-US" sz="1867" spc="-1" dirty="0">
              <a:latin typeface="Times New Roman" panose="02020603050405020304" pitchFamily="18" charset="0"/>
              <a:cs typeface="Times New Roman" panose="02020603050405020304" pitchFamily="18" charset="0"/>
            </a:endParaRPr>
          </a:p>
          <a:p>
            <a:pPr>
              <a:lnSpc>
                <a:spcPct val="100000"/>
              </a:lnSpc>
            </a:pPr>
            <a:r>
              <a:rPr lang="en-US" sz="1867" spc="-1" dirty="0">
                <a:solidFill>
                  <a:srgbClr val="000000"/>
                </a:solidFill>
                <a:latin typeface="Times New Roman" panose="02020603050405020304" pitchFamily="18" charset="0"/>
                <a:cs typeface="Times New Roman" panose="02020603050405020304" pitchFamily="18" charset="0"/>
              </a:rPr>
              <a:t>[2] Smith, Steven W. “The scientist and engineers guide to digital signal processing”. San Diego, CA: California Technical Publ., (1999): 136-140.</a:t>
            </a:r>
            <a:endParaRPr lang="en-US" sz="1867" spc="-1" dirty="0">
              <a:latin typeface="Times New Roman" panose="02020603050405020304" pitchFamily="18" charset="0"/>
              <a:cs typeface="Times New Roman" panose="02020603050405020304" pitchFamily="18" charset="0"/>
            </a:endParaRPr>
          </a:p>
          <a:p>
            <a:pPr>
              <a:lnSpc>
                <a:spcPct val="100000"/>
              </a:lnSpc>
            </a:pPr>
            <a:r>
              <a:rPr lang="en-US" sz="1867" spc="-1" dirty="0">
                <a:latin typeface="Times New Roman" panose="02020603050405020304" pitchFamily="18" charset="0"/>
                <a:cs typeface="Times New Roman" panose="02020603050405020304" pitchFamily="18" charset="0"/>
              </a:rPr>
              <a:t>[3] Chien-Hung Liu and Chuan-Kang Ting, "Polyphonic accompaniment using genetic algorithm with music theory," 2012 IEEE Congress on Evolutionary Computation, Brisbane, QLD, 2012, pp. 1-7.</a:t>
            </a:r>
          </a:p>
          <a:p>
            <a:pPr>
              <a:lnSpc>
                <a:spcPct val="100000"/>
              </a:lnSpc>
            </a:pPr>
            <a:r>
              <a:rPr lang="en-US" sz="1867" spc="-1" dirty="0">
                <a:latin typeface="Times New Roman" panose="02020603050405020304" pitchFamily="18" charset="0"/>
                <a:cs typeface="Times New Roman" panose="02020603050405020304" pitchFamily="18" charset="0"/>
              </a:rPr>
              <a:t>[4] A. McIntyre, "Bach in a box: the evolution of four part Baroque harmony using the genetic algorithm," Proceedings of the First IEEE Conference on Evolutionary Computation. IEEE World Congress on Computational Intelligence, Orlando, FL, 1994, pp. 852-857 vol.2.</a:t>
            </a:r>
          </a:p>
        </p:txBody>
      </p:sp>
      <p:pic>
        <p:nvPicPr>
          <p:cNvPr id="7" name="Picture 6">
            <a:extLst>
              <a:ext uri="{FF2B5EF4-FFF2-40B4-BE49-F238E27FC236}">
                <a16:creationId xmlns:a16="http://schemas.microsoft.com/office/drawing/2014/main" id="{7B6A0662-20FB-49A2-84B0-44C980D20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847" y="463538"/>
            <a:ext cx="8963645" cy="1636365"/>
          </a:xfrm>
          <a:prstGeom prst="rect">
            <a:avLst/>
          </a:prstGeom>
        </p:spPr>
      </p:pic>
      <p:grpSp>
        <p:nvGrpSpPr>
          <p:cNvPr id="13" name="Group 12">
            <a:extLst>
              <a:ext uri="{FF2B5EF4-FFF2-40B4-BE49-F238E27FC236}">
                <a16:creationId xmlns:a16="http://schemas.microsoft.com/office/drawing/2014/main" id="{EFEF4667-414A-4407-B689-7BD20158F88D}"/>
              </a:ext>
            </a:extLst>
          </p:cNvPr>
          <p:cNvGrpSpPr/>
          <p:nvPr/>
        </p:nvGrpSpPr>
        <p:grpSpPr>
          <a:xfrm>
            <a:off x="13462049" y="6225104"/>
            <a:ext cx="4783007" cy="4010968"/>
            <a:chOff x="9403008" y="4656443"/>
            <a:chExt cx="3587255" cy="3008226"/>
          </a:xfrm>
        </p:grpSpPr>
        <p:pic>
          <p:nvPicPr>
            <p:cNvPr id="58" name="Picture 23"/>
            <p:cNvPicPr/>
            <p:nvPr/>
          </p:nvPicPr>
          <p:blipFill>
            <a:blip r:embed="rId4"/>
            <a:stretch/>
          </p:blipFill>
          <p:spPr>
            <a:xfrm>
              <a:off x="9403008" y="4656443"/>
              <a:ext cx="3587255" cy="2690287"/>
            </a:xfrm>
            <a:prstGeom prst="rect">
              <a:avLst/>
            </a:prstGeom>
            <a:ln>
              <a:solidFill>
                <a:schemeClr val="tx1"/>
              </a:solidFill>
            </a:ln>
          </p:spPr>
        </p:pic>
        <p:sp>
          <p:nvSpPr>
            <p:cNvPr id="12" name="TextBox 11">
              <a:extLst>
                <a:ext uri="{FF2B5EF4-FFF2-40B4-BE49-F238E27FC236}">
                  <a16:creationId xmlns:a16="http://schemas.microsoft.com/office/drawing/2014/main" id="{A0DE024A-3F71-4EA1-9961-2DF380C9637A}"/>
                </a:ext>
              </a:extLst>
            </p:cNvPr>
            <p:cNvSpPr txBox="1"/>
            <p:nvPr/>
          </p:nvSpPr>
          <p:spPr>
            <a:xfrm>
              <a:off x="9403008" y="7364587"/>
              <a:ext cx="3587255" cy="300082"/>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Fig. 1 Example histogram</a:t>
              </a:r>
            </a:p>
          </p:txBody>
        </p:sp>
      </p:grpSp>
      <p:grpSp>
        <p:nvGrpSpPr>
          <p:cNvPr id="17" name="Group 16">
            <a:extLst>
              <a:ext uri="{FF2B5EF4-FFF2-40B4-BE49-F238E27FC236}">
                <a16:creationId xmlns:a16="http://schemas.microsoft.com/office/drawing/2014/main" id="{2AECBEE4-BAB1-49A1-9BE2-7EF2E3807D68}"/>
              </a:ext>
            </a:extLst>
          </p:cNvPr>
          <p:cNvGrpSpPr/>
          <p:nvPr/>
        </p:nvGrpSpPr>
        <p:grpSpPr>
          <a:xfrm>
            <a:off x="13216878" y="10635340"/>
            <a:ext cx="12081925" cy="5510996"/>
            <a:chOff x="9551836" y="7976505"/>
            <a:chExt cx="9061444" cy="4133247"/>
          </a:xfrm>
        </p:grpSpPr>
        <p:pic>
          <p:nvPicPr>
            <p:cNvPr id="59" name="Picture 2"/>
            <p:cNvPicPr/>
            <p:nvPr/>
          </p:nvPicPr>
          <p:blipFill>
            <a:blip r:embed="rId5"/>
            <a:stretch/>
          </p:blipFill>
          <p:spPr>
            <a:xfrm>
              <a:off x="9551836" y="7976505"/>
              <a:ext cx="8883307" cy="3857128"/>
            </a:xfrm>
            <a:prstGeom prst="rect">
              <a:avLst/>
            </a:prstGeom>
            <a:ln>
              <a:noFill/>
            </a:ln>
          </p:spPr>
        </p:pic>
        <p:sp>
          <p:nvSpPr>
            <p:cNvPr id="16" name="TextBox 15">
              <a:extLst>
                <a:ext uri="{FF2B5EF4-FFF2-40B4-BE49-F238E27FC236}">
                  <a16:creationId xmlns:a16="http://schemas.microsoft.com/office/drawing/2014/main" id="{9D0F95DD-0224-43DA-A021-ACCA722DCFC5}"/>
                </a:ext>
              </a:extLst>
            </p:cNvPr>
            <p:cNvSpPr txBox="1"/>
            <p:nvPr/>
          </p:nvSpPr>
          <p:spPr>
            <a:xfrm>
              <a:off x="9661999" y="11809669"/>
              <a:ext cx="8951281" cy="300083"/>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Fig. 3 Simplified genetic algorithm</a:t>
              </a:r>
            </a:p>
          </p:txBody>
        </p:sp>
      </p:grpSp>
      <p:grpSp>
        <p:nvGrpSpPr>
          <p:cNvPr id="19" name="Group 18">
            <a:extLst>
              <a:ext uri="{FF2B5EF4-FFF2-40B4-BE49-F238E27FC236}">
                <a16:creationId xmlns:a16="http://schemas.microsoft.com/office/drawing/2014/main" id="{6AA27605-F464-4FB2-922F-82D84937051F}"/>
              </a:ext>
            </a:extLst>
          </p:cNvPr>
          <p:cNvGrpSpPr/>
          <p:nvPr/>
        </p:nvGrpSpPr>
        <p:grpSpPr>
          <a:xfrm>
            <a:off x="14958475" y="16429988"/>
            <a:ext cx="8554428" cy="9388739"/>
            <a:chOff x="10533055" y="12322490"/>
            <a:chExt cx="6415821" cy="7041554"/>
          </a:xfrm>
        </p:grpSpPr>
        <p:pic>
          <p:nvPicPr>
            <p:cNvPr id="60" name="Picture 24"/>
            <p:cNvPicPr/>
            <p:nvPr/>
          </p:nvPicPr>
          <p:blipFill>
            <a:blip r:embed="rId6"/>
            <a:stretch/>
          </p:blipFill>
          <p:spPr>
            <a:xfrm>
              <a:off x="10533055" y="12322490"/>
              <a:ext cx="6407727" cy="6754375"/>
            </a:xfrm>
            <a:prstGeom prst="rect">
              <a:avLst/>
            </a:prstGeom>
            <a:ln>
              <a:noFill/>
            </a:ln>
          </p:spPr>
        </p:pic>
        <p:sp>
          <p:nvSpPr>
            <p:cNvPr id="18" name="TextBox 17">
              <a:extLst>
                <a:ext uri="{FF2B5EF4-FFF2-40B4-BE49-F238E27FC236}">
                  <a16:creationId xmlns:a16="http://schemas.microsoft.com/office/drawing/2014/main" id="{6D9E90FC-33D7-4B97-BDB5-D489A14BD4F6}"/>
                </a:ext>
              </a:extLst>
            </p:cNvPr>
            <p:cNvSpPr txBox="1"/>
            <p:nvPr/>
          </p:nvSpPr>
          <p:spPr>
            <a:xfrm>
              <a:off x="10573492" y="19063961"/>
              <a:ext cx="6375384" cy="300083"/>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Fig. 4 Simplified Agent Algorithm</a:t>
              </a:r>
            </a:p>
          </p:txBody>
        </p:sp>
      </p:grpSp>
      <p:grpSp>
        <p:nvGrpSpPr>
          <p:cNvPr id="21" name="Group 20">
            <a:extLst>
              <a:ext uri="{FF2B5EF4-FFF2-40B4-BE49-F238E27FC236}">
                <a16:creationId xmlns:a16="http://schemas.microsoft.com/office/drawing/2014/main" id="{AFFF83FC-24F5-4379-A176-C1EC57885306}"/>
              </a:ext>
            </a:extLst>
          </p:cNvPr>
          <p:cNvGrpSpPr/>
          <p:nvPr/>
        </p:nvGrpSpPr>
        <p:grpSpPr>
          <a:xfrm>
            <a:off x="19826484" y="6766603"/>
            <a:ext cx="4092945" cy="3495422"/>
            <a:chOff x="14303891" y="5154476"/>
            <a:chExt cx="2532553" cy="2162829"/>
          </a:xfrm>
        </p:grpSpPr>
        <p:sp>
          <p:nvSpPr>
            <p:cNvPr id="20" name="Rectangle 19">
              <a:extLst>
                <a:ext uri="{FF2B5EF4-FFF2-40B4-BE49-F238E27FC236}">
                  <a16:creationId xmlns:a16="http://schemas.microsoft.com/office/drawing/2014/main" id="{7B3684C8-38A4-47F3-B8F8-C2FC52242AC4}"/>
                </a:ext>
              </a:extLst>
            </p:cNvPr>
            <p:cNvSpPr/>
            <p:nvPr/>
          </p:nvSpPr>
          <p:spPr>
            <a:xfrm>
              <a:off x="14303891" y="5154476"/>
              <a:ext cx="2416566" cy="1864897"/>
            </a:xfrm>
            <a:prstGeom prst="rec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3284">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66191721-8C1F-4C85-ABFA-8CEB1AC10BA6}"/>
                </a:ext>
              </a:extLst>
            </p:cNvPr>
            <p:cNvGrpSpPr/>
            <p:nvPr/>
          </p:nvGrpSpPr>
          <p:grpSpPr>
            <a:xfrm>
              <a:off x="14303891" y="5228126"/>
              <a:ext cx="2532553" cy="2089179"/>
              <a:chOff x="14303891" y="5228126"/>
              <a:chExt cx="2532553" cy="2089179"/>
            </a:xfrm>
          </p:grpSpPr>
          <p:grpSp>
            <p:nvGrpSpPr>
              <p:cNvPr id="8" name="Group 7">
                <a:extLst>
                  <a:ext uri="{FF2B5EF4-FFF2-40B4-BE49-F238E27FC236}">
                    <a16:creationId xmlns:a16="http://schemas.microsoft.com/office/drawing/2014/main" id="{CFA97DD1-2B80-421B-8F21-522A2AC4E629}"/>
                  </a:ext>
                </a:extLst>
              </p:cNvPr>
              <p:cNvGrpSpPr/>
              <p:nvPr/>
            </p:nvGrpSpPr>
            <p:grpSpPr>
              <a:xfrm>
                <a:off x="14430948" y="5228126"/>
                <a:ext cx="2098800" cy="1546920"/>
                <a:chOff x="21468960" y="15056280"/>
                <a:chExt cx="2098800" cy="1546920"/>
              </a:xfrm>
            </p:grpSpPr>
            <p:pic>
              <p:nvPicPr>
                <p:cNvPr id="66" name="Picture 65"/>
                <p:cNvPicPr/>
                <p:nvPr/>
              </p:nvPicPr>
              <p:blipFill>
                <a:blip r:embed="rId7">
                  <a:lum bright="-50000"/>
                </a:blip>
                <a:stretch/>
              </p:blipFill>
              <p:spPr>
                <a:xfrm>
                  <a:off x="21468960" y="15056280"/>
                  <a:ext cx="2098800" cy="352800"/>
                </a:xfrm>
                <a:prstGeom prst="rect">
                  <a:avLst/>
                </a:prstGeom>
                <a:ln>
                  <a:noFill/>
                </a:ln>
              </p:spPr>
            </p:pic>
            <p:pic>
              <p:nvPicPr>
                <p:cNvPr id="67" name="Picture 66"/>
                <p:cNvPicPr/>
                <p:nvPr/>
              </p:nvPicPr>
              <p:blipFill>
                <a:blip r:embed="rId8">
                  <a:lum bright="-50000"/>
                </a:blip>
                <a:stretch/>
              </p:blipFill>
              <p:spPr>
                <a:xfrm>
                  <a:off x="21867480" y="15628680"/>
                  <a:ext cx="1481400" cy="974520"/>
                </a:xfrm>
                <a:prstGeom prst="rect">
                  <a:avLst/>
                </a:prstGeom>
                <a:ln>
                  <a:noFill/>
                </a:ln>
              </p:spPr>
            </p:pic>
          </p:grpSp>
          <p:sp>
            <p:nvSpPr>
              <p:cNvPr id="14" name="TextBox 13">
                <a:extLst>
                  <a:ext uri="{FF2B5EF4-FFF2-40B4-BE49-F238E27FC236}">
                    <a16:creationId xmlns:a16="http://schemas.microsoft.com/office/drawing/2014/main" id="{BBF84C71-985C-4DDB-B717-428DB7898ED6}"/>
                  </a:ext>
                </a:extLst>
              </p:cNvPr>
              <p:cNvSpPr txBox="1"/>
              <p:nvPr/>
            </p:nvSpPr>
            <p:spPr>
              <a:xfrm>
                <a:off x="14303891" y="7069733"/>
                <a:ext cx="2532553" cy="247572"/>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Fig. 2 Fitness function</a:t>
                </a:r>
              </a:p>
            </p:txBody>
          </p:sp>
        </p:grpSp>
      </p:grpSp>
      <p:grpSp>
        <p:nvGrpSpPr>
          <p:cNvPr id="23" name="Group 22">
            <a:extLst>
              <a:ext uri="{FF2B5EF4-FFF2-40B4-BE49-F238E27FC236}">
                <a16:creationId xmlns:a16="http://schemas.microsoft.com/office/drawing/2014/main" id="{4541E43D-2345-468D-94FF-1658AE435E8C}"/>
              </a:ext>
            </a:extLst>
          </p:cNvPr>
          <p:cNvGrpSpPr/>
          <p:nvPr/>
        </p:nvGrpSpPr>
        <p:grpSpPr>
          <a:xfrm>
            <a:off x="27031820" y="6122823"/>
            <a:ext cx="6929384" cy="5670309"/>
            <a:chOff x="19969544" y="4656444"/>
            <a:chExt cx="4365295" cy="3572118"/>
          </a:xfrm>
        </p:grpSpPr>
        <p:pic>
          <p:nvPicPr>
            <p:cNvPr id="55" name="Picture 20"/>
            <p:cNvPicPr/>
            <p:nvPr/>
          </p:nvPicPr>
          <p:blipFill>
            <a:blip r:embed="rId9"/>
            <a:stretch/>
          </p:blipFill>
          <p:spPr>
            <a:xfrm>
              <a:off x="19969544" y="4656444"/>
              <a:ext cx="4365295" cy="3273779"/>
            </a:xfrm>
            <a:prstGeom prst="rect">
              <a:avLst/>
            </a:prstGeom>
            <a:ln w="12600">
              <a:solidFill>
                <a:srgbClr val="000000"/>
              </a:solidFill>
              <a:miter/>
            </a:ln>
          </p:spPr>
        </p:pic>
        <p:sp>
          <p:nvSpPr>
            <p:cNvPr id="22" name="TextBox 21">
              <a:extLst>
                <a:ext uri="{FF2B5EF4-FFF2-40B4-BE49-F238E27FC236}">
                  <a16:creationId xmlns:a16="http://schemas.microsoft.com/office/drawing/2014/main" id="{D5AB93A4-1F2F-4A8C-8AFC-5C2704AED8D2}"/>
                </a:ext>
              </a:extLst>
            </p:cNvPr>
            <p:cNvSpPr txBox="1"/>
            <p:nvPr/>
          </p:nvSpPr>
          <p:spPr>
            <a:xfrm>
              <a:off x="19969544" y="7976505"/>
              <a:ext cx="4365295" cy="252057"/>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Fig. 5</a:t>
              </a:r>
            </a:p>
          </p:txBody>
        </p:sp>
      </p:grpSp>
      <p:grpSp>
        <p:nvGrpSpPr>
          <p:cNvPr id="25" name="Group 24">
            <a:extLst>
              <a:ext uri="{FF2B5EF4-FFF2-40B4-BE49-F238E27FC236}">
                <a16:creationId xmlns:a16="http://schemas.microsoft.com/office/drawing/2014/main" id="{EAAD3ED1-4E69-4A65-B62C-B66940E30662}"/>
              </a:ext>
            </a:extLst>
          </p:cNvPr>
          <p:cNvGrpSpPr/>
          <p:nvPr/>
        </p:nvGrpSpPr>
        <p:grpSpPr>
          <a:xfrm>
            <a:off x="27031820" y="12090277"/>
            <a:ext cx="6929384" cy="5568734"/>
            <a:chOff x="19969544" y="8607881"/>
            <a:chExt cx="4365295" cy="3508127"/>
          </a:xfrm>
        </p:grpSpPr>
        <p:pic>
          <p:nvPicPr>
            <p:cNvPr id="56" name="Picture 21"/>
            <p:cNvPicPr/>
            <p:nvPr/>
          </p:nvPicPr>
          <p:blipFill>
            <a:blip r:embed="rId10"/>
            <a:stretch/>
          </p:blipFill>
          <p:spPr>
            <a:xfrm>
              <a:off x="19969544" y="8607881"/>
              <a:ext cx="4365295" cy="3273779"/>
            </a:xfrm>
            <a:prstGeom prst="rect">
              <a:avLst/>
            </a:prstGeom>
            <a:ln w="12600">
              <a:solidFill>
                <a:srgbClr val="000000"/>
              </a:solidFill>
              <a:miter/>
            </a:ln>
          </p:spPr>
        </p:pic>
        <p:sp>
          <p:nvSpPr>
            <p:cNvPr id="24" name="TextBox 23">
              <a:extLst>
                <a:ext uri="{FF2B5EF4-FFF2-40B4-BE49-F238E27FC236}">
                  <a16:creationId xmlns:a16="http://schemas.microsoft.com/office/drawing/2014/main" id="{27CD2428-EDED-48E7-AAD8-282321EAB345}"/>
                </a:ext>
              </a:extLst>
            </p:cNvPr>
            <p:cNvSpPr txBox="1"/>
            <p:nvPr/>
          </p:nvSpPr>
          <p:spPr>
            <a:xfrm>
              <a:off x="19969544" y="11863951"/>
              <a:ext cx="4365295" cy="252057"/>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Fig. 6</a:t>
              </a:r>
            </a:p>
          </p:txBody>
        </p:sp>
      </p:grpSp>
      <p:grpSp>
        <p:nvGrpSpPr>
          <p:cNvPr id="27" name="Group 26">
            <a:extLst>
              <a:ext uri="{FF2B5EF4-FFF2-40B4-BE49-F238E27FC236}">
                <a16:creationId xmlns:a16="http://schemas.microsoft.com/office/drawing/2014/main" id="{9A4FEB88-8E1B-451C-AF4C-60D0DFE502E8}"/>
              </a:ext>
            </a:extLst>
          </p:cNvPr>
          <p:cNvGrpSpPr/>
          <p:nvPr/>
        </p:nvGrpSpPr>
        <p:grpSpPr>
          <a:xfrm>
            <a:off x="27031820" y="18077989"/>
            <a:ext cx="6929384" cy="5596945"/>
            <a:chOff x="19969544" y="12540435"/>
            <a:chExt cx="4365295" cy="3525900"/>
          </a:xfrm>
        </p:grpSpPr>
        <p:pic>
          <p:nvPicPr>
            <p:cNvPr id="57" name="Picture 22"/>
            <p:cNvPicPr/>
            <p:nvPr/>
          </p:nvPicPr>
          <p:blipFill>
            <a:blip r:embed="rId11"/>
            <a:stretch/>
          </p:blipFill>
          <p:spPr>
            <a:xfrm>
              <a:off x="19969544" y="12540435"/>
              <a:ext cx="4365295" cy="3273843"/>
            </a:xfrm>
            <a:prstGeom prst="rect">
              <a:avLst/>
            </a:prstGeom>
            <a:ln w="12600">
              <a:solidFill>
                <a:srgbClr val="000000"/>
              </a:solidFill>
              <a:miter/>
            </a:ln>
          </p:spPr>
        </p:pic>
        <p:sp>
          <p:nvSpPr>
            <p:cNvPr id="26" name="TextBox 25">
              <a:extLst>
                <a:ext uri="{FF2B5EF4-FFF2-40B4-BE49-F238E27FC236}">
                  <a16:creationId xmlns:a16="http://schemas.microsoft.com/office/drawing/2014/main" id="{066C164A-0987-43B0-8B11-3E61BE06ACCE}"/>
                </a:ext>
              </a:extLst>
            </p:cNvPr>
            <p:cNvSpPr txBox="1"/>
            <p:nvPr/>
          </p:nvSpPr>
          <p:spPr>
            <a:xfrm>
              <a:off x="19969544" y="15814278"/>
              <a:ext cx="4365295" cy="252057"/>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Fig. 7</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398</TotalTime>
  <Words>618</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Microsoft YaHei</vt:lpstr>
      <vt:lpstr>Arial</vt:lpstr>
      <vt:lpstr>Calibri</vt:lpstr>
      <vt:lpstr>DejaVu Sans</vt:lpstr>
      <vt:lpstr>Segoe UI</vt:lpstr>
      <vt:lpstr>Symbol</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Mardigon Toler</dc:creator>
  <dc:description/>
  <cp:lastModifiedBy>Sanish Rai</cp:lastModifiedBy>
  <cp:revision>118</cp:revision>
  <cp:lastPrinted>2018-02-13T16:46:28Z</cp:lastPrinted>
  <dcterms:created xsi:type="dcterms:W3CDTF">2018-02-02T20:07:12Z</dcterms:created>
  <dcterms:modified xsi:type="dcterms:W3CDTF">2018-02-13T17:14:57Z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