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52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5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0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3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Virus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Emmanuel Onwuka, Caleb Dingus, </a:t>
            </a:r>
            <a:r>
              <a:rPr lang="en-US" dirty="0" err="1"/>
              <a:t>Mardigon</a:t>
            </a:r>
            <a:r>
              <a:rPr lang="en-US" dirty="0"/>
              <a:t> Toler</a:t>
            </a:r>
          </a:p>
        </p:txBody>
      </p:sp>
    </p:spTree>
    <p:extLst>
      <p:ext uri="{BB962C8B-B14F-4D97-AF65-F5344CB8AC3E}">
        <p14:creationId xmlns:p14="http://schemas.microsoft.com/office/powerpoint/2010/main" val="403204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ash1-1.fna.fbcdn.net/v/t34.0-12/18217709_10208853954737989_87762336_n.png?oh=c1721454a4bc1bfa07949a2f689f345e&amp;oe=590A21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" y="968541"/>
            <a:ext cx="91249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Steam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413403" cy="3880773"/>
          </a:xfrm>
        </p:spPr>
        <p:txBody>
          <a:bodyPr/>
          <a:lstStyle/>
          <a:p>
            <a:r>
              <a:rPr lang="en-US" dirty="0"/>
              <a:t>Fools the user into entering their Steam account information into our software</a:t>
            </a:r>
          </a:p>
          <a:p>
            <a:r>
              <a:rPr lang="en-US" dirty="0"/>
              <a:t>Opens Steam when you press login</a:t>
            </a:r>
          </a:p>
          <a:p>
            <a:r>
              <a:rPr lang="en-US" dirty="0"/>
              <a:t>Removes itself once the damage is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77" y="2561222"/>
            <a:ext cx="50387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Information Sent Directly to the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877"/>
          <a:stretch/>
        </p:blipFill>
        <p:spPr>
          <a:xfrm>
            <a:off x="1973914" y="2116886"/>
            <a:ext cx="7703971" cy="39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jEdit</a:t>
            </a:r>
            <a:r>
              <a:rPr lang="en-US" dirty="0"/>
              <a:t>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194027" cy="3880773"/>
          </a:xfrm>
        </p:spPr>
        <p:txBody>
          <a:bodyPr/>
          <a:lstStyle/>
          <a:p>
            <a:r>
              <a:rPr lang="en-US" dirty="0"/>
              <a:t>Changed a java text editor</a:t>
            </a:r>
          </a:p>
          <a:p>
            <a:r>
              <a:rPr lang="en-US" dirty="0"/>
              <a:t>When a file is opened from the editor, it is sent directly to our server</a:t>
            </a:r>
          </a:p>
          <a:p>
            <a:r>
              <a:rPr lang="en-US" dirty="0"/>
              <a:t>Works in the background and is undetectable </a:t>
            </a:r>
          </a:p>
        </p:txBody>
      </p:sp>
      <p:pic>
        <p:nvPicPr>
          <p:cNvPr id="1026" name="Picture 2" descr="http://jedit.org/images/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361" y="964448"/>
            <a:ext cx="6804660" cy="50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File is Sent </a:t>
            </a:r>
            <a:br>
              <a:rPr lang="en-US" dirty="0"/>
            </a:br>
            <a:r>
              <a:rPr lang="en-US" dirty="0"/>
              <a:t>to the Server</a:t>
            </a:r>
          </a:p>
        </p:txBody>
      </p:sp>
      <p:pic>
        <p:nvPicPr>
          <p:cNvPr id="2050" name="Picture 2" descr="https://scontent.fash1-1.fna.fbcdn.net/v/t34.0-12/18217589_10208853822614686_1291410554_n.png?oh=7f3cb5c17357e3aa0971379a40d71a69&amp;oe=590A27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0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Virus Project</vt:lpstr>
      <vt:lpstr>PowerPoint Presentation</vt:lpstr>
      <vt:lpstr>Fake Steam Login</vt:lpstr>
      <vt:lpstr>Account Information Sent Directly to the Server</vt:lpstr>
      <vt:lpstr>jEdit hack</vt:lpstr>
      <vt:lpstr>Entire File is Sent  to the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Project</dc:title>
  <dc:creator>Caleb Dingus</dc:creator>
  <cp:lastModifiedBy>Caleb Dingus</cp:lastModifiedBy>
  <cp:revision>8</cp:revision>
  <dcterms:created xsi:type="dcterms:W3CDTF">2017-05-01T20:06:54Z</dcterms:created>
  <dcterms:modified xsi:type="dcterms:W3CDTF">2017-05-01T22:40:37Z</dcterms:modified>
</cp:coreProperties>
</file>