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77" r:id="rId5"/>
    <p:sldId id="281" r:id="rId6"/>
    <p:sldId id="282" r:id="rId7"/>
    <p:sldId id="283" r:id="rId8"/>
    <p:sldId id="267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A92CF-399B-4F8A-B91E-BC38C64EF2B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9548F-90B6-4833-BA4C-10BCABCF8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66a2666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66a2666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8dfb7f3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8dfb7f3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059bac328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059bac328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059bac328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059bac328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6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9059bac328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9059bac328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0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533c90e57b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533c90e57b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6EB7-FAF6-045D-CBF9-AEB93F060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D1220-4F8B-775C-ED9C-FD955632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F3CE-CF16-E68B-0CD9-B83A31BD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6066-26D7-F0A5-DF34-5544DD3F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F1C0-721D-1922-C86E-BC924D84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F44D-6F8A-5094-B5E3-CEF78A51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437A-F872-2A9E-3FB5-BCC6C2A3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CB6E-9661-0317-C022-CC97ADAA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6694-151F-3608-B772-A1B801E8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E329-845E-6643-E90E-77E9A8BF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F99F-D113-4211-6B4B-0FC3A8FCB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0C783-7252-BC7F-D7D2-E3F1B8FA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0892-A39F-0053-CDF9-5C76F2B4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33E9-C753-F283-6497-47B162F9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2145-ADBC-8A5F-18AB-B9752343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960000" y="1196217"/>
            <a:ext cx="4792000" cy="2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1"/>
          </p:nvPr>
        </p:nvSpPr>
        <p:spPr>
          <a:xfrm>
            <a:off x="960000" y="3372200"/>
            <a:ext cx="4792000" cy="12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6319433" y="1295431"/>
            <a:ext cx="4596800" cy="4591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3764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1200135" y="2694733"/>
            <a:ext cx="2882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2"/>
          </p:nvPr>
        </p:nvSpPr>
        <p:spPr>
          <a:xfrm>
            <a:off x="8109813" y="2695500"/>
            <a:ext cx="28772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3"/>
          </p:nvPr>
        </p:nvSpPr>
        <p:spPr>
          <a:xfrm>
            <a:off x="1200135" y="4809133"/>
            <a:ext cx="28820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8109813" y="4809900"/>
            <a:ext cx="28772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5"/>
          </p:nvPr>
        </p:nvSpPr>
        <p:spPr>
          <a:xfrm>
            <a:off x="1200135" y="2316600"/>
            <a:ext cx="288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1200135" y="4431100"/>
            <a:ext cx="2882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7"/>
          </p:nvPr>
        </p:nvSpPr>
        <p:spPr>
          <a:xfrm>
            <a:off x="8109808" y="2317367"/>
            <a:ext cx="2877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8"/>
          </p:nvPr>
        </p:nvSpPr>
        <p:spPr>
          <a:xfrm>
            <a:off x="8109808" y="4431867"/>
            <a:ext cx="2877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8" name="Google Shape;198;p23"/>
          <p:cNvGrpSpPr/>
          <p:nvPr/>
        </p:nvGrpSpPr>
        <p:grpSpPr>
          <a:xfrm rot="10800000" flipH="1">
            <a:off x="9588308" y="6235176"/>
            <a:ext cx="2999520" cy="564536"/>
            <a:chOff x="6456475" y="3575600"/>
            <a:chExt cx="2936100" cy="552600"/>
          </a:xfrm>
        </p:grpSpPr>
        <p:sp>
          <p:nvSpPr>
            <p:cNvPr id="199" name="Google Shape;199;p23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3060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2548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2"/>
          </p:nvPr>
        </p:nvSpPr>
        <p:spPr>
          <a:xfrm>
            <a:off x="4559424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3"/>
          </p:nvPr>
        </p:nvSpPr>
        <p:spPr>
          <a:xfrm>
            <a:off x="8091052" y="5235800"/>
            <a:ext cx="30684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4"/>
          </p:nvPr>
        </p:nvSpPr>
        <p:spPr>
          <a:xfrm>
            <a:off x="1032548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>
            <a:off x="4559424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8091052" y="4629700"/>
            <a:ext cx="306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9843517" y="4878467"/>
            <a:ext cx="3144851" cy="3144851"/>
            <a:chOff x="7330063" y="1376500"/>
            <a:chExt cx="2358638" cy="2358638"/>
          </a:xfrm>
        </p:grpSpPr>
        <p:grpSp>
          <p:nvGrpSpPr>
            <p:cNvPr id="107" name="Google Shape;107;p15"/>
            <p:cNvGrpSpPr/>
            <p:nvPr/>
          </p:nvGrpSpPr>
          <p:grpSpPr>
            <a:xfrm rot="-2700000" flipH="1">
              <a:off x="7604535" y="1766438"/>
              <a:ext cx="1045765" cy="1045615"/>
              <a:chOff x="3741950" y="353925"/>
              <a:chExt cx="1045775" cy="104562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1" name="Google Shape;111;p15"/>
            <p:cNvSpPr/>
            <p:nvPr/>
          </p:nvSpPr>
          <p:spPr>
            <a:xfrm rot="-2700000" flipH="1">
              <a:off x="7680452" y="1716940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16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20F7-B9BA-B18F-A5A1-23EEE66C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B1DC-9855-7940-327C-0742392F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1400-062E-880C-DEB5-59F24D89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EF18-98A8-84C7-30B8-D9CAC2D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6393-7283-0C1A-848E-AE617001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DFDE-6845-FD33-9581-D811424D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84A6-2DAF-3210-42AE-330BCBA0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D16E3-6CB5-BFBC-7B0C-C0544E61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3105-B0C3-F136-631D-15B0FDA9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0C52-A89D-EA15-BE0C-81FED16E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4FE1-E698-0598-A210-534B712C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BC37-71F7-E46F-D53A-22D69CE21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1C03-69A5-D665-3EB5-06AE921D3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9079-7850-AC89-E38B-FE63F0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F411-A634-7E22-54FA-A2C02193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D811-BC75-9AC4-A97B-C4ACC027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B422-EE60-A0F3-D70E-5EBAAF25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1711F-2605-149A-A797-AA4F92078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404E-7987-ECBC-C7CF-CAC94715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D4CE-B7A0-D3CF-434B-410281CEB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91E0-7DB5-B511-5FC4-2C62504A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25A37-738E-642D-0BF0-5BA6796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29C66-7593-DA03-7E79-F0F45522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B1A44-9E33-DCE4-0E72-D3E98696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19F-79BE-F241-450E-7E217DAD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0A982-E9B0-BD9B-B788-FA343FE4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D51E-001D-D76B-00D2-CC652BC9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9DE37-EEC9-4AE0-6674-EB9316F2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99502-E26B-75EC-DC09-96BA852C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9A36E-F692-9063-65D3-88354518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11EBE-FDB0-BFF0-ECC4-6FB49046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B5A2-B59F-6E40-B952-E0D34DAE4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4367-5A5A-9B64-ED3B-EED3DA63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1AB96-81F6-9099-906D-40397798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2C22-CACE-2A41-201D-727FBDF4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DCF8-C355-284D-6DF6-4BA54CF1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3999-2704-6AA0-A431-CC9BAAF5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CCE5-C31F-39B1-088D-8E7B19C7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D6728-8B82-7DAB-9A51-948061880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9E69-7F50-0C43-6E94-0BF1940F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3C60D-4180-EA8F-8D63-2E2CF29C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9667-CFE5-9E2C-F90D-28280D09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DF991-413F-C654-3321-D12AD550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B79D3-EA39-8AD4-BDA9-B27C4F0D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E381-1DDA-8D59-E9BE-373B36C6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499D-4397-5C9E-CE54-E49779A4B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2865-5794-4CBB-89FD-735EE26BDC9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E6D60-4F82-5E35-72F7-799593F15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C18C-9C54-63E1-BFD4-39B3EC51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7AF9-5C0A-4A76-A19E-07F1ABD7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adekmardikapranata" TargetMode="External"/><Relationship Id="rId3" Type="http://schemas.openxmlformats.org/officeDocument/2006/relationships/hyperlink" Target="https://www.linkedin.com/in/kadekmardikapranat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ardikapranatakade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48635" y="1471817"/>
            <a:ext cx="4878400" cy="31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Promosi Karyawan</a:t>
            </a:r>
            <a:br>
              <a:rPr lang="en" b="1" dirty="0"/>
            </a:br>
            <a:r>
              <a:rPr lang="en" sz="2800" b="1" dirty="0"/>
              <a:t>(</a:t>
            </a:r>
            <a:r>
              <a:rPr lang="en-US" sz="2800" b="1" dirty="0"/>
              <a:t>Employee promotion)</a:t>
            </a:r>
            <a:endParaRPr b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8633" y="4763088"/>
            <a:ext cx="4878400" cy="5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Kadek Mardika Pranata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A33D50-CB39-D951-567F-BBFB97F64923}"/>
              </a:ext>
            </a:extLst>
          </p:cNvPr>
          <p:cNvGrpSpPr/>
          <p:nvPr/>
        </p:nvGrpSpPr>
        <p:grpSpPr>
          <a:xfrm>
            <a:off x="6095993" y="28"/>
            <a:ext cx="8970051" cy="6857944"/>
            <a:chOff x="6095993" y="28"/>
            <a:chExt cx="8970051" cy="6857944"/>
          </a:xfrm>
        </p:grpSpPr>
        <p:sp>
          <p:nvSpPr>
            <p:cNvPr id="49" name="Google Shape;49;p15"/>
            <p:cNvSpPr/>
            <p:nvPr/>
          </p:nvSpPr>
          <p:spPr>
            <a:xfrm>
              <a:off x="6095993" y="4791327"/>
              <a:ext cx="8970051" cy="2066645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095993" y="3593427"/>
              <a:ext cx="8970051" cy="2066645"/>
            </a:xfrm>
            <a:prstGeom prst="trapezoid">
              <a:avLst>
                <a:gd name="adj" fmla="val 25000"/>
              </a:avLst>
            </a:prstGeom>
            <a:solidFill>
              <a:schemeClr val="accent2">
                <a:alpha val="835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095993" y="2395527"/>
              <a:ext cx="8970051" cy="2066645"/>
            </a:xfrm>
            <a:prstGeom prst="trapezoid">
              <a:avLst>
                <a:gd name="adj" fmla="val 25000"/>
              </a:avLst>
            </a:prstGeom>
            <a:solidFill>
              <a:schemeClr val="accent5">
                <a:alpha val="835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095993" y="1197629"/>
              <a:ext cx="8970051" cy="2066645"/>
            </a:xfrm>
            <a:prstGeom prst="trapezoid">
              <a:avLst>
                <a:gd name="adj" fmla="val 25000"/>
              </a:avLst>
            </a:prstGeom>
            <a:solidFill>
              <a:schemeClr val="accent6">
                <a:alpha val="835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095993" y="28"/>
              <a:ext cx="8970051" cy="2066645"/>
            </a:xfrm>
            <a:prstGeom prst="trapezoid">
              <a:avLst>
                <a:gd name="adj" fmla="val 25000"/>
              </a:avLst>
            </a:prstGeom>
            <a:solidFill>
              <a:schemeClr val="accent1">
                <a:alpha val="83530"/>
              </a:schemeClr>
            </a:solidFill>
            <a:ln>
              <a:solidFill>
                <a:schemeClr val="accent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/>
          <p:nvPr/>
        </p:nvSpPr>
        <p:spPr>
          <a:xfrm>
            <a:off x="5979983" y="1623271"/>
            <a:ext cx="8077216" cy="25604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/>
          </p:nvPr>
        </p:nvSpPr>
        <p:spPr>
          <a:xfrm>
            <a:off x="957624" y="2622646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/>
            <a:r>
              <a:rPr lang="en" dirty="0">
                <a:latin typeface="Fira Sans Black" panose="020B0A03050000020004" pitchFamily="34" charset="0"/>
              </a:rPr>
              <a:t>Terima Kasih </a:t>
            </a:r>
            <a:endParaRPr dirty="0">
              <a:latin typeface="Fira Sans Black" panose="020B0A03050000020004" pitchFamily="34" charset="0"/>
            </a:endParaRPr>
          </a:p>
        </p:txBody>
      </p:sp>
      <p:grpSp>
        <p:nvGrpSpPr>
          <p:cNvPr id="413" name="Google Shape;413;p38"/>
          <p:cNvGrpSpPr/>
          <p:nvPr/>
        </p:nvGrpSpPr>
        <p:grpSpPr>
          <a:xfrm flipH="1">
            <a:off x="-518290" y="593367"/>
            <a:ext cx="8522219" cy="943325"/>
            <a:chOff x="6456475" y="3575600"/>
            <a:chExt cx="4992317" cy="552600"/>
          </a:xfrm>
          <a:solidFill>
            <a:srgbClr val="7030A0"/>
          </a:solidFill>
        </p:grpSpPr>
        <p:sp>
          <p:nvSpPr>
            <p:cNvPr id="414" name="Google Shape;414;p38"/>
            <p:cNvSpPr/>
            <p:nvPr/>
          </p:nvSpPr>
          <p:spPr>
            <a:xfrm>
              <a:off x="6456492" y="3575600"/>
              <a:ext cx="4992300" cy="5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6" name="Google Shape;416;p38"/>
          <p:cNvSpPr txBox="1">
            <a:spLocks noGrp="1"/>
          </p:cNvSpPr>
          <p:nvPr>
            <p:ph type="subTitle" idx="1"/>
          </p:nvPr>
        </p:nvSpPr>
        <p:spPr>
          <a:xfrm>
            <a:off x="1247775" y="4775251"/>
            <a:ext cx="4612116" cy="4601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dirty="0">
                <a:hlinkClick r:id="rId3"/>
              </a:rPr>
              <a:t>https://www.linkedin.com/in/kadekmardikapranata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418" name="Google Shape;418;p38"/>
          <p:cNvSpPr txBox="1">
            <a:spLocks noGrp="1"/>
          </p:cNvSpPr>
          <p:nvPr>
            <p:ph type="subTitle" idx="3"/>
          </p:nvPr>
        </p:nvSpPr>
        <p:spPr>
          <a:xfrm>
            <a:off x="1308306" y="5196905"/>
            <a:ext cx="4261336" cy="4601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hlinkClick r:id="rId4"/>
              </a:rPr>
              <a:t>https://github.com/mardikapranatakadek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6224E574-85ED-7E2D-FC1B-09469A5A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9" y="5196905"/>
            <a:ext cx="460150" cy="4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CA2BA9-873F-C5A9-5DAD-307F4D8D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0" y="4857817"/>
            <a:ext cx="339088" cy="33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B56E47-5F94-E558-DED7-330E81F0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0" y="5811045"/>
            <a:ext cx="318201" cy="31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A3E4137-2FE5-0B18-272A-D7049C65F961}"/>
              </a:ext>
            </a:extLst>
          </p:cNvPr>
          <p:cNvSpPr txBox="1"/>
          <p:nvPr/>
        </p:nvSpPr>
        <p:spPr>
          <a:xfrm>
            <a:off x="1308306" y="5785479"/>
            <a:ext cx="43971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https://www.instagram.com/kadekmardikapranata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p18">
            <a:extLst>
              <a:ext uri="{FF2B5EF4-FFF2-40B4-BE49-F238E27FC236}">
                <a16:creationId xmlns:a16="http://schemas.microsoft.com/office/drawing/2014/main" id="{B713E52E-9CDA-FCC5-8FE6-AD7700505D56}"/>
              </a:ext>
            </a:extLst>
          </p:cNvPr>
          <p:cNvSpPr txBox="1">
            <a:spLocks/>
          </p:cNvSpPr>
          <p:nvPr/>
        </p:nvSpPr>
        <p:spPr>
          <a:xfrm>
            <a:off x="464590" y="845021"/>
            <a:ext cx="293175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>
                <a:latin typeface="Fira Sans Black" panose="020B0A03050000020004" pitchFamily="34" charset="0"/>
              </a:rPr>
              <a:t>Problem</a:t>
            </a:r>
          </a:p>
        </p:txBody>
      </p:sp>
      <p:sp>
        <p:nvSpPr>
          <p:cNvPr id="4" name="Google Shape;116;p18">
            <a:extLst>
              <a:ext uri="{FF2B5EF4-FFF2-40B4-BE49-F238E27FC236}">
                <a16:creationId xmlns:a16="http://schemas.microsoft.com/office/drawing/2014/main" id="{4AFED262-DD47-4DC8-8884-359F3A42D7BB}"/>
              </a:ext>
            </a:extLst>
          </p:cNvPr>
          <p:cNvSpPr txBox="1">
            <a:spLocks/>
          </p:cNvSpPr>
          <p:nvPr/>
        </p:nvSpPr>
        <p:spPr>
          <a:xfrm>
            <a:off x="7511511" y="845021"/>
            <a:ext cx="293175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 err="1">
                <a:latin typeface="Fira Sans Black" panose="020B0A03050000020004" pitchFamily="34" charset="0"/>
              </a:rPr>
              <a:t>Golas</a:t>
            </a:r>
            <a:endParaRPr lang="en-US" dirty="0">
              <a:latin typeface="Fira Sans Black" panose="020B0A03050000020004" pitchFamily="34" charset="0"/>
            </a:endParaRPr>
          </a:p>
        </p:txBody>
      </p:sp>
      <p:sp>
        <p:nvSpPr>
          <p:cNvPr id="5" name="Google Shape;126;p18">
            <a:extLst>
              <a:ext uri="{FF2B5EF4-FFF2-40B4-BE49-F238E27FC236}">
                <a16:creationId xmlns:a16="http://schemas.microsoft.com/office/drawing/2014/main" id="{E02AB7DC-1429-11C3-E12A-F00DF1D2B02F}"/>
              </a:ext>
            </a:extLst>
          </p:cNvPr>
          <p:cNvSpPr txBox="1"/>
          <p:nvPr/>
        </p:nvSpPr>
        <p:spPr>
          <a:xfrm>
            <a:off x="604179" y="2043404"/>
            <a:ext cx="3053422" cy="32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Perusahaan E-Commerch Bukapedia mempunyai karyawan dengan rata-rata masa jabatan di atas 3 tahun. Pihak HRD ingin melakukan </a:t>
            </a:r>
            <a:r>
              <a:rPr lang="en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promosi karyawan</a:t>
            </a:r>
            <a:r>
              <a:rPr lang="en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memerikan reward kepada </a:t>
            </a:r>
            <a:r>
              <a:rPr lang="en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karyawan terbaik</a:t>
            </a:r>
            <a:r>
              <a:rPr lang="en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juga </a:t>
            </a:r>
            <a:r>
              <a:rPr lang="en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departemen/divisi </a:t>
            </a:r>
            <a:r>
              <a:rPr lang="en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berprestasi</a:t>
            </a:r>
            <a:r>
              <a:rPr lang="en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selama 2022</a:t>
            </a:r>
            <a:endParaRPr sz="1733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26;p18">
            <a:extLst>
              <a:ext uri="{FF2B5EF4-FFF2-40B4-BE49-F238E27FC236}">
                <a16:creationId xmlns:a16="http://schemas.microsoft.com/office/drawing/2014/main" id="{4B088BD7-2FC5-7D60-2B6D-75B6ACE566F2}"/>
              </a:ext>
            </a:extLst>
          </p:cNvPr>
          <p:cNvSpPr txBox="1"/>
          <p:nvPr/>
        </p:nvSpPr>
        <p:spPr>
          <a:xfrm>
            <a:off x="8082515" y="2043404"/>
            <a:ext cx="3053422" cy="34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menentukan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karyawan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mendapat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promosi</a:t>
            </a:r>
            <a:endParaRPr lang="en-US" sz="1733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banyak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karyawan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dipromosikan</a:t>
            </a:r>
            <a:endParaRPr lang="en-US" sz="1733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karyawan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berprestasi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tahun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2022</a:t>
            </a:r>
          </a:p>
          <a:p>
            <a:pPr marL="285750" indent="-285750">
              <a:buClr>
                <a:srgbClr val="000000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Mencari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departemen</a:t>
            </a:r>
            <a:r>
              <a:rPr lang="en-US" sz="1733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/divisi 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yang </a:t>
            </a:r>
            <a:r>
              <a:rPr lang="en-US" sz="1733" b="1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berprestasi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bisa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berikan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reward pada </a:t>
            </a:r>
            <a:r>
              <a:rPr lang="en-US" sz="1733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tahun</a:t>
            </a:r>
            <a:r>
              <a:rPr lang="en-US"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2022</a:t>
            </a:r>
            <a:endParaRPr sz="1733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4EA5942-208E-CA56-0C12-B3F535DB2844}"/>
              </a:ext>
            </a:extLst>
          </p:cNvPr>
          <p:cNvSpPr/>
          <p:nvPr/>
        </p:nvSpPr>
        <p:spPr>
          <a:xfrm>
            <a:off x="5480065" y="0"/>
            <a:ext cx="2931755" cy="685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4F48B84-3520-A165-6A68-FDC866EDF35B}"/>
              </a:ext>
            </a:extLst>
          </p:cNvPr>
          <p:cNvSpPr/>
          <p:nvPr/>
        </p:nvSpPr>
        <p:spPr>
          <a:xfrm flipH="1">
            <a:off x="2496036" y="0"/>
            <a:ext cx="2931755" cy="6858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2647950" y="352057"/>
            <a:ext cx="6191217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Fira Sans Black" panose="020B0A03050000020004" pitchFamily="34" charset="0"/>
              </a:rPr>
              <a:t>Proses Pengerjaan </a:t>
            </a:r>
            <a:endParaRPr dirty="0">
              <a:latin typeface="Fira Sans Black" panose="020B0A03050000020004" pitchFamily="34" charset="0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347052" y="1714343"/>
            <a:ext cx="1504400" cy="1296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610498" y="4774392"/>
            <a:ext cx="2778826" cy="974477"/>
            <a:chOff x="457873" y="3342451"/>
            <a:chExt cx="2084119" cy="730858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457892" y="3699209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733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Membuat dan mencari model yang terbaik</a:t>
              </a:r>
              <a:endParaRPr sz="173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457873" y="3342451"/>
              <a:ext cx="1149083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Modeling</a:t>
              </a:r>
              <a:endParaRPr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Black" panose="020B0A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574034" y="3243627"/>
            <a:ext cx="2778800" cy="974444"/>
            <a:chOff x="430525" y="2434926"/>
            <a:chExt cx="2084100" cy="730833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430525" y="2791659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733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Melakukan prediksi pada data yang baru</a:t>
              </a:r>
              <a:endParaRPr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57874" y="2434926"/>
              <a:ext cx="11283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accent2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Prediksi</a:t>
              </a:r>
              <a:endParaRPr sz="2000" dirty="0">
                <a:solidFill>
                  <a:schemeClr val="accent2"/>
                </a:solidFill>
                <a:latin typeface="Fira Sans Black" panose="020B0A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610498" y="1712862"/>
            <a:ext cx="2778826" cy="974444"/>
            <a:chOff x="457873" y="1527401"/>
            <a:chExt cx="2084119" cy="730833"/>
          </a:xfrm>
        </p:grpSpPr>
        <p:sp>
          <p:nvSpPr>
            <p:cNvPr id="126" name="Google Shape;126;p18"/>
            <p:cNvSpPr txBox="1"/>
            <p:nvPr/>
          </p:nvSpPr>
          <p:spPr>
            <a:xfrm>
              <a:off x="457892" y="1884134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r>
                <a:rPr lang="en" sz="1733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Membuat kesimpulan akhir</a:t>
              </a:r>
              <a:endParaRPr sz="1733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457873" y="1527401"/>
              <a:ext cx="1263769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chemeClr val="accent1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Kesimpulan</a:t>
              </a:r>
              <a:endParaRPr sz="2000" b="1" dirty="0">
                <a:solidFill>
                  <a:schemeClr val="accent1"/>
                </a:solidFill>
                <a:latin typeface="Fira Sans Black" panose="020B0A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8802678" y="4835196"/>
            <a:ext cx="2778812" cy="974444"/>
            <a:chOff x="6602017" y="3342451"/>
            <a:chExt cx="2084109" cy="730833"/>
          </a:xfrm>
        </p:grpSpPr>
        <p:sp>
          <p:nvSpPr>
            <p:cNvPr id="129" name="Google Shape;129;p18"/>
            <p:cNvSpPr txBox="1"/>
            <p:nvPr/>
          </p:nvSpPr>
          <p:spPr>
            <a:xfrm>
              <a:off x="6602017" y="3699184"/>
              <a:ext cx="20841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733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Melakukan Eksplorasi data Analisis</a:t>
              </a:r>
              <a:endParaRPr sz="173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7802026" y="3342451"/>
              <a:ext cx="884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b="1" dirty="0">
                  <a:solidFill>
                    <a:schemeClr val="accent4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2000" b="1" dirty="0">
                <a:solidFill>
                  <a:schemeClr val="accent4"/>
                </a:solidFill>
                <a:latin typeface="Fira Sans Black" panose="020B0A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8802666" y="1549053"/>
            <a:ext cx="2778811" cy="1269924"/>
            <a:chOff x="6602017" y="2434926"/>
            <a:chExt cx="2084108" cy="730833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6602017" y="2677544"/>
              <a:ext cx="2084100" cy="488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Melakukan import data yang digunakan untuk training dan pembuatan model</a:t>
              </a:r>
              <a:endParaRPr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7422356" y="2434926"/>
              <a:ext cx="1263769" cy="215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Import Data</a:t>
              </a:r>
              <a:endParaRPr sz="2000" dirty="0">
                <a:solidFill>
                  <a:schemeClr val="accent5"/>
                </a:solidFill>
                <a:latin typeface="Fira Sans Black" panose="020B0A030500000200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8839167" y="2979086"/>
            <a:ext cx="2778812" cy="1478242"/>
            <a:chOff x="6602017" y="1527401"/>
            <a:chExt cx="2084109" cy="730833"/>
          </a:xfrm>
        </p:grpSpPr>
        <p:sp>
          <p:nvSpPr>
            <p:cNvPr id="135" name="Google Shape;135;p18"/>
            <p:cNvSpPr txBox="1"/>
            <p:nvPr/>
          </p:nvSpPr>
          <p:spPr>
            <a:xfrm>
              <a:off x="6602017" y="1759532"/>
              <a:ext cx="2084100" cy="498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Melakukan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 </a:t>
              </a: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pengecekan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 Null values, data </a:t>
              </a: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duplikat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 dan </a:t>
              </a: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cleanning</a:t>
              </a:r>
              <a:r>
                <a:rPr lang="en-GB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 data </a:t>
              </a:r>
              <a:r>
                <a:rPr lang="en-GB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/>
                  <a:sym typeface="Roboto" panose="02000000000000000000"/>
                </a:rPr>
                <a:t>lainnya</a:t>
              </a:r>
              <a:endPara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7336631" y="1527401"/>
              <a:ext cx="1349495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6"/>
                  </a:solidFill>
                  <a:latin typeface="Fira Sans Black" panose="020B06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Data Clening</a:t>
              </a:r>
              <a:endParaRPr sz="2000" dirty="0">
                <a:solidFill>
                  <a:schemeClr val="accent6"/>
                </a:solidFill>
                <a:latin typeface="Fira Sans Black" panose="020B06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6591300" y="2397844"/>
            <a:ext cx="1504400" cy="1296800"/>
            <a:chOff x="4943475" y="1791059"/>
            <a:chExt cx="1128300" cy="972600"/>
          </a:xfrm>
        </p:grpSpPr>
        <p:sp>
          <p:nvSpPr>
            <p:cNvPr id="138" name="Google Shape;138;p18"/>
            <p:cNvSpPr/>
            <p:nvPr/>
          </p:nvSpPr>
          <p:spPr>
            <a:xfrm>
              <a:off x="4943475" y="1791059"/>
              <a:ext cx="1128300" cy="972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18"/>
            <p:cNvGrpSpPr/>
            <p:nvPr/>
          </p:nvGrpSpPr>
          <p:grpSpPr>
            <a:xfrm>
              <a:off x="5279019" y="2065911"/>
              <a:ext cx="457211" cy="422896"/>
              <a:chOff x="-61354875" y="2322300"/>
              <a:chExt cx="316650" cy="290650"/>
            </a:xfrm>
          </p:grpSpPr>
          <p:sp>
            <p:nvSpPr>
              <p:cNvPr id="140" name="Google Shape;140;p18"/>
              <p:cNvSpPr/>
              <p:nvPr/>
            </p:nvSpPr>
            <p:spPr>
              <a:xfrm>
                <a:off x="-61354875" y="2322300"/>
                <a:ext cx="316650" cy="2906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1626" extrusionOk="0">
                    <a:moveTo>
                      <a:pt x="11405" y="788"/>
                    </a:moveTo>
                    <a:cubicBezTo>
                      <a:pt x="11657" y="788"/>
                      <a:pt x="11847" y="1009"/>
                      <a:pt x="11847" y="1229"/>
                    </a:cubicBezTo>
                    <a:lnTo>
                      <a:pt x="11847" y="10334"/>
                    </a:lnTo>
                    <a:cubicBezTo>
                      <a:pt x="11847" y="10555"/>
                      <a:pt x="11657" y="10775"/>
                      <a:pt x="11405" y="10775"/>
                    </a:cubicBezTo>
                    <a:lnTo>
                      <a:pt x="1198" y="10775"/>
                    </a:lnTo>
                    <a:cubicBezTo>
                      <a:pt x="977" y="10775"/>
                      <a:pt x="820" y="10555"/>
                      <a:pt x="820" y="10334"/>
                    </a:cubicBezTo>
                    <a:lnTo>
                      <a:pt x="820" y="1229"/>
                    </a:lnTo>
                    <a:cubicBezTo>
                      <a:pt x="820" y="1009"/>
                      <a:pt x="1009" y="788"/>
                      <a:pt x="1198" y="788"/>
                    </a:cubicBezTo>
                    <a:close/>
                    <a:moveTo>
                      <a:pt x="1198" y="0"/>
                    </a:moveTo>
                    <a:cubicBezTo>
                      <a:pt x="536" y="0"/>
                      <a:pt x="1" y="568"/>
                      <a:pt x="1" y="1261"/>
                    </a:cubicBezTo>
                    <a:lnTo>
                      <a:pt x="1" y="10366"/>
                    </a:lnTo>
                    <a:cubicBezTo>
                      <a:pt x="1" y="11027"/>
                      <a:pt x="536" y="11626"/>
                      <a:pt x="1198" y="11626"/>
                    </a:cubicBezTo>
                    <a:lnTo>
                      <a:pt x="11405" y="11626"/>
                    </a:lnTo>
                    <a:cubicBezTo>
                      <a:pt x="12067" y="11626"/>
                      <a:pt x="12666" y="11059"/>
                      <a:pt x="12666" y="10366"/>
                    </a:cubicBezTo>
                    <a:lnTo>
                      <a:pt x="12666" y="1261"/>
                    </a:lnTo>
                    <a:cubicBezTo>
                      <a:pt x="12666" y="568"/>
                      <a:pt x="12130" y="0"/>
                      <a:pt x="1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-61313925" y="2364050"/>
                <a:ext cx="234750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9390" h="8255" extrusionOk="0">
                    <a:moveTo>
                      <a:pt x="8539" y="819"/>
                    </a:moveTo>
                    <a:lnTo>
                      <a:pt x="8539" y="7435"/>
                    </a:lnTo>
                    <a:lnTo>
                      <a:pt x="820" y="7435"/>
                    </a:lnTo>
                    <a:lnTo>
                      <a:pt x="820" y="6207"/>
                    </a:lnTo>
                    <a:lnTo>
                      <a:pt x="1671" y="6207"/>
                    </a:lnTo>
                    <a:cubicBezTo>
                      <a:pt x="1891" y="6207"/>
                      <a:pt x="2080" y="6018"/>
                      <a:pt x="2080" y="5797"/>
                    </a:cubicBezTo>
                    <a:cubicBezTo>
                      <a:pt x="2080" y="5545"/>
                      <a:pt x="1891" y="5356"/>
                      <a:pt x="1671" y="5356"/>
                    </a:cubicBezTo>
                    <a:lnTo>
                      <a:pt x="820" y="5356"/>
                    </a:lnTo>
                    <a:lnTo>
                      <a:pt x="820" y="2867"/>
                    </a:lnTo>
                    <a:lnTo>
                      <a:pt x="1671" y="2867"/>
                    </a:lnTo>
                    <a:cubicBezTo>
                      <a:pt x="1891" y="2867"/>
                      <a:pt x="2080" y="2678"/>
                      <a:pt x="2080" y="2426"/>
                    </a:cubicBezTo>
                    <a:cubicBezTo>
                      <a:pt x="2080" y="2206"/>
                      <a:pt x="1891" y="2048"/>
                      <a:pt x="1671" y="2048"/>
                    </a:cubicBezTo>
                    <a:lnTo>
                      <a:pt x="820" y="2048"/>
                    </a:lnTo>
                    <a:lnTo>
                      <a:pt x="820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378"/>
                    </a:cubicBezTo>
                    <a:lnTo>
                      <a:pt x="1" y="7845"/>
                    </a:lnTo>
                    <a:cubicBezTo>
                      <a:pt x="1" y="8065"/>
                      <a:pt x="190" y="8255"/>
                      <a:pt x="410" y="8255"/>
                    </a:cubicBezTo>
                    <a:lnTo>
                      <a:pt x="8948" y="8255"/>
                    </a:lnTo>
                    <a:cubicBezTo>
                      <a:pt x="9169" y="8255"/>
                      <a:pt x="9326" y="8065"/>
                      <a:pt x="9326" y="7845"/>
                    </a:cubicBezTo>
                    <a:lnTo>
                      <a:pt x="9326" y="378"/>
                    </a:lnTo>
                    <a:cubicBezTo>
                      <a:pt x="9389" y="158"/>
                      <a:pt x="9169" y="0"/>
                      <a:pt x="89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-61234375" y="2416225"/>
                <a:ext cx="104775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4089" extrusionOk="0">
                    <a:moveTo>
                      <a:pt x="2175" y="1221"/>
                    </a:moveTo>
                    <a:cubicBezTo>
                      <a:pt x="2647" y="1221"/>
                      <a:pt x="2994" y="1568"/>
                      <a:pt x="2994" y="2040"/>
                    </a:cubicBezTo>
                    <a:cubicBezTo>
                      <a:pt x="2994" y="2513"/>
                      <a:pt x="2647" y="2859"/>
                      <a:pt x="2175" y="2859"/>
                    </a:cubicBezTo>
                    <a:cubicBezTo>
                      <a:pt x="1702" y="2859"/>
                      <a:pt x="1356" y="2513"/>
                      <a:pt x="1356" y="2040"/>
                    </a:cubicBezTo>
                    <a:cubicBezTo>
                      <a:pt x="1356" y="1568"/>
                      <a:pt x="1702" y="1221"/>
                      <a:pt x="2175" y="1221"/>
                    </a:cubicBezTo>
                    <a:close/>
                    <a:moveTo>
                      <a:pt x="458" y="0"/>
                    </a:moveTo>
                    <a:cubicBezTo>
                      <a:pt x="347" y="0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7"/>
                    </a:cubicBezTo>
                    <a:lnTo>
                      <a:pt x="694" y="1221"/>
                    </a:lnTo>
                    <a:cubicBezTo>
                      <a:pt x="536" y="1442"/>
                      <a:pt x="442" y="1757"/>
                      <a:pt x="442" y="2040"/>
                    </a:cubicBezTo>
                    <a:cubicBezTo>
                      <a:pt x="442" y="2324"/>
                      <a:pt x="536" y="2639"/>
                      <a:pt x="694" y="2859"/>
                    </a:cubicBezTo>
                    <a:lnTo>
                      <a:pt x="158" y="3395"/>
                    </a:lnTo>
                    <a:cubicBezTo>
                      <a:pt x="95" y="3553"/>
                      <a:pt x="95" y="3805"/>
                      <a:pt x="253" y="3962"/>
                    </a:cubicBezTo>
                    <a:cubicBezTo>
                      <a:pt x="316" y="4057"/>
                      <a:pt x="442" y="4088"/>
                      <a:pt x="536" y="4088"/>
                    </a:cubicBezTo>
                    <a:cubicBezTo>
                      <a:pt x="631" y="4088"/>
                      <a:pt x="726" y="4057"/>
                      <a:pt x="789" y="3962"/>
                    </a:cubicBezTo>
                    <a:lnTo>
                      <a:pt x="1324" y="3458"/>
                    </a:lnTo>
                    <a:cubicBezTo>
                      <a:pt x="1545" y="3616"/>
                      <a:pt x="1860" y="3710"/>
                      <a:pt x="2143" y="3710"/>
                    </a:cubicBezTo>
                    <a:cubicBezTo>
                      <a:pt x="2427" y="3710"/>
                      <a:pt x="2742" y="3616"/>
                      <a:pt x="2962" y="3458"/>
                    </a:cubicBezTo>
                    <a:lnTo>
                      <a:pt x="3498" y="3962"/>
                    </a:lnTo>
                    <a:cubicBezTo>
                      <a:pt x="3561" y="4057"/>
                      <a:pt x="3687" y="4088"/>
                      <a:pt x="3750" y="4088"/>
                    </a:cubicBezTo>
                    <a:cubicBezTo>
                      <a:pt x="3876" y="4088"/>
                      <a:pt x="3971" y="4057"/>
                      <a:pt x="4034" y="3962"/>
                    </a:cubicBezTo>
                    <a:cubicBezTo>
                      <a:pt x="4191" y="3805"/>
                      <a:pt x="4191" y="3553"/>
                      <a:pt x="4034" y="3395"/>
                    </a:cubicBezTo>
                    <a:lnTo>
                      <a:pt x="3529" y="2859"/>
                    </a:lnTo>
                    <a:cubicBezTo>
                      <a:pt x="3687" y="2639"/>
                      <a:pt x="3750" y="2324"/>
                      <a:pt x="3750" y="2040"/>
                    </a:cubicBezTo>
                    <a:cubicBezTo>
                      <a:pt x="3750" y="1757"/>
                      <a:pt x="3687" y="1442"/>
                      <a:pt x="3529" y="1221"/>
                    </a:cubicBezTo>
                    <a:lnTo>
                      <a:pt x="4034" y="717"/>
                    </a:lnTo>
                    <a:cubicBezTo>
                      <a:pt x="4191" y="560"/>
                      <a:pt x="4191" y="276"/>
                      <a:pt x="4034" y="119"/>
                    </a:cubicBezTo>
                    <a:cubicBezTo>
                      <a:pt x="3955" y="40"/>
                      <a:pt x="3845" y="0"/>
                      <a:pt x="3734" y="0"/>
                    </a:cubicBezTo>
                    <a:cubicBezTo>
                      <a:pt x="3624" y="0"/>
                      <a:pt x="3514" y="40"/>
                      <a:pt x="3435" y="119"/>
                    </a:cubicBezTo>
                    <a:lnTo>
                      <a:pt x="2931" y="623"/>
                    </a:lnTo>
                    <a:cubicBezTo>
                      <a:pt x="2679" y="465"/>
                      <a:pt x="2395" y="402"/>
                      <a:pt x="2112" y="402"/>
                    </a:cubicBezTo>
                    <a:cubicBezTo>
                      <a:pt x="1828" y="402"/>
                      <a:pt x="1513" y="465"/>
                      <a:pt x="1261" y="623"/>
                    </a:cubicBezTo>
                    <a:lnTo>
                      <a:pt x="757" y="119"/>
                    </a:lnTo>
                    <a:cubicBezTo>
                      <a:pt x="678" y="40"/>
                      <a:pt x="568" y="0"/>
                      <a:pt x="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43" name="Google Shape;143;p18"/>
          <p:cNvGrpSpPr/>
          <p:nvPr/>
        </p:nvGrpSpPr>
        <p:grpSpPr>
          <a:xfrm>
            <a:off x="4093848" y="3769239"/>
            <a:ext cx="1504400" cy="1296800"/>
            <a:chOff x="3070386" y="2819605"/>
            <a:chExt cx="1128300" cy="972600"/>
          </a:xfrm>
        </p:grpSpPr>
        <p:sp>
          <p:nvSpPr>
            <p:cNvPr id="144" name="Google Shape;144;p18"/>
            <p:cNvSpPr/>
            <p:nvPr/>
          </p:nvSpPr>
          <p:spPr>
            <a:xfrm>
              <a:off x="3070386" y="2819605"/>
              <a:ext cx="1128300" cy="972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3405931" y="3083012"/>
              <a:ext cx="457211" cy="445785"/>
              <a:chOff x="-60988625" y="2310475"/>
              <a:chExt cx="316650" cy="311150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52" name="Google Shape;152;p18"/>
          <p:cNvGrpSpPr/>
          <p:nvPr/>
        </p:nvGrpSpPr>
        <p:grpSpPr>
          <a:xfrm>
            <a:off x="5347052" y="4450588"/>
            <a:ext cx="1504400" cy="1296800"/>
            <a:chOff x="4010289" y="3330617"/>
            <a:chExt cx="1128300" cy="972600"/>
          </a:xfrm>
        </p:grpSpPr>
        <p:sp>
          <p:nvSpPr>
            <p:cNvPr id="153" name="Google Shape;153;p18"/>
            <p:cNvSpPr/>
            <p:nvPr/>
          </p:nvSpPr>
          <p:spPr>
            <a:xfrm>
              <a:off x="4010289" y="3330617"/>
              <a:ext cx="1128300" cy="972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154;p18"/>
            <p:cNvGrpSpPr/>
            <p:nvPr/>
          </p:nvGrpSpPr>
          <p:grpSpPr>
            <a:xfrm>
              <a:off x="4345843" y="3588322"/>
              <a:ext cx="457191" cy="457191"/>
              <a:chOff x="-60620800" y="2304600"/>
              <a:chExt cx="319000" cy="318600"/>
            </a:xfrm>
          </p:grpSpPr>
          <p:sp>
            <p:nvSpPr>
              <p:cNvPr id="155" name="Google Shape;155;p18"/>
              <p:cNvSpPr/>
              <p:nvPr/>
            </p:nvSpPr>
            <p:spPr>
              <a:xfrm>
                <a:off x="-60620800" y="2304600"/>
                <a:ext cx="319000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44" extrusionOk="0">
                    <a:moveTo>
                      <a:pt x="10939" y="845"/>
                    </a:moveTo>
                    <a:cubicBezTo>
                      <a:pt x="10969" y="845"/>
                      <a:pt x="11001" y="853"/>
                      <a:pt x="11027" y="866"/>
                    </a:cubicBezTo>
                    <a:lnTo>
                      <a:pt x="11752" y="1276"/>
                    </a:lnTo>
                    <a:cubicBezTo>
                      <a:pt x="11783" y="1339"/>
                      <a:pt x="11815" y="1433"/>
                      <a:pt x="11783" y="1465"/>
                    </a:cubicBezTo>
                    <a:lnTo>
                      <a:pt x="11437" y="2063"/>
                    </a:lnTo>
                    <a:lnTo>
                      <a:pt x="10491" y="1496"/>
                    </a:lnTo>
                    <a:lnTo>
                      <a:pt x="10838" y="898"/>
                    </a:lnTo>
                    <a:cubicBezTo>
                      <a:pt x="10856" y="861"/>
                      <a:pt x="10897" y="845"/>
                      <a:pt x="10939" y="845"/>
                    </a:cubicBezTo>
                    <a:close/>
                    <a:moveTo>
                      <a:pt x="10050" y="2252"/>
                    </a:moveTo>
                    <a:lnTo>
                      <a:pt x="10995" y="2819"/>
                    </a:lnTo>
                    <a:lnTo>
                      <a:pt x="8916" y="6379"/>
                    </a:lnTo>
                    <a:lnTo>
                      <a:pt x="7971" y="5844"/>
                    </a:lnTo>
                    <a:lnTo>
                      <a:pt x="10050" y="2252"/>
                    </a:lnTo>
                    <a:close/>
                    <a:moveTo>
                      <a:pt x="7813" y="6663"/>
                    </a:moveTo>
                    <a:lnTo>
                      <a:pt x="8318" y="6978"/>
                    </a:lnTo>
                    <a:lnTo>
                      <a:pt x="7782" y="7324"/>
                    </a:lnTo>
                    <a:lnTo>
                      <a:pt x="7813" y="6663"/>
                    </a:lnTo>
                    <a:close/>
                    <a:moveTo>
                      <a:pt x="11342" y="5245"/>
                    </a:moveTo>
                    <a:cubicBezTo>
                      <a:pt x="11594" y="5245"/>
                      <a:pt x="11752" y="5434"/>
                      <a:pt x="11752" y="5686"/>
                    </a:cubicBezTo>
                    <a:lnTo>
                      <a:pt x="11752" y="11483"/>
                    </a:lnTo>
                    <a:cubicBezTo>
                      <a:pt x="11752" y="11704"/>
                      <a:pt x="11531" y="11893"/>
                      <a:pt x="11342" y="11893"/>
                    </a:cubicBezTo>
                    <a:lnTo>
                      <a:pt x="1197" y="11893"/>
                    </a:lnTo>
                    <a:cubicBezTo>
                      <a:pt x="945" y="11893"/>
                      <a:pt x="788" y="11704"/>
                      <a:pt x="788" y="11483"/>
                    </a:cubicBezTo>
                    <a:lnTo>
                      <a:pt x="788" y="5686"/>
                    </a:lnTo>
                    <a:cubicBezTo>
                      <a:pt x="788" y="5434"/>
                      <a:pt x="977" y="5245"/>
                      <a:pt x="1197" y="5245"/>
                    </a:cubicBezTo>
                    <a:lnTo>
                      <a:pt x="7372" y="5245"/>
                    </a:lnTo>
                    <a:lnTo>
                      <a:pt x="7057" y="5749"/>
                    </a:lnTo>
                    <a:cubicBezTo>
                      <a:pt x="7026" y="5812"/>
                      <a:pt x="7026" y="5875"/>
                      <a:pt x="7026" y="5970"/>
                    </a:cubicBezTo>
                    <a:lnTo>
                      <a:pt x="6900" y="7734"/>
                    </a:lnTo>
                    <a:lnTo>
                      <a:pt x="5545" y="7734"/>
                    </a:lnTo>
                    <a:cubicBezTo>
                      <a:pt x="5325" y="7734"/>
                      <a:pt x="5167" y="7923"/>
                      <a:pt x="5167" y="8175"/>
                    </a:cubicBezTo>
                    <a:cubicBezTo>
                      <a:pt x="5167" y="8396"/>
                      <a:pt x="5356" y="8585"/>
                      <a:pt x="5545" y="8585"/>
                    </a:cubicBezTo>
                    <a:lnTo>
                      <a:pt x="10523" y="8585"/>
                    </a:lnTo>
                    <a:cubicBezTo>
                      <a:pt x="10743" y="8585"/>
                      <a:pt x="10964" y="8396"/>
                      <a:pt x="10964" y="8175"/>
                    </a:cubicBezTo>
                    <a:cubicBezTo>
                      <a:pt x="10964" y="7923"/>
                      <a:pt x="10743" y="7734"/>
                      <a:pt x="10523" y="7734"/>
                    </a:cubicBezTo>
                    <a:lnTo>
                      <a:pt x="8633" y="7734"/>
                    </a:lnTo>
                    <a:lnTo>
                      <a:pt x="9294" y="7293"/>
                    </a:lnTo>
                    <a:cubicBezTo>
                      <a:pt x="9326" y="7261"/>
                      <a:pt x="9420" y="7230"/>
                      <a:pt x="9420" y="7135"/>
                    </a:cubicBezTo>
                    <a:lnTo>
                      <a:pt x="10523" y="5245"/>
                    </a:lnTo>
                    <a:close/>
                    <a:moveTo>
                      <a:pt x="10933" y="0"/>
                    </a:moveTo>
                    <a:cubicBezTo>
                      <a:pt x="10599" y="0"/>
                      <a:pt x="10280" y="175"/>
                      <a:pt x="10113" y="488"/>
                    </a:cubicBezTo>
                    <a:lnTo>
                      <a:pt x="9578" y="1433"/>
                    </a:lnTo>
                    <a:lnTo>
                      <a:pt x="7877" y="4395"/>
                    </a:lnTo>
                    <a:lnTo>
                      <a:pt x="1229" y="4395"/>
                    </a:lnTo>
                    <a:cubicBezTo>
                      <a:pt x="567" y="4395"/>
                      <a:pt x="0" y="4930"/>
                      <a:pt x="0" y="5592"/>
                    </a:cubicBezTo>
                    <a:lnTo>
                      <a:pt x="0" y="11483"/>
                    </a:lnTo>
                    <a:cubicBezTo>
                      <a:pt x="0" y="12145"/>
                      <a:pt x="567" y="12743"/>
                      <a:pt x="1229" y="12743"/>
                    </a:cubicBezTo>
                    <a:lnTo>
                      <a:pt x="11374" y="12743"/>
                    </a:lnTo>
                    <a:cubicBezTo>
                      <a:pt x="12067" y="12743"/>
                      <a:pt x="12602" y="12176"/>
                      <a:pt x="12602" y="11483"/>
                    </a:cubicBezTo>
                    <a:lnTo>
                      <a:pt x="12602" y="5686"/>
                    </a:lnTo>
                    <a:cubicBezTo>
                      <a:pt x="12602" y="5025"/>
                      <a:pt x="12067" y="4458"/>
                      <a:pt x="11374" y="4458"/>
                    </a:cubicBezTo>
                    <a:lnTo>
                      <a:pt x="11027" y="4458"/>
                    </a:lnTo>
                    <a:lnTo>
                      <a:pt x="12508" y="1937"/>
                    </a:lnTo>
                    <a:cubicBezTo>
                      <a:pt x="12760" y="1433"/>
                      <a:pt x="12602" y="835"/>
                      <a:pt x="12130" y="551"/>
                    </a:cubicBezTo>
                    <a:lnTo>
                      <a:pt x="11437" y="141"/>
                    </a:lnTo>
                    <a:cubicBezTo>
                      <a:pt x="11277" y="46"/>
                      <a:pt x="11103" y="0"/>
                      <a:pt x="10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-60491625" y="2560150"/>
                <a:ext cx="14492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821" extrusionOk="0">
                    <a:moveTo>
                      <a:pt x="378" y="1"/>
                    </a:moveTo>
                    <a:cubicBezTo>
                      <a:pt x="158" y="1"/>
                      <a:pt x="0" y="190"/>
                      <a:pt x="0" y="411"/>
                    </a:cubicBezTo>
                    <a:cubicBezTo>
                      <a:pt x="0" y="663"/>
                      <a:pt x="189" y="820"/>
                      <a:pt x="378" y="820"/>
                    </a:cubicBezTo>
                    <a:lnTo>
                      <a:pt x="5356" y="820"/>
                    </a:lnTo>
                    <a:cubicBezTo>
                      <a:pt x="5576" y="820"/>
                      <a:pt x="5797" y="631"/>
                      <a:pt x="5797" y="411"/>
                    </a:cubicBezTo>
                    <a:cubicBezTo>
                      <a:pt x="5797" y="190"/>
                      <a:pt x="5576" y="1"/>
                      <a:pt x="5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-60573550" y="2445950"/>
                <a:ext cx="62250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61" extrusionOk="0">
                    <a:moveTo>
                      <a:pt x="1229" y="1"/>
                    </a:moveTo>
                    <a:cubicBezTo>
                      <a:pt x="977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7" y="851"/>
                      <a:pt x="1" y="1324"/>
                      <a:pt x="1" y="1891"/>
                    </a:cubicBezTo>
                    <a:cubicBezTo>
                      <a:pt x="1" y="2553"/>
                      <a:pt x="568" y="2931"/>
                      <a:pt x="977" y="3246"/>
                    </a:cubicBezTo>
                    <a:cubicBezTo>
                      <a:pt x="1292" y="3498"/>
                      <a:pt x="1670" y="3718"/>
                      <a:pt x="1670" y="3970"/>
                    </a:cubicBezTo>
                    <a:cubicBezTo>
                      <a:pt x="1670" y="4191"/>
                      <a:pt x="1450" y="4348"/>
                      <a:pt x="1229" y="4348"/>
                    </a:cubicBezTo>
                    <a:cubicBezTo>
                      <a:pt x="977" y="4348"/>
                      <a:pt x="820" y="4159"/>
                      <a:pt x="820" y="3970"/>
                    </a:cubicBezTo>
                    <a:cubicBezTo>
                      <a:pt x="820" y="3718"/>
                      <a:pt x="631" y="3529"/>
                      <a:pt x="442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7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40" y="5861"/>
                      <a:pt x="1229" y="5861"/>
                    </a:cubicBezTo>
                    <a:cubicBezTo>
                      <a:pt x="1450" y="5861"/>
                      <a:pt x="1670" y="5672"/>
                      <a:pt x="1670" y="5420"/>
                    </a:cubicBezTo>
                    <a:lnTo>
                      <a:pt x="1670" y="5136"/>
                    </a:lnTo>
                    <a:cubicBezTo>
                      <a:pt x="2143" y="4979"/>
                      <a:pt x="2489" y="4506"/>
                      <a:pt x="2489" y="3970"/>
                    </a:cubicBezTo>
                    <a:cubicBezTo>
                      <a:pt x="2489" y="3309"/>
                      <a:pt x="1922" y="2899"/>
                      <a:pt x="1513" y="2584"/>
                    </a:cubicBezTo>
                    <a:cubicBezTo>
                      <a:pt x="1198" y="2364"/>
                      <a:pt x="820" y="2112"/>
                      <a:pt x="820" y="1891"/>
                    </a:cubicBezTo>
                    <a:cubicBezTo>
                      <a:pt x="788" y="1639"/>
                      <a:pt x="977" y="1450"/>
                      <a:pt x="1229" y="1450"/>
                    </a:cubicBezTo>
                    <a:cubicBezTo>
                      <a:pt x="1450" y="1450"/>
                      <a:pt x="1670" y="1639"/>
                      <a:pt x="1670" y="1891"/>
                    </a:cubicBezTo>
                    <a:cubicBezTo>
                      <a:pt x="1670" y="2112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91"/>
                    </a:cubicBezTo>
                    <a:cubicBezTo>
                      <a:pt x="2489" y="1324"/>
                      <a:pt x="2143" y="883"/>
                      <a:pt x="1670" y="694"/>
                    </a:cubicBezTo>
                    <a:lnTo>
                      <a:pt x="1670" y="410"/>
                    </a:lnTo>
                    <a:cubicBezTo>
                      <a:pt x="1670" y="190"/>
                      <a:pt x="1450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58" name="Google Shape;158;p18"/>
          <p:cNvGrpSpPr/>
          <p:nvPr/>
        </p:nvGrpSpPr>
        <p:grpSpPr>
          <a:xfrm>
            <a:off x="4095448" y="2397844"/>
            <a:ext cx="1504400" cy="1296800"/>
            <a:chOff x="3071586" y="1791059"/>
            <a:chExt cx="1128300" cy="972600"/>
          </a:xfrm>
        </p:grpSpPr>
        <p:sp>
          <p:nvSpPr>
            <p:cNvPr id="159" name="Google Shape;159;p18"/>
            <p:cNvSpPr/>
            <p:nvPr/>
          </p:nvSpPr>
          <p:spPr>
            <a:xfrm>
              <a:off x="3071586" y="1791059"/>
              <a:ext cx="1128300" cy="972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160;p18"/>
            <p:cNvGrpSpPr/>
            <p:nvPr/>
          </p:nvGrpSpPr>
          <p:grpSpPr>
            <a:xfrm>
              <a:off x="3407132" y="2048760"/>
              <a:ext cx="457207" cy="457197"/>
              <a:chOff x="-62150375" y="2297875"/>
              <a:chExt cx="314275" cy="315875"/>
            </a:xfrm>
          </p:grpSpPr>
          <p:sp>
            <p:nvSpPr>
              <p:cNvPr id="161" name="Google Shape;161;p18"/>
              <p:cNvSpPr/>
              <p:nvPr/>
            </p:nvSpPr>
            <p:spPr>
              <a:xfrm>
                <a:off x="-61994425" y="2297875"/>
                <a:ext cx="6460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797" extrusionOk="0">
                    <a:moveTo>
                      <a:pt x="1324" y="1"/>
                    </a:moveTo>
                    <a:cubicBezTo>
                      <a:pt x="1072" y="1"/>
                      <a:pt x="883" y="190"/>
                      <a:pt x="883" y="442"/>
                    </a:cubicBezTo>
                    <a:lnTo>
                      <a:pt x="883" y="1387"/>
                    </a:lnTo>
                    <a:lnTo>
                      <a:pt x="757" y="1261"/>
                    </a:lnTo>
                    <a:cubicBezTo>
                      <a:pt x="678" y="1182"/>
                      <a:pt x="568" y="1143"/>
                      <a:pt x="457" y="1143"/>
                    </a:cubicBezTo>
                    <a:cubicBezTo>
                      <a:pt x="347" y="1143"/>
                      <a:pt x="237" y="1182"/>
                      <a:pt x="158" y="1261"/>
                    </a:cubicBezTo>
                    <a:cubicBezTo>
                      <a:pt x="1" y="1419"/>
                      <a:pt x="1" y="1702"/>
                      <a:pt x="158" y="1860"/>
                    </a:cubicBezTo>
                    <a:lnTo>
                      <a:pt x="1009" y="2679"/>
                    </a:lnTo>
                    <a:cubicBezTo>
                      <a:pt x="1088" y="2758"/>
                      <a:pt x="1190" y="2797"/>
                      <a:pt x="1292" y="2797"/>
                    </a:cubicBezTo>
                    <a:cubicBezTo>
                      <a:pt x="1395" y="2797"/>
                      <a:pt x="1497" y="2758"/>
                      <a:pt x="1576" y="2679"/>
                    </a:cubicBezTo>
                    <a:lnTo>
                      <a:pt x="2426" y="1860"/>
                    </a:lnTo>
                    <a:cubicBezTo>
                      <a:pt x="2584" y="1702"/>
                      <a:pt x="2584" y="1419"/>
                      <a:pt x="2426" y="1261"/>
                    </a:cubicBezTo>
                    <a:cubicBezTo>
                      <a:pt x="2348" y="1182"/>
                      <a:pt x="2237" y="1143"/>
                      <a:pt x="2127" y="1143"/>
                    </a:cubicBezTo>
                    <a:cubicBezTo>
                      <a:pt x="2017" y="1143"/>
                      <a:pt x="1907" y="1182"/>
                      <a:pt x="1828" y="1261"/>
                    </a:cubicBezTo>
                    <a:lnTo>
                      <a:pt x="1702" y="1387"/>
                    </a:lnTo>
                    <a:lnTo>
                      <a:pt x="1702" y="442"/>
                    </a:lnTo>
                    <a:cubicBezTo>
                      <a:pt x="1733" y="190"/>
                      <a:pt x="1544" y="1"/>
                      <a:pt x="1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-62150375" y="2338050"/>
                <a:ext cx="3142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1028" extrusionOk="0">
                    <a:moveTo>
                      <a:pt x="11752" y="2805"/>
                    </a:moveTo>
                    <a:lnTo>
                      <a:pt x="11059" y="6932"/>
                    </a:lnTo>
                    <a:lnTo>
                      <a:pt x="3970" y="6932"/>
                    </a:lnTo>
                    <a:lnTo>
                      <a:pt x="3183" y="2805"/>
                    </a:lnTo>
                    <a:close/>
                    <a:moveTo>
                      <a:pt x="5199" y="9421"/>
                    </a:moveTo>
                    <a:cubicBezTo>
                      <a:pt x="5388" y="9452"/>
                      <a:pt x="5514" y="9610"/>
                      <a:pt x="5514" y="9830"/>
                    </a:cubicBezTo>
                    <a:cubicBezTo>
                      <a:pt x="5514" y="10051"/>
                      <a:pt x="5293" y="10240"/>
                      <a:pt x="5073" y="10240"/>
                    </a:cubicBezTo>
                    <a:cubicBezTo>
                      <a:pt x="4821" y="10240"/>
                      <a:pt x="4663" y="10051"/>
                      <a:pt x="4663" y="9830"/>
                    </a:cubicBezTo>
                    <a:cubicBezTo>
                      <a:pt x="4663" y="9610"/>
                      <a:pt x="4789" y="9452"/>
                      <a:pt x="4978" y="9421"/>
                    </a:cubicBezTo>
                    <a:close/>
                    <a:moveTo>
                      <a:pt x="9830" y="9421"/>
                    </a:moveTo>
                    <a:cubicBezTo>
                      <a:pt x="10019" y="9452"/>
                      <a:pt x="10145" y="9610"/>
                      <a:pt x="10145" y="9830"/>
                    </a:cubicBezTo>
                    <a:cubicBezTo>
                      <a:pt x="10145" y="10051"/>
                      <a:pt x="9956" y="10240"/>
                      <a:pt x="9704" y="10240"/>
                    </a:cubicBezTo>
                    <a:cubicBezTo>
                      <a:pt x="9484" y="10240"/>
                      <a:pt x="9326" y="10051"/>
                      <a:pt x="9326" y="9830"/>
                    </a:cubicBezTo>
                    <a:cubicBezTo>
                      <a:pt x="9358" y="9610"/>
                      <a:pt x="9484" y="9452"/>
                      <a:pt x="9673" y="9421"/>
                    </a:cubicBezTo>
                    <a:close/>
                    <a:moveTo>
                      <a:pt x="284" y="1"/>
                    </a:moveTo>
                    <a:cubicBezTo>
                      <a:pt x="190" y="64"/>
                      <a:pt x="1" y="253"/>
                      <a:pt x="1" y="473"/>
                    </a:cubicBezTo>
                    <a:cubicBezTo>
                      <a:pt x="1" y="725"/>
                      <a:pt x="190" y="883"/>
                      <a:pt x="379" y="883"/>
                    </a:cubicBezTo>
                    <a:lnTo>
                      <a:pt x="1954" y="883"/>
                    </a:lnTo>
                    <a:lnTo>
                      <a:pt x="3151" y="7058"/>
                    </a:lnTo>
                    <a:cubicBezTo>
                      <a:pt x="2710" y="7247"/>
                      <a:pt x="2427" y="7688"/>
                      <a:pt x="2427" y="8192"/>
                    </a:cubicBezTo>
                    <a:cubicBezTo>
                      <a:pt x="2427" y="8885"/>
                      <a:pt x="2994" y="9421"/>
                      <a:pt x="3655" y="9421"/>
                    </a:cubicBezTo>
                    <a:lnTo>
                      <a:pt x="3844" y="9421"/>
                    </a:lnTo>
                    <a:cubicBezTo>
                      <a:pt x="3813" y="9547"/>
                      <a:pt x="3781" y="9704"/>
                      <a:pt x="3781" y="9830"/>
                    </a:cubicBezTo>
                    <a:cubicBezTo>
                      <a:pt x="3781" y="10492"/>
                      <a:pt x="4317" y="11027"/>
                      <a:pt x="5010" y="11027"/>
                    </a:cubicBezTo>
                    <a:cubicBezTo>
                      <a:pt x="5672" y="11027"/>
                      <a:pt x="6207" y="10492"/>
                      <a:pt x="6207" y="9830"/>
                    </a:cubicBezTo>
                    <a:cubicBezTo>
                      <a:pt x="6207" y="9673"/>
                      <a:pt x="6176" y="9547"/>
                      <a:pt x="6144" y="9421"/>
                    </a:cubicBezTo>
                    <a:lnTo>
                      <a:pt x="8475" y="9421"/>
                    </a:lnTo>
                    <a:cubicBezTo>
                      <a:pt x="8412" y="9547"/>
                      <a:pt x="8381" y="9704"/>
                      <a:pt x="8381" y="9830"/>
                    </a:cubicBezTo>
                    <a:cubicBezTo>
                      <a:pt x="8381" y="10492"/>
                      <a:pt x="8948" y="11027"/>
                      <a:pt x="9610" y="11027"/>
                    </a:cubicBezTo>
                    <a:cubicBezTo>
                      <a:pt x="10271" y="11027"/>
                      <a:pt x="10870" y="10492"/>
                      <a:pt x="10870" y="9830"/>
                    </a:cubicBezTo>
                    <a:cubicBezTo>
                      <a:pt x="10870" y="9673"/>
                      <a:pt x="10838" y="9547"/>
                      <a:pt x="10775" y="9421"/>
                    </a:cubicBezTo>
                    <a:lnTo>
                      <a:pt x="11405" y="9421"/>
                    </a:lnTo>
                    <a:cubicBezTo>
                      <a:pt x="11657" y="9421"/>
                      <a:pt x="11815" y="9231"/>
                      <a:pt x="11815" y="9042"/>
                    </a:cubicBezTo>
                    <a:cubicBezTo>
                      <a:pt x="11815" y="8822"/>
                      <a:pt x="11626" y="8601"/>
                      <a:pt x="11405" y="8601"/>
                    </a:cubicBezTo>
                    <a:lnTo>
                      <a:pt x="3529" y="8601"/>
                    </a:lnTo>
                    <a:cubicBezTo>
                      <a:pt x="3309" y="8601"/>
                      <a:pt x="3151" y="8412"/>
                      <a:pt x="3151" y="8160"/>
                    </a:cubicBezTo>
                    <a:cubicBezTo>
                      <a:pt x="3151" y="7940"/>
                      <a:pt x="3340" y="7719"/>
                      <a:pt x="3529" y="7719"/>
                    </a:cubicBezTo>
                    <a:lnTo>
                      <a:pt x="11311" y="7719"/>
                    </a:lnTo>
                    <a:cubicBezTo>
                      <a:pt x="11500" y="7719"/>
                      <a:pt x="11689" y="7562"/>
                      <a:pt x="11689" y="7373"/>
                    </a:cubicBezTo>
                    <a:lnTo>
                      <a:pt x="12508" y="2426"/>
                    </a:lnTo>
                    <a:cubicBezTo>
                      <a:pt x="12571" y="2174"/>
                      <a:pt x="12351" y="1954"/>
                      <a:pt x="12130" y="1954"/>
                    </a:cubicBezTo>
                    <a:lnTo>
                      <a:pt x="2899" y="1954"/>
                    </a:lnTo>
                    <a:lnTo>
                      <a:pt x="2584" y="379"/>
                    </a:lnTo>
                    <a:cubicBezTo>
                      <a:pt x="2553" y="158"/>
                      <a:pt x="2395" y="1"/>
                      <a:pt x="2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-61972375" y="2430200"/>
                <a:ext cx="205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42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379"/>
                    </a:cubicBezTo>
                    <a:lnTo>
                      <a:pt x="1" y="2048"/>
                    </a:lnTo>
                    <a:cubicBezTo>
                      <a:pt x="32" y="2269"/>
                      <a:pt x="221" y="2427"/>
                      <a:pt x="442" y="2427"/>
                    </a:cubicBezTo>
                    <a:cubicBezTo>
                      <a:pt x="662" y="2427"/>
                      <a:pt x="820" y="2237"/>
                      <a:pt x="820" y="2048"/>
                    </a:cubicBezTo>
                    <a:lnTo>
                      <a:pt x="820" y="379"/>
                    </a:lnTo>
                    <a:cubicBezTo>
                      <a:pt x="820" y="158"/>
                      <a:pt x="631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-61909350" y="2430200"/>
                <a:ext cx="197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427" extrusionOk="0">
                    <a:moveTo>
                      <a:pt x="378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189" y="2427"/>
                      <a:pt x="378" y="2427"/>
                    </a:cubicBezTo>
                    <a:cubicBezTo>
                      <a:pt x="630" y="2427"/>
                      <a:pt x="788" y="2237"/>
                      <a:pt x="788" y="2048"/>
                    </a:cubicBezTo>
                    <a:lnTo>
                      <a:pt x="788" y="379"/>
                    </a:lnTo>
                    <a:cubicBezTo>
                      <a:pt x="788" y="158"/>
                      <a:pt x="599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-62033800" y="2430200"/>
                <a:ext cx="212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2427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2048"/>
                    </a:lnTo>
                    <a:cubicBezTo>
                      <a:pt x="0" y="2269"/>
                      <a:pt x="221" y="2427"/>
                      <a:pt x="410" y="2427"/>
                    </a:cubicBezTo>
                    <a:cubicBezTo>
                      <a:pt x="630" y="2427"/>
                      <a:pt x="851" y="2237"/>
                      <a:pt x="851" y="2048"/>
                    </a:cubicBezTo>
                    <a:lnTo>
                      <a:pt x="851" y="379"/>
                    </a:lnTo>
                    <a:cubicBezTo>
                      <a:pt x="851" y="158"/>
                      <a:pt x="630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66" name="Google Shape;166;p18"/>
          <p:cNvGrpSpPr/>
          <p:nvPr/>
        </p:nvGrpSpPr>
        <p:grpSpPr>
          <a:xfrm>
            <a:off x="6593752" y="3769239"/>
            <a:ext cx="1504400" cy="1296800"/>
            <a:chOff x="4945314" y="2819605"/>
            <a:chExt cx="1128300" cy="972600"/>
          </a:xfrm>
        </p:grpSpPr>
        <p:sp>
          <p:nvSpPr>
            <p:cNvPr id="167" name="Google Shape;167;p18"/>
            <p:cNvSpPr/>
            <p:nvPr/>
          </p:nvSpPr>
          <p:spPr>
            <a:xfrm>
              <a:off x="4945314" y="2819605"/>
              <a:ext cx="1128300" cy="972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800"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18"/>
            <p:cNvGrpSpPr/>
            <p:nvPr/>
          </p:nvGrpSpPr>
          <p:grpSpPr>
            <a:xfrm>
              <a:off x="5280867" y="3077311"/>
              <a:ext cx="457193" cy="457188"/>
              <a:chOff x="6479471" y="2079003"/>
              <a:chExt cx="348923" cy="348706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6479471" y="2200291"/>
                <a:ext cx="38170" cy="2256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0" name="Google Shape;170;p18"/>
              <p:cNvGrpSpPr/>
              <p:nvPr/>
            </p:nvGrpSpPr>
            <p:grpSpPr>
              <a:xfrm>
                <a:off x="6520582" y="2079003"/>
                <a:ext cx="307811" cy="348706"/>
                <a:chOff x="-60218325" y="2304850"/>
                <a:chExt cx="279625" cy="316775"/>
              </a:xfrm>
            </p:grpSpPr>
            <p:sp>
              <p:nvSpPr>
                <p:cNvPr id="171" name="Google Shape;171;p18"/>
                <p:cNvSpPr/>
                <p:nvPr/>
              </p:nvSpPr>
              <p:spPr>
                <a:xfrm>
                  <a:off x="-60218325" y="2304850"/>
                  <a:ext cx="235525" cy="31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 extrusionOk="0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-60127750" y="2347500"/>
                  <a:ext cx="62250" cy="1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30" extrusionOk="0">
                      <a:moveTo>
                        <a:pt x="1229" y="1"/>
                      </a:moveTo>
                      <a:cubicBezTo>
                        <a:pt x="1009" y="1"/>
                        <a:pt x="851" y="190"/>
                        <a:pt x="851" y="379"/>
                      </a:cubicBezTo>
                      <a:lnTo>
                        <a:pt x="851" y="662"/>
                      </a:lnTo>
                      <a:cubicBezTo>
                        <a:pt x="378" y="820"/>
                        <a:pt x="0" y="1292"/>
                        <a:pt x="0" y="1828"/>
                      </a:cubicBezTo>
                      <a:cubicBezTo>
                        <a:pt x="0" y="2521"/>
                        <a:pt x="567" y="2899"/>
                        <a:pt x="1009" y="3214"/>
                      </a:cubicBezTo>
                      <a:cubicBezTo>
                        <a:pt x="1324" y="3466"/>
                        <a:pt x="1670" y="3687"/>
                        <a:pt x="1670" y="3939"/>
                      </a:cubicBezTo>
                      <a:cubicBezTo>
                        <a:pt x="1670" y="4159"/>
                        <a:pt x="1481" y="4348"/>
                        <a:pt x="1229" y="4348"/>
                      </a:cubicBezTo>
                      <a:cubicBezTo>
                        <a:pt x="1009" y="4348"/>
                        <a:pt x="851" y="4159"/>
                        <a:pt x="851" y="3939"/>
                      </a:cubicBezTo>
                      <a:cubicBezTo>
                        <a:pt x="851" y="3687"/>
                        <a:pt x="630" y="3498"/>
                        <a:pt x="441" y="3498"/>
                      </a:cubicBezTo>
                      <a:cubicBezTo>
                        <a:pt x="221" y="3498"/>
                        <a:pt x="0" y="3687"/>
                        <a:pt x="0" y="3939"/>
                      </a:cubicBezTo>
                      <a:cubicBezTo>
                        <a:pt x="0" y="4474"/>
                        <a:pt x="378" y="4915"/>
                        <a:pt x="851" y="5104"/>
                      </a:cubicBezTo>
                      <a:lnTo>
                        <a:pt x="851" y="5388"/>
                      </a:lnTo>
                      <a:cubicBezTo>
                        <a:pt x="851" y="5608"/>
                        <a:pt x="1040" y="5829"/>
                        <a:pt x="1229" y="5829"/>
                      </a:cubicBezTo>
                      <a:cubicBezTo>
                        <a:pt x="1481" y="5829"/>
                        <a:pt x="1670" y="5608"/>
                        <a:pt x="1670" y="5388"/>
                      </a:cubicBezTo>
                      <a:lnTo>
                        <a:pt x="1670" y="5104"/>
                      </a:lnTo>
                      <a:cubicBezTo>
                        <a:pt x="2143" y="4947"/>
                        <a:pt x="2489" y="4474"/>
                        <a:pt x="2489" y="3939"/>
                      </a:cubicBezTo>
                      <a:cubicBezTo>
                        <a:pt x="2489" y="3246"/>
                        <a:pt x="1954" y="2868"/>
                        <a:pt x="1513" y="2553"/>
                      </a:cubicBezTo>
                      <a:cubicBezTo>
                        <a:pt x="1198" y="2300"/>
                        <a:pt x="851" y="2080"/>
                        <a:pt x="851" y="1828"/>
                      </a:cubicBezTo>
                      <a:cubicBezTo>
                        <a:pt x="788" y="1607"/>
                        <a:pt x="1009" y="1418"/>
                        <a:pt x="1229" y="1418"/>
                      </a:cubicBezTo>
                      <a:cubicBezTo>
                        <a:pt x="1481" y="1418"/>
                        <a:pt x="1670" y="1607"/>
                        <a:pt x="1670" y="1828"/>
                      </a:cubicBezTo>
                      <a:cubicBezTo>
                        <a:pt x="1670" y="2080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28"/>
                      </a:cubicBezTo>
                      <a:cubicBezTo>
                        <a:pt x="2489" y="1292"/>
                        <a:pt x="2143" y="851"/>
                        <a:pt x="1670" y="662"/>
                      </a:cubicBezTo>
                      <a:lnTo>
                        <a:pt x="1670" y="379"/>
                      </a:lnTo>
                      <a:cubicBezTo>
                        <a:pt x="1670" y="158"/>
                        <a:pt x="1481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-60212825" y="2510750"/>
                  <a:ext cx="32325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 extrusionOk="0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-60012750" y="2310675"/>
                  <a:ext cx="32300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 extrusionOk="0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5" name="Google Shape;175;p18"/>
                <p:cNvSpPr/>
                <p:nvPr/>
              </p:nvSpPr>
              <p:spPr>
                <a:xfrm>
                  <a:off x="-60012750" y="2510750"/>
                  <a:ext cx="32300" cy="3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 extrusionOk="0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18"/>
                <p:cNvSpPr/>
                <p:nvPr/>
              </p:nvSpPr>
              <p:spPr>
                <a:xfrm>
                  <a:off x="-60212825" y="2310675"/>
                  <a:ext cx="32325" cy="3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 extrusionOk="0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-59974175" y="2415250"/>
                  <a:ext cx="3547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 extrusionOk="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  <p:grpSp>
        <p:nvGrpSpPr>
          <p:cNvPr id="178" name="Google Shape;178;p18"/>
          <p:cNvGrpSpPr/>
          <p:nvPr/>
        </p:nvGrpSpPr>
        <p:grpSpPr>
          <a:xfrm>
            <a:off x="5794445" y="2057935"/>
            <a:ext cx="609615" cy="609615"/>
            <a:chOff x="-61783350" y="2297100"/>
            <a:chExt cx="316650" cy="316650"/>
          </a:xfrm>
        </p:grpSpPr>
        <p:sp>
          <p:nvSpPr>
            <p:cNvPr id="179" name="Google Shape;179;p18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/>
          <p:nvPr/>
        </p:nvSpPr>
        <p:spPr>
          <a:xfrm>
            <a:off x="6319433" y="1295400"/>
            <a:ext cx="7756400" cy="459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20" name="Google Shape;920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6319433" y="1292831"/>
            <a:ext cx="4596800" cy="4596800"/>
          </a:xfrm>
          <a:prstGeom prst="ellipse">
            <a:avLst/>
          </a:prstGeom>
        </p:spPr>
      </p:pic>
      <p:sp>
        <p:nvSpPr>
          <p:cNvPr id="921" name="Google Shape;921;p53"/>
          <p:cNvSpPr txBox="1">
            <a:spLocks noGrp="1"/>
          </p:cNvSpPr>
          <p:nvPr>
            <p:ph type="title"/>
          </p:nvPr>
        </p:nvSpPr>
        <p:spPr>
          <a:xfrm>
            <a:off x="617100" y="223473"/>
            <a:ext cx="4792000" cy="15577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latin typeface="Fira Sans Black" panose="020B0A03050000020004" pitchFamily="34" charset="0"/>
              </a:rPr>
              <a:t>Dataset</a:t>
            </a:r>
            <a:endParaRPr dirty="0">
              <a:latin typeface="Fira Sans Black" panose="020B0A03050000020004" pitchFamily="34" charset="0"/>
            </a:endParaRPr>
          </a:p>
        </p:txBody>
      </p:sp>
      <p:sp>
        <p:nvSpPr>
          <p:cNvPr id="922" name="Google Shape;922;p53"/>
          <p:cNvSpPr txBox="1">
            <a:spLocks noGrp="1"/>
          </p:cNvSpPr>
          <p:nvPr>
            <p:ph type="subTitle" idx="1"/>
          </p:nvPr>
        </p:nvSpPr>
        <p:spPr>
          <a:xfrm>
            <a:off x="763832" y="2203799"/>
            <a:ext cx="5108735" cy="1996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1600" b="1" dirty="0"/>
              <a:t>Data</a:t>
            </a:r>
            <a:r>
              <a:rPr lang="en" sz="1600" dirty="0"/>
              <a:t> yang digunakan dalam melakukan </a:t>
            </a:r>
            <a:r>
              <a:rPr lang="en" sz="1600" b="1" dirty="0"/>
              <a:t>train dan modeling </a:t>
            </a:r>
            <a:r>
              <a:rPr lang="en" sz="1600" dirty="0"/>
              <a:t>adalah </a:t>
            </a:r>
            <a:r>
              <a:rPr lang="en" sz="1600" b="1" dirty="0"/>
              <a:t>data “tarin” </a:t>
            </a:r>
            <a:r>
              <a:rPr lang="en" sz="1600" dirty="0"/>
              <a:t>yang terdiri dari </a:t>
            </a:r>
            <a:r>
              <a:rPr lang="en" sz="1600" b="1" dirty="0"/>
              <a:t>40100 row x 13 colums</a:t>
            </a:r>
            <a:r>
              <a:rPr lang="en" sz="1600" dirty="0"/>
              <a:t> setelah dilakukan cleaning menjadi </a:t>
            </a:r>
            <a:r>
              <a:rPr lang="en" sz="1600" b="1" dirty="0"/>
              <a:t>35583 row 13 colums </a:t>
            </a:r>
            <a:r>
              <a:rPr lang="en" sz="1600" dirty="0"/>
              <a:t>. </a:t>
            </a:r>
            <a:r>
              <a:rPr lang="en-US" sz="1600" dirty="0"/>
              <a:t>D</a:t>
            </a:r>
            <a:r>
              <a:rPr lang="en" sz="1600" dirty="0"/>
              <a:t>alam melakukan </a:t>
            </a:r>
            <a:r>
              <a:rPr lang="en" sz="1600" b="1" dirty="0"/>
              <a:t>predictid</a:t>
            </a:r>
            <a:r>
              <a:rPr lang="en" sz="1600" dirty="0"/>
              <a:t> digunakan data “</a:t>
            </a:r>
            <a:r>
              <a:rPr lang="en" sz="1600" b="1" dirty="0"/>
              <a:t>prediksi2022”</a:t>
            </a:r>
            <a:r>
              <a:rPr lang="en" sz="1600" dirty="0"/>
              <a:t> yang terdiri dari </a:t>
            </a:r>
            <a:r>
              <a:rPr lang="en" sz="1600" b="1" dirty="0"/>
              <a:t>13076 row x 12 colums </a:t>
            </a:r>
            <a:r>
              <a:rPr lang="en" sz="1600" dirty="0"/>
              <a:t>setelah dilakukan cleaning. </a:t>
            </a:r>
            <a:endParaRPr sz="1600" dirty="0"/>
          </a:p>
        </p:txBody>
      </p:sp>
      <p:grpSp>
        <p:nvGrpSpPr>
          <p:cNvPr id="923" name="Google Shape;923;p53"/>
          <p:cNvGrpSpPr/>
          <p:nvPr/>
        </p:nvGrpSpPr>
        <p:grpSpPr>
          <a:xfrm rot="10800000">
            <a:off x="-276135" y="5691197"/>
            <a:ext cx="5809496" cy="943329"/>
            <a:chOff x="6456475" y="3575600"/>
            <a:chExt cx="3403204" cy="552603"/>
          </a:xfrm>
        </p:grpSpPr>
        <p:sp>
          <p:nvSpPr>
            <p:cNvPr id="924" name="Google Shape;924;p53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26" name="Google Shape;926;p53"/>
          <p:cNvGrpSpPr/>
          <p:nvPr/>
        </p:nvGrpSpPr>
        <p:grpSpPr>
          <a:xfrm rot="10800000">
            <a:off x="-903340" y="4747867"/>
            <a:ext cx="5012119" cy="943325"/>
            <a:chOff x="6456475" y="3575600"/>
            <a:chExt cx="2936100" cy="552600"/>
          </a:xfrm>
        </p:grpSpPr>
        <p:sp>
          <p:nvSpPr>
            <p:cNvPr id="927" name="Google Shape;927;p53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1"/>
          <p:cNvSpPr txBox="1">
            <a:spLocks noGrp="1"/>
          </p:cNvSpPr>
          <p:nvPr>
            <p:ph type="title"/>
          </p:nvPr>
        </p:nvSpPr>
        <p:spPr>
          <a:xfrm>
            <a:off x="4669818" y="205164"/>
            <a:ext cx="7429467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800" dirty="0">
                <a:latin typeface="Fira Sans Black" panose="020B0A03050000020004" pitchFamily="34" charset="0"/>
              </a:rPr>
              <a:t>Exploratory Data Analysis</a:t>
            </a:r>
            <a:endParaRPr sz="2800" dirty="0">
              <a:latin typeface="Fira Sans Black" panose="020B0A030500000200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50780-D3F0-5969-F12D-7EFBE4D81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5" t="3128" r="1"/>
          <a:stretch/>
        </p:blipFill>
        <p:spPr>
          <a:xfrm>
            <a:off x="316475" y="1343024"/>
            <a:ext cx="3696535" cy="2409825"/>
          </a:xfrm>
          <a:prstGeom prst="rect">
            <a:avLst/>
          </a:prstGeom>
        </p:spPr>
      </p:pic>
      <p:grpSp>
        <p:nvGrpSpPr>
          <p:cNvPr id="4" name="Google Shape;994;p55">
            <a:extLst>
              <a:ext uri="{FF2B5EF4-FFF2-40B4-BE49-F238E27FC236}">
                <a16:creationId xmlns:a16="http://schemas.microsoft.com/office/drawing/2014/main" id="{A07B61D3-EA80-67AB-E033-28BC68967780}"/>
              </a:ext>
            </a:extLst>
          </p:cNvPr>
          <p:cNvGrpSpPr/>
          <p:nvPr/>
        </p:nvGrpSpPr>
        <p:grpSpPr>
          <a:xfrm flipH="1">
            <a:off x="-776982" y="156789"/>
            <a:ext cx="6882893" cy="707497"/>
            <a:chOff x="6456472" y="3575600"/>
            <a:chExt cx="5376000" cy="552603"/>
          </a:xfrm>
        </p:grpSpPr>
        <p:sp>
          <p:nvSpPr>
            <p:cNvPr id="5" name="Google Shape;995;p55">
              <a:extLst>
                <a:ext uri="{FF2B5EF4-FFF2-40B4-BE49-F238E27FC236}">
                  <a16:creationId xmlns:a16="http://schemas.microsoft.com/office/drawing/2014/main" id="{8E8FDDDD-62A4-F9A5-4E11-845381CCA215}"/>
                </a:ext>
              </a:extLst>
            </p:cNvPr>
            <p:cNvSpPr/>
            <p:nvPr/>
          </p:nvSpPr>
          <p:spPr>
            <a:xfrm>
              <a:off x="6456472" y="3575603"/>
              <a:ext cx="5376000" cy="552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;p55">
              <a:extLst>
                <a:ext uri="{FF2B5EF4-FFF2-40B4-BE49-F238E27FC236}">
                  <a16:creationId xmlns:a16="http://schemas.microsoft.com/office/drawing/2014/main" id="{8AD55DF9-3128-629A-383F-33D55295979C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C36B15-2CB5-1C1E-A33F-236A369E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685" y="1247774"/>
            <a:ext cx="3321240" cy="2326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28EB5E-F1B3-EB66-08F0-099C740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7"/>
          <a:stretch/>
        </p:blipFill>
        <p:spPr>
          <a:xfrm>
            <a:off x="584950" y="4045938"/>
            <a:ext cx="3428060" cy="2280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5088D1-2F46-95E5-24C9-FAD4F8018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859" y="3957788"/>
            <a:ext cx="2778601" cy="2326527"/>
          </a:xfrm>
          <a:prstGeom prst="rect">
            <a:avLst/>
          </a:prstGeom>
        </p:spPr>
      </p:pic>
      <p:grpSp>
        <p:nvGrpSpPr>
          <p:cNvPr id="13" name="Google Shape;131;p18">
            <a:extLst>
              <a:ext uri="{FF2B5EF4-FFF2-40B4-BE49-F238E27FC236}">
                <a16:creationId xmlns:a16="http://schemas.microsoft.com/office/drawing/2014/main" id="{B85A694E-F037-BA46-C2F6-37D58925A123}"/>
              </a:ext>
            </a:extLst>
          </p:cNvPr>
          <p:cNvGrpSpPr/>
          <p:nvPr/>
        </p:nvGrpSpPr>
        <p:grpSpPr>
          <a:xfrm>
            <a:off x="7485529" y="1343024"/>
            <a:ext cx="4613756" cy="2326525"/>
            <a:chOff x="6602017" y="2434926"/>
            <a:chExt cx="2084100" cy="730833"/>
          </a:xfrm>
        </p:grpSpPr>
        <p:sp>
          <p:nvSpPr>
            <p:cNvPr id="14" name="Google Shape;132;p18">
              <a:extLst>
                <a:ext uri="{FF2B5EF4-FFF2-40B4-BE49-F238E27FC236}">
                  <a16:creationId xmlns:a16="http://schemas.microsoft.com/office/drawing/2014/main" id="{76E3FD05-8203-B27B-D14B-A3E1BFAACFA3}"/>
                </a:ext>
              </a:extLst>
            </p:cNvPr>
            <p:cNvSpPr txBox="1"/>
            <p:nvPr/>
          </p:nvSpPr>
          <p:spPr>
            <a:xfrm>
              <a:off x="6602017" y="2584531"/>
              <a:ext cx="2084100" cy="58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perusahaan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lulusan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Bachelor’s.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di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peroleh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oleh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tingkat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pendidikan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Bechelor's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paling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tingkat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pendidikan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Master's &amp; above 9.9% , Below Secondary 9.3% dan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Bechelor's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8.3%. Hal ini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dikarenakan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jumlah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tingkat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pendidikan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Master's &amp; above dan Below Secondary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sedikit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dari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Bechelor's</a:t>
              </a:r>
              <a:endParaRPr lang="en-US" sz="1200" b="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Google Shape;133;p18">
              <a:extLst>
                <a:ext uri="{FF2B5EF4-FFF2-40B4-BE49-F238E27FC236}">
                  <a16:creationId xmlns:a16="http://schemas.microsoft.com/office/drawing/2014/main" id="{C8CD6B78-5DB3-49CF-1E9E-9BCA21041939}"/>
                </a:ext>
              </a:extLst>
            </p:cNvPr>
            <p:cNvSpPr txBox="1"/>
            <p:nvPr/>
          </p:nvSpPr>
          <p:spPr>
            <a:xfrm>
              <a:off x="6602017" y="2434926"/>
              <a:ext cx="900126" cy="14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Education</a:t>
              </a:r>
            </a:p>
          </p:txBody>
        </p:sp>
      </p:grpSp>
      <p:grpSp>
        <p:nvGrpSpPr>
          <p:cNvPr id="16" name="Google Shape;131;p18">
            <a:extLst>
              <a:ext uri="{FF2B5EF4-FFF2-40B4-BE49-F238E27FC236}">
                <a16:creationId xmlns:a16="http://schemas.microsoft.com/office/drawing/2014/main" id="{8A5C6F79-FB13-1343-13EA-A46F74475936}"/>
              </a:ext>
            </a:extLst>
          </p:cNvPr>
          <p:cNvGrpSpPr/>
          <p:nvPr/>
        </p:nvGrpSpPr>
        <p:grpSpPr>
          <a:xfrm>
            <a:off x="7400925" y="3894513"/>
            <a:ext cx="4526104" cy="2326525"/>
            <a:chOff x="6602017" y="2434926"/>
            <a:chExt cx="2084100" cy="730833"/>
          </a:xfrm>
        </p:grpSpPr>
        <p:sp>
          <p:nvSpPr>
            <p:cNvPr id="17" name="Google Shape;132;p18">
              <a:extLst>
                <a:ext uri="{FF2B5EF4-FFF2-40B4-BE49-F238E27FC236}">
                  <a16:creationId xmlns:a16="http://schemas.microsoft.com/office/drawing/2014/main" id="{368AF62B-44CB-143D-05E7-466CFF6BAFE3}"/>
                </a:ext>
              </a:extLst>
            </p:cNvPr>
            <p:cNvSpPr txBox="1"/>
            <p:nvPr/>
          </p:nvSpPr>
          <p:spPr>
            <a:xfrm>
              <a:off x="6602017" y="2578547"/>
              <a:ext cx="2084100" cy="58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perusahaan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berjenis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kelamin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di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peroleh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oleh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jenis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kelamin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Male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dibandingkan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female.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jenis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kelamin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Female 9.2% dan Male 8.5%. Hal ini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disebabkan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karena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mayoritas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dalam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perusahaan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berjenis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kelamin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Male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sehingga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persaingnya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8" name="Google Shape;133;p18">
              <a:extLst>
                <a:ext uri="{FF2B5EF4-FFF2-40B4-BE49-F238E27FC236}">
                  <a16:creationId xmlns:a16="http://schemas.microsoft.com/office/drawing/2014/main" id="{8C0764B7-17EB-32DD-389F-B2A74E49DF89}"/>
                </a:ext>
              </a:extLst>
            </p:cNvPr>
            <p:cNvSpPr txBox="1"/>
            <p:nvPr/>
          </p:nvSpPr>
          <p:spPr>
            <a:xfrm>
              <a:off x="6602017" y="2434926"/>
              <a:ext cx="900126" cy="14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Gender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1"/>
          <p:cNvSpPr txBox="1">
            <a:spLocks noGrp="1"/>
          </p:cNvSpPr>
          <p:nvPr>
            <p:ph type="title"/>
          </p:nvPr>
        </p:nvSpPr>
        <p:spPr>
          <a:xfrm>
            <a:off x="4669818" y="205164"/>
            <a:ext cx="7429467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800" dirty="0">
                <a:latin typeface="Fira Sans Black" panose="020B0A03050000020004" pitchFamily="34" charset="0"/>
              </a:rPr>
              <a:t>Exploratory Data Analysis</a:t>
            </a:r>
            <a:endParaRPr sz="2800" dirty="0">
              <a:latin typeface="Fira Sans Black" panose="020B0A03050000020004" pitchFamily="34" charset="0"/>
            </a:endParaRPr>
          </a:p>
        </p:txBody>
      </p:sp>
      <p:grpSp>
        <p:nvGrpSpPr>
          <p:cNvPr id="4" name="Google Shape;994;p55">
            <a:extLst>
              <a:ext uri="{FF2B5EF4-FFF2-40B4-BE49-F238E27FC236}">
                <a16:creationId xmlns:a16="http://schemas.microsoft.com/office/drawing/2014/main" id="{A07B61D3-EA80-67AB-E033-28BC68967780}"/>
              </a:ext>
            </a:extLst>
          </p:cNvPr>
          <p:cNvGrpSpPr/>
          <p:nvPr/>
        </p:nvGrpSpPr>
        <p:grpSpPr>
          <a:xfrm flipH="1">
            <a:off x="-776982" y="156789"/>
            <a:ext cx="6882893" cy="707497"/>
            <a:chOff x="6456472" y="3575600"/>
            <a:chExt cx="5376000" cy="552603"/>
          </a:xfrm>
        </p:grpSpPr>
        <p:sp>
          <p:nvSpPr>
            <p:cNvPr id="5" name="Google Shape;995;p55">
              <a:extLst>
                <a:ext uri="{FF2B5EF4-FFF2-40B4-BE49-F238E27FC236}">
                  <a16:creationId xmlns:a16="http://schemas.microsoft.com/office/drawing/2014/main" id="{8E8FDDDD-62A4-F9A5-4E11-845381CCA215}"/>
                </a:ext>
              </a:extLst>
            </p:cNvPr>
            <p:cNvSpPr/>
            <p:nvPr/>
          </p:nvSpPr>
          <p:spPr>
            <a:xfrm>
              <a:off x="6456472" y="3575603"/>
              <a:ext cx="5376000" cy="552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;p55">
              <a:extLst>
                <a:ext uri="{FF2B5EF4-FFF2-40B4-BE49-F238E27FC236}">
                  <a16:creationId xmlns:a16="http://schemas.microsoft.com/office/drawing/2014/main" id="{8AD55DF9-3128-629A-383F-33D55295979C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1;p18">
            <a:extLst>
              <a:ext uri="{FF2B5EF4-FFF2-40B4-BE49-F238E27FC236}">
                <a16:creationId xmlns:a16="http://schemas.microsoft.com/office/drawing/2014/main" id="{B85A694E-F037-BA46-C2F6-37D58925A123}"/>
              </a:ext>
            </a:extLst>
          </p:cNvPr>
          <p:cNvGrpSpPr/>
          <p:nvPr/>
        </p:nvGrpSpPr>
        <p:grpSpPr>
          <a:xfrm>
            <a:off x="7527610" y="1343024"/>
            <a:ext cx="4571675" cy="2326525"/>
            <a:chOff x="6602017" y="2434926"/>
            <a:chExt cx="2084100" cy="730833"/>
          </a:xfrm>
        </p:grpSpPr>
        <p:sp>
          <p:nvSpPr>
            <p:cNvPr id="14" name="Google Shape;132;p18">
              <a:extLst>
                <a:ext uri="{FF2B5EF4-FFF2-40B4-BE49-F238E27FC236}">
                  <a16:creationId xmlns:a16="http://schemas.microsoft.com/office/drawing/2014/main" id="{76E3FD05-8203-B27B-D14B-A3E1BFAACFA3}"/>
                </a:ext>
              </a:extLst>
            </p:cNvPr>
            <p:cNvSpPr txBox="1"/>
            <p:nvPr/>
          </p:nvSpPr>
          <p:spPr>
            <a:xfrm>
              <a:off x="6602017" y="2584531"/>
              <a:ext cx="2084100" cy="58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Divisi Sales &amp; Marketing dan Operation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memiliki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paling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Divisi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memperoleh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paling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Sales &amp; Marketing dan Operations.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berada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divisi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teknologi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memiliki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besar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 Hal ini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dipengaruhi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persaingan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kecil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divisi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tersebut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5" name="Google Shape;133;p18">
              <a:extLst>
                <a:ext uri="{FF2B5EF4-FFF2-40B4-BE49-F238E27FC236}">
                  <a16:creationId xmlns:a16="http://schemas.microsoft.com/office/drawing/2014/main" id="{C8CD6B78-5DB3-49CF-1E9E-9BCA21041939}"/>
                </a:ext>
              </a:extLst>
            </p:cNvPr>
            <p:cNvSpPr txBox="1"/>
            <p:nvPr/>
          </p:nvSpPr>
          <p:spPr>
            <a:xfrm>
              <a:off x="6602017" y="2434926"/>
              <a:ext cx="900126" cy="14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Departemen/Divisi</a:t>
              </a:r>
            </a:p>
          </p:txBody>
        </p:sp>
      </p:grpSp>
      <p:grpSp>
        <p:nvGrpSpPr>
          <p:cNvPr id="16" name="Google Shape;131;p18">
            <a:extLst>
              <a:ext uri="{FF2B5EF4-FFF2-40B4-BE49-F238E27FC236}">
                <a16:creationId xmlns:a16="http://schemas.microsoft.com/office/drawing/2014/main" id="{8A5C6F79-FB13-1343-13EA-A46F74475936}"/>
              </a:ext>
            </a:extLst>
          </p:cNvPr>
          <p:cNvGrpSpPr/>
          <p:nvPr/>
        </p:nvGrpSpPr>
        <p:grpSpPr>
          <a:xfrm>
            <a:off x="7354720" y="4103650"/>
            <a:ext cx="4526104" cy="1203455"/>
            <a:chOff x="6602017" y="2434926"/>
            <a:chExt cx="2084100" cy="285815"/>
          </a:xfrm>
        </p:grpSpPr>
        <p:sp>
          <p:nvSpPr>
            <p:cNvPr id="17" name="Google Shape;132;p18">
              <a:extLst>
                <a:ext uri="{FF2B5EF4-FFF2-40B4-BE49-F238E27FC236}">
                  <a16:creationId xmlns:a16="http://schemas.microsoft.com/office/drawing/2014/main" id="{368AF62B-44CB-143D-05E7-466CFF6BAFE3}"/>
                </a:ext>
              </a:extLst>
            </p:cNvPr>
            <p:cNvSpPr txBox="1"/>
            <p:nvPr/>
          </p:nvSpPr>
          <p:spPr>
            <a:xfrm>
              <a:off x="6602017" y="2554818"/>
              <a:ext cx="2084100" cy="165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berkerja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Bukapedia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melamar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jalur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other</a:t>
              </a:r>
            </a:p>
          </p:txBody>
        </p:sp>
        <p:sp>
          <p:nvSpPr>
            <p:cNvPr id="18" name="Google Shape;133;p18">
              <a:extLst>
                <a:ext uri="{FF2B5EF4-FFF2-40B4-BE49-F238E27FC236}">
                  <a16:creationId xmlns:a16="http://schemas.microsoft.com/office/drawing/2014/main" id="{8C0764B7-17EB-32DD-389F-B2A74E49DF89}"/>
                </a:ext>
              </a:extLst>
            </p:cNvPr>
            <p:cNvSpPr txBox="1"/>
            <p:nvPr/>
          </p:nvSpPr>
          <p:spPr>
            <a:xfrm>
              <a:off x="6602017" y="2434926"/>
              <a:ext cx="1220175" cy="10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Recruitment chanel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A1AD5D2-2A54-E70D-8681-2503C5D0C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"/>
          <a:stretch/>
        </p:blipFill>
        <p:spPr>
          <a:xfrm>
            <a:off x="206552" y="1265012"/>
            <a:ext cx="3770158" cy="2326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582C3-B87E-C6DB-A4CD-A98C45B33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394" y="1265012"/>
            <a:ext cx="3273532" cy="2463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3D2863-811B-75B2-73B4-EB4B2AD3D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60" y="3894513"/>
            <a:ext cx="5274188" cy="26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1"/>
          <p:cNvSpPr txBox="1">
            <a:spLocks noGrp="1"/>
          </p:cNvSpPr>
          <p:nvPr>
            <p:ph type="title"/>
          </p:nvPr>
        </p:nvSpPr>
        <p:spPr>
          <a:xfrm>
            <a:off x="4669818" y="205164"/>
            <a:ext cx="7429467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800" dirty="0">
                <a:latin typeface="Fira Sans Black" panose="020B0A03050000020004" pitchFamily="34" charset="0"/>
              </a:rPr>
              <a:t>Exploratory Data Analysis</a:t>
            </a:r>
            <a:endParaRPr sz="2800" dirty="0">
              <a:latin typeface="Fira Sans Black" panose="020B0A03050000020004" pitchFamily="34" charset="0"/>
            </a:endParaRPr>
          </a:p>
        </p:txBody>
      </p:sp>
      <p:grpSp>
        <p:nvGrpSpPr>
          <p:cNvPr id="4" name="Google Shape;994;p55">
            <a:extLst>
              <a:ext uri="{FF2B5EF4-FFF2-40B4-BE49-F238E27FC236}">
                <a16:creationId xmlns:a16="http://schemas.microsoft.com/office/drawing/2014/main" id="{A07B61D3-EA80-67AB-E033-28BC68967780}"/>
              </a:ext>
            </a:extLst>
          </p:cNvPr>
          <p:cNvGrpSpPr/>
          <p:nvPr/>
        </p:nvGrpSpPr>
        <p:grpSpPr>
          <a:xfrm flipH="1">
            <a:off x="-776982" y="156789"/>
            <a:ext cx="6882893" cy="707497"/>
            <a:chOff x="6456472" y="3575600"/>
            <a:chExt cx="5376000" cy="552603"/>
          </a:xfrm>
        </p:grpSpPr>
        <p:sp>
          <p:nvSpPr>
            <p:cNvPr id="5" name="Google Shape;995;p55">
              <a:extLst>
                <a:ext uri="{FF2B5EF4-FFF2-40B4-BE49-F238E27FC236}">
                  <a16:creationId xmlns:a16="http://schemas.microsoft.com/office/drawing/2014/main" id="{8E8FDDDD-62A4-F9A5-4E11-845381CCA215}"/>
                </a:ext>
              </a:extLst>
            </p:cNvPr>
            <p:cNvSpPr/>
            <p:nvPr/>
          </p:nvSpPr>
          <p:spPr>
            <a:xfrm>
              <a:off x="6456472" y="3575603"/>
              <a:ext cx="5376000" cy="552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96;p55">
              <a:extLst>
                <a:ext uri="{FF2B5EF4-FFF2-40B4-BE49-F238E27FC236}">
                  <a16:creationId xmlns:a16="http://schemas.microsoft.com/office/drawing/2014/main" id="{8AD55DF9-3128-629A-383F-33D55295979C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1;p18">
            <a:extLst>
              <a:ext uri="{FF2B5EF4-FFF2-40B4-BE49-F238E27FC236}">
                <a16:creationId xmlns:a16="http://schemas.microsoft.com/office/drawing/2014/main" id="{B85A694E-F037-BA46-C2F6-37D58925A123}"/>
              </a:ext>
            </a:extLst>
          </p:cNvPr>
          <p:cNvGrpSpPr/>
          <p:nvPr/>
        </p:nvGrpSpPr>
        <p:grpSpPr>
          <a:xfrm>
            <a:off x="7360023" y="1509041"/>
            <a:ext cx="4667544" cy="2326525"/>
            <a:chOff x="6602017" y="2434926"/>
            <a:chExt cx="2084100" cy="730833"/>
          </a:xfrm>
        </p:grpSpPr>
        <p:sp>
          <p:nvSpPr>
            <p:cNvPr id="14" name="Google Shape;132;p18">
              <a:extLst>
                <a:ext uri="{FF2B5EF4-FFF2-40B4-BE49-F238E27FC236}">
                  <a16:creationId xmlns:a16="http://schemas.microsoft.com/office/drawing/2014/main" id="{76E3FD05-8203-B27B-D14B-A3E1BFAACFA3}"/>
                </a:ext>
              </a:extLst>
            </p:cNvPr>
            <p:cNvSpPr txBox="1"/>
            <p:nvPr/>
          </p:nvSpPr>
          <p:spPr>
            <a:xfrm>
              <a:off x="6602017" y="2584531"/>
              <a:ext cx="2084100" cy="5812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Region 2, Region 22 dan Region 7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mempunyai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dibandingkan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region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lainnya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berada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region 4, region 17 dan region 25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memiliki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besar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karyawannya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promosikan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 Hal ini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dipengaruhi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persaingan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kecil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region </a:t>
              </a:r>
              <a:r>
                <a:rPr lang="en-US" sz="12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tersebut</a:t>
              </a:r>
              <a:r>
                <a:rPr lang="en-US" sz="12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5" name="Google Shape;133;p18">
              <a:extLst>
                <a:ext uri="{FF2B5EF4-FFF2-40B4-BE49-F238E27FC236}">
                  <a16:creationId xmlns:a16="http://schemas.microsoft.com/office/drawing/2014/main" id="{C8CD6B78-5DB3-49CF-1E9E-9BCA21041939}"/>
                </a:ext>
              </a:extLst>
            </p:cNvPr>
            <p:cNvSpPr txBox="1"/>
            <p:nvPr/>
          </p:nvSpPr>
          <p:spPr>
            <a:xfrm>
              <a:off x="6602017" y="2434926"/>
              <a:ext cx="900126" cy="14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Region</a:t>
              </a:r>
            </a:p>
          </p:txBody>
        </p:sp>
      </p:grpSp>
      <p:grpSp>
        <p:nvGrpSpPr>
          <p:cNvPr id="16" name="Google Shape;131;p18">
            <a:extLst>
              <a:ext uri="{FF2B5EF4-FFF2-40B4-BE49-F238E27FC236}">
                <a16:creationId xmlns:a16="http://schemas.microsoft.com/office/drawing/2014/main" id="{8A5C6F79-FB13-1343-13EA-A46F74475936}"/>
              </a:ext>
            </a:extLst>
          </p:cNvPr>
          <p:cNvGrpSpPr/>
          <p:nvPr/>
        </p:nvGrpSpPr>
        <p:grpSpPr>
          <a:xfrm>
            <a:off x="-26894" y="4187883"/>
            <a:ext cx="12126179" cy="2670117"/>
            <a:chOff x="6602017" y="2434926"/>
            <a:chExt cx="2084100" cy="730833"/>
          </a:xfrm>
        </p:grpSpPr>
        <p:sp>
          <p:nvSpPr>
            <p:cNvPr id="17" name="Google Shape;132;p18">
              <a:extLst>
                <a:ext uri="{FF2B5EF4-FFF2-40B4-BE49-F238E27FC236}">
                  <a16:creationId xmlns:a16="http://schemas.microsoft.com/office/drawing/2014/main" id="{368AF62B-44CB-143D-05E7-466CFF6BAFE3}"/>
                </a:ext>
              </a:extLst>
            </p:cNvPr>
            <p:cNvSpPr txBox="1"/>
            <p:nvPr/>
          </p:nvSpPr>
          <p:spPr>
            <a:xfrm>
              <a:off x="6602017" y="2507831"/>
              <a:ext cx="2084100" cy="657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Berdasarkan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hasil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di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atas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dapat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disimpulkan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bahwa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Dilihat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dari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Education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Education Master's &amp; above dan Below Secondary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mempunyai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besar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di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hal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ini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dipengaruhi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oleh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jumla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Education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tersebut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sedikit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dibandingkan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Bechelor's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Dilihat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dari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gander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female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sedikit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dibandingkan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dengan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male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sehingga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peluangnya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mendapat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lebih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banyak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Department yang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mempunyai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mendapatkan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promisi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yang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tinggi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yaitu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divisi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teknologi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 Jika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dilihat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memperoleh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penghargaan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Department 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Legal,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Tecnology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, Finance dan Procurement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mempunyai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yang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cukup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besar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memperoleh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penghargaan</a:t>
              </a:r>
              <a:endParaRPr lang="en-US" sz="1400" b="0" dirty="0"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yang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berada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pada 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region 4, region 17 dan region 25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memiliki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1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peluang</a:t>
              </a:r>
              <a:r>
                <a:rPr lang="en-US" sz="1400" b="1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yang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besar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untuk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karyawannya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 </a:t>
              </a:r>
              <a:r>
                <a:rPr lang="en-US" sz="1400" b="0" dirty="0" err="1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promosikan</a:t>
              </a:r>
              <a:r>
                <a:rPr lang="en-US" sz="1400" b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sp>
          <p:nvSpPr>
            <p:cNvPr id="18" name="Google Shape;133;p18">
              <a:extLst>
                <a:ext uri="{FF2B5EF4-FFF2-40B4-BE49-F238E27FC236}">
                  <a16:creationId xmlns:a16="http://schemas.microsoft.com/office/drawing/2014/main" id="{8C0764B7-17EB-32DD-389F-B2A74E49DF89}"/>
                </a:ext>
              </a:extLst>
            </p:cNvPr>
            <p:cNvSpPr txBox="1"/>
            <p:nvPr/>
          </p:nvSpPr>
          <p:spPr>
            <a:xfrm>
              <a:off x="6602017" y="2434926"/>
              <a:ext cx="534019" cy="14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accent5"/>
                  </a:solidFill>
                  <a:latin typeface="Fira Sans Black" panose="020B0A030500000200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Kesimpulan EDA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CEF689C-D1A1-3EB6-D89F-314E39F4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79" y="1175776"/>
            <a:ext cx="6026837" cy="29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 rot="-8100000" flipH="1">
            <a:off x="6733461" y="4790107"/>
            <a:ext cx="1193592" cy="1190157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43" name="Google Shape;543;p43"/>
          <p:cNvSpPr/>
          <p:nvPr/>
        </p:nvSpPr>
        <p:spPr>
          <a:xfrm rot="-8100000" flipH="1">
            <a:off x="3645328" y="4790107"/>
            <a:ext cx="1193592" cy="1190157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544" name="Google Shape;544;p43"/>
          <p:cNvSpPr txBox="1">
            <a:spLocks noGrp="1"/>
          </p:cNvSpPr>
          <p:nvPr>
            <p:ph type="title"/>
          </p:nvPr>
        </p:nvSpPr>
        <p:spPr>
          <a:xfrm>
            <a:off x="564507" y="644325"/>
            <a:ext cx="10219818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/>
            <a:r>
              <a:rPr lang="en" dirty="0">
                <a:latin typeface="Fira Sans Black" panose="020B0A03050000020004" pitchFamily="34" charset="0"/>
              </a:rPr>
              <a:t>Modeling</a:t>
            </a:r>
            <a:endParaRPr dirty="0">
              <a:latin typeface="Fira Sans Black" panose="020B0A03050000020004" pitchFamily="34" charset="0"/>
            </a:endParaRPr>
          </a:p>
        </p:txBody>
      </p:sp>
      <p:sp>
        <p:nvSpPr>
          <p:cNvPr id="545" name="Google Shape;545;p43"/>
          <p:cNvSpPr txBox="1">
            <a:spLocks noGrp="1"/>
          </p:cNvSpPr>
          <p:nvPr>
            <p:ph type="subTitle" idx="1"/>
          </p:nvPr>
        </p:nvSpPr>
        <p:spPr>
          <a:xfrm>
            <a:off x="892225" y="3705867"/>
            <a:ext cx="2802340" cy="8626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Tingkat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modelnya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0.95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6" name="Google Shape;546;p43"/>
          <p:cNvSpPr txBox="1">
            <a:spLocks noGrp="1"/>
          </p:cNvSpPr>
          <p:nvPr>
            <p:ph type="subTitle" idx="2"/>
          </p:nvPr>
        </p:nvSpPr>
        <p:spPr>
          <a:xfrm>
            <a:off x="7801903" y="3706634"/>
            <a:ext cx="2797673" cy="8626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Tingkat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modelnya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0.75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7" name="Google Shape;547;p43"/>
          <p:cNvSpPr txBox="1">
            <a:spLocks noGrp="1"/>
          </p:cNvSpPr>
          <p:nvPr>
            <p:ph type="subTitle" idx="3"/>
          </p:nvPr>
        </p:nvSpPr>
        <p:spPr>
          <a:xfrm>
            <a:off x="892225" y="5820267"/>
            <a:ext cx="2802340" cy="8626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1600" dirty="0">
                <a:latin typeface="Roboto" panose="02000000000000000000" pitchFamily="2" charset="0"/>
                <a:ea typeface="Roboto" panose="02000000000000000000" pitchFamily="2" charset="0"/>
              </a:rPr>
              <a:t>Tingkat akurasi modelnya 0.73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8" name="Google Shape;548;p43"/>
          <p:cNvSpPr txBox="1">
            <a:spLocks noGrp="1"/>
          </p:cNvSpPr>
          <p:nvPr>
            <p:ph type="subTitle" idx="4"/>
          </p:nvPr>
        </p:nvSpPr>
        <p:spPr>
          <a:xfrm>
            <a:off x="7801903" y="5821034"/>
            <a:ext cx="2797673" cy="86267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Tingkat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modelnya</a:t>
            </a:r>
            <a:r>
              <a:rPr lang="en-US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0.94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9" name="Google Shape;549;p43"/>
          <p:cNvSpPr txBox="1">
            <a:spLocks noGrp="1"/>
          </p:cNvSpPr>
          <p:nvPr>
            <p:ph type="subTitle" idx="5"/>
          </p:nvPr>
        </p:nvSpPr>
        <p:spPr>
          <a:xfrm>
            <a:off x="892225" y="3327734"/>
            <a:ext cx="2802340" cy="4889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Random Fores Clasifer</a:t>
            </a:r>
            <a:endParaRPr sz="2400" dirty="0"/>
          </a:p>
        </p:txBody>
      </p:sp>
      <p:sp>
        <p:nvSpPr>
          <p:cNvPr id="550" name="Google Shape;550;p43"/>
          <p:cNvSpPr txBox="1">
            <a:spLocks noGrp="1"/>
          </p:cNvSpPr>
          <p:nvPr>
            <p:ph type="subTitle" idx="6"/>
          </p:nvPr>
        </p:nvSpPr>
        <p:spPr>
          <a:xfrm>
            <a:off x="892225" y="5442234"/>
            <a:ext cx="2802340" cy="4889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Na</a:t>
            </a:r>
            <a:r>
              <a:rPr lang="en-US" sz="2400" dirty="0"/>
              <a:t>ï</a:t>
            </a:r>
            <a:r>
              <a:rPr lang="en" sz="2400" dirty="0"/>
              <a:t>ve Bayes</a:t>
            </a:r>
            <a:endParaRPr sz="2400" dirty="0"/>
          </a:p>
        </p:txBody>
      </p:sp>
      <p:sp>
        <p:nvSpPr>
          <p:cNvPr id="551" name="Google Shape;551;p43"/>
          <p:cNvSpPr txBox="1">
            <a:spLocks noGrp="1"/>
          </p:cNvSpPr>
          <p:nvPr>
            <p:ph type="subTitle" idx="7"/>
          </p:nvPr>
        </p:nvSpPr>
        <p:spPr>
          <a:xfrm>
            <a:off x="7801898" y="3328501"/>
            <a:ext cx="2797673" cy="4889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Logistik Regresion</a:t>
            </a:r>
            <a:endParaRPr sz="2400" dirty="0"/>
          </a:p>
        </p:txBody>
      </p:sp>
      <p:sp>
        <p:nvSpPr>
          <p:cNvPr id="552" name="Google Shape;552;p43"/>
          <p:cNvSpPr txBox="1">
            <a:spLocks noGrp="1"/>
          </p:cNvSpPr>
          <p:nvPr>
            <p:ph type="subTitle" idx="8"/>
          </p:nvPr>
        </p:nvSpPr>
        <p:spPr>
          <a:xfrm>
            <a:off x="7801898" y="5443001"/>
            <a:ext cx="2797673" cy="4889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2400" dirty="0"/>
              <a:t>K</a:t>
            </a:r>
            <a:r>
              <a:rPr lang="en-US" sz="2400" dirty="0"/>
              <a:t>N</a:t>
            </a:r>
            <a:r>
              <a:rPr lang="en" sz="2400" dirty="0"/>
              <a:t>eighbors Clasifer</a:t>
            </a:r>
            <a:endParaRPr sz="2400" dirty="0"/>
          </a:p>
        </p:txBody>
      </p:sp>
      <p:sp>
        <p:nvSpPr>
          <p:cNvPr id="565" name="Google Shape;565;p43"/>
          <p:cNvSpPr/>
          <p:nvPr/>
        </p:nvSpPr>
        <p:spPr>
          <a:xfrm rot="5400000">
            <a:off x="6858694" y="3522795"/>
            <a:ext cx="917130" cy="9171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dirty="0"/>
          </a:p>
        </p:txBody>
      </p:sp>
      <p:grpSp>
        <p:nvGrpSpPr>
          <p:cNvPr id="576" name="Google Shape;576;p43"/>
          <p:cNvGrpSpPr/>
          <p:nvPr/>
        </p:nvGrpSpPr>
        <p:grpSpPr>
          <a:xfrm>
            <a:off x="3770561" y="3522795"/>
            <a:ext cx="917130" cy="917130"/>
            <a:chOff x="3058853" y="1883746"/>
            <a:chExt cx="707400" cy="707400"/>
          </a:xfrm>
          <a:solidFill>
            <a:schemeClr val="accent1"/>
          </a:solidFill>
        </p:grpSpPr>
        <p:sp>
          <p:nvSpPr>
            <p:cNvPr id="577" name="Google Shape;577;p43"/>
            <p:cNvSpPr/>
            <p:nvPr/>
          </p:nvSpPr>
          <p:spPr>
            <a:xfrm rot="5400000">
              <a:off x="3058853" y="1883746"/>
              <a:ext cx="707400" cy="707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578" name="Google Shape;578;p43"/>
            <p:cNvGrpSpPr/>
            <p:nvPr/>
          </p:nvGrpSpPr>
          <p:grpSpPr>
            <a:xfrm>
              <a:off x="3260588" y="2106838"/>
              <a:ext cx="292400" cy="246325"/>
              <a:chOff x="1727350" y="2145975"/>
              <a:chExt cx="292400" cy="246325"/>
            </a:xfrm>
            <a:grpFill/>
          </p:grpSpPr>
          <p:sp>
            <p:nvSpPr>
              <p:cNvPr id="579" name="Google Shape;579;p43"/>
              <p:cNvSpPr/>
              <p:nvPr/>
            </p:nvSpPr>
            <p:spPr>
              <a:xfrm>
                <a:off x="1727350" y="2145975"/>
                <a:ext cx="146925" cy="105175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4207" extrusionOk="0">
                    <a:moveTo>
                      <a:pt x="3284" y="519"/>
                    </a:moveTo>
                    <a:lnTo>
                      <a:pt x="2996" y="980"/>
                    </a:lnTo>
                    <a:lnTo>
                      <a:pt x="750" y="980"/>
                    </a:lnTo>
                    <a:lnTo>
                      <a:pt x="1038" y="519"/>
                    </a:lnTo>
                    <a:close/>
                    <a:moveTo>
                      <a:pt x="4840" y="519"/>
                    </a:moveTo>
                    <a:lnTo>
                      <a:pt x="5128" y="980"/>
                    </a:lnTo>
                    <a:lnTo>
                      <a:pt x="4552" y="980"/>
                    </a:lnTo>
                    <a:lnTo>
                      <a:pt x="4206" y="519"/>
                    </a:lnTo>
                    <a:close/>
                    <a:moveTo>
                      <a:pt x="3515" y="980"/>
                    </a:moveTo>
                    <a:lnTo>
                      <a:pt x="3515" y="3746"/>
                    </a:lnTo>
                    <a:lnTo>
                      <a:pt x="1153" y="3746"/>
                    </a:lnTo>
                    <a:lnTo>
                      <a:pt x="1153" y="1441"/>
                    </a:lnTo>
                    <a:lnTo>
                      <a:pt x="3054" y="1441"/>
                    </a:lnTo>
                    <a:cubicBezTo>
                      <a:pt x="3169" y="1441"/>
                      <a:pt x="3227" y="1384"/>
                      <a:pt x="3284" y="1326"/>
                    </a:cubicBezTo>
                    <a:lnTo>
                      <a:pt x="3515" y="980"/>
                    </a:lnTo>
                    <a:close/>
                    <a:moveTo>
                      <a:pt x="3976" y="980"/>
                    </a:moveTo>
                    <a:lnTo>
                      <a:pt x="4206" y="1326"/>
                    </a:lnTo>
                    <a:cubicBezTo>
                      <a:pt x="4264" y="1384"/>
                      <a:pt x="4321" y="1384"/>
                      <a:pt x="4379" y="1384"/>
                    </a:cubicBezTo>
                    <a:lnTo>
                      <a:pt x="4725" y="1384"/>
                    </a:lnTo>
                    <a:lnTo>
                      <a:pt x="4725" y="3746"/>
                    </a:lnTo>
                    <a:lnTo>
                      <a:pt x="3976" y="3746"/>
                    </a:lnTo>
                    <a:lnTo>
                      <a:pt x="3976" y="980"/>
                    </a:lnTo>
                    <a:close/>
                    <a:moveTo>
                      <a:pt x="922" y="1"/>
                    </a:moveTo>
                    <a:cubicBezTo>
                      <a:pt x="865" y="1"/>
                      <a:pt x="807" y="59"/>
                      <a:pt x="750" y="116"/>
                    </a:cubicBezTo>
                    <a:lnTo>
                      <a:pt x="58" y="1038"/>
                    </a:lnTo>
                    <a:cubicBezTo>
                      <a:pt x="1" y="1153"/>
                      <a:pt x="1" y="1268"/>
                      <a:pt x="116" y="1326"/>
                    </a:cubicBezTo>
                    <a:lnTo>
                      <a:pt x="116" y="1384"/>
                    </a:lnTo>
                    <a:cubicBezTo>
                      <a:pt x="173" y="1384"/>
                      <a:pt x="231" y="1441"/>
                      <a:pt x="289" y="1441"/>
                    </a:cubicBezTo>
                    <a:lnTo>
                      <a:pt x="692" y="1441"/>
                    </a:lnTo>
                    <a:lnTo>
                      <a:pt x="692" y="3976"/>
                    </a:lnTo>
                    <a:cubicBezTo>
                      <a:pt x="692" y="4091"/>
                      <a:pt x="807" y="4206"/>
                      <a:pt x="922" y="4206"/>
                    </a:cubicBezTo>
                    <a:lnTo>
                      <a:pt x="4955" y="4206"/>
                    </a:lnTo>
                    <a:cubicBezTo>
                      <a:pt x="5070" y="4206"/>
                      <a:pt x="5186" y="4091"/>
                      <a:pt x="5186" y="3976"/>
                    </a:cubicBezTo>
                    <a:lnTo>
                      <a:pt x="5186" y="1384"/>
                    </a:lnTo>
                    <a:lnTo>
                      <a:pt x="5589" y="1384"/>
                    </a:lnTo>
                    <a:cubicBezTo>
                      <a:pt x="5762" y="1384"/>
                      <a:pt x="5877" y="1211"/>
                      <a:pt x="5819" y="1038"/>
                    </a:cubicBezTo>
                    <a:lnTo>
                      <a:pt x="5128" y="116"/>
                    </a:lnTo>
                    <a:cubicBezTo>
                      <a:pt x="5070" y="59"/>
                      <a:pt x="5013" y="1"/>
                      <a:pt x="4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1895875" y="2269850"/>
                <a:ext cx="12387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898" extrusionOk="0">
                    <a:moveTo>
                      <a:pt x="2477" y="0"/>
                    </a:moveTo>
                    <a:cubicBezTo>
                      <a:pt x="1152" y="0"/>
                      <a:pt x="0" y="1095"/>
                      <a:pt x="0" y="2420"/>
                    </a:cubicBezTo>
                    <a:cubicBezTo>
                      <a:pt x="0" y="3803"/>
                      <a:pt x="1152" y="4897"/>
                      <a:pt x="2477" y="4897"/>
                    </a:cubicBezTo>
                    <a:cubicBezTo>
                      <a:pt x="2938" y="4897"/>
                      <a:pt x="3399" y="4782"/>
                      <a:pt x="3802" y="4494"/>
                    </a:cubicBezTo>
                    <a:cubicBezTo>
                      <a:pt x="3994" y="4351"/>
                      <a:pt x="3868" y="4049"/>
                      <a:pt x="3687" y="4049"/>
                    </a:cubicBezTo>
                    <a:cubicBezTo>
                      <a:pt x="3650" y="4049"/>
                      <a:pt x="3611" y="4061"/>
                      <a:pt x="3572" y="4091"/>
                    </a:cubicBezTo>
                    <a:cubicBezTo>
                      <a:pt x="3226" y="4321"/>
                      <a:pt x="2881" y="4436"/>
                      <a:pt x="2477" y="4436"/>
                    </a:cubicBezTo>
                    <a:cubicBezTo>
                      <a:pt x="1383" y="4436"/>
                      <a:pt x="519" y="3515"/>
                      <a:pt x="519" y="2420"/>
                    </a:cubicBezTo>
                    <a:cubicBezTo>
                      <a:pt x="519" y="1325"/>
                      <a:pt x="1383" y="461"/>
                      <a:pt x="2477" y="461"/>
                    </a:cubicBezTo>
                    <a:cubicBezTo>
                      <a:pt x="3572" y="461"/>
                      <a:pt x="4494" y="1325"/>
                      <a:pt x="4494" y="2420"/>
                    </a:cubicBezTo>
                    <a:cubicBezTo>
                      <a:pt x="4494" y="2766"/>
                      <a:pt x="4379" y="3054"/>
                      <a:pt x="4263" y="3342"/>
                    </a:cubicBezTo>
                    <a:cubicBezTo>
                      <a:pt x="4146" y="3537"/>
                      <a:pt x="4320" y="3679"/>
                      <a:pt x="4480" y="3679"/>
                    </a:cubicBezTo>
                    <a:cubicBezTo>
                      <a:pt x="4556" y="3679"/>
                      <a:pt x="4629" y="3647"/>
                      <a:pt x="4667" y="3572"/>
                    </a:cubicBezTo>
                    <a:cubicBezTo>
                      <a:pt x="4839" y="3169"/>
                      <a:pt x="4955" y="2823"/>
                      <a:pt x="4955" y="2420"/>
                    </a:cubicBezTo>
                    <a:cubicBezTo>
                      <a:pt x="4955" y="1095"/>
                      <a:pt x="3860" y="0"/>
                      <a:pt x="2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2" name="Google Shape;582;p43"/>
              <p:cNvSpPr/>
              <p:nvPr/>
            </p:nvSpPr>
            <p:spPr>
              <a:xfrm>
                <a:off x="1939075" y="2294700"/>
                <a:ext cx="389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982" extrusionOk="0">
                    <a:moveTo>
                      <a:pt x="778" y="0"/>
                    </a:moveTo>
                    <a:cubicBezTo>
                      <a:pt x="649" y="0"/>
                      <a:pt x="519" y="72"/>
                      <a:pt x="519" y="216"/>
                    </a:cubicBezTo>
                    <a:lnTo>
                      <a:pt x="519" y="331"/>
                    </a:lnTo>
                    <a:cubicBezTo>
                      <a:pt x="289" y="447"/>
                      <a:pt x="173" y="620"/>
                      <a:pt x="116" y="850"/>
                    </a:cubicBezTo>
                    <a:cubicBezTo>
                      <a:pt x="58" y="1080"/>
                      <a:pt x="116" y="1253"/>
                      <a:pt x="289" y="1426"/>
                    </a:cubicBezTo>
                    <a:cubicBezTo>
                      <a:pt x="461" y="1541"/>
                      <a:pt x="634" y="1599"/>
                      <a:pt x="865" y="1714"/>
                    </a:cubicBezTo>
                    <a:cubicBezTo>
                      <a:pt x="1037" y="1714"/>
                      <a:pt x="1037" y="1829"/>
                      <a:pt x="1037" y="1945"/>
                    </a:cubicBezTo>
                    <a:cubicBezTo>
                      <a:pt x="980" y="2002"/>
                      <a:pt x="922" y="2117"/>
                      <a:pt x="749" y="2117"/>
                    </a:cubicBezTo>
                    <a:cubicBezTo>
                      <a:pt x="577" y="2117"/>
                      <a:pt x="519" y="2117"/>
                      <a:pt x="404" y="2060"/>
                    </a:cubicBezTo>
                    <a:cubicBezTo>
                      <a:pt x="356" y="2036"/>
                      <a:pt x="308" y="2022"/>
                      <a:pt x="265" y="2022"/>
                    </a:cubicBezTo>
                    <a:cubicBezTo>
                      <a:pt x="203" y="2022"/>
                      <a:pt x="149" y="2050"/>
                      <a:pt x="116" y="2117"/>
                    </a:cubicBezTo>
                    <a:cubicBezTo>
                      <a:pt x="0" y="2233"/>
                      <a:pt x="0" y="2348"/>
                      <a:pt x="116" y="2463"/>
                    </a:cubicBezTo>
                    <a:cubicBezTo>
                      <a:pt x="289" y="2521"/>
                      <a:pt x="404" y="2578"/>
                      <a:pt x="519" y="2578"/>
                    </a:cubicBezTo>
                    <a:lnTo>
                      <a:pt x="519" y="2693"/>
                    </a:lnTo>
                    <a:cubicBezTo>
                      <a:pt x="519" y="2866"/>
                      <a:pt x="634" y="2982"/>
                      <a:pt x="749" y="2982"/>
                    </a:cubicBezTo>
                    <a:lnTo>
                      <a:pt x="749" y="2924"/>
                    </a:lnTo>
                    <a:cubicBezTo>
                      <a:pt x="865" y="2924"/>
                      <a:pt x="980" y="2866"/>
                      <a:pt x="980" y="2693"/>
                    </a:cubicBezTo>
                    <a:lnTo>
                      <a:pt x="980" y="2578"/>
                    </a:lnTo>
                    <a:cubicBezTo>
                      <a:pt x="980" y="2578"/>
                      <a:pt x="1441" y="2233"/>
                      <a:pt x="1498" y="2002"/>
                    </a:cubicBezTo>
                    <a:cubicBezTo>
                      <a:pt x="1556" y="1657"/>
                      <a:pt x="1383" y="1368"/>
                      <a:pt x="1037" y="1253"/>
                    </a:cubicBezTo>
                    <a:cubicBezTo>
                      <a:pt x="865" y="1196"/>
                      <a:pt x="692" y="1080"/>
                      <a:pt x="577" y="1023"/>
                    </a:cubicBezTo>
                    <a:cubicBezTo>
                      <a:pt x="577" y="1023"/>
                      <a:pt x="577" y="965"/>
                      <a:pt x="577" y="908"/>
                    </a:cubicBezTo>
                    <a:cubicBezTo>
                      <a:pt x="577" y="908"/>
                      <a:pt x="577" y="792"/>
                      <a:pt x="692" y="792"/>
                    </a:cubicBezTo>
                    <a:cubicBezTo>
                      <a:pt x="726" y="781"/>
                      <a:pt x="759" y="776"/>
                      <a:pt x="788" y="776"/>
                    </a:cubicBezTo>
                    <a:cubicBezTo>
                      <a:pt x="906" y="776"/>
                      <a:pt x="980" y="850"/>
                      <a:pt x="980" y="850"/>
                    </a:cubicBezTo>
                    <a:cubicBezTo>
                      <a:pt x="980" y="850"/>
                      <a:pt x="1036" y="888"/>
                      <a:pt x="1106" y="888"/>
                    </a:cubicBezTo>
                    <a:cubicBezTo>
                      <a:pt x="1159" y="888"/>
                      <a:pt x="1219" y="866"/>
                      <a:pt x="1268" y="792"/>
                    </a:cubicBezTo>
                    <a:cubicBezTo>
                      <a:pt x="1441" y="677"/>
                      <a:pt x="1326" y="504"/>
                      <a:pt x="1326" y="504"/>
                    </a:cubicBezTo>
                    <a:cubicBezTo>
                      <a:pt x="1268" y="447"/>
                      <a:pt x="1037" y="331"/>
                      <a:pt x="1037" y="331"/>
                    </a:cubicBezTo>
                    <a:lnTo>
                      <a:pt x="1037" y="216"/>
                    </a:lnTo>
                    <a:cubicBezTo>
                      <a:pt x="1037" y="72"/>
                      <a:pt x="908" y="0"/>
                      <a:pt x="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83" name="Google Shape;583;p43"/>
          <p:cNvGrpSpPr/>
          <p:nvPr/>
        </p:nvGrpSpPr>
        <p:grpSpPr>
          <a:xfrm flipH="1">
            <a:off x="-2982059" y="593351"/>
            <a:ext cx="9950492" cy="943341"/>
            <a:chOff x="3756774" y="3575600"/>
            <a:chExt cx="5829000" cy="552609"/>
          </a:xfrm>
          <a:solidFill>
            <a:schemeClr val="accent2"/>
          </a:solidFill>
        </p:grpSpPr>
        <p:sp>
          <p:nvSpPr>
            <p:cNvPr id="584" name="Google Shape;584;p43"/>
            <p:cNvSpPr/>
            <p:nvPr/>
          </p:nvSpPr>
          <p:spPr>
            <a:xfrm>
              <a:off x="3756774" y="3575609"/>
              <a:ext cx="5829000" cy="5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3756776" y="3575600"/>
              <a:ext cx="552600" cy="5526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86" name="Google Shape;586;p43"/>
          <p:cNvGrpSpPr/>
          <p:nvPr/>
        </p:nvGrpSpPr>
        <p:grpSpPr>
          <a:xfrm rot="-2700000" flipH="1">
            <a:off x="5110177" y="3369952"/>
            <a:ext cx="1355812" cy="1355618"/>
            <a:chOff x="3741950" y="353925"/>
            <a:chExt cx="1045775" cy="1045625"/>
          </a:xfrm>
        </p:grpSpPr>
        <p:sp>
          <p:nvSpPr>
            <p:cNvPr id="587" name="Google Shape;587;p43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0" name="Google Shape;590;p43"/>
          <p:cNvGrpSpPr/>
          <p:nvPr/>
        </p:nvGrpSpPr>
        <p:grpSpPr>
          <a:xfrm rot="-2700000" flipH="1">
            <a:off x="5104309" y="5503664"/>
            <a:ext cx="1394353" cy="1394153"/>
            <a:chOff x="3741950" y="353925"/>
            <a:chExt cx="1045775" cy="1045625"/>
          </a:xfrm>
        </p:grpSpPr>
        <p:sp>
          <p:nvSpPr>
            <p:cNvPr id="591" name="Google Shape;591;p43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565;p43">
            <a:extLst>
              <a:ext uri="{FF2B5EF4-FFF2-40B4-BE49-F238E27FC236}">
                <a16:creationId xmlns:a16="http://schemas.microsoft.com/office/drawing/2014/main" id="{18B84176-57D8-DBDE-E61E-82ACD5F484E0}"/>
              </a:ext>
            </a:extLst>
          </p:cNvPr>
          <p:cNvSpPr/>
          <p:nvPr/>
        </p:nvSpPr>
        <p:spPr>
          <a:xfrm rot="5400000">
            <a:off x="6856124" y="5679156"/>
            <a:ext cx="917130" cy="9171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dirty="0"/>
          </a:p>
        </p:txBody>
      </p:sp>
      <p:grpSp>
        <p:nvGrpSpPr>
          <p:cNvPr id="3" name="Google Shape;576;p43">
            <a:extLst>
              <a:ext uri="{FF2B5EF4-FFF2-40B4-BE49-F238E27FC236}">
                <a16:creationId xmlns:a16="http://schemas.microsoft.com/office/drawing/2014/main" id="{0E3599AC-16DF-D561-ECC2-C872A000716A}"/>
              </a:ext>
            </a:extLst>
          </p:cNvPr>
          <p:cNvGrpSpPr/>
          <p:nvPr/>
        </p:nvGrpSpPr>
        <p:grpSpPr>
          <a:xfrm>
            <a:off x="3770561" y="5693634"/>
            <a:ext cx="917130" cy="917130"/>
            <a:chOff x="3058853" y="1883746"/>
            <a:chExt cx="707400" cy="707400"/>
          </a:xfrm>
          <a:solidFill>
            <a:schemeClr val="accent3"/>
          </a:solidFill>
        </p:grpSpPr>
        <p:sp>
          <p:nvSpPr>
            <p:cNvPr id="4" name="Google Shape;577;p43">
              <a:extLst>
                <a:ext uri="{FF2B5EF4-FFF2-40B4-BE49-F238E27FC236}">
                  <a16:creationId xmlns:a16="http://schemas.microsoft.com/office/drawing/2014/main" id="{D6326391-028F-ABAF-F2FE-69DC2280EC9D}"/>
                </a:ext>
              </a:extLst>
            </p:cNvPr>
            <p:cNvSpPr/>
            <p:nvPr/>
          </p:nvSpPr>
          <p:spPr>
            <a:xfrm rot="5400000">
              <a:off x="3058853" y="1883746"/>
              <a:ext cx="707400" cy="707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5" name="Google Shape;578;p43">
              <a:extLst>
                <a:ext uri="{FF2B5EF4-FFF2-40B4-BE49-F238E27FC236}">
                  <a16:creationId xmlns:a16="http://schemas.microsoft.com/office/drawing/2014/main" id="{C7DD3573-4A44-1323-FA4B-DCA67D6560D7}"/>
                </a:ext>
              </a:extLst>
            </p:cNvPr>
            <p:cNvGrpSpPr/>
            <p:nvPr/>
          </p:nvGrpSpPr>
          <p:grpSpPr>
            <a:xfrm>
              <a:off x="3260588" y="2106838"/>
              <a:ext cx="292400" cy="246325"/>
              <a:chOff x="1727350" y="2145975"/>
              <a:chExt cx="292400" cy="246325"/>
            </a:xfrm>
            <a:grpFill/>
          </p:grpSpPr>
          <p:sp>
            <p:nvSpPr>
              <p:cNvPr id="6" name="Google Shape;579;p43">
                <a:extLst>
                  <a:ext uri="{FF2B5EF4-FFF2-40B4-BE49-F238E27FC236}">
                    <a16:creationId xmlns:a16="http://schemas.microsoft.com/office/drawing/2014/main" id="{0718CCD4-B07D-691C-13B4-2AAA6DD5CE5E}"/>
                  </a:ext>
                </a:extLst>
              </p:cNvPr>
              <p:cNvSpPr/>
              <p:nvPr/>
            </p:nvSpPr>
            <p:spPr>
              <a:xfrm>
                <a:off x="1727350" y="2145975"/>
                <a:ext cx="146925" cy="105175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4207" extrusionOk="0">
                    <a:moveTo>
                      <a:pt x="3284" y="519"/>
                    </a:moveTo>
                    <a:lnTo>
                      <a:pt x="2996" y="980"/>
                    </a:lnTo>
                    <a:lnTo>
                      <a:pt x="750" y="980"/>
                    </a:lnTo>
                    <a:lnTo>
                      <a:pt x="1038" y="519"/>
                    </a:lnTo>
                    <a:close/>
                    <a:moveTo>
                      <a:pt x="4840" y="519"/>
                    </a:moveTo>
                    <a:lnTo>
                      <a:pt x="5128" y="980"/>
                    </a:lnTo>
                    <a:lnTo>
                      <a:pt x="4552" y="980"/>
                    </a:lnTo>
                    <a:lnTo>
                      <a:pt x="4206" y="519"/>
                    </a:lnTo>
                    <a:close/>
                    <a:moveTo>
                      <a:pt x="3515" y="980"/>
                    </a:moveTo>
                    <a:lnTo>
                      <a:pt x="3515" y="3746"/>
                    </a:lnTo>
                    <a:lnTo>
                      <a:pt x="1153" y="3746"/>
                    </a:lnTo>
                    <a:lnTo>
                      <a:pt x="1153" y="1441"/>
                    </a:lnTo>
                    <a:lnTo>
                      <a:pt x="3054" y="1441"/>
                    </a:lnTo>
                    <a:cubicBezTo>
                      <a:pt x="3169" y="1441"/>
                      <a:pt x="3227" y="1384"/>
                      <a:pt x="3284" y="1326"/>
                    </a:cubicBezTo>
                    <a:lnTo>
                      <a:pt x="3515" y="980"/>
                    </a:lnTo>
                    <a:close/>
                    <a:moveTo>
                      <a:pt x="3976" y="980"/>
                    </a:moveTo>
                    <a:lnTo>
                      <a:pt x="4206" y="1326"/>
                    </a:lnTo>
                    <a:cubicBezTo>
                      <a:pt x="4264" y="1384"/>
                      <a:pt x="4321" y="1384"/>
                      <a:pt x="4379" y="1384"/>
                    </a:cubicBezTo>
                    <a:lnTo>
                      <a:pt x="4725" y="1384"/>
                    </a:lnTo>
                    <a:lnTo>
                      <a:pt x="4725" y="3746"/>
                    </a:lnTo>
                    <a:lnTo>
                      <a:pt x="3976" y="3746"/>
                    </a:lnTo>
                    <a:lnTo>
                      <a:pt x="3976" y="980"/>
                    </a:lnTo>
                    <a:close/>
                    <a:moveTo>
                      <a:pt x="922" y="1"/>
                    </a:moveTo>
                    <a:cubicBezTo>
                      <a:pt x="865" y="1"/>
                      <a:pt x="807" y="59"/>
                      <a:pt x="750" y="116"/>
                    </a:cubicBezTo>
                    <a:lnTo>
                      <a:pt x="58" y="1038"/>
                    </a:lnTo>
                    <a:cubicBezTo>
                      <a:pt x="1" y="1153"/>
                      <a:pt x="1" y="1268"/>
                      <a:pt x="116" y="1326"/>
                    </a:cubicBezTo>
                    <a:lnTo>
                      <a:pt x="116" y="1384"/>
                    </a:lnTo>
                    <a:cubicBezTo>
                      <a:pt x="173" y="1384"/>
                      <a:pt x="231" y="1441"/>
                      <a:pt x="289" y="1441"/>
                    </a:cubicBezTo>
                    <a:lnTo>
                      <a:pt x="692" y="1441"/>
                    </a:lnTo>
                    <a:lnTo>
                      <a:pt x="692" y="3976"/>
                    </a:lnTo>
                    <a:cubicBezTo>
                      <a:pt x="692" y="4091"/>
                      <a:pt x="807" y="4206"/>
                      <a:pt x="922" y="4206"/>
                    </a:cubicBezTo>
                    <a:lnTo>
                      <a:pt x="4955" y="4206"/>
                    </a:lnTo>
                    <a:cubicBezTo>
                      <a:pt x="5070" y="4206"/>
                      <a:pt x="5186" y="4091"/>
                      <a:pt x="5186" y="3976"/>
                    </a:cubicBezTo>
                    <a:lnTo>
                      <a:pt x="5186" y="1384"/>
                    </a:lnTo>
                    <a:lnTo>
                      <a:pt x="5589" y="1384"/>
                    </a:lnTo>
                    <a:cubicBezTo>
                      <a:pt x="5762" y="1384"/>
                      <a:pt x="5877" y="1211"/>
                      <a:pt x="5819" y="1038"/>
                    </a:cubicBezTo>
                    <a:lnTo>
                      <a:pt x="5128" y="116"/>
                    </a:lnTo>
                    <a:cubicBezTo>
                      <a:pt x="5070" y="59"/>
                      <a:pt x="5013" y="1"/>
                      <a:pt x="4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" name="Google Shape;581;p43">
                <a:extLst>
                  <a:ext uri="{FF2B5EF4-FFF2-40B4-BE49-F238E27FC236}">
                    <a16:creationId xmlns:a16="http://schemas.microsoft.com/office/drawing/2014/main" id="{C69322B1-8801-BFEF-791A-5264FE24AADE}"/>
                  </a:ext>
                </a:extLst>
              </p:cNvPr>
              <p:cNvSpPr/>
              <p:nvPr/>
            </p:nvSpPr>
            <p:spPr>
              <a:xfrm>
                <a:off x="1895875" y="2269850"/>
                <a:ext cx="12387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898" extrusionOk="0">
                    <a:moveTo>
                      <a:pt x="2477" y="0"/>
                    </a:moveTo>
                    <a:cubicBezTo>
                      <a:pt x="1152" y="0"/>
                      <a:pt x="0" y="1095"/>
                      <a:pt x="0" y="2420"/>
                    </a:cubicBezTo>
                    <a:cubicBezTo>
                      <a:pt x="0" y="3803"/>
                      <a:pt x="1152" y="4897"/>
                      <a:pt x="2477" y="4897"/>
                    </a:cubicBezTo>
                    <a:cubicBezTo>
                      <a:pt x="2938" y="4897"/>
                      <a:pt x="3399" y="4782"/>
                      <a:pt x="3802" y="4494"/>
                    </a:cubicBezTo>
                    <a:cubicBezTo>
                      <a:pt x="3994" y="4351"/>
                      <a:pt x="3868" y="4049"/>
                      <a:pt x="3687" y="4049"/>
                    </a:cubicBezTo>
                    <a:cubicBezTo>
                      <a:pt x="3650" y="4049"/>
                      <a:pt x="3611" y="4061"/>
                      <a:pt x="3572" y="4091"/>
                    </a:cubicBezTo>
                    <a:cubicBezTo>
                      <a:pt x="3226" y="4321"/>
                      <a:pt x="2881" y="4436"/>
                      <a:pt x="2477" y="4436"/>
                    </a:cubicBezTo>
                    <a:cubicBezTo>
                      <a:pt x="1383" y="4436"/>
                      <a:pt x="519" y="3515"/>
                      <a:pt x="519" y="2420"/>
                    </a:cubicBezTo>
                    <a:cubicBezTo>
                      <a:pt x="519" y="1325"/>
                      <a:pt x="1383" y="461"/>
                      <a:pt x="2477" y="461"/>
                    </a:cubicBezTo>
                    <a:cubicBezTo>
                      <a:pt x="3572" y="461"/>
                      <a:pt x="4494" y="1325"/>
                      <a:pt x="4494" y="2420"/>
                    </a:cubicBezTo>
                    <a:cubicBezTo>
                      <a:pt x="4494" y="2766"/>
                      <a:pt x="4379" y="3054"/>
                      <a:pt x="4263" y="3342"/>
                    </a:cubicBezTo>
                    <a:cubicBezTo>
                      <a:pt x="4146" y="3537"/>
                      <a:pt x="4320" y="3679"/>
                      <a:pt x="4480" y="3679"/>
                    </a:cubicBezTo>
                    <a:cubicBezTo>
                      <a:pt x="4556" y="3679"/>
                      <a:pt x="4629" y="3647"/>
                      <a:pt x="4667" y="3572"/>
                    </a:cubicBezTo>
                    <a:cubicBezTo>
                      <a:pt x="4839" y="3169"/>
                      <a:pt x="4955" y="2823"/>
                      <a:pt x="4955" y="2420"/>
                    </a:cubicBezTo>
                    <a:cubicBezTo>
                      <a:pt x="4955" y="1095"/>
                      <a:pt x="3860" y="0"/>
                      <a:pt x="24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" name="Google Shape;582;p43">
                <a:extLst>
                  <a:ext uri="{FF2B5EF4-FFF2-40B4-BE49-F238E27FC236}">
                    <a16:creationId xmlns:a16="http://schemas.microsoft.com/office/drawing/2014/main" id="{93BA2F7D-FDF8-86BA-B84E-B42BB0A5B4BF}"/>
                  </a:ext>
                </a:extLst>
              </p:cNvPr>
              <p:cNvSpPr/>
              <p:nvPr/>
            </p:nvSpPr>
            <p:spPr>
              <a:xfrm>
                <a:off x="1939075" y="2294700"/>
                <a:ext cx="389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982" extrusionOk="0">
                    <a:moveTo>
                      <a:pt x="778" y="0"/>
                    </a:moveTo>
                    <a:cubicBezTo>
                      <a:pt x="649" y="0"/>
                      <a:pt x="519" y="72"/>
                      <a:pt x="519" y="216"/>
                    </a:cubicBezTo>
                    <a:lnTo>
                      <a:pt x="519" y="331"/>
                    </a:lnTo>
                    <a:cubicBezTo>
                      <a:pt x="289" y="447"/>
                      <a:pt x="173" y="620"/>
                      <a:pt x="116" y="850"/>
                    </a:cubicBezTo>
                    <a:cubicBezTo>
                      <a:pt x="58" y="1080"/>
                      <a:pt x="116" y="1253"/>
                      <a:pt x="289" y="1426"/>
                    </a:cubicBezTo>
                    <a:cubicBezTo>
                      <a:pt x="461" y="1541"/>
                      <a:pt x="634" y="1599"/>
                      <a:pt x="865" y="1714"/>
                    </a:cubicBezTo>
                    <a:cubicBezTo>
                      <a:pt x="1037" y="1714"/>
                      <a:pt x="1037" y="1829"/>
                      <a:pt x="1037" y="1945"/>
                    </a:cubicBezTo>
                    <a:cubicBezTo>
                      <a:pt x="980" y="2002"/>
                      <a:pt x="922" y="2117"/>
                      <a:pt x="749" y="2117"/>
                    </a:cubicBezTo>
                    <a:cubicBezTo>
                      <a:pt x="577" y="2117"/>
                      <a:pt x="519" y="2117"/>
                      <a:pt x="404" y="2060"/>
                    </a:cubicBezTo>
                    <a:cubicBezTo>
                      <a:pt x="356" y="2036"/>
                      <a:pt x="308" y="2022"/>
                      <a:pt x="265" y="2022"/>
                    </a:cubicBezTo>
                    <a:cubicBezTo>
                      <a:pt x="203" y="2022"/>
                      <a:pt x="149" y="2050"/>
                      <a:pt x="116" y="2117"/>
                    </a:cubicBezTo>
                    <a:cubicBezTo>
                      <a:pt x="0" y="2233"/>
                      <a:pt x="0" y="2348"/>
                      <a:pt x="116" y="2463"/>
                    </a:cubicBezTo>
                    <a:cubicBezTo>
                      <a:pt x="289" y="2521"/>
                      <a:pt x="404" y="2578"/>
                      <a:pt x="519" y="2578"/>
                    </a:cubicBezTo>
                    <a:lnTo>
                      <a:pt x="519" y="2693"/>
                    </a:lnTo>
                    <a:cubicBezTo>
                      <a:pt x="519" y="2866"/>
                      <a:pt x="634" y="2982"/>
                      <a:pt x="749" y="2982"/>
                    </a:cubicBezTo>
                    <a:lnTo>
                      <a:pt x="749" y="2924"/>
                    </a:lnTo>
                    <a:cubicBezTo>
                      <a:pt x="865" y="2924"/>
                      <a:pt x="980" y="2866"/>
                      <a:pt x="980" y="2693"/>
                    </a:cubicBezTo>
                    <a:lnTo>
                      <a:pt x="980" y="2578"/>
                    </a:lnTo>
                    <a:cubicBezTo>
                      <a:pt x="980" y="2578"/>
                      <a:pt x="1441" y="2233"/>
                      <a:pt x="1498" y="2002"/>
                    </a:cubicBezTo>
                    <a:cubicBezTo>
                      <a:pt x="1556" y="1657"/>
                      <a:pt x="1383" y="1368"/>
                      <a:pt x="1037" y="1253"/>
                    </a:cubicBezTo>
                    <a:cubicBezTo>
                      <a:pt x="865" y="1196"/>
                      <a:pt x="692" y="1080"/>
                      <a:pt x="577" y="1023"/>
                    </a:cubicBezTo>
                    <a:cubicBezTo>
                      <a:pt x="577" y="1023"/>
                      <a:pt x="577" y="965"/>
                      <a:pt x="577" y="908"/>
                    </a:cubicBezTo>
                    <a:cubicBezTo>
                      <a:pt x="577" y="908"/>
                      <a:pt x="577" y="792"/>
                      <a:pt x="692" y="792"/>
                    </a:cubicBezTo>
                    <a:cubicBezTo>
                      <a:pt x="726" y="781"/>
                      <a:pt x="759" y="776"/>
                      <a:pt x="788" y="776"/>
                    </a:cubicBezTo>
                    <a:cubicBezTo>
                      <a:pt x="906" y="776"/>
                      <a:pt x="980" y="850"/>
                      <a:pt x="980" y="850"/>
                    </a:cubicBezTo>
                    <a:cubicBezTo>
                      <a:pt x="980" y="850"/>
                      <a:pt x="1036" y="888"/>
                      <a:pt x="1106" y="888"/>
                    </a:cubicBezTo>
                    <a:cubicBezTo>
                      <a:pt x="1159" y="888"/>
                      <a:pt x="1219" y="866"/>
                      <a:pt x="1268" y="792"/>
                    </a:cubicBezTo>
                    <a:cubicBezTo>
                      <a:pt x="1441" y="677"/>
                      <a:pt x="1326" y="504"/>
                      <a:pt x="1326" y="504"/>
                    </a:cubicBezTo>
                    <a:cubicBezTo>
                      <a:pt x="1268" y="447"/>
                      <a:pt x="1037" y="331"/>
                      <a:pt x="1037" y="331"/>
                    </a:cubicBezTo>
                    <a:lnTo>
                      <a:pt x="1037" y="216"/>
                    </a:lnTo>
                    <a:cubicBezTo>
                      <a:pt x="1037" y="72"/>
                      <a:pt x="908" y="0"/>
                      <a:pt x="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9" name="Google Shape;549;p43">
            <a:extLst>
              <a:ext uri="{FF2B5EF4-FFF2-40B4-BE49-F238E27FC236}">
                <a16:creationId xmlns:a16="http://schemas.microsoft.com/office/drawing/2014/main" id="{4A8DC8E6-7E23-4E79-9F15-74D20CBE1C7F}"/>
              </a:ext>
            </a:extLst>
          </p:cNvPr>
          <p:cNvSpPr txBox="1">
            <a:spLocks/>
          </p:cNvSpPr>
          <p:nvPr/>
        </p:nvSpPr>
        <p:spPr>
          <a:xfrm>
            <a:off x="130887" y="1567473"/>
            <a:ext cx="3724599" cy="4889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b="1" kern="1200">
                <a:solidFill>
                  <a:schemeClr val="dk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 kern="1200">
                <a:solidFill>
                  <a:schemeClr val="tx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just"/>
            <a:r>
              <a:rPr lang="en-US" sz="2400" dirty="0"/>
              <a:t>Fitur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62F917-046B-4912-B147-B59C7949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27" y="2043782"/>
            <a:ext cx="2781541" cy="716342"/>
          </a:xfrm>
          <a:prstGeom prst="rect">
            <a:avLst/>
          </a:prstGeom>
        </p:spPr>
      </p:pic>
      <p:sp>
        <p:nvSpPr>
          <p:cNvPr id="42" name="Google Shape;545;p43">
            <a:extLst>
              <a:ext uri="{FF2B5EF4-FFF2-40B4-BE49-F238E27FC236}">
                <a16:creationId xmlns:a16="http://schemas.microsoft.com/office/drawing/2014/main" id="{270578BB-A929-4FD0-A261-646C17A18F6D}"/>
              </a:ext>
            </a:extLst>
          </p:cNvPr>
          <p:cNvSpPr txBox="1">
            <a:spLocks/>
          </p:cNvSpPr>
          <p:nvPr/>
        </p:nvSpPr>
        <p:spPr>
          <a:xfrm>
            <a:off x="310533" y="2022735"/>
            <a:ext cx="6657897" cy="713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Fitur yang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modeling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departemen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education,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previuours_year_rating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awards_awon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avg_training_score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Is_promoted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A284C-44D8-4807-A6FD-0A5AA6D19039}"/>
              </a:ext>
            </a:extLst>
          </p:cNvPr>
          <p:cNvSpPr/>
          <p:nvPr/>
        </p:nvSpPr>
        <p:spPr>
          <a:xfrm>
            <a:off x="4687691" y="4646645"/>
            <a:ext cx="2280739" cy="79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 Model</a:t>
            </a:r>
          </a:p>
        </p:txBody>
      </p: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FF14BF21-7035-47B2-B4CF-71580D8E23DA}"/>
              </a:ext>
            </a:extLst>
          </p:cNvPr>
          <p:cNvSpPr/>
          <p:nvPr/>
        </p:nvSpPr>
        <p:spPr>
          <a:xfrm>
            <a:off x="7119972" y="3807833"/>
            <a:ext cx="368758" cy="36875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1E5E49AD-0550-4BBB-B8D0-682CDF568451}"/>
              </a:ext>
            </a:extLst>
          </p:cNvPr>
          <p:cNvSpPr/>
          <p:nvPr/>
        </p:nvSpPr>
        <p:spPr>
          <a:xfrm>
            <a:off x="7145878" y="5953342"/>
            <a:ext cx="368758" cy="36875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&quot;Not Allowed&quot; Symbol 48">
            <a:extLst>
              <a:ext uri="{FF2B5EF4-FFF2-40B4-BE49-F238E27FC236}">
                <a16:creationId xmlns:a16="http://schemas.microsoft.com/office/drawing/2014/main" id="{EBC291DB-2450-4354-850C-20293329812D}"/>
              </a:ext>
            </a:extLst>
          </p:cNvPr>
          <p:cNvSpPr/>
          <p:nvPr/>
        </p:nvSpPr>
        <p:spPr>
          <a:xfrm>
            <a:off x="4050607" y="5973858"/>
            <a:ext cx="368758" cy="36875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6CED4E8E-C982-44DC-B133-3A49F43BD8E5}"/>
              </a:ext>
            </a:extLst>
          </p:cNvPr>
          <p:cNvSpPr/>
          <p:nvPr/>
        </p:nvSpPr>
        <p:spPr>
          <a:xfrm>
            <a:off x="4043923" y="3807833"/>
            <a:ext cx="337348" cy="337348"/>
          </a:xfrm>
          <a:prstGeom prst="don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1"/>
          <p:cNvSpPr/>
          <p:nvPr/>
        </p:nvSpPr>
        <p:spPr>
          <a:xfrm flipH="1">
            <a:off x="-475697" y="3517800"/>
            <a:ext cx="7018800" cy="943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5" name="Google Shape;825;p51"/>
          <p:cNvSpPr/>
          <p:nvPr/>
        </p:nvSpPr>
        <p:spPr>
          <a:xfrm>
            <a:off x="5599903" y="4971167"/>
            <a:ext cx="7088000" cy="94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6" name="Google Shape;826;p51"/>
          <p:cNvSpPr/>
          <p:nvPr/>
        </p:nvSpPr>
        <p:spPr>
          <a:xfrm>
            <a:off x="5599903" y="2058267"/>
            <a:ext cx="7088000" cy="94320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7" name="Google Shape;827;p51"/>
          <p:cNvSpPr txBox="1">
            <a:spLocks noGrp="1"/>
          </p:cNvSpPr>
          <p:nvPr>
            <p:ph type="title"/>
          </p:nvPr>
        </p:nvSpPr>
        <p:spPr>
          <a:xfrm>
            <a:off x="284375" y="420746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>
                <a:latin typeface="Fira Sans Black" panose="020B0A03050000020004" pitchFamily="34" charset="0"/>
              </a:rPr>
              <a:t>Kesimpulan</a:t>
            </a:r>
            <a:endParaRPr dirty="0">
              <a:latin typeface="Fira Sans Black" panose="020B0A03050000020004" pitchFamily="34" charset="0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409575" y="2253327"/>
            <a:ext cx="5181726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Banyak 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karyawan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yang di 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promosikan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pada </a:t>
            </a:r>
            <a:r>
              <a:rPr lang="en-US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2022 </a:t>
            </a:r>
            <a:r>
              <a:rPr lang="en-US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1.693 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Karyawan</a:t>
            </a:r>
            <a:endParaRPr lang="en-US" sz="2000" b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29" name="Google Shape;829;p51"/>
          <p:cNvSpPr txBox="1"/>
          <p:nvPr/>
        </p:nvSpPr>
        <p:spPr>
          <a:xfrm>
            <a:off x="6600696" y="3712927"/>
            <a:ext cx="5286504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Karyawan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yang paling 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berprestasi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diperoleh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0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20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sz="2000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employ_id</a:t>
            </a:r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7260, 17137, 78115</a:t>
            </a:r>
          </a:p>
        </p:txBody>
      </p:sp>
      <p:sp>
        <p:nvSpPr>
          <p:cNvPr id="830" name="Google Shape;830;p51"/>
          <p:cNvSpPr txBox="1"/>
          <p:nvPr/>
        </p:nvSpPr>
        <p:spPr>
          <a:xfrm>
            <a:off x="2690900" y="1647223"/>
            <a:ext cx="2900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400" b="1" dirty="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Promsi Karyawan</a:t>
            </a:r>
            <a:endParaRPr sz="2400" b="1" dirty="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31" name="Google Shape;831;p51"/>
          <p:cNvSpPr txBox="1"/>
          <p:nvPr/>
        </p:nvSpPr>
        <p:spPr>
          <a:xfrm>
            <a:off x="6600699" y="3106823"/>
            <a:ext cx="3714875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b="1" dirty="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Top 3 Karyawan</a:t>
            </a:r>
            <a:endParaRPr sz="3200" b="1" dirty="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32" name="Google Shape;832;p51"/>
          <p:cNvGrpSpPr/>
          <p:nvPr/>
        </p:nvGrpSpPr>
        <p:grpSpPr>
          <a:xfrm>
            <a:off x="5599896" y="2058261"/>
            <a:ext cx="943200" cy="943200"/>
            <a:chOff x="4199922" y="1448446"/>
            <a:chExt cx="707400" cy="707400"/>
          </a:xfrm>
          <a:solidFill>
            <a:schemeClr val="accent4"/>
          </a:solidFill>
        </p:grpSpPr>
        <p:sp>
          <p:nvSpPr>
            <p:cNvPr id="833" name="Google Shape;833;p51"/>
            <p:cNvSpPr/>
            <p:nvPr/>
          </p:nvSpPr>
          <p:spPr>
            <a:xfrm rot="5400000">
              <a:off x="4199922" y="1448446"/>
              <a:ext cx="707400" cy="707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34" name="Google Shape;834;p51"/>
            <p:cNvGrpSpPr/>
            <p:nvPr/>
          </p:nvGrpSpPr>
          <p:grpSpPr>
            <a:xfrm>
              <a:off x="4350725" y="1600888"/>
              <a:ext cx="405800" cy="402550"/>
              <a:chOff x="2163750" y="2092700"/>
              <a:chExt cx="405800" cy="402550"/>
            </a:xfrm>
            <a:grpFill/>
          </p:grpSpPr>
          <p:sp>
            <p:nvSpPr>
              <p:cNvPr id="835" name="Google Shape;835;p51"/>
              <p:cNvSpPr/>
              <p:nvPr/>
            </p:nvSpPr>
            <p:spPr>
              <a:xfrm>
                <a:off x="2199775" y="2130150"/>
                <a:ext cx="158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2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cubicBezTo>
                      <a:pt x="634" y="461"/>
                      <a:pt x="634" y="0"/>
                      <a:pt x="2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6" name="Google Shape;836;p51"/>
              <p:cNvSpPr/>
              <p:nvPr/>
            </p:nvSpPr>
            <p:spPr>
              <a:xfrm>
                <a:off x="2228575" y="2130150"/>
                <a:ext cx="158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62" extrusionOk="0">
                    <a:moveTo>
                      <a:pt x="346" y="0"/>
                    </a:moveTo>
                    <a:cubicBezTo>
                      <a:pt x="0" y="0"/>
                      <a:pt x="0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51"/>
              <p:cNvSpPr/>
              <p:nvPr/>
            </p:nvSpPr>
            <p:spPr>
              <a:xfrm>
                <a:off x="2258825" y="2130150"/>
                <a:ext cx="14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62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cubicBezTo>
                      <a:pt x="576" y="461"/>
                      <a:pt x="576" y="0"/>
                      <a:pt x="2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51"/>
              <p:cNvSpPr/>
              <p:nvPr/>
            </p:nvSpPr>
            <p:spPr>
              <a:xfrm>
                <a:off x="2209850" y="2221250"/>
                <a:ext cx="107075" cy="150150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6006" extrusionOk="0">
                    <a:moveTo>
                      <a:pt x="778" y="0"/>
                    </a:moveTo>
                    <a:cubicBezTo>
                      <a:pt x="389" y="0"/>
                      <a:pt x="0" y="245"/>
                      <a:pt x="0" y="735"/>
                    </a:cubicBezTo>
                    <a:lnTo>
                      <a:pt x="0" y="1253"/>
                    </a:lnTo>
                    <a:cubicBezTo>
                      <a:pt x="0" y="1397"/>
                      <a:pt x="116" y="1469"/>
                      <a:pt x="231" y="1469"/>
                    </a:cubicBezTo>
                    <a:cubicBezTo>
                      <a:pt x="346" y="1469"/>
                      <a:pt x="461" y="1397"/>
                      <a:pt x="461" y="1253"/>
                    </a:cubicBezTo>
                    <a:lnTo>
                      <a:pt x="461" y="735"/>
                    </a:lnTo>
                    <a:cubicBezTo>
                      <a:pt x="461" y="533"/>
                      <a:pt x="620" y="432"/>
                      <a:pt x="778" y="432"/>
                    </a:cubicBezTo>
                    <a:cubicBezTo>
                      <a:pt x="936" y="432"/>
                      <a:pt x="1095" y="533"/>
                      <a:pt x="1095" y="735"/>
                    </a:cubicBezTo>
                    <a:lnTo>
                      <a:pt x="1095" y="1714"/>
                    </a:lnTo>
                    <a:cubicBezTo>
                      <a:pt x="1095" y="1714"/>
                      <a:pt x="1255" y="1914"/>
                      <a:pt x="1408" y="1914"/>
                    </a:cubicBezTo>
                    <a:cubicBezTo>
                      <a:pt x="1439" y="1914"/>
                      <a:pt x="1469" y="1906"/>
                      <a:pt x="1498" y="1887"/>
                    </a:cubicBezTo>
                    <a:lnTo>
                      <a:pt x="2881" y="562"/>
                    </a:lnTo>
                    <a:cubicBezTo>
                      <a:pt x="2941" y="502"/>
                      <a:pt x="3006" y="477"/>
                      <a:pt x="3069" y="477"/>
                    </a:cubicBezTo>
                    <a:cubicBezTo>
                      <a:pt x="3309" y="477"/>
                      <a:pt x="3524" y="840"/>
                      <a:pt x="3342" y="1023"/>
                    </a:cubicBezTo>
                    <a:lnTo>
                      <a:pt x="1556" y="2693"/>
                    </a:lnTo>
                    <a:cubicBezTo>
                      <a:pt x="1498" y="2809"/>
                      <a:pt x="1441" y="2924"/>
                      <a:pt x="1556" y="3039"/>
                    </a:cubicBezTo>
                    <a:lnTo>
                      <a:pt x="3399" y="4883"/>
                    </a:lnTo>
                    <a:cubicBezTo>
                      <a:pt x="3624" y="5062"/>
                      <a:pt x="3429" y="5451"/>
                      <a:pt x="3168" y="5451"/>
                    </a:cubicBezTo>
                    <a:cubicBezTo>
                      <a:pt x="3094" y="5451"/>
                      <a:pt x="3015" y="5420"/>
                      <a:pt x="2938" y="5343"/>
                    </a:cubicBezTo>
                    <a:lnTo>
                      <a:pt x="1498" y="3903"/>
                    </a:lnTo>
                    <a:cubicBezTo>
                      <a:pt x="1479" y="3884"/>
                      <a:pt x="1455" y="3876"/>
                      <a:pt x="1428" y="3876"/>
                    </a:cubicBezTo>
                    <a:cubicBezTo>
                      <a:pt x="1295" y="3876"/>
                      <a:pt x="1095" y="4076"/>
                      <a:pt x="1095" y="4076"/>
                    </a:cubicBezTo>
                    <a:lnTo>
                      <a:pt x="1095" y="5228"/>
                    </a:lnTo>
                    <a:cubicBezTo>
                      <a:pt x="1095" y="5430"/>
                      <a:pt x="936" y="5531"/>
                      <a:pt x="778" y="5531"/>
                    </a:cubicBezTo>
                    <a:cubicBezTo>
                      <a:pt x="620" y="5531"/>
                      <a:pt x="461" y="5430"/>
                      <a:pt x="461" y="5228"/>
                    </a:cubicBezTo>
                    <a:lnTo>
                      <a:pt x="461" y="2463"/>
                    </a:lnTo>
                    <a:cubicBezTo>
                      <a:pt x="461" y="2319"/>
                      <a:pt x="346" y="2247"/>
                      <a:pt x="231" y="2247"/>
                    </a:cubicBezTo>
                    <a:cubicBezTo>
                      <a:pt x="116" y="2247"/>
                      <a:pt x="0" y="2319"/>
                      <a:pt x="0" y="2463"/>
                    </a:cubicBezTo>
                    <a:lnTo>
                      <a:pt x="0" y="5228"/>
                    </a:lnTo>
                    <a:cubicBezTo>
                      <a:pt x="0" y="5747"/>
                      <a:pt x="389" y="6006"/>
                      <a:pt x="778" y="6006"/>
                    </a:cubicBezTo>
                    <a:cubicBezTo>
                      <a:pt x="1167" y="6006"/>
                      <a:pt x="1556" y="5747"/>
                      <a:pt x="1556" y="5228"/>
                    </a:cubicBezTo>
                    <a:lnTo>
                      <a:pt x="1556" y="4652"/>
                    </a:lnTo>
                    <a:lnTo>
                      <a:pt x="2650" y="5689"/>
                    </a:lnTo>
                    <a:cubicBezTo>
                      <a:pt x="2804" y="5856"/>
                      <a:pt x="2978" y="5925"/>
                      <a:pt x="3148" y="5925"/>
                    </a:cubicBezTo>
                    <a:cubicBezTo>
                      <a:pt x="3740" y="5925"/>
                      <a:pt x="4283" y="5074"/>
                      <a:pt x="3745" y="4537"/>
                    </a:cubicBezTo>
                    <a:lnTo>
                      <a:pt x="2074" y="2866"/>
                    </a:lnTo>
                    <a:lnTo>
                      <a:pt x="3630" y="1368"/>
                    </a:lnTo>
                    <a:cubicBezTo>
                      <a:pt x="4216" y="827"/>
                      <a:pt x="3672" y="3"/>
                      <a:pt x="3077" y="3"/>
                    </a:cubicBezTo>
                    <a:cubicBezTo>
                      <a:pt x="2912" y="3"/>
                      <a:pt x="2743" y="66"/>
                      <a:pt x="2593" y="216"/>
                    </a:cubicBezTo>
                    <a:lnTo>
                      <a:pt x="1556" y="1138"/>
                    </a:lnTo>
                    <a:lnTo>
                      <a:pt x="1556" y="735"/>
                    </a:lnTo>
                    <a:cubicBezTo>
                      <a:pt x="1556" y="245"/>
                      <a:pt x="1167" y="0"/>
                      <a:pt x="7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51"/>
              <p:cNvSpPr/>
              <p:nvPr/>
            </p:nvSpPr>
            <p:spPr>
              <a:xfrm>
                <a:off x="2378350" y="2223750"/>
                <a:ext cx="118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520" extrusionOk="0">
                    <a:moveTo>
                      <a:pt x="346" y="1"/>
                    </a:moveTo>
                    <a:cubicBezTo>
                      <a:pt x="1" y="1"/>
                      <a:pt x="1" y="519"/>
                      <a:pt x="346" y="519"/>
                    </a:cubicBezTo>
                    <a:lnTo>
                      <a:pt x="4437" y="519"/>
                    </a:lnTo>
                    <a:cubicBezTo>
                      <a:pt x="4725" y="519"/>
                      <a:pt x="4725" y="1"/>
                      <a:pt x="44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51"/>
              <p:cNvSpPr/>
              <p:nvPr/>
            </p:nvSpPr>
            <p:spPr>
              <a:xfrm>
                <a:off x="2378350" y="2256875"/>
                <a:ext cx="118125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520" extrusionOk="0">
                    <a:moveTo>
                      <a:pt x="346" y="1"/>
                    </a:moveTo>
                    <a:cubicBezTo>
                      <a:pt x="1" y="1"/>
                      <a:pt x="1" y="519"/>
                      <a:pt x="346" y="519"/>
                    </a:cubicBezTo>
                    <a:lnTo>
                      <a:pt x="4437" y="519"/>
                    </a:lnTo>
                    <a:cubicBezTo>
                      <a:pt x="4725" y="519"/>
                      <a:pt x="4725" y="1"/>
                      <a:pt x="44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51"/>
              <p:cNvSpPr/>
              <p:nvPr/>
            </p:nvSpPr>
            <p:spPr>
              <a:xfrm>
                <a:off x="2378350" y="2290000"/>
                <a:ext cx="1181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lnTo>
                      <a:pt x="4437" y="462"/>
                    </a:lnTo>
                    <a:cubicBezTo>
                      <a:pt x="4725" y="462"/>
                      <a:pt x="4725" y="1"/>
                      <a:pt x="443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2" name="Google Shape;842;p51"/>
              <p:cNvSpPr/>
              <p:nvPr/>
            </p:nvSpPr>
            <p:spPr>
              <a:xfrm>
                <a:off x="2378350" y="2323150"/>
                <a:ext cx="1181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461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lnTo>
                      <a:pt x="4437" y="461"/>
                    </a:lnTo>
                    <a:cubicBezTo>
                      <a:pt x="4725" y="461"/>
                      <a:pt x="4725" y="0"/>
                      <a:pt x="44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3" name="Google Shape;843;p51"/>
              <p:cNvSpPr/>
              <p:nvPr/>
            </p:nvSpPr>
            <p:spPr>
              <a:xfrm>
                <a:off x="2379800" y="2356275"/>
                <a:ext cx="61950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61" extrusionOk="0">
                    <a:moveTo>
                      <a:pt x="288" y="0"/>
                    </a:moveTo>
                    <a:cubicBezTo>
                      <a:pt x="0" y="0"/>
                      <a:pt x="0" y="461"/>
                      <a:pt x="288" y="461"/>
                    </a:cubicBezTo>
                    <a:lnTo>
                      <a:pt x="2132" y="461"/>
                    </a:lnTo>
                    <a:cubicBezTo>
                      <a:pt x="2478" y="461"/>
                      <a:pt x="2478" y="0"/>
                      <a:pt x="213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51"/>
              <p:cNvSpPr/>
              <p:nvPr/>
            </p:nvSpPr>
            <p:spPr>
              <a:xfrm>
                <a:off x="2163750" y="2092700"/>
                <a:ext cx="405800" cy="402550"/>
              </a:xfrm>
              <a:custGeom>
                <a:avLst/>
                <a:gdLst/>
                <a:ahLst/>
                <a:cxnLst/>
                <a:rect l="l" t="t" r="r" b="b"/>
                <a:pathLst>
                  <a:path w="16232" h="16102" extrusionOk="0">
                    <a:moveTo>
                      <a:pt x="13424" y="519"/>
                    </a:moveTo>
                    <a:cubicBezTo>
                      <a:pt x="13943" y="519"/>
                      <a:pt x="14288" y="922"/>
                      <a:pt x="14288" y="1383"/>
                    </a:cubicBezTo>
                    <a:lnTo>
                      <a:pt x="14288" y="2938"/>
                    </a:lnTo>
                    <a:lnTo>
                      <a:pt x="462" y="2938"/>
                    </a:lnTo>
                    <a:lnTo>
                      <a:pt x="462" y="1383"/>
                    </a:lnTo>
                    <a:cubicBezTo>
                      <a:pt x="462" y="922"/>
                      <a:pt x="865" y="519"/>
                      <a:pt x="1383" y="519"/>
                    </a:cubicBezTo>
                    <a:close/>
                    <a:moveTo>
                      <a:pt x="7145" y="3399"/>
                    </a:moveTo>
                    <a:lnTo>
                      <a:pt x="7145" y="12905"/>
                    </a:lnTo>
                    <a:lnTo>
                      <a:pt x="1383" y="12905"/>
                    </a:lnTo>
                    <a:cubicBezTo>
                      <a:pt x="923" y="12905"/>
                      <a:pt x="519" y="12502"/>
                      <a:pt x="519" y="11983"/>
                    </a:cubicBezTo>
                    <a:lnTo>
                      <a:pt x="519" y="3399"/>
                    </a:lnTo>
                    <a:close/>
                    <a:moveTo>
                      <a:pt x="14346" y="3399"/>
                    </a:moveTo>
                    <a:lnTo>
                      <a:pt x="14346" y="11983"/>
                    </a:lnTo>
                    <a:cubicBezTo>
                      <a:pt x="14346" y="12099"/>
                      <a:pt x="14346" y="12156"/>
                      <a:pt x="14288" y="12271"/>
                    </a:cubicBezTo>
                    <a:lnTo>
                      <a:pt x="13827" y="11753"/>
                    </a:lnTo>
                    <a:cubicBezTo>
                      <a:pt x="13787" y="11699"/>
                      <a:pt x="13738" y="11677"/>
                      <a:pt x="13688" y="11677"/>
                    </a:cubicBezTo>
                    <a:cubicBezTo>
                      <a:pt x="13522" y="11677"/>
                      <a:pt x="13349" y="11922"/>
                      <a:pt x="13482" y="12099"/>
                    </a:cubicBezTo>
                    <a:lnTo>
                      <a:pt x="15268" y="14057"/>
                    </a:lnTo>
                    <a:lnTo>
                      <a:pt x="13597" y="13827"/>
                    </a:lnTo>
                    <a:cubicBezTo>
                      <a:pt x="13539" y="13827"/>
                      <a:pt x="13424" y="13827"/>
                      <a:pt x="13366" y="13884"/>
                    </a:cubicBezTo>
                    <a:lnTo>
                      <a:pt x="12272" y="15210"/>
                    </a:lnTo>
                    <a:lnTo>
                      <a:pt x="12272" y="10773"/>
                    </a:lnTo>
                    <a:lnTo>
                      <a:pt x="12675" y="11177"/>
                    </a:lnTo>
                    <a:cubicBezTo>
                      <a:pt x="12715" y="11230"/>
                      <a:pt x="12768" y="11253"/>
                      <a:pt x="12822" y="11253"/>
                    </a:cubicBezTo>
                    <a:cubicBezTo>
                      <a:pt x="13001" y="11253"/>
                      <a:pt x="13198" y="11008"/>
                      <a:pt x="13021" y="10831"/>
                    </a:cubicBezTo>
                    <a:lnTo>
                      <a:pt x="12214" y="9967"/>
                    </a:lnTo>
                    <a:cubicBezTo>
                      <a:pt x="12176" y="9929"/>
                      <a:pt x="12118" y="9909"/>
                      <a:pt x="12059" y="9909"/>
                    </a:cubicBezTo>
                    <a:cubicBezTo>
                      <a:pt x="11939" y="9909"/>
                      <a:pt x="11811" y="9986"/>
                      <a:pt x="11811" y="10140"/>
                    </a:cubicBezTo>
                    <a:lnTo>
                      <a:pt x="11811" y="12905"/>
                    </a:lnTo>
                    <a:lnTo>
                      <a:pt x="7605" y="12905"/>
                    </a:lnTo>
                    <a:lnTo>
                      <a:pt x="7605" y="3399"/>
                    </a:lnTo>
                    <a:close/>
                    <a:moveTo>
                      <a:pt x="1383" y="0"/>
                    </a:moveTo>
                    <a:cubicBezTo>
                      <a:pt x="634" y="0"/>
                      <a:pt x="1" y="634"/>
                      <a:pt x="1" y="1383"/>
                    </a:cubicBezTo>
                    <a:lnTo>
                      <a:pt x="1" y="11983"/>
                    </a:lnTo>
                    <a:cubicBezTo>
                      <a:pt x="1" y="12732"/>
                      <a:pt x="634" y="13366"/>
                      <a:pt x="1383" y="13366"/>
                    </a:cubicBezTo>
                    <a:lnTo>
                      <a:pt x="11811" y="13366"/>
                    </a:lnTo>
                    <a:lnTo>
                      <a:pt x="11811" y="15901"/>
                    </a:lnTo>
                    <a:cubicBezTo>
                      <a:pt x="11811" y="16013"/>
                      <a:pt x="11933" y="16102"/>
                      <a:pt x="12050" y="16102"/>
                    </a:cubicBezTo>
                    <a:cubicBezTo>
                      <a:pt x="12113" y="16102"/>
                      <a:pt x="12174" y="16076"/>
                      <a:pt x="12214" y="16016"/>
                    </a:cubicBezTo>
                    <a:lnTo>
                      <a:pt x="13655" y="14345"/>
                    </a:lnTo>
                    <a:lnTo>
                      <a:pt x="15844" y="14633"/>
                    </a:lnTo>
                    <a:cubicBezTo>
                      <a:pt x="15864" y="14638"/>
                      <a:pt x="15884" y="14641"/>
                      <a:pt x="15903" y="14641"/>
                    </a:cubicBezTo>
                    <a:cubicBezTo>
                      <a:pt x="16102" y="14641"/>
                      <a:pt x="16232" y="14388"/>
                      <a:pt x="16074" y="14230"/>
                    </a:cubicBezTo>
                    <a:lnTo>
                      <a:pt x="14634" y="12675"/>
                    </a:lnTo>
                    <a:cubicBezTo>
                      <a:pt x="14749" y="12444"/>
                      <a:pt x="14807" y="12214"/>
                      <a:pt x="14807" y="11983"/>
                    </a:cubicBezTo>
                    <a:lnTo>
                      <a:pt x="14807" y="1383"/>
                    </a:lnTo>
                    <a:cubicBezTo>
                      <a:pt x="14807" y="634"/>
                      <a:pt x="14231" y="0"/>
                      <a:pt x="1348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845" name="Google Shape;845;p51"/>
          <p:cNvGrpSpPr/>
          <p:nvPr/>
        </p:nvGrpSpPr>
        <p:grpSpPr>
          <a:xfrm>
            <a:off x="5599896" y="3517861"/>
            <a:ext cx="943200" cy="943200"/>
            <a:chOff x="4199922" y="2476471"/>
            <a:chExt cx="707400" cy="707400"/>
          </a:xfrm>
        </p:grpSpPr>
        <p:sp>
          <p:nvSpPr>
            <p:cNvPr id="846" name="Google Shape;846;p51"/>
            <p:cNvSpPr/>
            <p:nvPr/>
          </p:nvSpPr>
          <p:spPr>
            <a:xfrm rot="5400000">
              <a:off x="4199922" y="2476471"/>
              <a:ext cx="707400" cy="707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47" name="Google Shape;847;p51"/>
            <p:cNvGrpSpPr/>
            <p:nvPr/>
          </p:nvGrpSpPr>
          <p:grpSpPr>
            <a:xfrm>
              <a:off x="4348375" y="2628888"/>
              <a:ext cx="410500" cy="402575"/>
              <a:chOff x="2646250" y="2075050"/>
              <a:chExt cx="410500" cy="402575"/>
            </a:xfrm>
          </p:grpSpPr>
          <p:sp>
            <p:nvSpPr>
              <p:cNvPr id="848" name="Google Shape;848;p51"/>
              <p:cNvSpPr/>
              <p:nvPr/>
            </p:nvSpPr>
            <p:spPr>
              <a:xfrm>
                <a:off x="2646250" y="2075050"/>
                <a:ext cx="410500" cy="402575"/>
              </a:xfrm>
              <a:custGeom>
                <a:avLst/>
                <a:gdLst/>
                <a:ahLst/>
                <a:cxnLst/>
                <a:rect l="l" t="t" r="r" b="b"/>
                <a:pathLst>
                  <a:path w="16420" h="16103" extrusionOk="0">
                    <a:moveTo>
                      <a:pt x="8210" y="1"/>
                    </a:moveTo>
                    <a:cubicBezTo>
                      <a:pt x="7908" y="1"/>
                      <a:pt x="7605" y="159"/>
                      <a:pt x="7490" y="476"/>
                    </a:cubicBezTo>
                    <a:lnTo>
                      <a:pt x="6510" y="3356"/>
                    </a:lnTo>
                    <a:cubicBezTo>
                      <a:pt x="6424" y="3486"/>
                      <a:pt x="6338" y="3551"/>
                      <a:pt x="6227" y="3551"/>
                    </a:cubicBezTo>
                    <a:cubicBezTo>
                      <a:pt x="6190" y="3551"/>
                      <a:pt x="6150" y="3544"/>
                      <a:pt x="6107" y="3529"/>
                    </a:cubicBezTo>
                    <a:lnTo>
                      <a:pt x="3342" y="2204"/>
                    </a:lnTo>
                    <a:cubicBezTo>
                      <a:pt x="3249" y="2158"/>
                      <a:pt x="3153" y="2137"/>
                      <a:pt x="3058" y="2137"/>
                    </a:cubicBezTo>
                    <a:cubicBezTo>
                      <a:pt x="2568" y="2137"/>
                      <a:pt x="2121" y="2701"/>
                      <a:pt x="2362" y="3184"/>
                    </a:cubicBezTo>
                    <a:lnTo>
                      <a:pt x="3688" y="5949"/>
                    </a:lnTo>
                    <a:cubicBezTo>
                      <a:pt x="3745" y="6122"/>
                      <a:pt x="3688" y="6237"/>
                      <a:pt x="3515" y="6352"/>
                    </a:cubicBezTo>
                    <a:lnTo>
                      <a:pt x="634" y="7332"/>
                    </a:lnTo>
                    <a:cubicBezTo>
                      <a:pt x="0" y="7620"/>
                      <a:pt x="0" y="8541"/>
                      <a:pt x="634" y="8772"/>
                    </a:cubicBezTo>
                    <a:lnTo>
                      <a:pt x="3515" y="9751"/>
                    </a:lnTo>
                    <a:cubicBezTo>
                      <a:pt x="3688" y="9866"/>
                      <a:pt x="3745" y="9982"/>
                      <a:pt x="3688" y="10154"/>
                    </a:cubicBezTo>
                    <a:lnTo>
                      <a:pt x="2362" y="12920"/>
                    </a:lnTo>
                    <a:cubicBezTo>
                      <a:pt x="2124" y="13445"/>
                      <a:pt x="2558" y="13971"/>
                      <a:pt x="3042" y="13971"/>
                    </a:cubicBezTo>
                    <a:cubicBezTo>
                      <a:pt x="3142" y="13971"/>
                      <a:pt x="3243" y="13948"/>
                      <a:pt x="3342" y="13899"/>
                    </a:cubicBezTo>
                    <a:lnTo>
                      <a:pt x="4206" y="13496"/>
                    </a:lnTo>
                    <a:cubicBezTo>
                      <a:pt x="4449" y="13398"/>
                      <a:pt x="4323" y="13054"/>
                      <a:pt x="4104" y="13054"/>
                    </a:cubicBezTo>
                    <a:cubicBezTo>
                      <a:pt x="4063" y="13054"/>
                      <a:pt x="4020" y="13066"/>
                      <a:pt x="3976" y="13093"/>
                    </a:cubicBezTo>
                    <a:lnTo>
                      <a:pt x="3169" y="13496"/>
                    </a:lnTo>
                    <a:cubicBezTo>
                      <a:pt x="3145" y="13502"/>
                      <a:pt x="3120" y="13505"/>
                      <a:pt x="3096" y="13505"/>
                    </a:cubicBezTo>
                    <a:cubicBezTo>
                      <a:pt x="2894" y="13505"/>
                      <a:pt x="2720" y="13299"/>
                      <a:pt x="2823" y="13093"/>
                    </a:cubicBezTo>
                    <a:lnTo>
                      <a:pt x="4091" y="10327"/>
                    </a:lnTo>
                    <a:cubicBezTo>
                      <a:pt x="4321" y="9982"/>
                      <a:pt x="4091" y="9463"/>
                      <a:pt x="3688" y="9348"/>
                    </a:cubicBezTo>
                    <a:lnTo>
                      <a:pt x="807" y="8311"/>
                    </a:lnTo>
                    <a:cubicBezTo>
                      <a:pt x="577" y="8253"/>
                      <a:pt x="577" y="7908"/>
                      <a:pt x="807" y="7792"/>
                    </a:cubicBezTo>
                    <a:lnTo>
                      <a:pt x="3688" y="6755"/>
                    </a:lnTo>
                    <a:cubicBezTo>
                      <a:pt x="4091" y="6640"/>
                      <a:pt x="4264" y="6179"/>
                      <a:pt x="4091" y="5776"/>
                    </a:cubicBezTo>
                    <a:lnTo>
                      <a:pt x="2823" y="3011"/>
                    </a:lnTo>
                    <a:cubicBezTo>
                      <a:pt x="2729" y="2823"/>
                      <a:pt x="2866" y="2634"/>
                      <a:pt x="3044" y="2634"/>
                    </a:cubicBezTo>
                    <a:cubicBezTo>
                      <a:pt x="3084" y="2634"/>
                      <a:pt x="3127" y="2644"/>
                      <a:pt x="3169" y="2665"/>
                    </a:cubicBezTo>
                    <a:lnTo>
                      <a:pt x="5934" y="3933"/>
                    </a:lnTo>
                    <a:cubicBezTo>
                      <a:pt x="6029" y="3996"/>
                      <a:pt x="6136" y="4024"/>
                      <a:pt x="6245" y="4024"/>
                    </a:cubicBezTo>
                    <a:cubicBezTo>
                      <a:pt x="6533" y="4024"/>
                      <a:pt x="6830" y="3822"/>
                      <a:pt x="6914" y="3529"/>
                    </a:cubicBezTo>
                    <a:lnTo>
                      <a:pt x="7951" y="649"/>
                    </a:lnTo>
                    <a:cubicBezTo>
                      <a:pt x="8008" y="533"/>
                      <a:pt x="8109" y="476"/>
                      <a:pt x="8210" y="476"/>
                    </a:cubicBezTo>
                    <a:cubicBezTo>
                      <a:pt x="8311" y="476"/>
                      <a:pt x="8412" y="533"/>
                      <a:pt x="8469" y="649"/>
                    </a:cubicBezTo>
                    <a:lnTo>
                      <a:pt x="9506" y="3529"/>
                    </a:lnTo>
                    <a:cubicBezTo>
                      <a:pt x="9590" y="3822"/>
                      <a:pt x="9887" y="4024"/>
                      <a:pt x="10175" y="4024"/>
                    </a:cubicBezTo>
                    <a:cubicBezTo>
                      <a:pt x="10284" y="4024"/>
                      <a:pt x="10391" y="3996"/>
                      <a:pt x="10486" y="3933"/>
                    </a:cubicBezTo>
                    <a:lnTo>
                      <a:pt x="13251" y="2665"/>
                    </a:lnTo>
                    <a:cubicBezTo>
                      <a:pt x="13293" y="2644"/>
                      <a:pt x="13335" y="2634"/>
                      <a:pt x="13376" y="2634"/>
                    </a:cubicBezTo>
                    <a:cubicBezTo>
                      <a:pt x="13554" y="2634"/>
                      <a:pt x="13691" y="2823"/>
                      <a:pt x="13597" y="3011"/>
                    </a:cubicBezTo>
                    <a:lnTo>
                      <a:pt x="12329" y="5776"/>
                    </a:lnTo>
                    <a:cubicBezTo>
                      <a:pt x="12099" y="6179"/>
                      <a:pt x="12329" y="6640"/>
                      <a:pt x="12732" y="6755"/>
                    </a:cubicBezTo>
                    <a:lnTo>
                      <a:pt x="15613" y="7792"/>
                    </a:lnTo>
                    <a:cubicBezTo>
                      <a:pt x="15843" y="7908"/>
                      <a:pt x="15843" y="8253"/>
                      <a:pt x="15613" y="8311"/>
                    </a:cubicBezTo>
                    <a:lnTo>
                      <a:pt x="12732" y="9348"/>
                    </a:lnTo>
                    <a:cubicBezTo>
                      <a:pt x="12329" y="9463"/>
                      <a:pt x="12156" y="9982"/>
                      <a:pt x="12329" y="10327"/>
                    </a:cubicBezTo>
                    <a:lnTo>
                      <a:pt x="13597" y="13093"/>
                    </a:lnTo>
                    <a:cubicBezTo>
                      <a:pt x="13700" y="13299"/>
                      <a:pt x="13526" y="13505"/>
                      <a:pt x="13323" y="13505"/>
                    </a:cubicBezTo>
                    <a:cubicBezTo>
                      <a:pt x="13300" y="13505"/>
                      <a:pt x="13275" y="13502"/>
                      <a:pt x="13251" y="13496"/>
                    </a:cubicBezTo>
                    <a:lnTo>
                      <a:pt x="10486" y="12171"/>
                    </a:lnTo>
                    <a:cubicBezTo>
                      <a:pt x="10395" y="12126"/>
                      <a:pt x="10293" y="12104"/>
                      <a:pt x="10189" y="12104"/>
                    </a:cubicBezTo>
                    <a:cubicBezTo>
                      <a:pt x="9896" y="12104"/>
                      <a:pt x="9591" y="12276"/>
                      <a:pt x="9506" y="12574"/>
                    </a:cubicBezTo>
                    <a:lnTo>
                      <a:pt x="8469" y="15455"/>
                    </a:lnTo>
                    <a:cubicBezTo>
                      <a:pt x="8412" y="15570"/>
                      <a:pt x="8311" y="15627"/>
                      <a:pt x="8210" y="15627"/>
                    </a:cubicBezTo>
                    <a:cubicBezTo>
                      <a:pt x="8109" y="15627"/>
                      <a:pt x="8008" y="15570"/>
                      <a:pt x="7951" y="15455"/>
                    </a:cubicBezTo>
                    <a:lnTo>
                      <a:pt x="6914" y="12574"/>
                    </a:lnTo>
                    <a:cubicBezTo>
                      <a:pt x="6829" y="12276"/>
                      <a:pt x="6523" y="12104"/>
                      <a:pt x="6231" y="12104"/>
                    </a:cubicBezTo>
                    <a:cubicBezTo>
                      <a:pt x="6127" y="12104"/>
                      <a:pt x="6025" y="12126"/>
                      <a:pt x="5934" y="12171"/>
                    </a:cubicBezTo>
                    <a:lnTo>
                      <a:pt x="5128" y="12516"/>
                    </a:lnTo>
                    <a:cubicBezTo>
                      <a:pt x="4875" y="12668"/>
                      <a:pt x="5022" y="12998"/>
                      <a:pt x="5217" y="12998"/>
                    </a:cubicBezTo>
                    <a:cubicBezTo>
                      <a:pt x="5244" y="12998"/>
                      <a:pt x="5273" y="12991"/>
                      <a:pt x="5301" y="12977"/>
                    </a:cubicBezTo>
                    <a:lnTo>
                      <a:pt x="6107" y="12574"/>
                    </a:lnTo>
                    <a:cubicBezTo>
                      <a:pt x="6150" y="12560"/>
                      <a:pt x="6190" y="12552"/>
                      <a:pt x="6227" y="12552"/>
                    </a:cubicBezTo>
                    <a:cubicBezTo>
                      <a:pt x="6338" y="12552"/>
                      <a:pt x="6424" y="12617"/>
                      <a:pt x="6510" y="12747"/>
                    </a:cubicBezTo>
                    <a:lnTo>
                      <a:pt x="7490" y="15627"/>
                    </a:lnTo>
                    <a:cubicBezTo>
                      <a:pt x="7605" y="15944"/>
                      <a:pt x="7908" y="16103"/>
                      <a:pt x="8210" y="16103"/>
                    </a:cubicBezTo>
                    <a:cubicBezTo>
                      <a:pt x="8512" y="16103"/>
                      <a:pt x="8815" y="15944"/>
                      <a:pt x="8930" y="15627"/>
                    </a:cubicBezTo>
                    <a:lnTo>
                      <a:pt x="9909" y="12747"/>
                    </a:lnTo>
                    <a:cubicBezTo>
                      <a:pt x="9996" y="12617"/>
                      <a:pt x="10082" y="12552"/>
                      <a:pt x="10193" y="12552"/>
                    </a:cubicBezTo>
                    <a:cubicBezTo>
                      <a:pt x="10230" y="12552"/>
                      <a:pt x="10270" y="12560"/>
                      <a:pt x="10313" y="12574"/>
                    </a:cubicBezTo>
                    <a:lnTo>
                      <a:pt x="13078" y="13899"/>
                    </a:lnTo>
                    <a:cubicBezTo>
                      <a:pt x="13181" y="13946"/>
                      <a:pt x="13283" y="13967"/>
                      <a:pt x="13382" y="13967"/>
                    </a:cubicBezTo>
                    <a:cubicBezTo>
                      <a:pt x="13893" y="13967"/>
                      <a:pt x="14299" y="13403"/>
                      <a:pt x="14057" y="12920"/>
                    </a:cubicBezTo>
                    <a:lnTo>
                      <a:pt x="12732" y="10154"/>
                    </a:lnTo>
                    <a:cubicBezTo>
                      <a:pt x="12675" y="9982"/>
                      <a:pt x="12732" y="9866"/>
                      <a:pt x="12905" y="9751"/>
                    </a:cubicBezTo>
                    <a:lnTo>
                      <a:pt x="15786" y="8772"/>
                    </a:lnTo>
                    <a:cubicBezTo>
                      <a:pt x="16420" y="8541"/>
                      <a:pt x="16420" y="7562"/>
                      <a:pt x="15786" y="7332"/>
                    </a:cubicBezTo>
                    <a:lnTo>
                      <a:pt x="12905" y="6352"/>
                    </a:lnTo>
                    <a:cubicBezTo>
                      <a:pt x="12732" y="6237"/>
                      <a:pt x="12675" y="6122"/>
                      <a:pt x="12732" y="5949"/>
                    </a:cubicBezTo>
                    <a:lnTo>
                      <a:pt x="14057" y="3184"/>
                    </a:lnTo>
                    <a:cubicBezTo>
                      <a:pt x="14299" y="2701"/>
                      <a:pt x="13852" y="2137"/>
                      <a:pt x="13362" y="2137"/>
                    </a:cubicBezTo>
                    <a:cubicBezTo>
                      <a:pt x="13267" y="2137"/>
                      <a:pt x="13171" y="2158"/>
                      <a:pt x="13078" y="2204"/>
                    </a:cubicBezTo>
                    <a:lnTo>
                      <a:pt x="10313" y="3529"/>
                    </a:lnTo>
                    <a:cubicBezTo>
                      <a:pt x="10270" y="3544"/>
                      <a:pt x="10230" y="3551"/>
                      <a:pt x="10193" y="3551"/>
                    </a:cubicBezTo>
                    <a:cubicBezTo>
                      <a:pt x="10082" y="3551"/>
                      <a:pt x="9996" y="3486"/>
                      <a:pt x="9909" y="3356"/>
                    </a:cubicBezTo>
                    <a:lnTo>
                      <a:pt x="8930" y="476"/>
                    </a:lnTo>
                    <a:cubicBezTo>
                      <a:pt x="8815" y="159"/>
                      <a:pt x="8512" y="1"/>
                      <a:pt x="8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51"/>
              <p:cNvSpPr/>
              <p:nvPr/>
            </p:nvSpPr>
            <p:spPr>
              <a:xfrm>
                <a:off x="2785950" y="2192075"/>
                <a:ext cx="1311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6799" extrusionOk="0">
                    <a:moveTo>
                      <a:pt x="3227" y="5589"/>
                    </a:moveTo>
                    <a:lnTo>
                      <a:pt x="3227" y="5992"/>
                    </a:lnTo>
                    <a:cubicBezTo>
                      <a:pt x="3227" y="6165"/>
                      <a:pt x="3112" y="6280"/>
                      <a:pt x="2939" y="6280"/>
                    </a:cubicBezTo>
                    <a:lnTo>
                      <a:pt x="2305" y="6280"/>
                    </a:lnTo>
                    <a:cubicBezTo>
                      <a:pt x="2132" y="6280"/>
                      <a:pt x="2017" y="6165"/>
                      <a:pt x="2017" y="5992"/>
                    </a:cubicBezTo>
                    <a:lnTo>
                      <a:pt x="2017" y="5589"/>
                    </a:lnTo>
                    <a:close/>
                    <a:moveTo>
                      <a:pt x="2593" y="0"/>
                    </a:moveTo>
                    <a:cubicBezTo>
                      <a:pt x="1902" y="0"/>
                      <a:pt x="1268" y="289"/>
                      <a:pt x="807" y="749"/>
                    </a:cubicBezTo>
                    <a:cubicBezTo>
                      <a:pt x="289" y="1268"/>
                      <a:pt x="58" y="1902"/>
                      <a:pt x="58" y="2593"/>
                    </a:cubicBezTo>
                    <a:cubicBezTo>
                      <a:pt x="1" y="3515"/>
                      <a:pt x="519" y="4321"/>
                      <a:pt x="1268" y="4840"/>
                    </a:cubicBezTo>
                    <a:lnTo>
                      <a:pt x="1268" y="5070"/>
                    </a:lnTo>
                    <a:cubicBezTo>
                      <a:pt x="1268" y="5243"/>
                      <a:pt x="1383" y="5473"/>
                      <a:pt x="1556" y="5531"/>
                    </a:cubicBezTo>
                    <a:lnTo>
                      <a:pt x="1556" y="5992"/>
                    </a:lnTo>
                    <a:cubicBezTo>
                      <a:pt x="1556" y="6453"/>
                      <a:pt x="1902" y="6798"/>
                      <a:pt x="2305" y="6798"/>
                    </a:cubicBezTo>
                    <a:lnTo>
                      <a:pt x="2939" y="6798"/>
                    </a:lnTo>
                    <a:cubicBezTo>
                      <a:pt x="3342" y="6798"/>
                      <a:pt x="3688" y="6453"/>
                      <a:pt x="3688" y="5992"/>
                    </a:cubicBezTo>
                    <a:lnTo>
                      <a:pt x="3688" y="5531"/>
                    </a:lnTo>
                    <a:cubicBezTo>
                      <a:pt x="3861" y="5473"/>
                      <a:pt x="3976" y="5243"/>
                      <a:pt x="3976" y="5070"/>
                    </a:cubicBezTo>
                    <a:lnTo>
                      <a:pt x="3976" y="4840"/>
                    </a:lnTo>
                    <a:cubicBezTo>
                      <a:pt x="4725" y="4321"/>
                      <a:pt x="5243" y="3515"/>
                      <a:pt x="5243" y="2593"/>
                    </a:cubicBezTo>
                    <a:cubicBezTo>
                      <a:pt x="5243" y="2420"/>
                      <a:pt x="5186" y="2247"/>
                      <a:pt x="5186" y="2074"/>
                    </a:cubicBezTo>
                    <a:cubicBezTo>
                      <a:pt x="5161" y="1950"/>
                      <a:pt x="5060" y="1890"/>
                      <a:pt x="4959" y="1890"/>
                    </a:cubicBezTo>
                    <a:cubicBezTo>
                      <a:pt x="4826" y="1890"/>
                      <a:pt x="4692" y="1993"/>
                      <a:pt x="4725" y="2190"/>
                    </a:cubicBezTo>
                    <a:cubicBezTo>
                      <a:pt x="4725" y="2305"/>
                      <a:pt x="4782" y="2420"/>
                      <a:pt x="4782" y="2593"/>
                    </a:cubicBezTo>
                    <a:cubicBezTo>
                      <a:pt x="4782" y="3399"/>
                      <a:pt x="4321" y="4091"/>
                      <a:pt x="3630" y="4494"/>
                    </a:cubicBezTo>
                    <a:cubicBezTo>
                      <a:pt x="3573" y="4494"/>
                      <a:pt x="3515" y="4609"/>
                      <a:pt x="3515" y="4667"/>
                    </a:cubicBezTo>
                    <a:lnTo>
                      <a:pt x="3515" y="5070"/>
                    </a:lnTo>
                    <a:cubicBezTo>
                      <a:pt x="3515" y="5070"/>
                      <a:pt x="3457" y="5128"/>
                      <a:pt x="3457" y="5128"/>
                    </a:cubicBezTo>
                    <a:lnTo>
                      <a:pt x="1787" y="5128"/>
                    </a:lnTo>
                    <a:cubicBezTo>
                      <a:pt x="1787" y="5128"/>
                      <a:pt x="1729" y="5128"/>
                      <a:pt x="1729" y="5070"/>
                    </a:cubicBezTo>
                    <a:lnTo>
                      <a:pt x="1729" y="4667"/>
                    </a:lnTo>
                    <a:cubicBezTo>
                      <a:pt x="1729" y="4609"/>
                      <a:pt x="1729" y="4494"/>
                      <a:pt x="1614" y="4494"/>
                    </a:cubicBezTo>
                    <a:cubicBezTo>
                      <a:pt x="922" y="4091"/>
                      <a:pt x="519" y="3342"/>
                      <a:pt x="519" y="2593"/>
                    </a:cubicBezTo>
                    <a:cubicBezTo>
                      <a:pt x="519" y="1441"/>
                      <a:pt x="1441" y="461"/>
                      <a:pt x="2593" y="461"/>
                    </a:cubicBezTo>
                    <a:cubicBezTo>
                      <a:pt x="3227" y="461"/>
                      <a:pt x="3803" y="692"/>
                      <a:pt x="4206" y="1153"/>
                    </a:cubicBezTo>
                    <a:cubicBezTo>
                      <a:pt x="4251" y="1213"/>
                      <a:pt x="4312" y="1237"/>
                      <a:pt x="4372" y="1237"/>
                    </a:cubicBezTo>
                    <a:cubicBezTo>
                      <a:pt x="4546" y="1237"/>
                      <a:pt x="4723" y="1035"/>
                      <a:pt x="4552" y="865"/>
                    </a:cubicBezTo>
                    <a:cubicBezTo>
                      <a:pt x="4033" y="289"/>
                      <a:pt x="3342" y="0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51"/>
              <p:cNvSpPr/>
              <p:nvPr/>
            </p:nvSpPr>
            <p:spPr>
              <a:xfrm>
                <a:off x="2811875" y="2219450"/>
                <a:ext cx="4612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758" extrusionOk="0">
                    <a:moveTo>
                      <a:pt x="1556" y="0"/>
                    </a:moveTo>
                    <a:cubicBezTo>
                      <a:pt x="692" y="0"/>
                      <a:pt x="1" y="691"/>
                      <a:pt x="1" y="1498"/>
                    </a:cubicBezTo>
                    <a:cubicBezTo>
                      <a:pt x="1" y="1671"/>
                      <a:pt x="116" y="1757"/>
                      <a:pt x="231" y="1757"/>
                    </a:cubicBezTo>
                    <a:cubicBezTo>
                      <a:pt x="346" y="1757"/>
                      <a:pt x="462" y="1671"/>
                      <a:pt x="462" y="1498"/>
                    </a:cubicBezTo>
                    <a:cubicBezTo>
                      <a:pt x="462" y="922"/>
                      <a:pt x="980" y="461"/>
                      <a:pt x="1556" y="461"/>
                    </a:cubicBezTo>
                    <a:cubicBezTo>
                      <a:pt x="1844" y="461"/>
                      <a:pt x="1844" y="0"/>
                      <a:pt x="15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851" name="Google Shape;851;p51"/>
          <p:cNvSpPr txBox="1"/>
          <p:nvPr/>
        </p:nvSpPr>
        <p:spPr>
          <a:xfrm>
            <a:off x="188259" y="5178927"/>
            <a:ext cx="540304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Departemen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yang </a:t>
            </a:r>
            <a:r>
              <a:rPr lang="en-US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berprestasi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dan 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US" b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diberikan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reward </a:t>
            </a:r>
            <a:r>
              <a:rPr lang="en-US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yaitu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Analytics, R&amp;D, Technology</a:t>
            </a:r>
          </a:p>
        </p:txBody>
      </p:sp>
      <p:sp>
        <p:nvSpPr>
          <p:cNvPr id="852" name="Google Shape;852;p51"/>
          <p:cNvSpPr txBox="1"/>
          <p:nvPr/>
        </p:nvSpPr>
        <p:spPr>
          <a:xfrm>
            <a:off x="2690900" y="4572823"/>
            <a:ext cx="2900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3200" b="1" dirty="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Departemen</a:t>
            </a:r>
            <a:endParaRPr sz="3200" b="1" dirty="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53" name="Google Shape;853;p51"/>
          <p:cNvGrpSpPr/>
          <p:nvPr/>
        </p:nvGrpSpPr>
        <p:grpSpPr>
          <a:xfrm>
            <a:off x="5599900" y="4971161"/>
            <a:ext cx="943200" cy="943200"/>
            <a:chOff x="4199925" y="3575971"/>
            <a:chExt cx="707400" cy="707400"/>
          </a:xfrm>
          <a:solidFill>
            <a:schemeClr val="accent2"/>
          </a:solidFill>
        </p:grpSpPr>
        <p:sp>
          <p:nvSpPr>
            <p:cNvPr id="854" name="Google Shape;854;p51"/>
            <p:cNvSpPr/>
            <p:nvPr/>
          </p:nvSpPr>
          <p:spPr>
            <a:xfrm rot="5400000">
              <a:off x="4199925" y="3575971"/>
              <a:ext cx="707400" cy="707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55" name="Google Shape;855;p51"/>
            <p:cNvGrpSpPr/>
            <p:nvPr/>
          </p:nvGrpSpPr>
          <p:grpSpPr>
            <a:xfrm>
              <a:off x="4350725" y="3728025"/>
              <a:ext cx="403300" cy="403300"/>
              <a:chOff x="3135950" y="2092700"/>
              <a:chExt cx="403300" cy="403300"/>
            </a:xfrm>
            <a:grpFill/>
          </p:grpSpPr>
          <p:sp>
            <p:nvSpPr>
              <p:cNvPr id="856" name="Google Shape;856;p51"/>
              <p:cNvSpPr/>
              <p:nvPr/>
            </p:nvSpPr>
            <p:spPr>
              <a:xfrm>
                <a:off x="3135950" y="2148875"/>
                <a:ext cx="403300" cy="347125"/>
              </a:xfrm>
              <a:custGeom>
                <a:avLst/>
                <a:gdLst/>
                <a:ahLst/>
                <a:cxnLst/>
                <a:rect l="l" t="t" r="r" b="b"/>
                <a:pathLst>
                  <a:path w="16132" h="13885" extrusionOk="0">
                    <a:moveTo>
                      <a:pt x="9736" y="3572"/>
                    </a:moveTo>
                    <a:cubicBezTo>
                      <a:pt x="9967" y="3572"/>
                      <a:pt x="10140" y="3745"/>
                      <a:pt x="10140" y="4033"/>
                    </a:cubicBezTo>
                    <a:cubicBezTo>
                      <a:pt x="10140" y="4263"/>
                      <a:pt x="9967" y="4494"/>
                      <a:pt x="9736" y="4494"/>
                    </a:cubicBezTo>
                    <a:cubicBezTo>
                      <a:pt x="9448" y="4494"/>
                      <a:pt x="9275" y="4263"/>
                      <a:pt x="9275" y="4033"/>
                    </a:cubicBezTo>
                    <a:cubicBezTo>
                      <a:pt x="9275" y="3745"/>
                      <a:pt x="9448" y="3572"/>
                      <a:pt x="9736" y="3572"/>
                    </a:cubicBezTo>
                    <a:close/>
                    <a:moveTo>
                      <a:pt x="12963" y="4724"/>
                    </a:moveTo>
                    <a:cubicBezTo>
                      <a:pt x="13251" y="4724"/>
                      <a:pt x="13423" y="4897"/>
                      <a:pt x="13423" y="5127"/>
                    </a:cubicBezTo>
                    <a:cubicBezTo>
                      <a:pt x="13423" y="5416"/>
                      <a:pt x="13251" y="5588"/>
                      <a:pt x="12963" y="5588"/>
                    </a:cubicBezTo>
                    <a:cubicBezTo>
                      <a:pt x="12732" y="5588"/>
                      <a:pt x="12559" y="5416"/>
                      <a:pt x="12559" y="5127"/>
                    </a:cubicBezTo>
                    <a:cubicBezTo>
                      <a:pt x="12559" y="4897"/>
                      <a:pt x="12732" y="4724"/>
                      <a:pt x="12963" y="4724"/>
                    </a:cubicBezTo>
                    <a:close/>
                    <a:moveTo>
                      <a:pt x="6453" y="8584"/>
                    </a:moveTo>
                    <a:cubicBezTo>
                      <a:pt x="6683" y="8584"/>
                      <a:pt x="6913" y="8815"/>
                      <a:pt x="6913" y="9045"/>
                    </a:cubicBezTo>
                    <a:cubicBezTo>
                      <a:pt x="6913" y="9275"/>
                      <a:pt x="6683" y="9506"/>
                      <a:pt x="6453" y="9506"/>
                    </a:cubicBezTo>
                    <a:cubicBezTo>
                      <a:pt x="6164" y="9506"/>
                      <a:pt x="5992" y="9275"/>
                      <a:pt x="5992" y="9045"/>
                    </a:cubicBezTo>
                    <a:cubicBezTo>
                      <a:pt x="5992" y="8815"/>
                      <a:pt x="6164" y="8584"/>
                      <a:pt x="6453" y="8584"/>
                    </a:cubicBezTo>
                    <a:close/>
                    <a:moveTo>
                      <a:pt x="3169" y="10600"/>
                    </a:moveTo>
                    <a:cubicBezTo>
                      <a:pt x="3399" y="10600"/>
                      <a:pt x="3630" y="10773"/>
                      <a:pt x="3630" y="11061"/>
                    </a:cubicBezTo>
                    <a:cubicBezTo>
                      <a:pt x="3630" y="11292"/>
                      <a:pt x="3399" y="11522"/>
                      <a:pt x="3169" y="11522"/>
                    </a:cubicBezTo>
                    <a:cubicBezTo>
                      <a:pt x="2938" y="11522"/>
                      <a:pt x="2708" y="11292"/>
                      <a:pt x="2708" y="11061"/>
                    </a:cubicBezTo>
                    <a:cubicBezTo>
                      <a:pt x="2708" y="10773"/>
                      <a:pt x="2938" y="10600"/>
                      <a:pt x="3169" y="10600"/>
                    </a:cubicBezTo>
                    <a:close/>
                    <a:moveTo>
                      <a:pt x="9736" y="0"/>
                    </a:moveTo>
                    <a:cubicBezTo>
                      <a:pt x="9564" y="0"/>
                      <a:pt x="9448" y="115"/>
                      <a:pt x="9448" y="231"/>
                    </a:cubicBezTo>
                    <a:lnTo>
                      <a:pt x="9448" y="3111"/>
                    </a:lnTo>
                    <a:cubicBezTo>
                      <a:pt x="9045" y="3226"/>
                      <a:pt x="8757" y="3572"/>
                      <a:pt x="8757" y="3975"/>
                    </a:cubicBezTo>
                    <a:cubicBezTo>
                      <a:pt x="7605" y="4551"/>
                      <a:pt x="7086" y="6222"/>
                      <a:pt x="6625" y="7605"/>
                    </a:cubicBezTo>
                    <a:lnTo>
                      <a:pt x="6625" y="5127"/>
                    </a:lnTo>
                    <a:cubicBezTo>
                      <a:pt x="6625" y="5012"/>
                      <a:pt x="6568" y="4955"/>
                      <a:pt x="6510" y="4897"/>
                    </a:cubicBezTo>
                    <a:cubicBezTo>
                      <a:pt x="6480" y="4887"/>
                      <a:pt x="6449" y="4882"/>
                      <a:pt x="6419" y="4882"/>
                    </a:cubicBezTo>
                    <a:cubicBezTo>
                      <a:pt x="6282" y="4882"/>
                      <a:pt x="6164" y="4985"/>
                      <a:pt x="6164" y="5127"/>
                    </a:cubicBezTo>
                    <a:lnTo>
                      <a:pt x="6164" y="8181"/>
                    </a:lnTo>
                    <a:cubicBezTo>
                      <a:pt x="5761" y="8238"/>
                      <a:pt x="5473" y="8642"/>
                      <a:pt x="5473" y="9045"/>
                    </a:cubicBezTo>
                    <a:cubicBezTo>
                      <a:pt x="5473" y="9275"/>
                      <a:pt x="5588" y="9506"/>
                      <a:pt x="5704" y="9679"/>
                    </a:cubicBezTo>
                    <a:cubicBezTo>
                      <a:pt x="5300" y="10197"/>
                      <a:pt x="4724" y="10428"/>
                      <a:pt x="3918" y="10600"/>
                    </a:cubicBezTo>
                    <a:cubicBezTo>
                      <a:pt x="3802" y="10370"/>
                      <a:pt x="3630" y="10197"/>
                      <a:pt x="3342" y="10140"/>
                    </a:cubicBezTo>
                    <a:lnTo>
                      <a:pt x="3342" y="7547"/>
                    </a:lnTo>
                    <a:cubicBezTo>
                      <a:pt x="3342" y="7432"/>
                      <a:pt x="3284" y="7317"/>
                      <a:pt x="3169" y="7317"/>
                    </a:cubicBezTo>
                    <a:cubicBezTo>
                      <a:pt x="3138" y="7306"/>
                      <a:pt x="3109" y="7302"/>
                      <a:pt x="3083" y="7302"/>
                    </a:cubicBezTo>
                    <a:cubicBezTo>
                      <a:pt x="2959" y="7302"/>
                      <a:pt x="2881" y="7405"/>
                      <a:pt x="2881" y="7547"/>
                    </a:cubicBezTo>
                    <a:lnTo>
                      <a:pt x="2881" y="10140"/>
                    </a:lnTo>
                    <a:cubicBezTo>
                      <a:pt x="2477" y="10255"/>
                      <a:pt x="2189" y="10600"/>
                      <a:pt x="2189" y="11061"/>
                    </a:cubicBezTo>
                    <a:cubicBezTo>
                      <a:pt x="403" y="11868"/>
                      <a:pt x="0" y="13481"/>
                      <a:pt x="0" y="13596"/>
                    </a:cubicBezTo>
                    <a:cubicBezTo>
                      <a:pt x="0" y="13711"/>
                      <a:pt x="58" y="13827"/>
                      <a:pt x="231" y="13884"/>
                    </a:cubicBezTo>
                    <a:lnTo>
                      <a:pt x="15843" y="13884"/>
                    </a:lnTo>
                    <a:cubicBezTo>
                      <a:pt x="16016" y="13827"/>
                      <a:pt x="16074" y="13769"/>
                      <a:pt x="16074" y="13596"/>
                    </a:cubicBezTo>
                    <a:lnTo>
                      <a:pt x="16074" y="5761"/>
                    </a:lnTo>
                    <a:lnTo>
                      <a:pt x="16131" y="5761"/>
                    </a:lnTo>
                    <a:cubicBezTo>
                      <a:pt x="16131" y="5617"/>
                      <a:pt x="16016" y="5545"/>
                      <a:pt x="15901" y="5545"/>
                    </a:cubicBezTo>
                    <a:cubicBezTo>
                      <a:pt x="15785" y="5545"/>
                      <a:pt x="15670" y="5617"/>
                      <a:pt x="15670" y="5761"/>
                    </a:cubicBezTo>
                    <a:lnTo>
                      <a:pt x="15670" y="13366"/>
                    </a:lnTo>
                    <a:lnTo>
                      <a:pt x="634" y="13366"/>
                    </a:lnTo>
                    <a:cubicBezTo>
                      <a:pt x="807" y="12963"/>
                      <a:pt x="1268" y="12041"/>
                      <a:pt x="2420" y="11522"/>
                    </a:cubicBezTo>
                    <a:cubicBezTo>
                      <a:pt x="2593" y="11810"/>
                      <a:pt x="2881" y="11983"/>
                      <a:pt x="3226" y="11983"/>
                    </a:cubicBezTo>
                    <a:cubicBezTo>
                      <a:pt x="3687" y="11983"/>
                      <a:pt x="4148" y="11580"/>
                      <a:pt x="4148" y="11061"/>
                    </a:cubicBezTo>
                    <a:cubicBezTo>
                      <a:pt x="5012" y="10831"/>
                      <a:pt x="5704" y="10543"/>
                      <a:pt x="6222" y="9909"/>
                    </a:cubicBezTo>
                    <a:cubicBezTo>
                      <a:pt x="6337" y="9967"/>
                      <a:pt x="6453" y="9967"/>
                      <a:pt x="6568" y="9967"/>
                    </a:cubicBezTo>
                    <a:cubicBezTo>
                      <a:pt x="7029" y="9909"/>
                      <a:pt x="7374" y="9563"/>
                      <a:pt x="7374" y="9103"/>
                    </a:cubicBezTo>
                    <a:cubicBezTo>
                      <a:pt x="7432" y="8757"/>
                      <a:pt x="7259" y="8469"/>
                      <a:pt x="6971" y="8296"/>
                    </a:cubicBezTo>
                    <a:cubicBezTo>
                      <a:pt x="7029" y="8123"/>
                      <a:pt x="7086" y="8008"/>
                      <a:pt x="7086" y="7893"/>
                    </a:cubicBezTo>
                    <a:cubicBezTo>
                      <a:pt x="7490" y="6683"/>
                      <a:pt x="7950" y="5012"/>
                      <a:pt x="8930" y="4494"/>
                    </a:cubicBezTo>
                    <a:cubicBezTo>
                      <a:pt x="9045" y="4782"/>
                      <a:pt x="9391" y="4955"/>
                      <a:pt x="9736" y="4955"/>
                    </a:cubicBezTo>
                    <a:cubicBezTo>
                      <a:pt x="10082" y="4955"/>
                      <a:pt x="10312" y="4782"/>
                      <a:pt x="10485" y="4494"/>
                    </a:cubicBezTo>
                    <a:cubicBezTo>
                      <a:pt x="10716" y="4609"/>
                      <a:pt x="10889" y="4782"/>
                      <a:pt x="11119" y="4897"/>
                    </a:cubicBezTo>
                    <a:cubicBezTo>
                      <a:pt x="11407" y="5127"/>
                      <a:pt x="11753" y="5358"/>
                      <a:pt x="12156" y="5473"/>
                    </a:cubicBezTo>
                    <a:cubicBezTo>
                      <a:pt x="12259" y="5835"/>
                      <a:pt x="12595" y="6058"/>
                      <a:pt x="12955" y="6058"/>
                    </a:cubicBezTo>
                    <a:cubicBezTo>
                      <a:pt x="12995" y="6058"/>
                      <a:pt x="13037" y="6055"/>
                      <a:pt x="13078" y="6049"/>
                    </a:cubicBezTo>
                    <a:cubicBezTo>
                      <a:pt x="13481" y="6049"/>
                      <a:pt x="13827" y="5704"/>
                      <a:pt x="13884" y="5300"/>
                    </a:cubicBezTo>
                    <a:cubicBezTo>
                      <a:pt x="13942" y="5127"/>
                      <a:pt x="13884" y="5012"/>
                      <a:pt x="13884" y="4897"/>
                    </a:cubicBezTo>
                    <a:cubicBezTo>
                      <a:pt x="14000" y="4667"/>
                      <a:pt x="14172" y="4436"/>
                      <a:pt x="14288" y="4206"/>
                    </a:cubicBezTo>
                    <a:cubicBezTo>
                      <a:pt x="14633" y="3572"/>
                      <a:pt x="14979" y="3053"/>
                      <a:pt x="15613" y="2938"/>
                    </a:cubicBezTo>
                    <a:lnTo>
                      <a:pt x="15613" y="4379"/>
                    </a:lnTo>
                    <a:cubicBezTo>
                      <a:pt x="15613" y="4551"/>
                      <a:pt x="15728" y="4638"/>
                      <a:pt x="15843" y="4638"/>
                    </a:cubicBezTo>
                    <a:cubicBezTo>
                      <a:pt x="15958" y="4638"/>
                      <a:pt x="16074" y="4551"/>
                      <a:pt x="16074" y="4379"/>
                    </a:cubicBezTo>
                    <a:lnTo>
                      <a:pt x="16074" y="2708"/>
                    </a:lnTo>
                    <a:cubicBezTo>
                      <a:pt x="16074" y="2593"/>
                      <a:pt x="15958" y="2477"/>
                      <a:pt x="15785" y="2477"/>
                    </a:cubicBezTo>
                    <a:cubicBezTo>
                      <a:pt x="14748" y="2477"/>
                      <a:pt x="14288" y="3284"/>
                      <a:pt x="13884" y="3975"/>
                    </a:cubicBezTo>
                    <a:cubicBezTo>
                      <a:pt x="13769" y="4148"/>
                      <a:pt x="13712" y="4321"/>
                      <a:pt x="13596" y="4436"/>
                    </a:cubicBezTo>
                    <a:cubicBezTo>
                      <a:pt x="13481" y="4379"/>
                      <a:pt x="13366" y="4263"/>
                      <a:pt x="13193" y="4263"/>
                    </a:cubicBezTo>
                    <a:lnTo>
                      <a:pt x="13193" y="1383"/>
                    </a:lnTo>
                    <a:cubicBezTo>
                      <a:pt x="13193" y="1268"/>
                      <a:pt x="13135" y="1152"/>
                      <a:pt x="12963" y="1152"/>
                    </a:cubicBezTo>
                    <a:cubicBezTo>
                      <a:pt x="12847" y="1152"/>
                      <a:pt x="12732" y="1268"/>
                      <a:pt x="12732" y="1383"/>
                    </a:cubicBezTo>
                    <a:lnTo>
                      <a:pt x="12732" y="4263"/>
                    </a:lnTo>
                    <a:cubicBezTo>
                      <a:pt x="12386" y="4321"/>
                      <a:pt x="12098" y="4609"/>
                      <a:pt x="12041" y="4955"/>
                    </a:cubicBezTo>
                    <a:cubicBezTo>
                      <a:pt x="11810" y="4839"/>
                      <a:pt x="11580" y="4667"/>
                      <a:pt x="11349" y="4551"/>
                    </a:cubicBezTo>
                    <a:cubicBezTo>
                      <a:pt x="11119" y="4379"/>
                      <a:pt x="10889" y="4206"/>
                      <a:pt x="10601" y="4033"/>
                    </a:cubicBezTo>
                    <a:cubicBezTo>
                      <a:pt x="10601" y="3572"/>
                      <a:pt x="10312" y="3226"/>
                      <a:pt x="9909" y="3111"/>
                    </a:cubicBezTo>
                    <a:lnTo>
                      <a:pt x="9909" y="231"/>
                    </a:lnTo>
                    <a:cubicBezTo>
                      <a:pt x="9909" y="115"/>
                      <a:pt x="9852" y="0"/>
                      <a:pt x="97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857" name="Google Shape;857;p51"/>
              <p:cNvSpPr/>
              <p:nvPr/>
            </p:nvSpPr>
            <p:spPr>
              <a:xfrm>
                <a:off x="3190675" y="2272725"/>
                <a:ext cx="490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462" extrusionOk="0">
                    <a:moveTo>
                      <a:pt x="231" y="1"/>
                    </a:moveTo>
                    <a:cubicBezTo>
                      <a:pt x="116" y="1"/>
                      <a:pt x="0" y="58"/>
                      <a:pt x="0" y="173"/>
                    </a:cubicBezTo>
                    <a:cubicBezTo>
                      <a:pt x="0" y="346"/>
                      <a:pt x="58" y="462"/>
                      <a:pt x="231" y="462"/>
                    </a:cubicBezTo>
                    <a:lnTo>
                      <a:pt x="1729" y="462"/>
                    </a:lnTo>
                    <a:cubicBezTo>
                      <a:pt x="1844" y="462"/>
                      <a:pt x="1959" y="346"/>
                      <a:pt x="1959" y="231"/>
                    </a:cubicBezTo>
                    <a:cubicBezTo>
                      <a:pt x="1959" y="116"/>
                      <a:pt x="1844" y="1"/>
                      <a:pt x="17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8" name="Google Shape;858;p51"/>
              <p:cNvSpPr/>
              <p:nvPr/>
            </p:nvSpPr>
            <p:spPr>
              <a:xfrm>
                <a:off x="3197875" y="2298650"/>
                <a:ext cx="34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462" extrusionOk="0">
                    <a:moveTo>
                      <a:pt x="231" y="1"/>
                    </a:moveTo>
                    <a:cubicBezTo>
                      <a:pt x="116" y="1"/>
                      <a:pt x="0" y="116"/>
                      <a:pt x="0" y="231"/>
                    </a:cubicBezTo>
                    <a:cubicBezTo>
                      <a:pt x="0" y="404"/>
                      <a:pt x="116" y="462"/>
                      <a:pt x="231" y="462"/>
                    </a:cubicBezTo>
                    <a:lnTo>
                      <a:pt x="1095" y="462"/>
                    </a:lnTo>
                    <a:cubicBezTo>
                      <a:pt x="1210" y="462"/>
                      <a:pt x="1325" y="404"/>
                      <a:pt x="1383" y="231"/>
                    </a:cubicBezTo>
                    <a:cubicBezTo>
                      <a:pt x="1383" y="116"/>
                      <a:pt x="1268" y="1"/>
                      <a:pt x="115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9" name="Google Shape;859;p51"/>
              <p:cNvSpPr/>
              <p:nvPr/>
            </p:nvSpPr>
            <p:spPr>
              <a:xfrm>
                <a:off x="3353425" y="2092700"/>
                <a:ext cx="504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19" extrusionOk="0">
                    <a:moveTo>
                      <a:pt x="288" y="0"/>
                    </a:moveTo>
                    <a:cubicBezTo>
                      <a:pt x="173" y="0"/>
                      <a:pt x="58" y="116"/>
                      <a:pt x="0" y="231"/>
                    </a:cubicBezTo>
                    <a:cubicBezTo>
                      <a:pt x="0" y="346"/>
                      <a:pt x="116" y="461"/>
                      <a:pt x="231" y="519"/>
                    </a:cubicBezTo>
                    <a:lnTo>
                      <a:pt x="1729" y="519"/>
                    </a:lnTo>
                    <a:cubicBezTo>
                      <a:pt x="1902" y="519"/>
                      <a:pt x="1959" y="404"/>
                      <a:pt x="2017" y="288"/>
                    </a:cubicBezTo>
                    <a:cubicBezTo>
                      <a:pt x="2017" y="116"/>
                      <a:pt x="1902" y="0"/>
                      <a:pt x="17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0" name="Google Shape;860;p51"/>
              <p:cNvSpPr/>
              <p:nvPr/>
            </p:nvSpPr>
            <p:spPr>
              <a:xfrm>
                <a:off x="3362075" y="2118625"/>
                <a:ext cx="3457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519" extrusionOk="0">
                    <a:moveTo>
                      <a:pt x="230" y="0"/>
                    </a:moveTo>
                    <a:cubicBezTo>
                      <a:pt x="115" y="0"/>
                      <a:pt x="0" y="173"/>
                      <a:pt x="0" y="288"/>
                    </a:cubicBezTo>
                    <a:cubicBezTo>
                      <a:pt x="0" y="404"/>
                      <a:pt x="115" y="519"/>
                      <a:pt x="230" y="519"/>
                    </a:cubicBezTo>
                    <a:lnTo>
                      <a:pt x="1095" y="519"/>
                    </a:lnTo>
                    <a:cubicBezTo>
                      <a:pt x="1210" y="519"/>
                      <a:pt x="1325" y="404"/>
                      <a:pt x="1325" y="288"/>
                    </a:cubicBezTo>
                    <a:cubicBezTo>
                      <a:pt x="1383" y="173"/>
                      <a:pt x="1267" y="0"/>
                      <a:pt x="10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1" name="Google Shape;861;p51"/>
              <p:cNvSpPr/>
              <p:nvPr/>
            </p:nvSpPr>
            <p:spPr>
              <a:xfrm>
                <a:off x="3271325" y="2210800"/>
                <a:ext cx="50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62" extrusionOk="0">
                    <a:moveTo>
                      <a:pt x="289" y="0"/>
                    </a:moveTo>
                    <a:cubicBezTo>
                      <a:pt x="173" y="0"/>
                      <a:pt x="58" y="58"/>
                      <a:pt x="58" y="173"/>
                    </a:cubicBezTo>
                    <a:cubicBezTo>
                      <a:pt x="1" y="346"/>
                      <a:pt x="116" y="461"/>
                      <a:pt x="289" y="461"/>
                    </a:cubicBezTo>
                    <a:lnTo>
                      <a:pt x="1786" y="461"/>
                    </a:lnTo>
                    <a:cubicBezTo>
                      <a:pt x="1902" y="461"/>
                      <a:pt x="2017" y="346"/>
                      <a:pt x="2017" y="231"/>
                    </a:cubicBezTo>
                    <a:cubicBezTo>
                      <a:pt x="2017" y="116"/>
                      <a:pt x="1902" y="0"/>
                      <a:pt x="17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2" name="Google Shape;862;p51"/>
              <p:cNvSpPr/>
              <p:nvPr/>
            </p:nvSpPr>
            <p:spPr>
              <a:xfrm>
                <a:off x="3279975" y="2236725"/>
                <a:ext cx="345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462" extrusionOk="0">
                    <a:moveTo>
                      <a:pt x="231" y="0"/>
                    </a:moveTo>
                    <a:cubicBezTo>
                      <a:pt x="115" y="0"/>
                      <a:pt x="0" y="116"/>
                      <a:pt x="0" y="231"/>
                    </a:cubicBezTo>
                    <a:cubicBezTo>
                      <a:pt x="0" y="346"/>
                      <a:pt x="115" y="461"/>
                      <a:pt x="231" y="461"/>
                    </a:cubicBezTo>
                    <a:lnTo>
                      <a:pt x="1095" y="461"/>
                    </a:lnTo>
                    <a:cubicBezTo>
                      <a:pt x="1210" y="461"/>
                      <a:pt x="1325" y="346"/>
                      <a:pt x="1383" y="231"/>
                    </a:cubicBezTo>
                    <a:cubicBezTo>
                      <a:pt x="1383" y="116"/>
                      <a:pt x="1268" y="0"/>
                      <a:pt x="11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3" name="Google Shape;863;p51"/>
              <p:cNvSpPr/>
              <p:nvPr/>
            </p:nvSpPr>
            <p:spPr>
              <a:xfrm>
                <a:off x="3435525" y="2121500"/>
                <a:ext cx="50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62" extrusionOk="0">
                    <a:moveTo>
                      <a:pt x="288" y="1"/>
                    </a:moveTo>
                    <a:cubicBezTo>
                      <a:pt x="115" y="1"/>
                      <a:pt x="58" y="58"/>
                      <a:pt x="0" y="231"/>
                    </a:cubicBezTo>
                    <a:cubicBezTo>
                      <a:pt x="0" y="346"/>
                      <a:pt x="115" y="461"/>
                      <a:pt x="231" y="461"/>
                    </a:cubicBezTo>
                    <a:lnTo>
                      <a:pt x="1729" y="461"/>
                    </a:lnTo>
                    <a:cubicBezTo>
                      <a:pt x="1844" y="461"/>
                      <a:pt x="1959" y="404"/>
                      <a:pt x="2017" y="289"/>
                    </a:cubicBezTo>
                    <a:cubicBezTo>
                      <a:pt x="2017" y="116"/>
                      <a:pt x="1901" y="1"/>
                      <a:pt x="17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4" name="Google Shape;864;p51"/>
              <p:cNvSpPr/>
              <p:nvPr/>
            </p:nvSpPr>
            <p:spPr>
              <a:xfrm>
                <a:off x="3442725" y="2147425"/>
                <a:ext cx="360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462" extrusionOk="0">
                    <a:moveTo>
                      <a:pt x="288" y="1"/>
                    </a:moveTo>
                    <a:cubicBezTo>
                      <a:pt x="115" y="1"/>
                      <a:pt x="0" y="116"/>
                      <a:pt x="58" y="289"/>
                    </a:cubicBezTo>
                    <a:cubicBezTo>
                      <a:pt x="58" y="404"/>
                      <a:pt x="173" y="461"/>
                      <a:pt x="288" y="461"/>
                    </a:cubicBezTo>
                    <a:lnTo>
                      <a:pt x="1152" y="461"/>
                    </a:lnTo>
                    <a:cubicBezTo>
                      <a:pt x="1268" y="461"/>
                      <a:pt x="1383" y="404"/>
                      <a:pt x="1383" y="289"/>
                    </a:cubicBezTo>
                    <a:cubicBezTo>
                      <a:pt x="1441" y="116"/>
                      <a:pt x="1325" y="1"/>
                      <a:pt x="1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5" name="Google Shape;865;p51"/>
              <p:cNvSpPr/>
              <p:nvPr/>
            </p:nvSpPr>
            <p:spPr>
              <a:xfrm>
                <a:off x="3207950" y="2459975"/>
                <a:ext cx="158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1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6" name="Google Shape;866;p51"/>
              <p:cNvSpPr/>
              <p:nvPr/>
            </p:nvSpPr>
            <p:spPr>
              <a:xfrm>
                <a:off x="3290050" y="2459975"/>
                <a:ext cx="144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61" extrusionOk="0">
                    <a:moveTo>
                      <a:pt x="289" y="0"/>
                    </a:moveTo>
                    <a:cubicBezTo>
                      <a:pt x="0" y="0"/>
                      <a:pt x="0" y="461"/>
                      <a:pt x="289" y="461"/>
                    </a:cubicBezTo>
                    <a:cubicBezTo>
                      <a:pt x="577" y="461"/>
                      <a:pt x="577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7" name="Google Shape;867;p51"/>
              <p:cNvSpPr/>
              <p:nvPr/>
            </p:nvSpPr>
            <p:spPr>
              <a:xfrm>
                <a:off x="3290050" y="2435475"/>
                <a:ext cx="14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62" extrusionOk="0">
                    <a:moveTo>
                      <a:pt x="289" y="1"/>
                    </a:moveTo>
                    <a:cubicBezTo>
                      <a:pt x="0" y="1"/>
                      <a:pt x="0" y="462"/>
                      <a:pt x="289" y="462"/>
                    </a:cubicBezTo>
                    <a:cubicBezTo>
                      <a:pt x="577" y="462"/>
                      <a:pt x="577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8" name="Google Shape;868;p51"/>
              <p:cNvSpPr/>
              <p:nvPr/>
            </p:nvSpPr>
            <p:spPr>
              <a:xfrm>
                <a:off x="3290050" y="2409550"/>
                <a:ext cx="144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462" extrusionOk="0">
                    <a:moveTo>
                      <a:pt x="289" y="1"/>
                    </a:moveTo>
                    <a:cubicBezTo>
                      <a:pt x="0" y="1"/>
                      <a:pt x="0" y="462"/>
                      <a:pt x="289" y="462"/>
                    </a:cubicBezTo>
                    <a:cubicBezTo>
                      <a:pt x="577" y="462"/>
                      <a:pt x="577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9" name="Google Shape;869;p51"/>
              <p:cNvSpPr/>
              <p:nvPr/>
            </p:nvSpPr>
            <p:spPr>
              <a:xfrm>
                <a:off x="3370700" y="2459975"/>
                <a:ext cx="158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1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0" name="Google Shape;870;p51"/>
              <p:cNvSpPr/>
              <p:nvPr/>
            </p:nvSpPr>
            <p:spPr>
              <a:xfrm>
                <a:off x="3370700" y="243547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cubicBezTo>
                      <a:pt x="634" y="462"/>
                      <a:pt x="63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1" name="Google Shape;871;p51"/>
              <p:cNvSpPr/>
              <p:nvPr/>
            </p:nvSpPr>
            <p:spPr>
              <a:xfrm>
                <a:off x="3370700" y="24095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cubicBezTo>
                      <a:pt x="634" y="462"/>
                      <a:pt x="63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3370700" y="238507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3370700" y="23591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0"/>
                    </a:moveTo>
                    <a:cubicBezTo>
                      <a:pt x="1" y="0"/>
                      <a:pt x="1" y="461"/>
                      <a:pt x="346" y="461"/>
                    </a:cubicBezTo>
                    <a:cubicBezTo>
                      <a:pt x="634" y="461"/>
                      <a:pt x="634" y="0"/>
                      <a:pt x="3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3370700" y="23346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cubicBezTo>
                      <a:pt x="634" y="462"/>
                      <a:pt x="63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3370700" y="230872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1"/>
                    </a:moveTo>
                    <a:cubicBezTo>
                      <a:pt x="1" y="1"/>
                      <a:pt x="1" y="462"/>
                      <a:pt x="346" y="462"/>
                    </a:cubicBezTo>
                    <a:cubicBezTo>
                      <a:pt x="634" y="462"/>
                      <a:pt x="63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3370700" y="22842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346" y="1"/>
                    </a:moveTo>
                    <a:cubicBezTo>
                      <a:pt x="1" y="1"/>
                      <a:pt x="1" y="461"/>
                      <a:pt x="346" y="461"/>
                    </a:cubicBezTo>
                    <a:cubicBezTo>
                      <a:pt x="634" y="461"/>
                      <a:pt x="634" y="1"/>
                      <a:pt x="3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3452800" y="2459975"/>
                <a:ext cx="158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1" extrusionOk="0">
                    <a:moveTo>
                      <a:pt x="289" y="0"/>
                    </a:moveTo>
                    <a:cubicBezTo>
                      <a:pt x="1" y="0"/>
                      <a:pt x="1" y="461"/>
                      <a:pt x="289" y="461"/>
                    </a:cubicBezTo>
                    <a:cubicBezTo>
                      <a:pt x="634" y="461"/>
                      <a:pt x="634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3452800" y="243547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1"/>
                    </a:moveTo>
                    <a:cubicBezTo>
                      <a:pt x="1" y="1"/>
                      <a:pt x="1" y="462"/>
                      <a:pt x="289" y="462"/>
                    </a:cubicBezTo>
                    <a:cubicBezTo>
                      <a:pt x="634" y="462"/>
                      <a:pt x="634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3452800" y="24095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1"/>
                    </a:moveTo>
                    <a:cubicBezTo>
                      <a:pt x="1" y="1"/>
                      <a:pt x="1" y="462"/>
                      <a:pt x="289" y="462"/>
                    </a:cubicBezTo>
                    <a:cubicBezTo>
                      <a:pt x="634" y="462"/>
                      <a:pt x="634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3452800" y="238507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0"/>
                    </a:moveTo>
                    <a:cubicBezTo>
                      <a:pt x="1" y="0"/>
                      <a:pt x="1" y="461"/>
                      <a:pt x="289" y="461"/>
                    </a:cubicBezTo>
                    <a:cubicBezTo>
                      <a:pt x="634" y="461"/>
                      <a:pt x="634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3452800" y="23591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0"/>
                    </a:moveTo>
                    <a:cubicBezTo>
                      <a:pt x="1" y="0"/>
                      <a:pt x="1" y="461"/>
                      <a:pt x="289" y="461"/>
                    </a:cubicBezTo>
                    <a:cubicBezTo>
                      <a:pt x="634" y="461"/>
                      <a:pt x="634" y="0"/>
                      <a:pt x="28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3452800" y="2334650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1"/>
                    </a:moveTo>
                    <a:cubicBezTo>
                      <a:pt x="1" y="1"/>
                      <a:pt x="1" y="462"/>
                      <a:pt x="289" y="462"/>
                    </a:cubicBezTo>
                    <a:cubicBezTo>
                      <a:pt x="634" y="462"/>
                      <a:pt x="634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3452800" y="2308725"/>
                <a:ext cx="1587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62" extrusionOk="0">
                    <a:moveTo>
                      <a:pt x="289" y="1"/>
                    </a:moveTo>
                    <a:cubicBezTo>
                      <a:pt x="1" y="1"/>
                      <a:pt x="1" y="462"/>
                      <a:pt x="289" y="462"/>
                    </a:cubicBezTo>
                    <a:cubicBezTo>
                      <a:pt x="634" y="462"/>
                      <a:pt x="634" y="1"/>
                      <a:pt x="28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884" name="Google Shape;884;p51"/>
          <p:cNvGrpSpPr/>
          <p:nvPr/>
        </p:nvGrpSpPr>
        <p:grpSpPr>
          <a:xfrm>
            <a:off x="4291099" y="344934"/>
            <a:ext cx="8396804" cy="943325"/>
            <a:chOff x="6252985" y="3575600"/>
            <a:chExt cx="4809000" cy="552600"/>
          </a:xfrm>
          <a:solidFill>
            <a:schemeClr val="accent1">
              <a:lumMod val="75000"/>
            </a:schemeClr>
          </a:solidFill>
        </p:grpSpPr>
        <p:sp>
          <p:nvSpPr>
            <p:cNvPr id="885" name="Google Shape;885;p51"/>
            <p:cNvSpPr/>
            <p:nvPr/>
          </p:nvSpPr>
          <p:spPr>
            <a:xfrm>
              <a:off x="6252985" y="3575600"/>
              <a:ext cx="4809000" cy="5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6252988" y="3575600"/>
              <a:ext cx="552600" cy="552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8F928A-8AFB-A344-D7AE-27D0C6AD203E}"/>
              </a:ext>
            </a:extLst>
          </p:cNvPr>
          <p:cNvSpPr txBox="1"/>
          <p:nvPr/>
        </p:nvSpPr>
        <p:spPr>
          <a:xfrm>
            <a:off x="2814638" y="3244334"/>
            <a:ext cx="658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687</Words>
  <Application>Microsoft Office PowerPoint</Application>
  <PresentationFormat>Widescreen</PresentationFormat>
  <Paragraphs>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Albert Sans</vt:lpstr>
      <vt:lpstr>Arial</vt:lpstr>
      <vt:lpstr>Bebas Neue</vt:lpstr>
      <vt:lpstr>Calibri</vt:lpstr>
      <vt:lpstr>Calibri Light</vt:lpstr>
      <vt:lpstr>Fira Sans Black</vt:lpstr>
      <vt:lpstr>Roboto</vt:lpstr>
      <vt:lpstr>Wingdings</vt:lpstr>
      <vt:lpstr>Office Theme</vt:lpstr>
      <vt:lpstr>Promosi Karyawan (Employee promotion)</vt:lpstr>
      <vt:lpstr>PowerPoint Presentation</vt:lpstr>
      <vt:lpstr>Proses Pengerjaan </vt:lpstr>
      <vt:lpstr>Dataset</vt:lpstr>
      <vt:lpstr>Exploratory Data Analysis</vt:lpstr>
      <vt:lpstr>Exploratory Data Analysis</vt:lpstr>
      <vt:lpstr>Exploratory Data Analysis</vt:lpstr>
      <vt:lpstr>Modeling</vt:lpstr>
      <vt:lpstr>Kesimpulan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Promosi Karyawan (Employee promotion)</dc:title>
  <dc:creator>Kadek Mardika Pranata</dc:creator>
  <cp:lastModifiedBy>ASUS</cp:lastModifiedBy>
  <cp:revision>11</cp:revision>
  <dcterms:created xsi:type="dcterms:W3CDTF">2023-01-01T13:10:07Z</dcterms:created>
  <dcterms:modified xsi:type="dcterms:W3CDTF">2023-01-17T11:53:22Z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2023-01-01T14:56:48Z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dac55426-0efc-4d9f-95dd-c4dc0f7be8e2</vt:lpwstr>
  </property>
  <property fmtid="{D5CDD505-2E9C-101B-9397-08002B2CF9AE}" pid="7" name="MSIP_Label_defa4170-0d19-0005-0004-bc88714345d2_ActionId">
    <vt:lpwstr>58593aca-da5f-4331-932f-ccc26d80a185</vt:lpwstr>
  </property>
  <property fmtid="{D5CDD505-2E9C-101B-9397-08002B2CF9AE}" pid="8" name="MSIP_Label_defa4170-0d19-0005-0004-bc88714345d2_ContentBits">
    <vt:lpwstr>0</vt:lpwstr>
  </property>
</Properties>
</file>