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7" r:id="rId7"/>
    <p:sldId id="271" r:id="rId8"/>
    <p:sldId id="286" r:id="rId9"/>
    <p:sldId id="288" r:id="rId10"/>
    <p:sldId id="289" r:id="rId11"/>
    <p:sldId id="290" r:id="rId12"/>
    <p:sldId id="291" r:id="rId13"/>
    <p:sldId id="292" r:id="rId14"/>
    <p:sldId id="314" r:id="rId15"/>
    <p:sldId id="294" r:id="rId16"/>
    <p:sldId id="295" r:id="rId17"/>
    <p:sldId id="296" r:id="rId18"/>
    <p:sldId id="297" r:id="rId19"/>
    <p:sldId id="315" r:id="rId20"/>
    <p:sldId id="299" r:id="rId21"/>
    <p:sldId id="300" r:id="rId22"/>
    <p:sldId id="301" r:id="rId23"/>
    <p:sldId id="316" r:id="rId24"/>
    <p:sldId id="303" r:id="rId25"/>
    <p:sldId id="304" r:id="rId26"/>
    <p:sldId id="305" r:id="rId27"/>
    <p:sldId id="317" r:id="rId28"/>
    <p:sldId id="307" r:id="rId29"/>
    <p:sldId id="308" r:id="rId30"/>
    <p:sldId id="309" r:id="rId31"/>
    <p:sldId id="310" r:id="rId32"/>
    <p:sldId id="311" r:id="rId33"/>
    <p:sldId id="312" r:id="rId34"/>
    <p:sldId id="313" r:id="rId35"/>
    <p:sldId id="318" r:id="rId36"/>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782A7"/>
    <a:srgbClr val="278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9448" autoAdjust="0"/>
  </p:normalViewPr>
  <p:slideViewPr>
    <p:cSldViewPr>
      <p:cViewPr varScale="1">
        <p:scale>
          <a:sx n="119" d="100"/>
          <a:sy n="119" d="100"/>
        </p:scale>
        <p:origin x="108" y="978"/>
      </p:cViewPr>
      <p:guideLst>
        <p:guide orient="horz" pos="1764"/>
        <p:guide pos="2856"/>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3075"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205482E2-9D75-4E72-84E0-A5679D81897C}" type="datetime1">
              <a:rPr lang="en-US" altLang="zh-CN"/>
            </a:fld>
            <a:endParaRPr lang="zh-CN" altLang="zh-CN" sz="1200"/>
          </a:p>
        </p:txBody>
      </p:sp>
      <p:sp>
        <p:nvSpPr>
          <p:cNvPr id="3076"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0" eaLnBrk="0" hangingPunct="0">
              <a:spcBef>
                <a:spcPct val="30000"/>
              </a:spcBef>
              <a:buFontTx/>
              <a:buNone/>
            </a:pPr>
            <a:r>
              <a:rPr lang="zh-CN" altLang="en-US" sz="1200"/>
              <a:t>Click to edit Master text styles</a:t>
            </a:r>
            <a:endParaRPr lang="zh-CN" altLang="en-US" sz="1200"/>
          </a:p>
          <a:p>
            <a:pPr defTabSz="0" eaLnBrk="0" hangingPunct="0">
              <a:spcBef>
                <a:spcPct val="30000"/>
              </a:spcBef>
              <a:buFontTx/>
              <a:buNone/>
            </a:pPr>
            <a:r>
              <a:rPr lang="zh-CN" altLang="en-US" sz="1200"/>
              <a:t>Second level</a:t>
            </a:r>
            <a:endParaRPr lang="zh-CN" altLang="en-US" sz="1200"/>
          </a:p>
          <a:p>
            <a:pPr defTabSz="0" eaLnBrk="0" hangingPunct="0">
              <a:spcBef>
                <a:spcPct val="30000"/>
              </a:spcBef>
              <a:buFontTx/>
              <a:buNone/>
            </a:pPr>
            <a:r>
              <a:rPr lang="zh-CN" altLang="en-US" sz="1200"/>
              <a:t>Third level</a:t>
            </a:r>
            <a:endParaRPr lang="zh-CN" altLang="en-US" sz="1200"/>
          </a:p>
          <a:p>
            <a:pPr defTabSz="0" eaLnBrk="0" hangingPunct="0">
              <a:spcBef>
                <a:spcPct val="30000"/>
              </a:spcBef>
              <a:buFontTx/>
              <a:buNone/>
            </a:pPr>
            <a:r>
              <a:rPr lang="zh-CN" altLang="en-US" sz="1200"/>
              <a:t>Fourth level</a:t>
            </a:r>
            <a:endParaRPr lang="zh-CN" altLang="en-US" sz="1200"/>
          </a:p>
          <a:p>
            <a:pPr defTabSz="0" eaLnBrk="0" hangingPunct="0">
              <a:spcBef>
                <a:spcPct val="30000"/>
              </a:spcBef>
              <a:buFontTx/>
              <a:buNone/>
            </a:pPr>
            <a:r>
              <a:rPr lang="en-US" sz="1200"/>
              <a:t>Fifth level</a:t>
            </a:r>
            <a:endParaRPr lang="zh-CN" altLang="en-US" sz="1200"/>
          </a:p>
        </p:txBody>
      </p:sp>
      <p:sp>
        <p:nvSpPr>
          <p:cNvPr id="3078"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3079"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7B5AD36B-E938-4857-BB48-E821BDFF2287}" type="slidenum">
              <a:rPr lang="zh-CN" altLang="zh-CN"/>
            </a:fld>
            <a:endParaRPr lang="zh-CN" altLang="zh-CN"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http://www.pptfans.cn</a:t>
            </a:r>
            <a:endParaRPr lang="en-US" altLang="zh-CN" sz="1200" b="0" i="0" kern="120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以视频、图文教程为主的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入门、初级、中级、高级教程应有尽有，助你</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设计从入门到精通，同时高品质的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设计教程系列，能为你的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设计学习带来极高价值；免费高品质</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模板免费下载，极大提高</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设计制作效率。</a:t>
            </a:r>
            <a:endParaRPr lang="zh-CN" altLang="en-US" dirty="0"/>
          </a:p>
        </p:txBody>
      </p:sp>
      <p:sp>
        <p:nvSpPr>
          <p:cNvPr id="4" name="灯片编号占位符 3"/>
          <p:cNvSpPr>
            <a:spLocks noGrp="1"/>
          </p:cNvSpPr>
          <p:nvPr>
            <p:ph type="sldNum" sz="quarter" idx="10"/>
          </p:nvPr>
        </p:nvSpPr>
        <p:spPr/>
        <p:txBody>
          <a:bodyPr/>
          <a:lstStyle/>
          <a:p>
            <a:fld id="{4367E84C-2B3E-4FD9-92B0-5E27C0B6A8A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205482E2-9D75-4E72-84E0-A5679D81897C}" type="datetime1">
              <a:rPr lang="en-US" altLang="zh-CN" smtClean="0"/>
            </a:fld>
            <a:endParaRPr lang="zh-CN" altLang="zh-CN" sz="1200"/>
          </a:p>
        </p:txBody>
      </p:sp>
      <p:sp>
        <p:nvSpPr>
          <p:cNvPr id="5" name="灯片编号占位符 4"/>
          <p:cNvSpPr>
            <a:spLocks noGrp="1"/>
          </p:cNvSpPr>
          <p:nvPr>
            <p:ph type="sldNum" sz="quarter" idx="11"/>
          </p:nvPr>
        </p:nvSpPr>
        <p:spPr/>
        <p:txBody>
          <a:bodyPr/>
          <a:lstStyle/>
          <a:p>
            <a:fld id="{7B5AD36B-E938-4857-BB48-E821BDFF2287}" type="slidenum">
              <a:rPr lang="zh-CN" altLang="zh-CN" smtClean="0"/>
            </a:fld>
            <a:endParaRPr lang="zh-CN"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slow" advClick="0"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slow" advClick="0"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slow" advClick="0"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Tree>
  </p:cSld>
  <p:clrMapOvr>
    <a:masterClrMapping/>
  </p:clrMapOvr>
  <p:transition spd="slow" advClick="0"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ransition spd="slow" advClick="0" advTm="0">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6_标题幻灯片">
    <p:spTree>
      <p:nvGrpSpPr>
        <p:cNvPr id="1" name=""/>
        <p:cNvGrpSpPr/>
        <p:nvPr/>
      </p:nvGrpSpPr>
      <p:grpSpPr>
        <a:xfrm>
          <a:off x="0" y="0"/>
          <a:ext cx="0" cy="0"/>
          <a:chOff x="0" y="0"/>
          <a:chExt cx="0" cy="0"/>
        </a:xfrm>
      </p:grpSpPr>
      <p:sp>
        <p:nvSpPr>
          <p:cNvPr id="3" name="矩形 2"/>
          <p:cNvSpPr/>
          <p:nvPr userDrawn="1"/>
        </p:nvSpPr>
        <p:spPr>
          <a:xfrm>
            <a:off x="0" y="-28290"/>
            <a:ext cx="9144000" cy="5171789"/>
          </a:xfrm>
          <a:prstGeom prst="rect">
            <a:avLst/>
          </a:prstGeom>
          <a:solidFill>
            <a:srgbClr val="0F5F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Tree>
  </p:cSld>
  <p:clrMapOvr>
    <a:masterClrMapping/>
  </p:clrMapOvr>
  <p:transition spd="slow" advClick="0" advTm="0">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18903" cy="1298448"/>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12" name="矩形 11"/>
          <p:cNvSpPr/>
          <p:nvPr userDrawn="1"/>
        </p:nvSpPr>
        <p:spPr>
          <a:xfrm>
            <a:off x="0" y="1298448"/>
            <a:ext cx="118903" cy="1273302"/>
          </a:xfrm>
          <a:prstGeom prst="rect">
            <a:avLst/>
          </a:pr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13" name="矩形 12"/>
          <p:cNvSpPr/>
          <p:nvPr userDrawn="1"/>
        </p:nvSpPr>
        <p:spPr>
          <a:xfrm>
            <a:off x="0" y="2571750"/>
            <a:ext cx="118903" cy="1298448"/>
          </a:xfrm>
          <a:prstGeom prst="rect">
            <a:avLst/>
          </a:prstGeom>
          <a:solidFill>
            <a:srgbClr val="00914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14" name="矩形 13"/>
          <p:cNvSpPr/>
          <p:nvPr userDrawn="1"/>
        </p:nvSpPr>
        <p:spPr>
          <a:xfrm>
            <a:off x="0" y="3870198"/>
            <a:ext cx="118903" cy="1273302"/>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15" name="矩形 14"/>
          <p:cNvSpPr/>
          <p:nvPr userDrawn="1"/>
        </p:nvSpPr>
        <p:spPr>
          <a:xfrm>
            <a:off x="9025098" y="0"/>
            <a:ext cx="118903" cy="1298448"/>
          </a:xfrm>
          <a:prstGeom prst="rect">
            <a:avLst/>
          </a:prstGeom>
          <a:solidFill>
            <a:srgbClr val="67A1A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16" name="矩形 15"/>
          <p:cNvSpPr/>
          <p:nvPr userDrawn="1"/>
        </p:nvSpPr>
        <p:spPr>
          <a:xfrm>
            <a:off x="9025098" y="1298448"/>
            <a:ext cx="118903" cy="1273302"/>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17" name="矩形 16"/>
          <p:cNvSpPr/>
          <p:nvPr userDrawn="1"/>
        </p:nvSpPr>
        <p:spPr>
          <a:xfrm>
            <a:off x="9025098" y="2571750"/>
            <a:ext cx="118903" cy="1298448"/>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18" name="矩形 17"/>
          <p:cNvSpPr/>
          <p:nvPr userDrawn="1"/>
        </p:nvSpPr>
        <p:spPr>
          <a:xfrm>
            <a:off x="9025098" y="3870198"/>
            <a:ext cx="118903" cy="1273302"/>
          </a:xfrm>
          <a:prstGeom prst="rect">
            <a:avLst/>
          </a:prstGeom>
          <a:solidFill>
            <a:srgbClr val="C0272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21" name="矩形 20"/>
          <p:cNvSpPr/>
          <p:nvPr userDrawn="1"/>
        </p:nvSpPr>
        <p:spPr>
          <a:xfrm>
            <a:off x="118903" y="0"/>
            <a:ext cx="1746382" cy="109728"/>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22" name="矩形 21"/>
          <p:cNvSpPr/>
          <p:nvPr userDrawn="1"/>
        </p:nvSpPr>
        <p:spPr>
          <a:xfrm>
            <a:off x="1865376" y="0"/>
            <a:ext cx="1819716" cy="109728"/>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23" name="矩形 22"/>
          <p:cNvSpPr/>
          <p:nvPr userDrawn="1"/>
        </p:nvSpPr>
        <p:spPr>
          <a:xfrm>
            <a:off x="3611850" y="0"/>
            <a:ext cx="1810390" cy="109728"/>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24" name="矩形 23"/>
          <p:cNvSpPr/>
          <p:nvPr userDrawn="1"/>
        </p:nvSpPr>
        <p:spPr>
          <a:xfrm>
            <a:off x="5422331" y="0"/>
            <a:ext cx="1737331" cy="109728"/>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25" name="矩形 24"/>
          <p:cNvSpPr/>
          <p:nvPr userDrawn="1"/>
        </p:nvSpPr>
        <p:spPr>
          <a:xfrm>
            <a:off x="7159753" y="0"/>
            <a:ext cx="1865253" cy="109728"/>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26" name="矩形 25"/>
          <p:cNvSpPr/>
          <p:nvPr userDrawn="1"/>
        </p:nvSpPr>
        <p:spPr>
          <a:xfrm>
            <a:off x="109668" y="5033772"/>
            <a:ext cx="1746382" cy="109728"/>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27" name="矩形 26"/>
          <p:cNvSpPr/>
          <p:nvPr userDrawn="1"/>
        </p:nvSpPr>
        <p:spPr>
          <a:xfrm>
            <a:off x="1856140" y="5033772"/>
            <a:ext cx="1819716" cy="109728"/>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28" name="矩形 27"/>
          <p:cNvSpPr/>
          <p:nvPr userDrawn="1"/>
        </p:nvSpPr>
        <p:spPr>
          <a:xfrm>
            <a:off x="3602614" y="5033772"/>
            <a:ext cx="1810390" cy="109728"/>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29" name="矩形 28"/>
          <p:cNvSpPr/>
          <p:nvPr userDrawn="1"/>
        </p:nvSpPr>
        <p:spPr>
          <a:xfrm>
            <a:off x="5413095" y="5033772"/>
            <a:ext cx="1737331" cy="109728"/>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
        <p:nvSpPr>
          <p:cNvPr id="30" name="矩形 29"/>
          <p:cNvSpPr/>
          <p:nvPr userDrawn="1"/>
        </p:nvSpPr>
        <p:spPr>
          <a:xfrm>
            <a:off x="7150517" y="5033772"/>
            <a:ext cx="1874489" cy="109728"/>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Tree>
  </p:cSld>
  <p:clrMapOvr>
    <a:masterClrMapping/>
  </p:clrMapOvr>
  <p:transition spd="slow" advClick="0" advTm="0">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7B0E09-2E7B-4F5D-A8F7-E879B8B094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0BC64F0-F3B9-487A-A643-CAA1EA7B31E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0">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7B0E09-2E7B-4F5D-A8F7-E879B8B094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0BC64F0-F3B9-487A-A643-CAA1EA7B31E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0">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4767263"/>
            <a:ext cx="2057400" cy="273844"/>
          </a:xfrm>
          <a:prstGeom prst="rect">
            <a:avLst/>
          </a:prstGeom>
        </p:spPr>
        <p:txBody>
          <a:bodyPr/>
          <a:lstStyle/>
          <a:p>
            <a:fld id="{AC6B99C9-17B6-498B-BABE-28A1458EA8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AC6A768C-B029-425F-A628-716839A70308}"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advTm="0">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slow" advClick="0"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Tree>
  </p:cSld>
  <p:clrMapOvr>
    <a:masterClrMapping/>
  </p:clrMapOvr>
  <p:transition spd="slow" advClick="0"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pull/>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advTm="0">
    <p:pull/>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fontAlgn="auto">
              <a:spcBef>
                <a:spcPts val="0"/>
              </a:spcBef>
              <a:spcAft>
                <a:spcPts val="0"/>
              </a:spcAft>
              <a:buFontTx/>
              <a:buNone/>
            </a:pPr>
            <a:fld id="{7EC40D9B-40DE-40F2-B1F7-10F71B5D2BB1}" type="datetimeFigureOut">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fontAlgn="auto">
              <a:spcBef>
                <a:spcPts val="0"/>
              </a:spcBef>
              <a:spcAft>
                <a:spcPts val="0"/>
              </a:spcAft>
              <a:buFontTx/>
              <a:buNone/>
            </a:pPr>
            <a:endParaRPr lang="zh-CN" altLang="en-US">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fontAlgn="auto">
              <a:spcBef>
                <a:spcPts val="0"/>
              </a:spcBef>
              <a:spcAft>
                <a:spcPts val="0"/>
              </a:spcAft>
              <a:buFontTx/>
              <a:buNone/>
            </a:pPr>
            <a:fld id="{584F500A-20A7-471A-86E3-34823246EEC6}" type="slidenum">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
        <p:nvSpPr>
          <p:cNvPr id="7" name="矩形 6"/>
          <p:cNvSpPr/>
          <p:nvPr userDrawn="1"/>
        </p:nvSpPr>
        <p:spPr>
          <a:xfrm>
            <a:off x="0" y="-28290"/>
            <a:ext cx="9144000" cy="5171789"/>
          </a:xfrm>
          <a:prstGeom prst="rect">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fontAlgn="auto">
              <a:spcBef>
                <a:spcPts val="0"/>
              </a:spcBef>
              <a:spcAft>
                <a:spcPts val="0"/>
              </a:spcAft>
              <a:buFontTx/>
              <a:buNone/>
            </a:pPr>
            <a:endParaRPr lang="zh-CN" altLang="en-US" sz="1400">
              <a:solidFill>
                <a:prstClr val="white"/>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ransition spd="slow" advClick="0" advTm="0">
    <p:pull/>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6.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8.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8.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6.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9.xml"/><Relationship Id="rId3" Type="http://schemas.openxmlformats.org/officeDocument/2006/relationships/hyperlink" Target="https://www.baidu.com/s?ie=UTF-8&amp;wd=pptfans" TargetMode="External"/><Relationship Id="rId2" Type="http://schemas.openxmlformats.org/officeDocument/2006/relationships/image" Target="../media/image9.png"/><Relationship Id="rId1" Type="http://schemas.openxmlformats.org/officeDocument/2006/relationships/hyperlink" Target="http://www.pptfans.cn/"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1">
            <a:lumMod val="95000"/>
          </a:schemeClr>
        </a:solidFill>
        <a:effectLst/>
      </p:bgPr>
    </p:bg>
    <p:spTree>
      <p:nvGrpSpPr>
        <p:cNvPr id="1" name=""/>
        <p:cNvGrpSpPr/>
        <p:nvPr/>
      </p:nvGrpSpPr>
      <p:grpSpPr>
        <a:xfrm>
          <a:off x="0" y="0"/>
          <a:ext cx="0" cy="0"/>
          <a:chOff x="0" y="0"/>
          <a:chExt cx="0" cy="0"/>
        </a:xfrm>
      </p:grpSpPr>
      <p:sp>
        <p:nvSpPr>
          <p:cNvPr id="4098" name="Rectangle 21"/>
          <p:cNvSpPr>
            <a:spLocks noChangeArrowheads="1"/>
          </p:cNvSpPr>
          <p:nvPr/>
        </p:nvSpPr>
        <p:spPr bwMode="auto">
          <a:xfrm>
            <a:off x="0" y="3292475"/>
            <a:ext cx="9144000" cy="1871663"/>
          </a:xfrm>
          <a:prstGeom prst="rect">
            <a:avLst/>
          </a:prstGeom>
          <a:solidFill>
            <a:srgbClr val="2782A7"/>
          </a:solidFill>
          <a:ln>
            <a:noFill/>
          </a:ln>
        </p:spPr>
        <p:txBody>
          <a:bodyPr anchor="ctr"/>
          <a:lstStyle/>
          <a:p>
            <a:pPr algn="ctr"/>
            <a:endParaRPr lang="zh-CN" altLang="zh-CN">
              <a:solidFill>
                <a:srgbClr val="FFFFFF"/>
              </a:solidFill>
            </a:endParaRPr>
          </a:p>
        </p:txBody>
      </p:sp>
      <p:sp>
        <p:nvSpPr>
          <p:cNvPr id="4100" name="TextBox 5"/>
          <p:cNvSpPr>
            <a:spLocks noChangeArrowheads="1"/>
          </p:cNvSpPr>
          <p:nvPr/>
        </p:nvSpPr>
        <p:spPr bwMode="auto">
          <a:xfrm>
            <a:off x="1404938" y="1924050"/>
            <a:ext cx="6264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000" b="1" dirty="0">
                <a:solidFill>
                  <a:srgbClr val="2782A7"/>
                </a:solidFill>
                <a:latin typeface="微软雅黑" panose="020B0503020204020204" pitchFamily="34" charset="-122"/>
                <a:ea typeface="微软雅黑" panose="020B0503020204020204" pitchFamily="34" charset="-122"/>
                <a:sym typeface="Bebas Neue" pitchFamily="2" charset="0"/>
              </a:rPr>
              <a:t>蓝色简洁实用论文答辩</a:t>
            </a:r>
            <a:r>
              <a:rPr lang="en-US" altLang="zh-CN" sz="4000" b="1" dirty="0">
                <a:solidFill>
                  <a:srgbClr val="2782A7"/>
                </a:solidFill>
                <a:latin typeface="微软雅黑" panose="020B0503020204020204" pitchFamily="34" charset="-122"/>
                <a:ea typeface="微软雅黑" panose="020B0503020204020204" pitchFamily="34" charset="-122"/>
                <a:sym typeface="Bebas Neue" pitchFamily="2" charset="0"/>
              </a:rPr>
              <a:t>PPT</a:t>
            </a:r>
            <a:endParaRPr lang="zh-CN" altLang="en-US" sz="4000" b="1" dirty="0">
              <a:solidFill>
                <a:srgbClr val="2782A7"/>
              </a:solidFill>
              <a:latin typeface="微软雅黑" panose="020B0503020204020204" pitchFamily="34" charset="-122"/>
              <a:ea typeface="微软雅黑" panose="020B0503020204020204" pitchFamily="34" charset="-122"/>
              <a:sym typeface="Bebas Neue" pitchFamily="2" charset="0"/>
            </a:endParaRPr>
          </a:p>
        </p:txBody>
      </p:sp>
      <p:grpSp>
        <p:nvGrpSpPr>
          <p:cNvPr id="2" name="组合 1"/>
          <p:cNvGrpSpPr/>
          <p:nvPr/>
        </p:nvGrpSpPr>
        <p:grpSpPr>
          <a:xfrm>
            <a:off x="3924300" y="350838"/>
            <a:ext cx="1296988" cy="1347787"/>
            <a:chOff x="3924300" y="350838"/>
            <a:chExt cx="1296988" cy="1347787"/>
          </a:xfrm>
        </p:grpSpPr>
        <p:sp>
          <p:nvSpPr>
            <p:cNvPr id="4101" name="Arc 5"/>
            <p:cNvSpPr/>
            <p:nvPr/>
          </p:nvSpPr>
          <p:spPr bwMode="auto">
            <a:xfrm>
              <a:off x="4546600" y="350838"/>
              <a:ext cx="674688" cy="1347787"/>
            </a:xfrm>
            <a:custGeom>
              <a:avLst/>
              <a:gdLst>
                <a:gd name="G0" fmla="+- 0 0 0"/>
                <a:gd name="G1" fmla="+- 21600 0 0"/>
                <a:gd name="G2" fmla="+- 21600 0 0"/>
                <a:gd name="T0" fmla="*/ 0 w 21600"/>
                <a:gd name="T1" fmla="*/ 0 h 43200"/>
                <a:gd name="T2" fmla="*/ 21600 w 21600"/>
                <a:gd name="T3" fmla="*/ 216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61"/>
                    <a:pt x="12035" y="43103"/>
                    <a:pt x="175" y="43199"/>
                  </a:cubicBezTo>
                </a:path>
                <a:path w="21600" h="43200" stroke="0" extrusionOk="0">
                  <a:moveTo>
                    <a:pt x="-1" y="0"/>
                  </a:moveTo>
                  <a:cubicBezTo>
                    <a:pt x="11929" y="0"/>
                    <a:pt x="21600" y="9670"/>
                    <a:pt x="21600" y="21600"/>
                  </a:cubicBezTo>
                  <a:cubicBezTo>
                    <a:pt x="21600" y="33461"/>
                    <a:pt x="12035" y="43103"/>
                    <a:pt x="175" y="43199"/>
                  </a:cubicBezTo>
                  <a:lnTo>
                    <a:pt x="0" y="21600"/>
                  </a:lnTo>
                  <a:close/>
                </a:path>
              </a:pathLst>
            </a:custGeom>
            <a:noFill/>
            <a:ln w="12700" cmpd="sng">
              <a:solidFill>
                <a:srgbClr val="2789A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103" name="Oval 7"/>
            <p:cNvSpPr>
              <a:spLocks noChangeArrowheads="1"/>
            </p:cNvSpPr>
            <p:nvPr/>
          </p:nvSpPr>
          <p:spPr bwMode="auto">
            <a:xfrm>
              <a:off x="3924300" y="412750"/>
              <a:ext cx="1223010" cy="1223328"/>
            </a:xfrm>
            <a:prstGeom prst="ellipse">
              <a:avLst/>
            </a:prstGeom>
            <a:solidFill>
              <a:srgbClr val="2782A7"/>
            </a:solidFill>
            <a:ln>
              <a:noFill/>
            </a:ln>
            <a:effectLst/>
          </p:spPr>
          <p:txBody>
            <a:bodyPr anchor="ctr"/>
            <a:lstStyle/>
            <a:p>
              <a:endParaRPr lang="zh-CN" altLang="en-US"/>
            </a:p>
          </p:txBody>
        </p:sp>
        <p:sp>
          <p:nvSpPr>
            <p:cNvPr id="9" name="Freeform 9"/>
            <p:cNvSpPr>
              <a:spLocks noEditPoints="1"/>
            </p:cNvSpPr>
            <p:nvPr/>
          </p:nvSpPr>
          <p:spPr bwMode="auto">
            <a:xfrm>
              <a:off x="4017169" y="478099"/>
              <a:ext cx="1052512" cy="1057275"/>
            </a:xfrm>
            <a:custGeom>
              <a:avLst/>
              <a:gdLst>
                <a:gd name="T0" fmla="*/ 747413 w 1956"/>
                <a:gd name="T1" fmla="*/ 66485 h 1956"/>
                <a:gd name="T2" fmla="*/ 996550 w 1956"/>
                <a:gd name="T3" fmla="*/ 329182 h 1956"/>
                <a:gd name="T4" fmla="*/ 1005698 w 1956"/>
                <a:gd name="T5" fmla="*/ 704850 h 1956"/>
                <a:gd name="T6" fmla="*/ 769475 w 1956"/>
                <a:gd name="T7" fmla="*/ 979439 h 1956"/>
                <a:gd name="T8" fmla="*/ 399266 w 1956"/>
                <a:gd name="T9" fmla="*/ 1025384 h 1956"/>
                <a:gd name="T10" fmla="*/ 103314 w 1956"/>
                <a:gd name="T11" fmla="*/ 815118 h 1956"/>
                <a:gd name="T12" fmla="*/ 22062 w 1956"/>
                <a:gd name="T13" fmla="*/ 450801 h 1956"/>
                <a:gd name="T14" fmla="*/ 202323 w 1956"/>
                <a:gd name="T15" fmla="*/ 132970 h 1956"/>
                <a:gd name="T16" fmla="*/ 527332 w 1956"/>
                <a:gd name="T17" fmla="*/ 171888 h 1956"/>
                <a:gd name="T18" fmla="*/ 288418 w 1956"/>
                <a:gd name="T19" fmla="*/ 264859 h 1956"/>
                <a:gd name="T20" fmla="*/ 173266 w 1956"/>
                <a:gd name="T21" fmla="*/ 492963 h 1956"/>
                <a:gd name="T22" fmla="*/ 242142 w 1956"/>
                <a:gd name="T23" fmla="*/ 742687 h 1956"/>
                <a:gd name="T24" fmla="*/ 455766 w 1956"/>
                <a:gd name="T25" fmla="*/ 879441 h 1956"/>
                <a:gd name="T26" fmla="*/ 711360 w 1956"/>
                <a:gd name="T27" fmla="*/ 834577 h 1956"/>
                <a:gd name="T28" fmla="*/ 866870 w 1956"/>
                <a:gd name="T29" fmla="*/ 635662 h 1956"/>
                <a:gd name="T30" fmla="*/ 847498 w 1956"/>
                <a:gd name="T31" fmla="*/ 374587 h 1956"/>
                <a:gd name="T32" fmla="*/ 665622 w 1956"/>
                <a:gd name="T33" fmla="*/ 199996 h 1956"/>
                <a:gd name="T34" fmla="*/ 293799 w 1956"/>
                <a:gd name="T35" fmla="*/ 837820 h 1956"/>
                <a:gd name="T36" fmla="*/ 400880 w 1956"/>
                <a:gd name="T37" fmla="*/ 948088 h 1956"/>
                <a:gd name="T38" fmla="*/ 424018 w 1956"/>
                <a:gd name="T39" fmla="*/ 905386 h 1956"/>
                <a:gd name="T40" fmla="*/ 646789 w 1956"/>
                <a:gd name="T41" fmla="*/ 1003763 h 1956"/>
                <a:gd name="T42" fmla="*/ 787770 w 1956"/>
                <a:gd name="T43" fmla="*/ 927007 h 1956"/>
                <a:gd name="T44" fmla="*/ 789384 w 1956"/>
                <a:gd name="T45" fmla="*/ 859982 h 1956"/>
                <a:gd name="T46" fmla="*/ 476751 w 1956"/>
                <a:gd name="T47" fmla="*/ 348101 h 1956"/>
                <a:gd name="T48" fmla="*/ 443928 w 1956"/>
                <a:gd name="T49" fmla="*/ 638905 h 1956"/>
                <a:gd name="T50" fmla="*/ 547242 w 1956"/>
                <a:gd name="T51" fmla="*/ 314588 h 1956"/>
                <a:gd name="T52" fmla="*/ 592980 w 1956"/>
                <a:gd name="T53" fmla="*/ 521611 h 1956"/>
                <a:gd name="T54" fmla="*/ 668851 w 1956"/>
                <a:gd name="T55" fmla="*/ 605393 h 1956"/>
                <a:gd name="T56" fmla="*/ 634413 w 1956"/>
                <a:gd name="T57" fmla="*/ 618365 h 1956"/>
                <a:gd name="T58" fmla="*/ 65109 w 1956"/>
                <a:gd name="T59" fmla="*/ 629176 h 1956"/>
                <a:gd name="T60" fmla="*/ 144747 w 1956"/>
                <a:gd name="T61" fmla="*/ 630798 h 1956"/>
                <a:gd name="T62" fmla="*/ 174342 w 1956"/>
                <a:gd name="T63" fmla="*/ 672418 h 1956"/>
                <a:gd name="T64" fmla="*/ 62419 w 1956"/>
                <a:gd name="T65" fmla="*/ 571339 h 1956"/>
                <a:gd name="T66" fmla="*/ 73719 w 1956"/>
                <a:gd name="T67" fmla="*/ 505935 h 1956"/>
                <a:gd name="T68" fmla="*/ 154971 w 1956"/>
                <a:gd name="T69" fmla="*/ 482152 h 1956"/>
                <a:gd name="T70" fmla="*/ 72105 w 1956"/>
                <a:gd name="T71" fmla="*/ 429721 h 1956"/>
                <a:gd name="T72" fmla="*/ 209857 w 1956"/>
                <a:gd name="T73" fmla="*/ 308102 h 1956"/>
                <a:gd name="T74" fmla="*/ 128604 w 1956"/>
                <a:gd name="T75" fmla="*/ 293507 h 1956"/>
                <a:gd name="T76" fmla="*/ 160890 w 1956"/>
                <a:gd name="T77" fmla="*/ 212968 h 1956"/>
                <a:gd name="T78" fmla="*/ 298104 w 1956"/>
                <a:gd name="T79" fmla="*/ 223779 h 1956"/>
                <a:gd name="T80" fmla="*/ 395499 w 1956"/>
                <a:gd name="T81" fmla="*/ 55134 h 1956"/>
                <a:gd name="T82" fmla="*/ 460070 w 1956"/>
                <a:gd name="T83" fmla="*/ 36756 h 1956"/>
                <a:gd name="T84" fmla="*/ 505808 w 1956"/>
                <a:gd name="T85" fmla="*/ 43783 h 1956"/>
                <a:gd name="T86" fmla="*/ 587061 w 1956"/>
                <a:gd name="T87" fmla="*/ 59999 h 1956"/>
                <a:gd name="T88" fmla="*/ 676384 w 1956"/>
                <a:gd name="T89" fmla="*/ 64863 h 1956"/>
                <a:gd name="T90" fmla="*/ 710284 w 1956"/>
                <a:gd name="T91" fmla="*/ 75674 h 1956"/>
                <a:gd name="T92" fmla="*/ 766246 w 1956"/>
                <a:gd name="T93" fmla="*/ 96755 h 1956"/>
                <a:gd name="T94" fmla="*/ 824360 w 1956"/>
                <a:gd name="T95" fmla="*/ 152429 h 1956"/>
                <a:gd name="T96" fmla="*/ 813598 w 1956"/>
                <a:gd name="T97" fmla="*/ 188104 h 1956"/>
                <a:gd name="T98" fmla="*/ 814136 w 1956"/>
                <a:gd name="T99" fmla="*/ 251346 h 1956"/>
                <a:gd name="T100" fmla="*/ 950812 w 1956"/>
                <a:gd name="T101" fmla="*/ 292426 h 1956"/>
                <a:gd name="T102" fmla="*/ 876555 w 1956"/>
                <a:gd name="T103" fmla="*/ 320534 h 1956"/>
                <a:gd name="T104" fmla="*/ 843732 w 1956"/>
                <a:gd name="T105" fmla="*/ 283778 h 1956"/>
                <a:gd name="T106" fmla="*/ 963726 w 1956"/>
                <a:gd name="T107" fmla="*/ 354047 h 1956"/>
                <a:gd name="T108" fmla="*/ 921755 w 1956"/>
                <a:gd name="T109" fmla="*/ 422694 h 1956"/>
                <a:gd name="T110" fmla="*/ 999241 w 1956"/>
                <a:gd name="T111" fmla="*/ 441612 h 1956"/>
                <a:gd name="T112" fmla="*/ 899155 w 1956"/>
                <a:gd name="T113" fmla="*/ 448639 h 1956"/>
                <a:gd name="T114" fmla="*/ 1008388 w 1956"/>
                <a:gd name="T115" fmla="*/ 597285 h 1956"/>
                <a:gd name="T116" fmla="*/ 913146 w 1956"/>
                <a:gd name="T117" fmla="*/ 519449 h 1956"/>
                <a:gd name="T118" fmla="*/ 978255 w 1956"/>
                <a:gd name="T119" fmla="*/ 648635 h 1956"/>
                <a:gd name="T120" fmla="*/ 884627 w 1956"/>
                <a:gd name="T121" fmla="*/ 657824 h 19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56" h="1956">
                  <a:moveTo>
                    <a:pt x="978" y="0"/>
                  </a:moveTo>
                  <a:cubicBezTo>
                    <a:pt x="1517" y="0"/>
                    <a:pt x="1956" y="439"/>
                    <a:pt x="1956" y="978"/>
                  </a:cubicBezTo>
                  <a:cubicBezTo>
                    <a:pt x="1956" y="1517"/>
                    <a:pt x="1517" y="1956"/>
                    <a:pt x="978" y="1956"/>
                  </a:cubicBezTo>
                  <a:cubicBezTo>
                    <a:pt x="440" y="1956"/>
                    <a:pt x="0" y="1517"/>
                    <a:pt x="0" y="978"/>
                  </a:cubicBezTo>
                  <a:cubicBezTo>
                    <a:pt x="0" y="439"/>
                    <a:pt x="440" y="0"/>
                    <a:pt x="978" y="0"/>
                  </a:cubicBezTo>
                  <a:close/>
                  <a:moveTo>
                    <a:pt x="978" y="29"/>
                  </a:moveTo>
                  <a:lnTo>
                    <a:pt x="1027" y="30"/>
                  </a:lnTo>
                  <a:lnTo>
                    <a:pt x="1075" y="34"/>
                  </a:lnTo>
                  <a:lnTo>
                    <a:pt x="1123" y="40"/>
                  </a:lnTo>
                  <a:lnTo>
                    <a:pt x="1169" y="49"/>
                  </a:lnTo>
                  <a:lnTo>
                    <a:pt x="1215" y="59"/>
                  </a:lnTo>
                  <a:lnTo>
                    <a:pt x="1260" y="72"/>
                  </a:lnTo>
                  <a:lnTo>
                    <a:pt x="1304" y="87"/>
                  </a:lnTo>
                  <a:lnTo>
                    <a:pt x="1347" y="104"/>
                  </a:lnTo>
                  <a:lnTo>
                    <a:pt x="1389" y="123"/>
                  </a:lnTo>
                  <a:lnTo>
                    <a:pt x="1430" y="144"/>
                  </a:lnTo>
                  <a:lnTo>
                    <a:pt x="1470" y="167"/>
                  </a:lnTo>
                  <a:lnTo>
                    <a:pt x="1508" y="192"/>
                  </a:lnTo>
                  <a:lnTo>
                    <a:pt x="1545" y="218"/>
                  </a:lnTo>
                  <a:lnTo>
                    <a:pt x="1581" y="246"/>
                  </a:lnTo>
                  <a:lnTo>
                    <a:pt x="1616" y="276"/>
                  </a:lnTo>
                  <a:lnTo>
                    <a:pt x="1649" y="308"/>
                  </a:lnTo>
                  <a:lnTo>
                    <a:pt x="1680" y="341"/>
                  </a:lnTo>
                  <a:lnTo>
                    <a:pt x="1710" y="375"/>
                  </a:lnTo>
                  <a:lnTo>
                    <a:pt x="1738" y="411"/>
                  </a:lnTo>
                  <a:lnTo>
                    <a:pt x="1765" y="448"/>
                  </a:lnTo>
                  <a:lnTo>
                    <a:pt x="1789" y="487"/>
                  </a:lnTo>
                  <a:lnTo>
                    <a:pt x="1812" y="526"/>
                  </a:lnTo>
                  <a:lnTo>
                    <a:pt x="1833" y="567"/>
                  </a:lnTo>
                  <a:lnTo>
                    <a:pt x="1852" y="609"/>
                  </a:lnTo>
                  <a:lnTo>
                    <a:pt x="1869" y="652"/>
                  </a:lnTo>
                  <a:lnTo>
                    <a:pt x="1884" y="696"/>
                  </a:lnTo>
                  <a:lnTo>
                    <a:pt x="1897" y="741"/>
                  </a:lnTo>
                  <a:lnTo>
                    <a:pt x="1908" y="787"/>
                  </a:lnTo>
                  <a:lnTo>
                    <a:pt x="1916" y="834"/>
                  </a:lnTo>
                  <a:lnTo>
                    <a:pt x="1922" y="881"/>
                  </a:lnTo>
                  <a:lnTo>
                    <a:pt x="1926" y="929"/>
                  </a:lnTo>
                  <a:lnTo>
                    <a:pt x="1927" y="978"/>
                  </a:lnTo>
                  <a:lnTo>
                    <a:pt x="1926" y="1027"/>
                  </a:lnTo>
                  <a:lnTo>
                    <a:pt x="1922" y="1075"/>
                  </a:lnTo>
                  <a:lnTo>
                    <a:pt x="1916" y="1122"/>
                  </a:lnTo>
                  <a:lnTo>
                    <a:pt x="1908" y="1169"/>
                  </a:lnTo>
                  <a:lnTo>
                    <a:pt x="1897" y="1215"/>
                  </a:lnTo>
                  <a:lnTo>
                    <a:pt x="1884" y="1259"/>
                  </a:lnTo>
                  <a:lnTo>
                    <a:pt x="1869" y="1304"/>
                  </a:lnTo>
                  <a:lnTo>
                    <a:pt x="1852" y="1347"/>
                  </a:lnTo>
                  <a:lnTo>
                    <a:pt x="1833" y="1389"/>
                  </a:lnTo>
                  <a:lnTo>
                    <a:pt x="1812" y="1429"/>
                  </a:lnTo>
                  <a:lnTo>
                    <a:pt x="1789" y="1469"/>
                  </a:lnTo>
                  <a:lnTo>
                    <a:pt x="1765" y="1508"/>
                  </a:lnTo>
                  <a:lnTo>
                    <a:pt x="1738" y="1545"/>
                  </a:lnTo>
                  <a:lnTo>
                    <a:pt x="1710" y="1581"/>
                  </a:lnTo>
                  <a:lnTo>
                    <a:pt x="1680" y="1615"/>
                  </a:lnTo>
                  <a:lnTo>
                    <a:pt x="1649" y="1648"/>
                  </a:lnTo>
                  <a:lnTo>
                    <a:pt x="1616" y="1680"/>
                  </a:lnTo>
                  <a:lnTo>
                    <a:pt x="1581" y="1710"/>
                  </a:lnTo>
                  <a:lnTo>
                    <a:pt x="1545" y="1738"/>
                  </a:lnTo>
                  <a:lnTo>
                    <a:pt x="1508" y="1764"/>
                  </a:lnTo>
                  <a:lnTo>
                    <a:pt x="1470" y="1789"/>
                  </a:lnTo>
                  <a:lnTo>
                    <a:pt x="1430" y="1812"/>
                  </a:lnTo>
                  <a:lnTo>
                    <a:pt x="1389" y="1833"/>
                  </a:lnTo>
                  <a:lnTo>
                    <a:pt x="1347" y="1852"/>
                  </a:lnTo>
                  <a:lnTo>
                    <a:pt x="1304" y="1869"/>
                  </a:lnTo>
                  <a:lnTo>
                    <a:pt x="1260" y="1884"/>
                  </a:lnTo>
                  <a:lnTo>
                    <a:pt x="1215" y="1897"/>
                  </a:lnTo>
                  <a:lnTo>
                    <a:pt x="1169" y="1907"/>
                  </a:lnTo>
                  <a:lnTo>
                    <a:pt x="1123" y="1916"/>
                  </a:lnTo>
                  <a:lnTo>
                    <a:pt x="1075" y="1922"/>
                  </a:lnTo>
                  <a:lnTo>
                    <a:pt x="1027" y="1925"/>
                  </a:lnTo>
                  <a:lnTo>
                    <a:pt x="978" y="1927"/>
                  </a:lnTo>
                  <a:lnTo>
                    <a:pt x="930" y="1925"/>
                  </a:lnTo>
                  <a:lnTo>
                    <a:pt x="882" y="1922"/>
                  </a:lnTo>
                  <a:lnTo>
                    <a:pt x="834" y="1916"/>
                  </a:lnTo>
                  <a:lnTo>
                    <a:pt x="788" y="1907"/>
                  </a:lnTo>
                  <a:lnTo>
                    <a:pt x="742" y="1897"/>
                  </a:lnTo>
                  <a:lnTo>
                    <a:pt x="697" y="1884"/>
                  </a:lnTo>
                  <a:lnTo>
                    <a:pt x="653" y="1869"/>
                  </a:lnTo>
                  <a:lnTo>
                    <a:pt x="610" y="1852"/>
                  </a:lnTo>
                  <a:lnTo>
                    <a:pt x="568" y="1833"/>
                  </a:lnTo>
                  <a:lnTo>
                    <a:pt x="527" y="1812"/>
                  </a:lnTo>
                  <a:lnTo>
                    <a:pt x="487" y="1789"/>
                  </a:lnTo>
                  <a:lnTo>
                    <a:pt x="449" y="1764"/>
                  </a:lnTo>
                  <a:lnTo>
                    <a:pt x="411" y="1738"/>
                  </a:lnTo>
                  <a:lnTo>
                    <a:pt x="376" y="1710"/>
                  </a:lnTo>
                  <a:lnTo>
                    <a:pt x="341" y="1680"/>
                  </a:lnTo>
                  <a:lnTo>
                    <a:pt x="308" y="1648"/>
                  </a:lnTo>
                  <a:lnTo>
                    <a:pt x="277" y="1615"/>
                  </a:lnTo>
                  <a:lnTo>
                    <a:pt x="247" y="1581"/>
                  </a:lnTo>
                  <a:lnTo>
                    <a:pt x="219" y="1545"/>
                  </a:lnTo>
                  <a:lnTo>
                    <a:pt x="192" y="1508"/>
                  </a:lnTo>
                  <a:lnTo>
                    <a:pt x="167" y="1469"/>
                  </a:lnTo>
                  <a:lnTo>
                    <a:pt x="144" y="1429"/>
                  </a:lnTo>
                  <a:lnTo>
                    <a:pt x="123" y="1389"/>
                  </a:lnTo>
                  <a:lnTo>
                    <a:pt x="104" y="1347"/>
                  </a:lnTo>
                  <a:lnTo>
                    <a:pt x="87" y="1304"/>
                  </a:lnTo>
                  <a:lnTo>
                    <a:pt x="72" y="1259"/>
                  </a:lnTo>
                  <a:lnTo>
                    <a:pt x="60" y="1215"/>
                  </a:lnTo>
                  <a:lnTo>
                    <a:pt x="49" y="1169"/>
                  </a:lnTo>
                  <a:lnTo>
                    <a:pt x="41" y="1122"/>
                  </a:lnTo>
                  <a:lnTo>
                    <a:pt x="35" y="1075"/>
                  </a:lnTo>
                  <a:lnTo>
                    <a:pt x="31" y="1027"/>
                  </a:lnTo>
                  <a:lnTo>
                    <a:pt x="30" y="978"/>
                  </a:lnTo>
                  <a:lnTo>
                    <a:pt x="31" y="929"/>
                  </a:lnTo>
                  <a:lnTo>
                    <a:pt x="35" y="881"/>
                  </a:lnTo>
                  <a:lnTo>
                    <a:pt x="41" y="834"/>
                  </a:lnTo>
                  <a:lnTo>
                    <a:pt x="49" y="787"/>
                  </a:lnTo>
                  <a:lnTo>
                    <a:pt x="60" y="741"/>
                  </a:lnTo>
                  <a:lnTo>
                    <a:pt x="72" y="696"/>
                  </a:lnTo>
                  <a:lnTo>
                    <a:pt x="87" y="652"/>
                  </a:lnTo>
                  <a:lnTo>
                    <a:pt x="104" y="609"/>
                  </a:lnTo>
                  <a:lnTo>
                    <a:pt x="123" y="567"/>
                  </a:lnTo>
                  <a:lnTo>
                    <a:pt x="144" y="526"/>
                  </a:lnTo>
                  <a:lnTo>
                    <a:pt x="167" y="487"/>
                  </a:lnTo>
                  <a:lnTo>
                    <a:pt x="192" y="448"/>
                  </a:lnTo>
                  <a:lnTo>
                    <a:pt x="219" y="411"/>
                  </a:lnTo>
                  <a:lnTo>
                    <a:pt x="247" y="375"/>
                  </a:lnTo>
                  <a:lnTo>
                    <a:pt x="277" y="341"/>
                  </a:lnTo>
                  <a:lnTo>
                    <a:pt x="308" y="308"/>
                  </a:lnTo>
                  <a:lnTo>
                    <a:pt x="341" y="276"/>
                  </a:lnTo>
                  <a:lnTo>
                    <a:pt x="376" y="246"/>
                  </a:lnTo>
                  <a:lnTo>
                    <a:pt x="411" y="218"/>
                  </a:lnTo>
                  <a:lnTo>
                    <a:pt x="449" y="192"/>
                  </a:lnTo>
                  <a:lnTo>
                    <a:pt x="487" y="167"/>
                  </a:lnTo>
                  <a:lnTo>
                    <a:pt x="527" y="144"/>
                  </a:lnTo>
                  <a:lnTo>
                    <a:pt x="568" y="123"/>
                  </a:lnTo>
                  <a:lnTo>
                    <a:pt x="610" y="104"/>
                  </a:lnTo>
                  <a:lnTo>
                    <a:pt x="653" y="87"/>
                  </a:lnTo>
                  <a:lnTo>
                    <a:pt x="697" y="72"/>
                  </a:lnTo>
                  <a:lnTo>
                    <a:pt x="742" y="59"/>
                  </a:lnTo>
                  <a:lnTo>
                    <a:pt x="788" y="49"/>
                  </a:lnTo>
                  <a:lnTo>
                    <a:pt x="834" y="40"/>
                  </a:lnTo>
                  <a:lnTo>
                    <a:pt x="882" y="34"/>
                  </a:lnTo>
                  <a:lnTo>
                    <a:pt x="930" y="30"/>
                  </a:lnTo>
                  <a:lnTo>
                    <a:pt x="978" y="29"/>
                  </a:lnTo>
                  <a:close/>
                  <a:moveTo>
                    <a:pt x="980" y="318"/>
                  </a:moveTo>
                  <a:lnTo>
                    <a:pt x="946" y="319"/>
                  </a:lnTo>
                  <a:lnTo>
                    <a:pt x="912" y="322"/>
                  </a:lnTo>
                  <a:lnTo>
                    <a:pt x="879" y="326"/>
                  </a:lnTo>
                  <a:lnTo>
                    <a:pt x="847" y="332"/>
                  </a:lnTo>
                  <a:lnTo>
                    <a:pt x="815" y="339"/>
                  </a:lnTo>
                  <a:lnTo>
                    <a:pt x="783" y="348"/>
                  </a:lnTo>
                  <a:lnTo>
                    <a:pt x="753" y="358"/>
                  </a:lnTo>
                  <a:lnTo>
                    <a:pt x="723" y="370"/>
                  </a:lnTo>
                  <a:lnTo>
                    <a:pt x="693" y="384"/>
                  </a:lnTo>
                  <a:lnTo>
                    <a:pt x="665" y="398"/>
                  </a:lnTo>
                  <a:lnTo>
                    <a:pt x="637" y="414"/>
                  </a:lnTo>
                  <a:lnTo>
                    <a:pt x="610" y="431"/>
                  </a:lnTo>
                  <a:lnTo>
                    <a:pt x="585" y="450"/>
                  </a:lnTo>
                  <a:lnTo>
                    <a:pt x="560" y="470"/>
                  </a:lnTo>
                  <a:lnTo>
                    <a:pt x="536" y="490"/>
                  </a:lnTo>
                  <a:lnTo>
                    <a:pt x="513" y="512"/>
                  </a:lnTo>
                  <a:lnTo>
                    <a:pt x="491" y="535"/>
                  </a:lnTo>
                  <a:lnTo>
                    <a:pt x="470" y="559"/>
                  </a:lnTo>
                  <a:lnTo>
                    <a:pt x="450" y="584"/>
                  </a:lnTo>
                  <a:lnTo>
                    <a:pt x="432" y="610"/>
                  </a:lnTo>
                  <a:lnTo>
                    <a:pt x="415" y="637"/>
                  </a:lnTo>
                  <a:lnTo>
                    <a:pt x="399" y="665"/>
                  </a:lnTo>
                  <a:lnTo>
                    <a:pt x="384" y="693"/>
                  </a:lnTo>
                  <a:lnTo>
                    <a:pt x="371" y="722"/>
                  </a:lnTo>
                  <a:lnTo>
                    <a:pt x="359" y="752"/>
                  </a:lnTo>
                  <a:lnTo>
                    <a:pt x="348" y="783"/>
                  </a:lnTo>
                  <a:lnTo>
                    <a:pt x="340" y="814"/>
                  </a:lnTo>
                  <a:lnTo>
                    <a:pt x="332" y="846"/>
                  </a:lnTo>
                  <a:lnTo>
                    <a:pt x="326" y="879"/>
                  </a:lnTo>
                  <a:lnTo>
                    <a:pt x="322" y="912"/>
                  </a:lnTo>
                  <a:lnTo>
                    <a:pt x="320" y="945"/>
                  </a:lnTo>
                  <a:lnTo>
                    <a:pt x="319" y="979"/>
                  </a:lnTo>
                  <a:lnTo>
                    <a:pt x="320" y="1013"/>
                  </a:lnTo>
                  <a:lnTo>
                    <a:pt x="322" y="1047"/>
                  </a:lnTo>
                  <a:lnTo>
                    <a:pt x="326" y="1080"/>
                  </a:lnTo>
                  <a:lnTo>
                    <a:pt x="332" y="1112"/>
                  </a:lnTo>
                  <a:lnTo>
                    <a:pt x="340" y="1144"/>
                  </a:lnTo>
                  <a:lnTo>
                    <a:pt x="348" y="1176"/>
                  </a:lnTo>
                  <a:lnTo>
                    <a:pt x="359" y="1206"/>
                  </a:lnTo>
                  <a:lnTo>
                    <a:pt x="371" y="1236"/>
                  </a:lnTo>
                  <a:lnTo>
                    <a:pt x="384" y="1265"/>
                  </a:lnTo>
                  <a:lnTo>
                    <a:pt x="399" y="1294"/>
                  </a:lnTo>
                  <a:lnTo>
                    <a:pt x="415" y="1322"/>
                  </a:lnTo>
                  <a:lnTo>
                    <a:pt x="432" y="1348"/>
                  </a:lnTo>
                  <a:lnTo>
                    <a:pt x="450" y="1374"/>
                  </a:lnTo>
                  <a:lnTo>
                    <a:pt x="470" y="1399"/>
                  </a:lnTo>
                  <a:lnTo>
                    <a:pt x="491" y="1423"/>
                  </a:lnTo>
                  <a:lnTo>
                    <a:pt x="513" y="1446"/>
                  </a:lnTo>
                  <a:lnTo>
                    <a:pt x="536" y="1468"/>
                  </a:lnTo>
                  <a:lnTo>
                    <a:pt x="560" y="1489"/>
                  </a:lnTo>
                  <a:lnTo>
                    <a:pt x="585" y="1509"/>
                  </a:lnTo>
                  <a:lnTo>
                    <a:pt x="610" y="1527"/>
                  </a:lnTo>
                  <a:lnTo>
                    <a:pt x="637" y="1544"/>
                  </a:lnTo>
                  <a:lnTo>
                    <a:pt x="665" y="1560"/>
                  </a:lnTo>
                  <a:lnTo>
                    <a:pt x="693" y="1575"/>
                  </a:lnTo>
                  <a:lnTo>
                    <a:pt x="723" y="1588"/>
                  </a:lnTo>
                  <a:lnTo>
                    <a:pt x="753" y="1600"/>
                  </a:lnTo>
                  <a:lnTo>
                    <a:pt x="783" y="1610"/>
                  </a:lnTo>
                  <a:lnTo>
                    <a:pt x="815" y="1619"/>
                  </a:lnTo>
                  <a:lnTo>
                    <a:pt x="847" y="1627"/>
                  </a:lnTo>
                  <a:lnTo>
                    <a:pt x="879" y="1633"/>
                  </a:lnTo>
                  <a:lnTo>
                    <a:pt x="912" y="1637"/>
                  </a:lnTo>
                  <a:lnTo>
                    <a:pt x="946" y="1639"/>
                  </a:lnTo>
                  <a:lnTo>
                    <a:pt x="980" y="1640"/>
                  </a:lnTo>
                  <a:lnTo>
                    <a:pt x="1014" y="1639"/>
                  </a:lnTo>
                  <a:lnTo>
                    <a:pt x="1047" y="1637"/>
                  </a:lnTo>
                  <a:lnTo>
                    <a:pt x="1080" y="1633"/>
                  </a:lnTo>
                  <a:lnTo>
                    <a:pt x="1113" y="1627"/>
                  </a:lnTo>
                  <a:lnTo>
                    <a:pt x="1145" y="1619"/>
                  </a:lnTo>
                  <a:lnTo>
                    <a:pt x="1176" y="1610"/>
                  </a:lnTo>
                  <a:lnTo>
                    <a:pt x="1207" y="1600"/>
                  </a:lnTo>
                  <a:lnTo>
                    <a:pt x="1237" y="1588"/>
                  </a:lnTo>
                  <a:lnTo>
                    <a:pt x="1266" y="1575"/>
                  </a:lnTo>
                  <a:lnTo>
                    <a:pt x="1294" y="1560"/>
                  </a:lnTo>
                  <a:lnTo>
                    <a:pt x="1322" y="1544"/>
                  </a:lnTo>
                  <a:lnTo>
                    <a:pt x="1349" y="1527"/>
                  </a:lnTo>
                  <a:lnTo>
                    <a:pt x="1375" y="1509"/>
                  </a:lnTo>
                  <a:lnTo>
                    <a:pt x="1400" y="1489"/>
                  </a:lnTo>
                  <a:lnTo>
                    <a:pt x="1424" y="1468"/>
                  </a:lnTo>
                  <a:lnTo>
                    <a:pt x="1447" y="1446"/>
                  </a:lnTo>
                  <a:lnTo>
                    <a:pt x="1469" y="1423"/>
                  </a:lnTo>
                  <a:lnTo>
                    <a:pt x="1489" y="1399"/>
                  </a:lnTo>
                  <a:lnTo>
                    <a:pt x="1509" y="1374"/>
                  </a:lnTo>
                  <a:lnTo>
                    <a:pt x="1528" y="1348"/>
                  </a:lnTo>
                  <a:lnTo>
                    <a:pt x="1545" y="1322"/>
                  </a:lnTo>
                  <a:lnTo>
                    <a:pt x="1561" y="1294"/>
                  </a:lnTo>
                  <a:lnTo>
                    <a:pt x="1575" y="1265"/>
                  </a:lnTo>
                  <a:lnTo>
                    <a:pt x="1589" y="1236"/>
                  </a:lnTo>
                  <a:lnTo>
                    <a:pt x="1600" y="1206"/>
                  </a:lnTo>
                  <a:lnTo>
                    <a:pt x="1611" y="1176"/>
                  </a:lnTo>
                  <a:lnTo>
                    <a:pt x="1620" y="1144"/>
                  </a:lnTo>
                  <a:lnTo>
                    <a:pt x="1627" y="1112"/>
                  </a:lnTo>
                  <a:lnTo>
                    <a:pt x="1633" y="1080"/>
                  </a:lnTo>
                  <a:lnTo>
                    <a:pt x="1637" y="1047"/>
                  </a:lnTo>
                  <a:lnTo>
                    <a:pt x="1640" y="1013"/>
                  </a:lnTo>
                  <a:lnTo>
                    <a:pt x="1641" y="979"/>
                  </a:lnTo>
                  <a:lnTo>
                    <a:pt x="1640" y="945"/>
                  </a:lnTo>
                  <a:lnTo>
                    <a:pt x="1637" y="912"/>
                  </a:lnTo>
                  <a:lnTo>
                    <a:pt x="1633" y="879"/>
                  </a:lnTo>
                  <a:lnTo>
                    <a:pt x="1627" y="846"/>
                  </a:lnTo>
                  <a:lnTo>
                    <a:pt x="1620" y="814"/>
                  </a:lnTo>
                  <a:lnTo>
                    <a:pt x="1611" y="783"/>
                  </a:lnTo>
                  <a:lnTo>
                    <a:pt x="1600" y="752"/>
                  </a:lnTo>
                  <a:lnTo>
                    <a:pt x="1589" y="722"/>
                  </a:lnTo>
                  <a:lnTo>
                    <a:pt x="1575" y="693"/>
                  </a:lnTo>
                  <a:lnTo>
                    <a:pt x="1561" y="665"/>
                  </a:lnTo>
                  <a:lnTo>
                    <a:pt x="1545" y="637"/>
                  </a:lnTo>
                  <a:lnTo>
                    <a:pt x="1528" y="610"/>
                  </a:lnTo>
                  <a:lnTo>
                    <a:pt x="1509" y="584"/>
                  </a:lnTo>
                  <a:lnTo>
                    <a:pt x="1489" y="559"/>
                  </a:lnTo>
                  <a:lnTo>
                    <a:pt x="1469" y="535"/>
                  </a:lnTo>
                  <a:lnTo>
                    <a:pt x="1447" y="512"/>
                  </a:lnTo>
                  <a:lnTo>
                    <a:pt x="1424" y="490"/>
                  </a:lnTo>
                  <a:lnTo>
                    <a:pt x="1400" y="470"/>
                  </a:lnTo>
                  <a:lnTo>
                    <a:pt x="1375" y="450"/>
                  </a:lnTo>
                  <a:lnTo>
                    <a:pt x="1349" y="431"/>
                  </a:lnTo>
                  <a:lnTo>
                    <a:pt x="1322" y="414"/>
                  </a:lnTo>
                  <a:lnTo>
                    <a:pt x="1294" y="398"/>
                  </a:lnTo>
                  <a:lnTo>
                    <a:pt x="1266" y="384"/>
                  </a:lnTo>
                  <a:lnTo>
                    <a:pt x="1237" y="370"/>
                  </a:lnTo>
                  <a:lnTo>
                    <a:pt x="1207" y="358"/>
                  </a:lnTo>
                  <a:lnTo>
                    <a:pt x="1176" y="348"/>
                  </a:lnTo>
                  <a:lnTo>
                    <a:pt x="1145" y="339"/>
                  </a:lnTo>
                  <a:lnTo>
                    <a:pt x="1113" y="332"/>
                  </a:lnTo>
                  <a:lnTo>
                    <a:pt x="1080" y="326"/>
                  </a:lnTo>
                  <a:lnTo>
                    <a:pt x="1047" y="322"/>
                  </a:lnTo>
                  <a:lnTo>
                    <a:pt x="1014" y="319"/>
                  </a:lnTo>
                  <a:lnTo>
                    <a:pt x="980" y="318"/>
                  </a:lnTo>
                  <a:close/>
                  <a:moveTo>
                    <a:pt x="469" y="1725"/>
                  </a:moveTo>
                  <a:lnTo>
                    <a:pt x="447" y="1709"/>
                  </a:lnTo>
                  <a:lnTo>
                    <a:pt x="546" y="1574"/>
                  </a:lnTo>
                  <a:cubicBezTo>
                    <a:pt x="538" y="1575"/>
                    <a:pt x="528" y="1575"/>
                    <a:pt x="516" y="1574"/>
                  </a:cubicBezTo>
                  <a:cubicBezTo>
                    <a:pt x="504" y="1572"/>
                    <a:pt x="494" y="1571"/>
                    <a:pt x="485" y="1568"/>
                  </a:cubicBezTo>
                  <a:lnTo>
                    <a:pt x="500" y="1548"/>
                  </a:lnTo>
                  <a:cubicBezTo>
                    <a:pt x="516" y="1551"/>
                    <a:pt x="532" y="1552"/>
                    <a:pt x="546" y="1550"/>
                  </a:cubicBezTo>
                  <a:cubicBezTo>
                    <a:pt x="561" y="1549"/>
                    <a:pt x="573" y="1546"/>
                    <a:pt x="582" y="1541"/>
                  </a:cubicBezTo>
                  <a:lnTo>
                    <a:pt x="596" y="1551"/>
                  </a:lnTo>
                  <a:lnTo>
                    <a:pt x="469" y="1725"/>
                  </a:lnTo>
                  <a:close/>
                  <a:moveTo>
                    <a:pt x="720" y="1792"/>
                  </a:moveTo>
                  <a:lnTo>
                    <a:pt x="745" y="1796"/>
                  </a:lnTo>
                  <a:cubicBezTo>
                    <a:pt x="744" y="1808"/>
                    <a:pt x="746" y="1817"/>
                    <a:pt x="750" y="1824"/>
                  </a:cubicBezTo>
                  <a:cubicBezTo>
                    <a:pt x="755" y="1831"/>
                    <a:pt x="761" y="1835"/>
                    <a:pt x="771" y="1838"/>
                  </a:cubicBezTo>
                  <a:cubicBezTo>
                    <a:pt x="778" y="1840"/>
                    <a:pt x="786" y="1840"/>
                    <a:pt x="793" y="1838"/>
                  </a:cubicBezTo>
                  <a:cubicBezTo>
                    <a:pt x="800" y="1836"/>
                    <a:pt x="806" y="1832"/>
                    <a:pt x="811" y="1827"/>
                  </a:cubicBezTo>
                  <a:cubicBezTo>
                    <a:pt x="816" y="1822"/>
                    <a:pt x="822" y="1815"/>
                    <a:pt x="827" y="1805"/>
                  </a:cubicBezTo>
                  <a:cubicBezTo>
                    <a:pt x="832" y="1796"/>
                    <a:pt x="836" y="1786"/>
                    <a:pt x="839" y="1775"/>
                  </a:cubicBezTo>
                  <a:cubicBezTo>
                    <a:pt x="839" y="1774"/>
                    <a:pt x="840" y="1772"/>
                    <a:pt x="840" y="1770"/>
                  </a:cubicBezTo>
                  <a:cubicBezTo>
                    <a:pt x="833" y="1777"/>
                    <a:pt x="824" y="1782"/>
                    <a:pt x="814" y="1784"/>
                  </a:cubicBezTo>
                  <a:cubicBezTo>
                    <a:pt x="804" y="1787"/>
                    <a:pt x="794" y="1787"/>
                    <a:pt x="783" y="1784"/>
                  </a:cubicBezTo>
                  <a:cubicBezTo>
                    <a:pt x="766" y="1780"/>
                    <a:pt x="753" y="1770"/>
                    <a:pt x="745" y="1754"/>
                  </a:cubicBezTo>
                  <a:cubicBezTo>
                    <a:pt x="736" y="1739"/>
                    <a:pt x="735" y="1721"/>
                    <a:pt x="740" y="1700"/>
                  </a:cubicBezTo>
                  <a:cubicBezTo>
                    <a:pt x="746" y="1679"/>
                    <a:pt x="756" y="1664"/>
                    <a:pt x="772" y="1654"/>
                  </a:cubicBezTo>
                  <a:cubicBezTo>
                    <a:pt x="788" y="1645"/>
                    <a:pt x="805" y="1643"/>
                    <a:pt x="824" y="1647"/>
                  </a:cubicBezTo>
                  <a:cubicBezTo>
                    <a:pt x="837" y="1651"/>
                    <a:pt x="849" y="1658"/>
                    <a:pt x="858" y="1668"/>
                  </a:cubicBezTo>
                  <a:cubicBezTo>
                    <a:pt x="867" y="1678"/>
                    <a:pt x="873" y="1691"/>
                    <a:pt x="875" y="1706"/>
                  </a:cubicBezTo>
                  <a:cubicBezTo>
                    <a:pt x="877" y="1721"/>
                    <a:pt x="875" y="1741"/>
                    <a:pt x="868" y="1767"/>
                  </a:cubicBezTo>
                  <a:cubicBezTo>
                    <a:pt x="861" y="1793"/>
                    <a:pt x="853" y="1813"/>
                    <a:pt x="843" y="1828"/>
                  </a:cubicBezTo>
                  <a:cubicBezTo>
                    <a:pt x="833" y="1842"/>
                    <a:pt x="821" y="1851"/>
                    <a:pt x="808" y="1857"/>
                  </a:cubicBezTo>
                  <a:cubicBezTo>
                    <a:pt x="794" y="1862"/>
                    <a:pt x="780" y="1862"/>
                    <a:pt x="765" y="1858"/>
                  </a:cubicBezTo>
                  <a:cubicBezTo>
                    <a:pt x="748" y="1854"/>
                    <a:pt x="736" y="1846"/>
                    <a:pt x="728" y="1834"/>
                  </a:cubicBezTo>
                  <a:cubicBezTo>
                    <a:pt x="720" y="1823"/>
                    <a:pt x="718" y="1808"/>
                    <a:pt x="720" y="1792"/>
                  </a:cubicBezTo>
                  <a:close/>
                  <a:moveTo>
                    <a:pt x="848" y="1728"/>
                  </a:moveTo>
                  <a:cubicBezTo>
                    <a:pt x="852" y="1713"/>
                    <a:pt x="851" y="1700"/>
                    <a:pt x="846" y="1690"/>
                  </a:cubicBezTo>
                  <a:cubicBezTo>
                    <a:pt x="840" y="1679"/>
                    <a:pt x="832" y="1672"/>
                    <a:pt x="821" y="1669"/>
                  </a:cubicBezTo>
                  <a:cubicBezTo>
                    <a:pt x="810" y="1666"/>
                    <a:pt x="799" y="1668"/>
                    <a:pt x="788" y="1675"/>
                  </a:cubicBezTo>
                  <a:cubicBezTo>
                    <a:pt x="777" y="1682"/>
                    <a:pt x="770" y="1693"/>
                    <a:pt x="766" y="1708"/>
                  </a:cubicBezTo>
                  <a:cubicBezTo>
                    <a:pt x="762" y="1721"/>
                    <a:pt x="764" y="1733"/>
                    <a:pt x="769" y="1743"/>
                  </a:cubicBezTo>
                  <a:cubicBezTo>
                    <a:pt x="775" y="1754"/>
                    <a:pt x="784" y="1760"/>
                    <a:pt x="796" y="1764"/>
                  </a:cubicBezTo>
                  <a:cubicBezTo>
                    <a:pt x="807" y="1767"/>
                    <a:pt x="818" y="1765"/>
                    <a:pt x="828" y="1759"/>
                  </a:cubicBezTo>
                  <a:cubicBezTo>
                    <a:pt x="838" y="1753"/>
                    <a:pt x="845" y="1742"/>
                    <a:pt x="848" y="1728"/>
                  </a:cubicBezTo>
                  <a:close/>
                  <a:moveTo>
                    <a:pt x="1078" y="1780"/>
                  </a:moveTo>
                  <a:cubicBezTo>
                    <a:pt x="1074" y="1755"/>
                    <a:pt x="1073" y="1734"/>
                    <a:pt x="1076" y="1718"/>
                  </a:cubicBezTo>
                  <a:cubicBezTo>
                    <a:pt x="1078" y="1702"/>
                    <a:pt x="1084" y="1689"/>
                    <a:pt x="1092" y="1679"/>
                  </a:cubicBezTo>
                  <a:cubicBezTo>
                    <a:pt x="1101" y="1669"/>
                    <a:pt x="1113" y="1663"/>
                    <a:pt x="1128" y="1660"/>
                  </a:cubicBezTo>
                  <a:cubicBezTo>
                    <a:pt x="1140" y="1658"/>
                    <a:pt x="1150" y="1659"/>
                    <a:pt x="1160" y="1662"/>
                  </a:cubicBezTo>
                  <a:cubicBezTo>
                    <a:pt x="1169" y="1665"/>
                    <a:pt x="1177" y="1670"/>
                    <a:pt x="1184" y="1678"/>
                  </a:cubicBezTo>
                  <a:cubicBezTo>
                    <a:pt x="1191" y="1685"/>
                    <a:pt x="1197" y="1695"/>
                    <a:pt x="1203" y="1707"/>
                  </a:cubicBezTo>
                  <a:cubicBezTo>
                    <a:pt x="1208" y="1719"/>
                    <a:pt x="1212" y="1735"/>
                    <a:pt x="1216" y="1756"/>
                  </a:cubicBezTo>
                  <a:cubicBezTo>
                    <a:pt x="1220" y="1781"/>
                    <a:pt x="1221" y="1801"/>
                    <a:pt x="1219" y="1817"/>
                  </a:cubicBezTo>
                  <a:cubicBezTo>
                    <a:pt x="1216" y="1834"/>
                    <a:pt x="1211" y="1847"/>
                    <a:pt x="1202" y="1857"/>
                  </a:cubicBezTo>
                  <a:cubicBezTo>
                    <a:pt x="1193" y="1867"/>
                    <a:pt x="1181" y="1873"/>
                    <a:pt x="1166" y="1876"/>
                  </a:cubicBezTo>
                  <a:cubicBezTo>
                    <a:pt x="1145" y="1879"/>
                    <a:pt x="1128" y="1875"/>
                    <a:pt x="1114" y="1862"/>
                  </a:cubicBezTo>
                  <a:cubicBezTo>
                    <a:pt x="1097" y="1847"/>
                    <a:pt x="1085" y="1820"/>
                    <a:pt x="1078" y="1780"/>
                  </a:cubicBezTo>
                  <a:close/>
                  <a:moveTo>
                    <a:pt x="1105" y="1775"/>
                  </a:moveTo>
                  <a:cubicBezTo>
                    <a:pt x="1111" y="1810"/>
                    <a:pt x="1119" y="1832"/>
                    <a:pt x="1129" y="1843"/>
                  </a:cubicBezTo>
                  <a:cubicBezTo>
                    <a:pt x="1139" y="1853"/>
                    <a:pt x="1150" y="1857"/>
                    <a:pt x="1162" y="1855"/>
                  </a:cubicBezTo>
                  <a:cubicBezTo>
                    <a:pt x="1174" y="1853"/>
                    <a:pt x="1183" y="1845"/>
                    <a:pt x="1189" y="1832"/>
                  </a:cubicBezTo>
                  <a:cubicBezTo>
                    <a:pt x="1195" y="1819"/>
                    <a:pt x="1195" y="1795"/>
                    <a:pt x="1189" y="1761"/>
                  </a:cubicBezTo>
                  <a:cubicBezTo>
                    <a:pt x="1183" y="1726"/>
                    <a:pt x="1175" y="1704"/>
                    <a:pt x="1165" y="1694"/>
                  </a:cubicBezTo>
                  <a:cubicBezTo>
                    <a:pt x="1155" y="1683"/>
                    <a:pt x="1144" y="1679"/>
                    <a:pt x="1132" y="1682"/>
                  </a:cubicBezTo>
                  <a:cubicBezTo>
                    <a:pt x="1120" y="1684"/>
                    <a:pt x="1111" y="1690"/>
                    <a:pt x="1106" y="1702"/>
                  </a:cubicBezTo>
                  <a:cubicBezTo>
                    <a:pt x="1099" y="1716"/>
                    <a:pt x="1099" y="1741"/>
                    <a:pt x="1105" y="1775"/>
                  </a:cubicBezTo>
                  <a:close/>
                  <a:moveTo>
                    <a:pt x="1413" y="1720"/>
                  </a:moveTo>
                  <a:lnTo>
                    <a:pt x="1433" y="1701"/>
                  </a:lnTo>
                  <a:cubicBezTo>
                    <a:pt x="1444" y="1710"/>
                    <a:pt x="1454" y="1715"/>
                    <a:pt x="1464" y="1715"/>
                  </a:cubicBezTo>
                  <a:cubicBezTo>
                    <a:pt x="1474" y="1716"/>
                    <a:pt x="1483" y="1713"/>
                    <a:pt x="1491" y="1706"/>
                  </a:cubicBezTo>
                  <a:cubicBezTo>
                    <a:pt x="1501" y="1698"/>
                    <a:pt x="1506" y="1688"/>
                    <a:pt x="1507" y="1675"/>
                  </a:cubicBezTo>
                  <a:cubicBezTo>
                    <a:pt x="1508" y="1662"/>
                    <a:pt x="1503" y="1649"/>
                    <a:pt x="1493" y="1637"/>
                  </a:cubicBezTo>
                  <a:cubicBezTo>
                    <a:pt x="1484" y="1625"/>
                    <a:pt x="1473" y="1619"/>
                    <a:pt x="1461" y="1617"/>
                  </a:cubicBezTo>
                  <a:cubicBezTo>
                    <a:pt x="1449" y="1616"/>
                    <a:pt x="1437" y="1620"/>
                    <a:pt x="1427" y="1628"/>
                  </a:cubicBezTo>
                  <a:cubicBezTo>
                    <a:pt x="1420" y="1634"/>
                    <a:pt x="1416" y="1640"/>
                    <a:pt x="1413" y="1647"/>
                  </a:cubicBezTo>
                  <a:cubicBezTo>
                    <a:pt x="1410" y="1654"/>
                    <a:pt x="1409" y="1662"/>
                    <a:pt x="1410" y="1669"/>
                  </a:cubicBezTo>
                  <a:lnTo>
                    <a:pt x="1389" y="1682"/>
                  </a:lnTo>
                  <a:lnTo>
                    <a:pt x="1335" y="1584"/>
                  </a:lnTo>
                  <a:lnTo>
                    <a:pt x="1418" y="1516"/>
                  </a:lnTo>
                  <a:lnTo>
                    <a:pt x="1434" y="1536"/>
                  </a:lnTo>
                  <a:lnTo>
                    <a:pt x="1367" y="1590"/>
                  </a:lnTo>
                  <a:lnTo>
                    <a:pt x="1395" y="1642"/>
                  </a:lnTo>
                  <a:cubicBezTo>
                    <a:pt x="1399" y="1627"/>
                    <a:pt x="1407" y="1615"/>
                    <a:pt x="1418" y="1606"/>
                  </a:cubicBezTo>
                  <a:cubicBezTo>
                    <a:pt x="1432" y="1594"/>
                    <a:pt x="1448" y="1589"/>
                    <a:pt x="1467" y="1591"/>
                  </a:cubicBezTo>
                  <a:cubicBezTo>
                    <a:pt x="1485" y="1593"/>
                    <a:pt x="1500" y="1602"/>
                    <a:pt x="1513" y="1617"/>
                  </a:cubicBezTo>
                  <a:cubicBezTo>
                    <a:pt x="1526" y="1632"/>
                    <a:pt x="1532" y="1649"/>
                    <a:pt x="1532" y="1667"/>
                  </a:cubicBezTo>
                  <a:cubicBezTo>
                    <a:pt x="1532" y="1689"/>
                    <a:pt x="1523" y="1708"/>
                    <a:pt x="1505" y="1723"/>
                  </a:cubicBezTo>
                  <a:cubicBezTo>
                    <a:pt x="1490" y="1735"/>
                    <a:pt x="1474" y="1741"/>
                    <a:pt x="1457" y="1740"/>
                  </a:cubicBezTo>
                  <a:cubicBezTo>
                    <a:pt x="1441" y="1740"/>
                    <a:pt x="1426" y="1733"/>
                    <a:pt x="1413" y="1720"/>
                  </a:cubicBezTo>
                  <a:close/>
                  <a:moveTo>
                    <a:pt x="978" y="350"/>
                  </a:moveTo>
                  <a:cubicBezTo>
                    <a:pt x="1324" y="350"/>
                    <a:pt x="1607" y="632"/>
                    <a:pt x="1607" y="978"/>
                  </a:cubicBezTo>
                  <a:cubicBezTo>
                    <a:pt x="1607" y="1324"/>
                    <a:pt x="1324" y="1606"/>
                    <a:pt x="978" y="1606"/>
                  </a:cubicBezTo>
                  <a:cubicBezTo>
                    <a:pt x="632" y="1606"/>
                    <a:pt x="350" y="1324"/>
                    <a:pt x="350" y="978"/>
                  </a:cubicBezTo>
                  <a:cubicBezTo>
                    <a:pt x="350" y="632"/>
                    <a:pt x="632" y="350"/>
                    <a:pt x="978" y="350"/>
                  </a:cubicBezTo>
                  <a:close/>
                  <a:moveTo>
                    <a:pt x="448" y="808"/>
                  </a:moveTo>
                  <a:cubicBezTo>
                    <a:pt x="484" y="686"/>
                    <a:pt x="641" y="646"/>
                    <a:pt x="743" y="695"/>
                  </a:cubicBezTo>
                  <a:cubicBezTo>
                    <a:pt x="788" y="716"/>
                    <a:pt x="806" y="781"/>
                    <a:pt x="813" y="834"/>
                  </a:cubicBezTo>
                  <a:cubicBezTo>
                    <a:pt x="819" y="856"/>
                    <a:pt x="919" y="720"/>
                    <a:pt x="920" y="716"/>
                  </a:cubicBezTo>
                  <a:cubicBezTo>
                    <a:pt x="939" y="566"/>
                    <a:pt x="906" y="631"/>
                    <a:pt x="886" y="644"/>
                  </a:cubicBezTo>
                  <a:cubicBezTo>
                    <a:pt x="842" y="674"/>
                    <a:pt x="821" y="679"/>
                    <a:pt x="819" y="670"/>
                  </a:cubicBezTo>
                  <a:cubicBezTo>
                    <a:pt x="804" y="619"/>
                    <a:pt x="889" y="582"/>
                    <a:pt x="914" y="510"/>
                  </a:cubicBezTo>
                  <a:cubicBezTo>
                    <a:pt x="925" y="479"/>
                    <a:pt x="923" y="445"/>
                    <a:pt x="930" y="423"/>
                  </a:cubicBezTo>
                  <a:cubicBezTo>
                    <a:pt x="946" y="372"/>
                    <a:pt x="963" y="358"/>
                    <a:pt x="976" y="375"/>
                  </a:cubicBezTo>
                  <a:cubicBezTo>
                    <a:pt x="1031" y="450"/>
                    <a:pt x="970" y="526"/>
                    <a:pt x="949" y="558"/>
                  </a:cubicBezTo>
                  <a:cubicBezTo>
                    <a:pt x="945" y="564"/>
                    <a:pt x="980" y="585"/>
                    <a:pt x="986" y="622"/>
                  </a:cubicBezTo>
                  <a:cubicBezTo>
                    <a:pt x="992" y="670"/>
                    <a:pt x="970" y="725"/>
                    <a:pt x="974" y="732"/>
                  </a:cubicBezTo>
                  <a:cubicBezTo>
                    <a:pt x="979" y="741"/>
                    <a:pt x="1033" y="764"/>
                    <a:pt x="958" y="923"/>
                  </a:cubicBezTo>
                  <a:cubicBezTo>
                    <a:pt x="876" y="1098"/>
                    <a:pt x="961" y="1466"/>
                    <a:pt x="971" y="1530"/>
                  </a:cubicBezTo>
                  <a:cubicBezTo>
                    <a:pt x="979" y="1582"/>
                    <a:pt x="937" y="1554"/>
                    <a:pt x="928" y="1545"/>
                  </a:cubicBezTo>
                  <a:cubicBezTo>
                    <a:pt x="908" y="1527"/>
                    <a:pt x="888" y="1402"/>
                    <a:pt x="884" y="1364"/>
                  </a:cubicBezTo>
                  <a:cubicBezTo>
                    <a:pt x="868" y="1212"/>
                    <a:pt x="857" y="1234"/>
                    <a:pt x="840" y="1231"/>
                  </a:cubicBezTo>
                  <a:cubicBezTo>
                    <a:pt x="746" y="1215"/>
                    <a:pt x="561" y="1293"/>
                    <a:pt x="508" y="1278"/>
                  </a:cubicBezTo>
                  <a:cubicBezTo>
                    <a:pt x="448" y="1260"/>
                    <a:pt x="478" y="1233"/>
                    <a:pt x="513" y="1222"/>
                  </a:cubicBezTo>
                  <a:cubicBezTo>
                    <a:pt x="609" y="1193"/>
                    <a:pt x="754" y="1195"/>
                    <a:pt x="825" y="1182"/>
                  </a:cubicBezTo>
                  <a:cubicBezTo>
                    <a:pt x="853" y="1177"/>
                    <a:pt x="868" y="1161"/>
                    <a:pt x="866" y="1153"/>
                  </a:cubicBezTo>
                  <a:cubicBezTo>
                    <a:pt x="850" y="1068"/>
                    <a:pt x="870" y="964"/>
                    <a:pt x="912" y="895"/>
                  </a:cubicBezTo>
                  <a:cubicBezTo>
                    <a:pt x="950" y="833"/>
                    <a:pt x="930" y="779"/>
                    <a:pt x="925" y="788"/>
                  </a:cubicBezTo>
                  <a:cubicBezTo>
                    <a:pt x="899" y="835"/>
                    <a:pt x="858" y="857"/>
                    <a:pt x="818" y="870"/>
                  </a:cubicBezTo>
                  <a:cubicBezTo>
                    <a:pt x="872" y="1141"/>
                    <a:pt x="626" y="1135"/>
                    <a:pt x="541" y="1099"/>
                  </a:cubicBezTo>
                  <a:cubicBezTo>
                    <a:pt x="448" y="1060"/>
                    <a:pt x="435" y="871"/>
                    <a:pt x="448" y="808"/>
                  </a:cubicBezTo>
                  <a:close/>
                  <a:moveTo>
                    <a:pt x="506" y="888"/>
                  </a:moveTo>
                  <a:cubicBezTo>
                    <a:pt x="477" y="755"/>
                    <a:pt x="580" y="740"/>
                    <a:pt x="626" y="730"/>
                  </a:cubicBezTo>
                  <a:cubicBezTo>
                    <a:pt x="669" y="720"/>
                    <a:pt x="816" y="752"/>
                    <a:pt x="748" y="872"/>
                  </a:cubicBezTo>
                  <a:cubicBezTo>
                    <a:pt x="668" y="877"/>
                    <a:pt x="587" y="882"/>
                    <a:pt x="506" y="888"/>
                  </a:cubicBezTo>
                  <a:close/>
                  <a:moveTo>
                    <a:pt x="764" y="921"/>
                  </a:moveTo>
                  <a:cubicBezTo>
                    <a:pt x="783" y="1034"/>
                    <a:pt x="714" y="1051"/>
                    <a:pt x="664" y="1064"/>
                  </a:cubicBezTo>
                  <a:cubicBezTo>
                    <a:pt x="621" y="1075"/>
                    <a:pt x="498" y="1047"/>
                    <a:pt x="510" y="938"/>
                  </a:cubicBezTo>
                  <a:cubicBezTo>
                    <a:pt x="590" y="933"/>
                    <a:pt x="683" y="927"/>
                    <a:pt x="764" y="921"/>
                  </a:cubicBezTo>
                  <a:close/>
                  <a:moveTo>
                    <a:pt x="1017" y="582"/>
                  </a:moveTo>
                  <a:cubicBezTo>
                    <a:pt x="1148" y="532"/>
                    <a:pt x="1342" y="557"/>
                    <a:pt x="1402" y="586"/>
                  </a:cubicBezTo>
                  <a:cubicBezTo>
                    <a:pt x="1435" y="602"/>
                    <a:pt x="1408" y="641"/>
                    <a:pt x="1376" y="629"/>
                  </a:cubicBezTo>
                  <a:cubicBezTo>
                    <a:pt x="1313" y="605"/>
                    <a:pt x="1213" y="601"/>
                    <a:pt x="1032" y="628"/>
                  </a:cubicBezTo>
                  <a:cubicBezTo>
                    <a:pt x="998" y="634"/>
                    <a:pt x="988" y="593"/>
                    <a:pt x="1017" y="582"/>
                  </a:cubicBezTo>
                  <a:close/>
                  <a:moveTo>
                    <a:pt x="1046" y="805"/>
                  </a:moveTo>
                  <a:cubicBezTo>
                    <a:pt x="1060" y="862"/>
                    <a:pt x="1311" y="823"/>
                    <a:pt x="1362" y="815"/>
                  </a:cubicBezTo>
                  <a:cubicBezTo>
                    <a:pt x="1432" y="804"/>
                    <a:pt x="1427" y="715"/>
                    <a:pt x="1385" y="677"/>
                  </a:cubicBezTo>
                  <a:cubicBezTo>
                    <a:pt x="1342" y="640"/>
                    <a:pt x="1261" y="657"/>
                    <a:pt x="1177" y="666"/>
                  </a:cubicBezTo>
                  <a:cubicBezTo>
                    <a:pt x="1089" y="674"/>
                    <a:pt x="1022" y="708"/>
                    <a:pt x="1046" y="805"/>
                  </a:cubicBezTo>
                  <a:close/>
                  <a:moveTo>
                    <a:pt x="1102" y="779"/>
                  </a:moveTo>
                  <a:cubicBezTo>
                    <a:pt x="1110" y="801"/>
                    <a:pt x="1275" y="769"/>
                    <a:pt x="1313" y="773"/>
                  </a:cubicBezTo>
                  <a:cubicBezTo>
                    <a:pt x="1360" y="777"/>
                    <a:pt x="1358" y="727"/>
                    <a:pt x="1329" y="711"/>
                  </a:cubicBezTo>
                  <a:cubicBezTo>
                    <a:pt x="1300" y="694"/>
                    <a:pt x="1245" y="705"/>
                    <a:pt x="1188" y="711"/>
                  </a:cubicBezTo>
                  <a:cubicBezTo>
                    <a:pt x="1129" y="717"/>
                    <a:pt x="1084" y="735"/>
                    <a:pt x="1102" y="779"/>
                  </a:cubicBezTo>
                  <a:close/>
                  <a:moveTo>
                    <a:pt x="1102" y="965"/>
                  </a:moveTo>
                  <a:cubicBezTo>
                    <a:pt x="1110" y="985"/>
                    <a:pt x="1275" y="955"/>
                    <a:pt x="1313" y="959"/>
                  </a:cubicBezTo>
                  <a:cubicBezTo>
                    <a:pt x="1370" y="964"/>
                    <a:pt x="1379" y="926"/>
                    <a:pt x="1336" y="909"/>
                  </a:cubicBezTo>
                  <a:cubicBezTo>
                    <a:pt x="1304" y="897"/>
                    <a:pt x="1245" y="896"/>
                    <a:pt x="1188" y="902"/>
                  </a:cubicBezTo>
                  <a:cubicBezTo>
                    <a:pt x="1129" y="908"/>
                    <a:pt x="1084" y="924"/>
                    <a:pt x="1102" y="965"/>
                  </a:cubicBezTo>
                  <a:close/>
                  <a:moveTo>
                    <a:pt x="1040" y="987"/>
                  </a:moveTo>
                  <a:cubicBezTo>
                    <a:pt x="1059" y="1033"/>
                    <a:pt x="1318" y="997"/>
                    <a:pt x="1364" y="996"/>
                  </a:cubicBezTo>
                  <a:cubicBezTo>
                    <a:pt x="1434" y="994"/>
                    <a:pt x="1434" y="910"/>
                    <a:pt x="1391" y="877"/>
                  </a:cubicBezTo>
                  <a:cubicBezTo>
                    <a:pt x="1349" y="844"/>
                    <a:pt x="1255" y="855"/>
                    <a:pt x="1172" y="862"/>
                  </a:cubicBezTo>
                  <a:cubicBezTo>
                    <a:pt x="1084" y="870"/>
                    <a:pt x="1008" y="904"/>
                    <a:pt x="1040" y="987"/>
                  </a:cubicBezTo>
                  <a:close/>
                  <a:moveTo>
                    <a:pt x="1062" y="1122"/>
                  </a:moveTo>
                  <a:cubicBezTo>
                    <a:pt x="1042" y="1105"/>
                    <a:pt x="1060" y="1078"/>
                    <a:pt x="1070" y="1077"/>
                  </a:cubicBezTo>
                  <a:cubicBezTo>
                    <a:pt x="1082" y="1077"/>
                    <a:pt x="1137" y="1067"/>
                    <a:pt x="1185" y="1055"/>
                  </a:cubicBezTo>
                  <a:cubicBezTo>
                    <a:pt x="1224" y="1046"/>
                    <a:pt x="1258" y="1033"/>
                    <a:pt x="1267" y="1039"/>
                  </a:cubicBezTo>
                  <a:cubicBezTo>
                    <a:pt x="1284" y="1050"/>
                    <a:pt x="1306" y="1067"/>
                    <a:pt x="1244" y="1092"/>
                  </a:cubicBezTo>
                  <a:cubicBezTo>
                    <a:pt x="1233" y="1096"/>
                    <a:pt x="1235" y="1111"/>
                    <a:pt x="1243" y="1120"/>
                  </a:cubicBezTo>
                  <a:cubicBezTo>
                    <a:pt x="1248" y="1125"/>
                    <a:pt x="1330" y="1117"/>
                    <a:pt x="1338" y="1097"/>
                  </a:cubicBezTo>
                  <a:cubicBezTo>
                    <a:pt x="1351" y="1064"/>
                    <a:pt x="1370" y="1004"/>
                    <a:pt x="1395" y="1023"/>
                  </a:cubicBezTo>
                  <a:cubicBezTo>
                    <a:pt x="1403" y="1029"/>
                    <a:pt x="1418" y="1038"/>
                    <a:pt x="1414" y="1049"/>
                  </a:cubicBezTo>
                  <a:cubicBezTo>
                    <a:pt x="1404" y="1074"/>
                    <a:pt x="1392" y="1166"/>
                    <a:pt x="1384" y="1257"/>
                  </a:cubicBezTo>
                  <a:cubicBezTo>
                    <a:pt x="1381" y="1295"/>
                    <a:pt x="1277" y="1260"/>
                    <a:pt x="1254" y="1289"/>
                  </a:cubicBezTo>
                  <a:cubicBezTo>
                    <a:pt x="1238" y="1310"/>
                    <a:pt x="1299" y="1420"/>
                    <a:pt x="1304" y="1431"/>
                  </a:cubicBezTo>
                  <a:cubicBezTo>
                    <a:pt x="1312" y="1453"/>
                    <a:pt x="1257" y="1461"/>
                    <a:pt x="1244" y="1445"/>
                  </a:cubicBezTo>
                  <a:cubicBezTo>
                    <a:pt x="1222" y="1416"/>
                    <a:pt x="1211" y="1354"/>
                    <a:pt x="1192" y="1316"/>
                  </a:cubicBezTo>
                  <a:cubicBezTo>
                    <a:pt x="1181" y="1296"/>
                    <a:pt x="1045" y="1365"/>
                    <a:pt x="1016" y="1388"/>
                  </a:cubicBezTo>
                  <a:cubicBezTo>
                    <a:pt x="1001" y="1400"/>
                    <a:pt x="987" y="1374"/>
                    <a:pt x="994" y="1339"/>
                  </a:cubicBezTo>
                  <a:cubicBezTo>
                    <a:pt x="1000" y="1305"/>
                    <a:pt x="1157" y="1273"/>
                    <a:pt x="1174" y="1247"/>
                  </a:cubicBezTo>
                  <a:cubicBezTo>
                    <a:pt x="1184" y="1232"/>
                    <a:pt x="1188" y="1206"/>
                    <a:pt x="1175" y="1191"/>
                  </a:cubicBezTo>
                  <a:cubicBezTo>
                    <a:pt x="1159" y="1172"/>
                    <a:pt x="1026" y="1277"/>
                    <a:pt x="1000" y="1265"/>
                  </a:cubicBezTo>
                  <a:cubicBezTo>
                    <a:pt x="993" y="1262"/>
                    <a:pt x="967" y="1249"/>
                    <a:pt x="978" y="1226"/>
                  </a:cubicBezTo>
                  <a:cubicBezTo>
                    <a:pt x="988" y="1205"/>
                    <a:pt x="1159" y="1164"/>
                    <a:pt x="1179" y="1144"/>
                  </a:cubicBezTo>
                  <a:cubicBezTo>
                    <a:pt x="1185" y="1137"/>
                    <a:pt x="1193" y="1110"/>
                    <a:pt x="1174" y="1107"/>
                  </a:cubicBezTo>
                  <a:cubicBezTo>
                    <a:pt x="1139" y="1102"/>
                    <a:pt x="1073" y="1143"/>
                    <a:pt x="1062" y="1122"/>
                  </a:cubicBezTo>
                  <a:close/>
                  <a:moveTo>
                    <a:pt x="1336" y="1154"/>
                  </a:moveTo>
                  <a:cubicBezTo>
                    <a:pt x="1335" y="1141"/>
                    <a:pt x="1252" y="1154"/>
                    <a:pt x="1244" y="1176"/>
                  </a:cubicBezTo>
                  <a:cubicBezTo>
                    <a:pt x="1235" y="1197"/>
                    <a:pt x="1236" y="1225"/>
                    <a:pt x="1246" y="1230"/>
                  </a:cubicBezTo>
                  <a:cubicBezTo>
                    <a:pt x="1273" y="1244"/>
                    <a:pt x="1314" y="1230"/>
                    <a:pt x="1332" y="1211"/>
                  </a:cubicBezTo>
                  <a:cubicBezTo>
                    <a:pt x="1345" y="1198"/>
                    <a:pt x="1338" y="1174"/>
                    <a:pt x="1336" y="1154"/>
                  </a:cubicBezTo>
                  <a:close/>
                  <a:moveTo>
                    <a:pt x="324" y="1244"/>
                  </a:moveTo>
                  <a:lnTo>
                    <a:pt x="184" y="1284"/>
                  </a:lnTo>
                  <a:cubicBezTo>
                    <a:pt x="178" y="1285"/>
                    <a:pt x="175" y="1287"/>
                    <a:pt x="174" y="1290"/>
                  </a:cubicBezTo>
                  <a:cubicBezTo>
                    <a:pt x="172" y="1292"/>
                    <a:pt x="172" y="1296"/>
                    <a:pt x="174" y="1302"/>
                  </a:cubicBezTo>
                  <a:lnTo>
                    <a:pt x="178" y="1316"/>
                  </a:lnTo>
                  <a:lnTo>
                    <a:pt x="166" y="1320"/>
                  </a:lnTo>
                  <a:lnTo>
                    <a:pt x="150" y="1262"/>
                  </a:lnTo>
                  <a:lnTo>
                    <a:pt x="121" y="1164"/>
                  </a:lnTo>
                  <a:lnTo>
                    <a:pt x="155" y="1152"/>
                  </a:lnTo>
                  <a:lnTo>
                    <a:pt x="188" y="1141"/>
                  </a:lnTo>
                  <a:lnTo>
                    <a:pt x="192" y="1151"/>
                  </a:lnTo>
                  <a:cubicBezTo>
                    <a:pt x="169" y="1162"/>
                    <a:pt x="156" y="1172"/>
                    <a:pt x="151" y="1182"/>
                  </a:cubicBezTo>
                  <a:cubicBezTo>
                    <a:pt x="146" y="1191"/>
                    <a:pt x="147" y="1207"/>
                    <a:pt x="153" y="1228"/>
                  </a:cubicBezTo>
                  <a:lnTo>
                    <a:pt x="157" y="1244"/>
                  </a:lnTo>
                  <a:cubicBezTo>
                    <a:pt x="159" y="1250"/>
                    <a:pt x="161" y="1254"/>
                    <a:pt x="164" y="1255"/>
                  </a:cubicBezTo>
                  <a:cubicBezTo>
                    <a:pt x="166" y="1256"/>
                    <a:pt x="170" y="1256"/>
                    <a:pt x="176" y="1254"/>
                  </a:cubicBezTo>
                  <a:lnTo>
                    <a:pt x="235" y="1238"/>
                  </a:lnTo>
                  <a:lnTo>
                    <a:pt x="233" y="1230"/>
                  </a:lnTo>
                  <a:cubicBezTo>
                    <a:pt x="229" y="1217"/>
                    <a:pt x="224" y="1209"/>
                    <a:pt x="217" y="1205"/>
                  </a:cubicBezTo>
                  <a:cubicBezTo>
                    <a:pt x="210" y="1201"/>
                    <a:pt x="200" y="1201"/>
                    <a:pt x="186" y="1204"/>
                  </a:cubicBezTo>
                  <a:lnTo>
                    <a:pt x="183" y="1192"/>
                  </a:lnTo>
                  <a:lnTo>
                    <a:pt x="226" y="1180"/>
                  </a:lnTo>
                  <a:lnTo>
                    <a:pt x="269" y="1167"/>
                  </a:lnTo>
                  <a:lnTo>
                    <a:pt x="272" y="1179"/>
                  </a:lnTo>
                  <a:cubicBezTo>
                    <a:pt x="259" y="1183"/>
                    <a:pt x="250" y="1189"/>
                    <a:pt x="246" y="1195"/>
                  </a:cubicBezTo>
                  <a:cubicBezTo>
                    <a:pt x="241" y="1202"/>
                    <a:pt x="240" y="1210"/>
                    <a:pt x="243" y="1220"/>
                  </a:cubicBezTo>
                  <a:lnTo>
                    <a:pt x="247" y="1234"/>
                  </a:lnTo>
                  <a:lnTo>
                    <a:pt x="315" y="1215"/>
                  </a:lnTo>
                  <a:cubicBezTo>
                    <a:pt x="320" y="1214"/>
                    <a:pt x="323" y="1211"/>
                    <a:pt x="325" y="1208"/>
                  </a:cubicBezTo>
                  <a:cubicBezTo>
                    <a:pt x="326" y="1205"/>
                    <a:pt x="326" y="1201"/>
                    <a:pt x="324" y="1195"/>
                  </a:cubicBezTo>
                  <a:lnTo>
                    <a:pt x="319" y="1178"/>
                  </a:lnTo>
                  <a:lnTo>
                    <a:pt x="331" y="1175"/>
                  </a:lnTo>
                  <a:lnTo>
                    <a:pt x="344" y="1220"/>
                  </a:lnTo>
                  <a:lnTo>
                    <a:pt x="358" y="1266"/>
                  </a:lnTo>
                  <a:lnTo>
                    <a:pt x="346" y="1269"/>
                  </a:lnTo>
                  <a:lnTo>
                    <a:pt x="341" y="1254"/>
                  </a:lnTo>
                  <a:cubicBezTo>
                    <a:pt x="340" y="1249"/>
                    <a:pt x="338" y="1245"/>
                    <a:pt x="335" y="1244"/>
                  </a:cubicBezTo>
                  <a:cubicBezTo>
                    <a:pt x="332" y="1242"/>
                    <a:pt x="329" y="1242"/>
                    <a:pt x="324" y="1244"/>
                  </a:cubicBezTo>
                  <a:close/>
                  <a:moveTo>
                    <a:pt x="218" y="930"/>
                  </a:moveTo>
                  <a:cubicBezTo>
                    <a:pt x="243" y="928"/>
                    <a:pt x="263" y="933"/>
                    <a:pt x="277" y="945"/>
                  </a:cubicBezTo>
                  <a:cubicBezTo>
                    <a:pt x="291" y="958"/>
                    <a:pt x="298" y="976"/>
                    <a:pt x="300" y="1001"/>
                  </a:cubicBezTo>
                  <a:cubicBezTo>
                    <a:pt x="302" y="1025"/>
                    <a:pt x="298" y="1045"/>
                    <a:pt x="288" y="1059"/>
                  </a:cubicBezTo>
                  <a:cubicBezTo>
                    <a:pt x="278" y="1073"/>
                    <a:pt x="264" y="1080"/>
                    <a:pt x="244" y="1082"/>
                  </a:cubicBezTo>
                  <a:lnTo>
                    <a:pt x="130" y="1089"/>
                  </a:lnTo>
                  <a:cubicBezTo>
                    <a:pt x="124" y="1090"/>
                    <a:pt x="121" y="1091"/>
                    <a:pt x="119" y="1094"/>
                  </a:cubicBezTo>
                  <a:cubicBezTo>
                    <a:pt x="117" y="1096"/>
                    <a:pt x="116" y="1100"/>
                    <a:pt x="116" y="1105"/>
                  </a:cubicBezTo>
                  <a:lnTo>
                    <a:pt x="117" y="1121"/>
                  </a:lnTo>
                  <a:lnTo>
                    <a:pt x="105" y="1121"/>
                  </a:lnTo>
                  <a:lnTo>
                    <a:pt x="102" y="1076"/>
                  </a:lnTo>
                  <a:lnTo>
                    <a:pt x="99" y="1031"/>
                  </a:lnTo>
                  <a:lnTo>
                    <a:pt x="111" y="1030"/>
                  </a:lnTo>
                  <a:lnTo>
                    <a:pt x="112" y="1046"/>
                  </a:lnTo>
                  <a:cubicBezTo>
                    <a:pt x="112" y="1051"/>
                    <a:pt x="114" y="1055"/>
                    <a:pt x="116" y="1057"/>
                  </a:cubicBezTo>
                  <a:cubicBezTo>
                    <a:pt x="118" y="1059"/>
                    <a:pt x="122" y="1060"/>
                    <a:pt x="127" y="1060"/>
                  </a:cubicBezTo>
                  <a:lnTo>
                    <a:pt x="230" y="1052"/>
                  </a:lnTo>
                  <a:cubicBezTo>
                    <a:pt x="250" y="1051"/>
                    <a:pt x="265" y="1046"/>
                    <a:pt x="274" y="1036"/>
                  </a:cubicBezTo>
                  <a:cubicBezTo>
                    <a:pt x="283" y="1026"/>
                    <a:pt x="287" y="1012"/>
                    <a:pt x="286" y="994"/>
                  </a:cubicBezTo>
                  <a:cubicBezTo>
                    <a:pt x="285" y="978"/>
                    <a:pt x="279" y="965"/>
                    <a:pt x="268" y="956"/>
                  </a:cubicBezTo>
                  <a:cubicBezTo>
                    <a:pt x="257" y="946"/>
                    <a:pt x="243" y="942"/>
                    <a:pt x="227" y="943"/>
                  </a:cubicBezTo>
                  <a:lnTo>
                    <a:pt x="138" y="949"/>
                  </a:lnTo>
                  <a:cubicBezTo>
                    <a:pt x="126" y="950"/>
                    <a:pt x="118" y="953"/>
                    <a:pt x="113" y="958"/>
                  </a:cubicBezTo>
                  <a:cubicBezTo>
                    <a:pt x="109" y="963"/>
                    <a:pt x="107" y="972"/>
                    <a:pt x="108" y="983"/>
                  </a:cubicBezTo>
                  <a:lnTo>
                    <a:pt x="95" y="984"/>
                  </a:lnTo>
                  <a:lnTo>
                    <a:pt x="93" y="946"/>
                  </a:lnTo>
                  <a:lnTo>
                    <a:pt x="90" y="908"/>
                  </a:lnTo>
                  <a:lnTo>
                    <a:pt x="102" y="908"/>
                  </a:lnTo>
                  <a:cubicBezTo>
                    <a:pt x="103" y="919"/>
                    <a:pt x="106" y="927"/>
                    <a:pt x="111" y="931"/>
                  </a:cubicBezTo>
                  <a:cubicBezTo>
                    <a:pt x="116" y="935"/>
                    <a:pt x="125" y="936"/>
                    <a:pt x="137" y="936"/>
                  </a:cubicBezTo>
                  <a:lnTo>
                    <a:pt x="218" y="930"/>
                  </a:lnTo>
                  <a:close/>
                  <a:moveTo>
                    <a:pt x="269" y="856"/>
                  </a:moveTo>
                  <a:lnTo>
                    <a:pt x="127" y="824"/>
                  </a:lnTo>
                  <a:cubicBezTo>
                    <a:pt x="122" y="823"/>
                    <a:pt x="118" y="823"/>
                    <a:pt x="115" y="824"/>
                  </a:cubicBezTo>
                  <a:cubicBezTo>
                    <a:pt x="113" y="826"/>
                    <a:pt x="111" y="830"/>
                    <a:pt x="109" y="835"/>
                  </a:cubicBezTo>
                  <a:lnTo>
                    <a:pt x="106" y="850"/>
                  </a:lnTo>
                  <a:lnTo>
                    <a:pt x="94" y="847"/>
                  </a:lnTo>
                  <a:lnTo>
                    <a:pt x="104" y="803"/>
                  </a:lnTo>
                  <a:lnTo>
                    <a:pt x="115" y="757"/>
                  </a:lnTo>
                  <a:cubicBezTo>
                    <a:pt x="122" y="725"/>
                    <a:pt x="136" y="703"/>
                    <a:pt x="156" y="690"/>
                  </a:cubicBezTo>
                  <a:cubicBezTo>
                    <a:pt x="176" y="677"/>
                    <a:pt x="201" y="675"/>
                    <a:pt x="232" y="682"/>
                  </a:cubicBezTo>
                  <a:cubicBezTo>
                    <a:pt x="264" y="689"/>
                    <a:pt x="287" y="702"/>
                    <a:pt x="300" y="722"/>
                  </a:cubicBezTo>
                  <a:cubicBezTo>
                    <a:pt x="314" y="742"/>
                    <a:pt x="317" y="766"/>
                    <a:pt x="310" y="796"/>
                  </a:cubicBezTo>
                  <a:lnTo>
                    <a:pt x="298" y="848"/>
                  </a:lnTo>
                  <a:lnTo>
                    <a:pt x="288" y="892"/>
                  </a:lnTo>
                  <a:lnTo>
                    <a:pt x="276" y="889"/>
                  </a:lnTo>
                  <a:lnTo>
                    <a:pt x="279" y="874"/>
                  </a:lnTo>
                  <a:cubicBezTo>
                    <a:pt x="280" y="868"/>
                    <a:pt x="280" y="864"/>
                    <a:pt x="279" y="862"/>
                  </a:cubicBezTo>
                  <a:cubicBezTo>
                    <a:pt x="277" y="859"/>
                    <a:pt x="274" y="857"/>
                    <a:pt x="269" y="856"/>
                  </a:cubicBezTo>
                  <a:close/>
                  <a:moveTo>
                    <a:pt x="277" y="827"/>
                  </a:moveTo>
                  <a:cubicBezTo>
                    <a:pt x="281" y="828"/>
                    <a:pt x="285" y="828"/>
                    <a:pt x="287" y="827"/>
                  </a:cubicBezTo>
                  <a:cubicBezTo>
                    <a:pt x="289" y="825"/>
                    <a:pt x="291" y="822"/>
                    <a:pt x="292" y="818"/>
                  </a:cubicBezTo>
                  <a:lnTo>
                    <a:pt x="296" y="802"/>
                  </a:lnTo>
                  <a:cubicBezTo>
                    <a:pt x="302" y="777"/>
                    <a:pt x="299" y="759"/>
                    <a:pt x="289" y="746"/>
                  </a:cubicBezTo>
                  <a:cubicBezTo>
                    <a:pt x="279" y="733"/>
                    <a:pt x="258" y="723"/>
                    <a:pt x="227" y="716"/>
                  </a:cubicBezTo>
                  <a:cubicBezTo>
                    <a:pt x="195" y="709"/>
                    <a:pt x="172" y="709"/>
                    <a:pt x="157" y="717"/>
                  </a:cubicBezTo>
                  <a:cubicBezTo>
                    <a:pt x="142" y="724"/>
                    <a:pt x="131" y="741"/>
                    <a:pt x="125" y="768"/>
                  </a:cubicBezTo>
                  <a:lnTo>
                    <a:pt x="123" y="777"/>
                  </a:lnTo>
                  <a:cubicBezTo>
                    <a:pt x="122" y="783"/>
                    <a:pt x="122" y="787"/>
                    <a:pt x="123" y="789"/>
                  </a:cubicBezTo>
                  <a:cubicBezTo>
                    <a:pt x="125" y="791"/>
                    <a:pt x="128" y="793"/>
                    <a:pt x="134" y="795"/>
                  </a:cubicBezTo>
                  <a:lnTo>
                    <a:pt x="277" y="827"/>
                  </a:lnTo>
                  <a:close/>
                  <a:moveTo>
                    <a:pt x="314" y="658"/>
                  </a:moveTo>
                  <a:lnTo>
                    <a:pt x="203" y="519"/>
                  </a:lnTo>
                  <a:lnTo>
                    <a:pt x="206" y="514"/>
                  </a:lnTo>
                  <a:lnTo>
                    <a:pt x="209" y="509"/>
                  </a:lnTo>
                  <a:lnTo>
                    <a:pt x="395" y="536"/>
                  </a:lnTo>
                  <a:cubicBezTo>
                    <a:pt x="403" y="537"/>
                    <a:pt x="408" y="537"/>
                    <a:pt x="411" y="535"/>
                  </a:cubicBezTo>
                  <a:cubicBezTo>
                    <a:pt x="414" y="534"/>
                    <a:pt x="417" y="530"/>
                    <a:pt x="421" y="523"/>
                  </a:cubicBezTo>
                  <a:lnTo>
                    <a:pt x="422" y="521"/>
                  </a:lnTo>
                  <a:lnTo>
                    <a:pt x="433" y="528"/>
                  </a:lnTo>
                  <a:lnTo>
                    <a:pt x="412" y="564"/>
                  </a:lnTo>
                  <a:lnTo>
                    <a:pt x="390" y="600"/>
                  </a:lnTo>
                  <a:lnTo>
                    <a:pt x="380" y="594"/>
                  </a:lnTo>
                  <a:lnTo>
                    <a:pt x="387" y="582"/>
                  </a:lnTo>
                  <a:cubicBezTo>
                    <a:pt x="390" y="577"/>
                    <a:pt x="391" y="573"/>
                    <a:pt x="390" y="570"/>
                  </a:cubicBezTo>
                  <a:cubicBezTo>
                    <a:pt x="389" y="567"/>
                    <a:pt x="386" y="565"/>
                    <a:pt x="381" y="564"/>
                  </a:cubicBezTo>
                  <a:lnTo>
                    <a:pt x="338" y="558"/>
                  </a:lnTo>
                  <a:lnTo>
                    <a:pt x="302" y="621"/>
                  </a:lnTo>
                  <a:lnTo>
                    <a:pt x="314" y="636"/>
                  </a:lnTo>
                  <a:cubicBezTo>
                    <a:pt x="323" y="647"/>
                    <a:pt x="330" y="653"/>
                    <a:pt x="336" y="653"/>
                  </a:cubicBezTo>
                  <a:cubicBezTo>
                    <a:pt x="343" y="652"/>
                    <a:pt x="349" y="646"/>
                    <a:pt x="356" y="634"/>
                  </a:cubicBezTo>
                  <a:lnTo>
                    <a:pt x="367" y="640"/>
                  </a:lnTo>
                  <a:lnTo>
                    <a:pt x="349" y="671"/>
                  </a:lnTo>
                  <a:lnTo>
                    <a:pt x="331" y="702"/>
                  </a:lnTo>
                  <a:lnTo>
                    <a:pt x="320" y="696"/>
                  </a:lnTo>
                  <a:cubicBezTo>
                    <a:pt x="324" y="689"/>
                    <a:pt x="326" y="683"/>
                    <a:pt x="325" y="678"/>
                  </a:cubicBezTo>
                  <a:cubicBezTo>
                    <a:pt x="324" y="673"/>
                    <a:pt x="320" y="667"/>
                    <a:pt x="314" y="658"/>
                  </a:cubicBezTo>
                  <a:close/>
                  <a:moveTo>
                    <a:pt x="292" y="609"/>
                  </a:moveTo>
                  <a:lnTo>
                    <a:pt x="324" y="556"/>
                  </a:lnTo>
                  <a:lnTo>
                    <a:pt x="239" y="543"/>
                  </a:lnTo>
                  <a:lnTo>
                    <a:pt x="292" y="609"/>
                  </a:lnTo>
                  <a:close/>
                  <a:moveTo>
                    <a:pt x="429" y="465"/>
                  </a:moveTo>
                  <a:cubicBezTo>
                    <a:pt x="437" y="474"/>
                    <a:pt x="444" y="479"/>
                    <a:pt x="451" y="479"/>
                  </a:cubicBezTo>
                  <a:cubicBezTo>
                    <a:pt x="458" y="479"/>
                    <a:pt x="466" y="475"/>
                    <a:pt x="474" y="467"/>
                  </a:cubicBezTo>
                  <a:lnTo>
                    <a:pt x="483" y="476"/>
                  </a:lnTo>
                  <a:lnTo>
                    <a:pt x="454" y="503"/>
                  </a:lnTo>
                  <a:lnTo>
                    <a:pt x="426" y="529"/>
                  </a:lnTo>
                  <a:lnTo>
                    <a:pt x="417" y="520"/>
                  </a:lnTo>
                  <a:cubicBezTo>
                    <a:pt x="426" y="512"/>
                    <a:pt x="430" y="505"/>
                    <a:pt x="431" y="498"/>
                  </a:cubicBezTo>
                  <a:cubicBezTo>
                    <a:pt x="431" y="491"/>
                    <a:pt x="427" y="484"/>
                    <a:pt x="418" y="475"/>
                  </a:cubicBezTo>
                  <a:lnTo>
                    <a:pt x="326" y="377"/>
                  </a:lnTo>
                  <a:cubicBezTo>
                    <a:pt x="324" y="376"/>
                    <a:pt x="322" y="377"/>
                    <a:pt x="320" y="377"/>
                  </a:cubicBezTo>
                  <a:cubicBezTo>
                    <a:pt x="316" y="379"/>
                    <a:pt x="310" y="384"/>
                    <a:pt x="301" y="392"/>
                  </a:cubicBezTo>
                  <a:lnTo>
                    <a:pt x="299" y="394"/>
                  </a:lnTo>
                  <a:lnTo>
                    <a:pt x="290" y="385"/>
                  </a:lnTo>
                  <a:lnTo>
                    <a:pt x="311" y="366"/>
                  </a:lnTo>
                  <a:lnTo>
                    <a:pt x="332" y="346"/>
                  </a:lnTo>
                  <a:lnTo>
                    <a:pt x="512" y="381"/>
                  </a:lnTo>
                  <a:lnTo>
                    <a:pt x="441" y="306"/>
                  </a:lnTo>
                  <a:cubicBezTo>
                    <a:pt x="433" y="298"/>
                    <a:pt x="426" y="293"/>
                    <a:pt x="419" y="293"/>
                  </a:cubicBezTo>
                  <a:cubicBezTo>
                    <a:pt x="412" y="292"/>
                    <a:pt x="404" y="296"/>
                    <a:pt x="396" y="304"/>
                  </a:cubicBezTo>
                  <a:lnTo>
                    <a:pt x="387" y="295"/>
                  </a:lnTo>
                  <a:lnTo>
                    <a:pt x="416" y="269"/>
                  </a:lnTo>
                  <a:lnTo>
                    <a:pt x="444" y="243"/>
                  </a:lnTo>
                  <a:lnTo>
                    <a:pt x="453" y="252"/>
                  </a:lnTo>
                  <a:cubicBezTo>
                    <a:pt x="444" y="260"/>
                    <a:pt x="440" y="267"/>
                    <a:pt x="439" y="274"/>
                  </a:cubicBezTo>
                  <a:cubicBezTo>
                    <a:pt x="439" y="280"/>
                    <a:pt x="443" y="288"/>
                    <a:pt x="452" y="297"/>
                  </a:cubicBezTo>
                  <a:lnTo>
                    <a:pt x="558" y="410"/>
                  </a:lnTo>
                  <a:lnTo>
                    <a:pt x="554" y="414"/>
                  </a:lnTo>
                  <a:lnTo>
                    <a:pt x="550" y="418"/>
                  </a:lnTo>
                  <a:lnTo>
                    <a:pt x="347" y="378"/>
                  </a:lnTo>
                  <a:lnTo>
                    <a:pt x="429" y="465"/>
                  </a:lnTo>
                  <a:close/>
                  <a:moveTo>
                    <a:pt x="860" y="197"/>
                  </a:moveTo>
                  <a:cubicBezTo>
                    <a:pt x="867" y="221"/>
                    <a:pt x="866" y="241"/>
                    <a:pt x="857" y="257"/>
                  </a:cubicBezTo>
                  <a:cubicBezTo>
                    <a:pt x="848" y="273"/>
                    <a:pt x="831" y="284"/>
                    <a:pt x="807" y="291"/>
                  </a:cubicBezTo>
                  <a:cubicBezTo>
                    <a:pt x="783" y="298"/>
                    <a:pt x="764" y="298"/>
                    <a:pt x="748" y="292"/>
                  </a:cubicBezTo>
                  <a:cubicBezTo>
                    <a:pt x="732" y="285"/>
                    <a:pt x="721" y="272"/>
                    <a:pt x="716" y="254"/>
                  </a:cubicBezTo>
                  <a:lnTo>
                    <a:pt x="684" y="144"/>
                  </a:lnTo>
                  <a:cubicBezTo>
                    <a:pt x="683" y="139"/>
                    <a:pt x="681" y="136"/>
                    <a:pt x="678" y="135"/>
                  </a:cubicBezTo>
                  <a:cubicBezTo>
                    <a:pt x="675" y="133"/>
                    <a:pt x="671" y="133"/>
                    <a:pt x="666" y="135"/>
                  </a:cubicBezTo>
                  <a:lnTo>
                    <a:pt x="651" y="139"/>
                  </a:lnTo>
                  <a:lnTo>
                    <a:pt x="647" y="127"/>
                  </a:lnTo>
                  <a:lnTo>
                    <a:pt x="691" y="115"/>
                  </a:lnTo>
                  <a:lnTo>
                    <a:pt x="735" y="102"/>
                  </a:lnTo>
                  <a:lnTo>
                    <a:pt x="739" y="114"/>
                  </a:lnTo>
                  <a:lnTo>
                    <a:pt x="724" y="118"/>
                  </a:lnTo>
                  <a:cubicBezTo>
                    <a:pt x="718" y="120"/>
                    <a:pt x="715" y="122"/>
                    <a:pt x="713" y="125"/>
                  </a:cubicBezTo>
                  <a:cubicBezTo>
                    <a:pt x="712" y="127"/>
                    <a:pt x="712" y="131"/>
                    <a:pt x="713" y="136"/>
                  </a:cubicBezTo>
                  <a:lnTo>
                    <a:pt x="742" y="234"/>
                  </a:lnTo>
                  <a:cubicBezTo>
                    <a:pt x="747" y="253"/>
                    <a:pt x="756" y="266"/>
                    <a:pt x="767" y="273"/>
                  </a:cubicBezTo>
                  <a:cubicBezTo>
                    <a:pt x="779" y="280"/>
                    <a:pt x="794" y="281"/>
                    <a:pt x="811" y="276"/>
                  </a:cubicBezTo>
                  <a:cubicBezTo>
                    <a:pt x="827" y="272"/>
                    <a:pt x="838" y="263"/>
                    <a:pt x="845" y="251"/>
                  </a:cubicBezTo>
                  <a:cubicBezTo>
                    <a:pt x="852" y="238"/>
                    <a:pt x="853" y="224"/>
                    <a:pt x="849" y="209"/>
                  </a:cubicBezTo>
                  <a:lnTo>
                    <a:pt x="824" y="124"/>
                  </a:lnTo>
                  <a:cubicBezTo>
                    <a:pt x="821" y="112"/>
                    <a:pt x="816" y="105"/>
                    <a:pt x="810" y="101"/>
                  </a:cubicBezTo>
                  <a:cubicBezTo>
                    <a:pt x="805" y="98"/>
                    <a:pt x="796" y="98"/>
                    <a:pt x="784" y="101"/>
                  </a:cubicBezTo>
                  <a:lnTo>
                    <a:pt x="781" y="89"/>
                  </a:lnTo>
                  <a:lnTo>
                    <a:pt x="818" y="79"/>
                  </a:lnTo>
                  <a:lnTo>
                    <a:pt x="855" y="68"/>
                  </a:lnTo>
                  <a:lnTo>
                    <a:pt x="858" y="80"/>
                  </a:lnTo>
                  <a:cubicBezTo>
                    <a:pt x="847" y="83"/>
                    <a:pt x="840" y="88"/>
                    <a:pt x="837" y="94"/>
                  </a:cubicBezTo>
                  <a:cubicBezTo>
                    <a:pt x="834" y="99"/>
                    <a:pt x="834" y="108"/>
                    <a:pt x="838" y="120"/>
                  </a:cubicBezTo>
                  <a:lnTo>
                    <a:pt x="860" y="197"/>
                  </a:lnTo>
                  <a:close/>
                  <a:moveTo>
                    <a:pt x="959" y="219"/>
                  </a:moveTo>
                  <a:cubicBezTo>
                    <a:pt x="959" y="231"/>
                    <a:pt x="961" y="239"/>
                    <a:pt x="966" y="244"/>
                  </a:cubicBezTo>
                  <a:cubicBezTo>
                    <a:pt x="970" y="249"/>
                    <a:pt x="979" y="251"/>
                    <a:pt x="991" y="251"/>
                  </a:cubicBezTo>
                  <a:lnTo>
                    <a:pt x="991" y="263"/>
                  </a:lnTo>
                  <a:lnTo>
                    <a:pt x="952" y="263"/>
                  </a:lnTo>
                  <a:lnTo>
                    <a:pt x="913" y="263"/>
                  </a:lnTo>
                  <a:lnTo>
                    <a:pt x="913" y="251"/>
                  </a:lnTo>
                  <a:cubicBezTo>
                    <a:pt x="925" y="251"/>
                    <a:pt x="933" y="249"/>
                    <a:pt x="938" y="244"/>
                  </a:cubicBezTo>
                  <a:cubicBezTo>
                    <a:pt x="942" y="239"/>
                    <a:pt x="945" y="231"/>
                    <a:pt x="945" y="219"/>
                  </a:cubicBezTo>
                  <a:lnTo>
                    <a:pt x="945" y="84"/>
                  </a:lnTo>
                  <a:cubicBezTo>
                    <a:pt x="943" y="83"/>
                    <a:pt x="942" y="82"/>
                    <a:pt x="940" y="81"/>
                  </a:cubicBezTo>
                  <a:cubicBezTo>
                    <a:pt x="936" y="80"/>
                    <a:pt x="928" y="79"/>
                    <a:pt x="916" y="79"/>
                  </a:cubicBezTo>
                  <a:lnTo>
                    <a:pt x="913" y="79"/>
                  </a:lnTo>
                  <a:lnTo>
                    <a:pt x="913" y="66"/>
                  </a:lnTo>
                  <a:lnTo>
                    <a:pt x="941" y="66"/>
                  </a:lnTo>
                  <a:lnTo>
                    <a:pt x="970" y="66"/>
                  </a:lnTo>
                  <a:lnTo>
                    <a:pt x="1077" y="213"/>
                  </a:lnTo>
                  <a:lnTo>
                    <a:pt x="1077" y="111"/>
                  </a:lnTo>
                  <a:cubicBezTo>
                    <a:pt x="1077" y="99"/>
                    <a:pt x="1075" y="90"/>
                    <a:pt x="1070" y="86"/>
                  </a:cubicBezTo>
                  <a:cubicBezTo>
                    <a:pt x="1066" y="81"/>
                    <a:pt x="1057" y="79"/>
                    <a:pt x="1045" y="79"/>
                  </a:cubicBezTo>
                  <a:lnTo>
                    <a:pt x="1045" y="66"/>
                  </a:lnTo>
                  <a:lnTo>
                    <a:pt x="1085" y="66"/>
                  </a:lnTo>
                  <a:lnTo>
                    <a:pt x="1124" y="66"/>
                  </a:lnTo>
                  <a:lnTo>
                    <a:pt x="1124" y="79"/>
                  </a:lnTo>
                  <a:cubicBezTo>
                    <a:pt x="1112" y="79"/>
                    <a:pt x="1103" y="81"/>
                    <a:pt x="1099" y="86"/>
                  </a:cubicBezTo>
                  <a:cubicBezTo>
                    <a:pt x="1094" y="90"/>
                    <a:pt x="1091" y="99"/>
                    <a:pt x="1091" y="111"/>
                  </a:cubicBezTo>
                  <a:lnTo>
                    <a:pt x="1091" y="266"/>
                  </a:lnTo>
                  <a:lnTo>
                    <a:pt x="1086" y="266"/>
                  </a:lnTo>
                  <a:lnTo>
                    <a:pt x="1080" y="266"/>
                  </a:lnTo>
                  <a:lnTo>
                    <a:pt x="959" y="100"/>
                  </a:lnTo>
                  <a:lnTo>
                    <a:pt x="959" y="219"/>
                  </a:lnTo>
                  <a:close/>
                  <a:moveTo>
                    <a:pt x="1167" y="258"/>
                  </a:moveTo>
                  <a:lnTo>
                    <a:pt x="1209" y="120"/>
                  </a:lnTo>
                  <a:cubicBezTo>
                    <a:pt x="1211" y="115"/>
                    <a:pt x="1211" y="111"/>
                    <a:pt x="1209" y="109"/>
                  </a:cubicBezTo>
                  <a:cubicBezTo>
                    <a:pt x="1208" y="106"/>
                    <a:pt x="1204" y="104"/>
                    <a:pt x="1199" y="102"/>
                  </a:cubicBezTo>
                  <a:lnTo>
                    <a:pt x="1184" y="98"/>
                  </a:lnTo>
                  <a:lnTo>
                    <a:pt x="1188" y="86"/>
                  </a:lnTo>
                  <a:lnTo>
                    <a:pt x="1232" y="99"/>
                  </a:lnTo>
                  <a:lnTo>
                    <a:pt x="1275" y="113"/>
                  </a:lnTo>
                  <a:lnTo>
                    <a:pt x="1272" y="124"/>
                  </a:lnTo>
                  <a:lnTo>
                    <a:pt x="1257" y="120"/>
                  </a:lnTo>
                  <a:cubicBezTo>
                    <a:pt x="1251" y="118"/>
                    <a:pt x="1247" y="118"/>
                    <a:pt x="1245" y="119"/>
                  </a:cubicBezTo>
                  <a:cubicBezTo>
                    <a:pt x="1242" y="121"/>
                    <a:pt x="1240" y="124"/>
                    <a:pt x="1238" y="129"/>
                  </a:cubicBezTo>
                  <a:lnTo>
                    <a:pt x="1196" y="267"/>
                  </a:lnTo>
                  <a:cubicBezTo>
                    <a:pt x="1194" y="272"/>
                    <a:pt x="1194" y="276"/>
                    <a:pt x="1196" y="278"/>
                  </a:cubicBezTo>
                  <a:cubicBezTo>
                    <a:pt x="1197" y="281"/>
                    <a:pt x="1201" y="283"/>
                    <a:pt x="1206" y="285"/>
                  </a:cubicBezTo>
                  <a:lnTo>
                    <a:pt x="1221" y="289"/>
                  </a:lnTo>
                  <a:lnTo>
                    <a:pt x="1217" y="301"/>
                  </a:lnTo>
                  <a:lnTo>
                    <a:pt x="1173" y="288"/>
                  </a:lnTo>
                  <a:lnTo>
                    <a:pt x="1130" y="275"/>
                  </a:lnTo>
                  <a:lnTo>
                    <a:pt x="1133" y="263"/>
                  </a:lnTo>
                  <a:lnTo>
                    <a:pt x="1148" y="267"/>
                  </a:lnTo>
                  <a:cubicBezTo>
                    <a:pt x="1154" y="269"/>
                    <a:pt x="1158" y="269"/>
                    <a:pt x="1160" y="268"/>
                  </a:cubicBezTo>
                  <a:cubicBezTo>
                    <a:pt x="1163" y="266"/>
                    <a:pt x="1165" y="263"/>
                    <a:pt x="1167" y="258"/>
                  </a:cubicBezTo>
                  <a:close/>
                  <a:moveTo>
                    <a:pt x="1321" y="157"/>
                  </a:moveTo>
                  <a:cubicBezTo>
                    <a:pt x="1321" y="149"/>
                    <a:pt x="1321" y="143"/>
                    <a:pt x="1320" y="140"/>
                  </a:cubicBezTo>
                  <a:cubicBezTo>
                    <a:pt x="1318" y="138"/>
                    <a:pt x="1313" y="134"/>
                    <a:pt x="1306" y="130"/>
                  </a:cubicBezTo>
                  <a:lnTo>
                    <a:pt x="1304" y="129"/>
                  </a:lnTo>
                  <a:lnTo>
                    <a:pt x="1310" y="118"/>
                  </a:lnTo>
                  <a:lnTo>
                    <a:pt x="1348" y="138"/>
                  </a:lnTo>
                  <a:lnTo>
                    <a:pt x="1386" y="158"/>
                  </a:lnTo>
                  <a:lnTo>
                    <a:pt x="1380" y="169"/>
                  </a:lnTo>
                  <a:lnTo>
                    <a:pt x="1367" y="163"/>
                  </a:lnTo>
                  <a:cubicBezTo>
                    <a:pt x="1362" y="160"/>
                    <a:pt x="1358" y="159"/>
                    <a:pt x="1355" y="160"/>
                  </a:cubicBezTo>
                  <a:cubicBezTo>
                    <a:pt x="1352" y="161"/>
                    <a:pt x="1350" y="164"/>
                    <a:pt x="1350" y="170"/>
                  </a:cubicBezTo>
                  <a:lnTo>
                    <a:pt x="1334" y="308"/>
                  </a:lnTo>
                  <a:lnTo>
                    <a:pt x="1422" y="231"/>
                  </a:lnTo>
                  <a:cubicBezTo>
                    <a:pt x="1433" y="222"/>
                    <a:pt x="1438" y="215"/>
                    <a:pt x="1437" y="208"/>
                  </a:cubicBezTo>
                  <a:cubicBezTo>
                    <a:pt x="1437" y="202"/>
                    <a:pt x="1430" y="196"/>
                    <a:pt x="1418" y="189"/>
                  </a:cubicBezTo>
                  <a:lnTo>
                    <a:pt x="1424" y="179"/>
                  </a:lnTo>
                  <a:lnTo>
                    <a:pt x="1457" y="196"/>
                  </a:lnTo>
                  <a:lnTo>
                    <a:pt x="1489" y="213"/>
                  </a:lnTo>
                  <a:lnTo>
                    <a:pt x="1483" y="224"/>
                  </a:lnTo>
                  <a:cubicBezTo>
                    <a:pt x="1476" y="220"/>
                    <a:pt x="1469" y="218"/>
                    <a:pt x="1464" y="219"/>
                  </a:cubicBezTo>
                  <a:cubicBezTo>
                    <a:pt x="1459" y="220"/>
                    <a:pt x="1452" y="224"/>
                    <a:pt x="1444" y="230"/>
                  </a:cubicBezTo>
                  <a:lnTo>
                    <a:pt x="1311" y="345"/>
                  </a:lnTo>
                  <a:lnTo>
                    <a:pt x="1306" y="342"/>
                  </a:lnTo>
                  <a:lnTo>
                    <a:pt x="1301" y="340"/>
                  </a:lnTo>
                  <a:lnTo>
                    <a:pt x="1321" y="157"/>
                  </a:lnTo>
                  <a:close/>
                  <a:moveTo>
                    <a:pt x="1393" y="386"/>
                  </a:moveTo>
                  <a:lnTo>
                    <a:pt x="1401" y="377"/>
                  </a:lnTo>
                  <a:lnTo>
                    <a:pt x="1412" y="388"/>
                  </a:lnTo>
                  <a:cubicBezTo>
                    <a:pt x="1417" y="391"/>
                    <a:pt x="1420" y="393"/>
                    <a:pt x="1423" y="393"/>
                  </a:cubicBezTo>
                  <a:cubicBezTo>
                    <a:pt x="1426" y="393"/>
                    <a:pt x="1430" y="391"/>
                    <a:pt x="1433" y="387"/>
                  </a:cubicBezTo>
                  <a:lnTo>
                    <a:pt x="1532" y="282"/>
                  </a:lnTo>
                  <a:cubicBezTo>
                    <a:pt x="1536" y="278"/>
                    <a:pt x="1538" y="275"/>
                    <a:pt x="1538" y="272"/>
                  </a:cubicBezTo>
                  <a:cubicBezTo>
                    <a:pt x="1537" y="269"/>
                    <a:pt x="1535" y="265"/>
                    <a:pt x="1531" y="261"/>
                  </a:cubicBezTo>
                  <a:lnTo>
                    <a:pt x="1520" y="251"/>
                  </a:lnTo>
                  <a:lnTo>
                    <a:pt x="1528" y="242"/>
                  </a:lnTo>
                  <a:lnTo>
                    <a:pt x="1573" y="283"/>
                  </a:lnTo>
                  <a:lnTo>
                    <a:pt x="1649" y="354"/>
                  </a:lnTo>
                  <a:lnTo>
                    <a:pt x="1627" y="381"/>
                  </a:lnTo>
                  <a:lnTo>
                    <a:pt x="1604" y="408"/>
                  </a:lnTo>
                  <a:lnTo>
                    <a:pt x="1596" y="401"/>
                  </a:lnTo>
                  <a:cubicBezTo>
                    <a:pt x="1609" y="380"/>
                    <a:pt x="1616" y="365"/>
                    <a:pt x="1615" y="354"/>
                  </a:cubicBezTo>
                  <a:cubicBezTo>
                    <a:pt x="1614" y="343"/>
                    <a:pt x="1606" y="330"/>
                    <a:pt x="1589" y="315"/>
                  </a:cubicBezTo>
                  <a:lnTo>
                    <a:pt x="1575" y="302"/>
                  </a:lnTo>
                  <a:cubicBezTo>
                    <a:pt x="1571" y="298"/>
                    <a:pt x="1567" y="296"/>
                    <a:pt x="1564" y="296"/>
                  </a:cubicBezTo>
                  <a:cubicBezTo>
                    <a:pt x="1562" y="296"/>
                    <a:pt x="1558" y="299"/>
                    <a:pt x="1554" y="303"/>
                  </a:cubicBezTo>
                  <a:lnTo>
                    <a:pt x="1512" y="348"/>
                  </a:lnTo>
                  <a:lnTo>
                    <a:pt x="1518" y="353"/>
                  </a:lnTo>
                  <a:cubicBezTo>
                    <a:pt x="1527" y="362"/>
                    <a:pt x="1536" y="366"/>
                    <a:pt x="1544" y="366"/>
                  </a:cubicBezTo>
                  <a:cubicBezTo>
                    <a:pt x="1552" y="366"/>
                    <a:pt x="1561" y="361"/>
                    <a:pt x="1572" y="352"/>
                  </a:cubicBezTo>
                  <a:lnTo>
                    <a:pt x="1581" y="360"/>
                  </a:lnTo>
                  <a:lnTo>
                    <a:pt x="1550" y="392"/>
                  </a:lnTo>
                  <a:lnTo>
                    <a:pt x="1519" y="425"/>
                  </a:lnTo>
                  <a:lnTo>
                    <a:pt x="1510" y="417"/>
                  </a:lnTo>
                  <a:cubicBezTo>
                    <a:pt x="1519" y="406"/>
                    <a:pt x="1524" y="397"/>
                    <a:pt x="1525" y="389"/>
                  </a:cubicBezTo>
                  <a:cubicBezTo>
                    <a:pt x="1526" y="381"/>
                    <a:pt x="1522" y="374"/>
                    <a:pt x="1514" y="366"/>
                  </a:cubicBezTo>
                  <a:lnTo>
                    <a:pt x="1504" y="357"/>
                  </a:lnTo>
                  <a:lnTo>
                    <a:pt x="1454" y="409"/>
                  </a:lnTo>
                  <a:cubicBezTo>
                    <a:pt x="1451" y="412"/>
                    <a:pt x="1450" y="415"/>
                    <a:pt x="1450" y="418"/>
                  </a:cubicBezTo>
                  <a:cubicBezTo>
                    <a:pt x="1450" y="421"/>
                    <a:pt x="1452" y="424"/>
                    <a:pt x="1455" y="427"/>
                  </a:cubicBezTo>
                  <a:lnTo>
                    <a:pt x="1473" y="443"/>
                  </a:lnTo>
                  <a:cubicBezTo>
                    <a:pt x="1489" y="458"/>
                    <a:pt x="1502" y="465"/>
                    <a:pt x="1513" y="465"/>
                  </a:cubicBezTo>
                  <a:cubicBezTo>
                    <a:pt x="1525" y="465"/>
                    <a:pt x="1541" y="458"/>
                    <a:pt x="1563" y="443"/>
                  </a:cubicBezTo>
                  <a:lnTo>
                    <a:pt x="1571" y="451"/>
                  </a:lnTo>
                  <a:lnTo>
                    <a:pt x="1544" y="476"/>
                  </a:lnTo>
                  <a:lnTo>
                    <a:pt x="1517" y="501"/>
                  </a:lnTo>
                  <a:lnTo>
                    <a:pt x="1437" y="427"/>
                  </a:lnTo>
                  <a:lnTo>
                    <a:pt x="1393" y="386"/>
                  </a:lnTo>
                  <a:close/>
                  <a:moveTo>
                    <a:pt x="1568" y="525"/>
                  </a:moveTo>
                  <a:lnTo>
                    <a:pt x="1692" y="448"/>
                  </a:lnTo>
                  <a:cubicBezTo>
                    <a:pt x="1696" y="445"/>
                    <a:pt x="1699" y="443"/>
                    <a:pt x="1699" y="440"/>
                  </a:cubicBezTo>
                  <a:cubicBezTo>
                    <a:pt x="1700" y="437"/>
                    <a:pt x="1699" y="433"/>
                    <a:pt x="1696" y="428"/>
                  </a:cubicBezTo>
                  <a:lnTo>
                    <a:pt x="1688" y="415"/>
                  </a:lnTo>
                  <a:lnTo>
                    <a:pt x="1698" y="409"/>
                  </a:lnTo>
                  <a:lnTo>
                    <a:pt x="1722" y="447"/>
                  </a:lnTo>
                  <a:lnTo>
                    <a:pt x="1749" y="489"/>
                  </a:lnTo>
                  <a:cubicBezTo>
                    <a:pt x="1761" y="508"/>
                    <a:pt x="1767" y="526"/>
                    <a:pt x="1767" y="541"/>
                  </a:cubicBezTo>
                  <a:cubicBezTo>
                    <a:pt x="1766" y="556"/>
                    <a:pt x="1760" y="567"/>
                    <a:pt x="1747" y="575"/>
                  </a:cubicBezTo>
                  <a:cubicBezTo>
                    <a:pt x="1734" y="584"/>
                    <a:pt x="1719" y="585"/>
                    <a:pt x="1704" y="578"/>
                  </a:cubicBezTo>
                  <a:cubicBezTo>
                    <a:pt x="1693" y="573"/>
                    <a:pt x="1682" y="564"/>
                    <a:pt x="1671" y="550"/>
                  </a:cubicBezTo>
                  <a:cubicBezTo>
                    <a:pt x="1675" y="558"/>
                    <a:pt x="1676" y="566"/>
                    <a:pt x="1676" y="572"/>
                  </a:cubicBezTo>
                  <a:cubicBezTo>
                    <a:pt x="1676" y="584"/>
                    <a:pt x="1669" y="596"/>
                    <a:pt x="1656" y="608"/>
                  </a:cubicBezTo>
                  <a:lnTo>
                    <a:pt x="1642" y="622"/>
                  </a:lnTo>
                  <a:cubicBezTo>
                    <a:pt x="1637" y="627"/>
                    <a:pt x="1633" y="632"/>
                    <a:pt x="1632" y="636"/>
                  </a:cubicBezTo>
                  <a:cubicBezTo>
                    <a:pt x="1630" y="639"/>
                    <a:pt x="1629" y="642"/>
                    <a:pt x="1631" y="644"/>
                  </a:cubicBezTo>
                  <a:cubicBezTo>
                    <a:pt x="1633" y="647"/>
                    <a:pt x="1636" y="649"/>
                    <a:pt x="1640" y="648"/>
                  </a:cubicBezTo>
                  <a:cubicBezTo>
                    <a:pt x="1645" y="647"/>
                    <a:pt x="1651" y="644"/>
                    <a:pt x="1660" y="639"/>
                  </a:cubicBezTo>
                  <a:lnTo>
                    <a:pt x="1666" y="648"/>
                  </a:lnTo>
                  <a:cubicBezTo>
                    <a:pt x="1652" y="656"/>
                    <a:pt x="1640" y="660"/>
                    <a:pt x="1631" y="660"/>
                  </a:cubicBezTo>
                  <a:cubicBezTo>
                    <a:pt x="1622" y="659"/>
                    <a:pt x="1614" y="654"/>
                    <a:pt x="1608" y="645"/>
                  </a:cubicBezTo>
                  <a:cubicBezTo>
                    <a:pt x="1603" y="637"/>
                    <a:pt x="1602" y="628"/>
                    <a:pt x="1605" y="620"/>
                  </a:cubicBezTo>
                  <a:cubicBezTo>
                    <a:pt x="1608" y="612"/>
                    <a:pt x="1616" y="603"/>
                    <a:pt x="1629" y="593"/>
                  </a:cubicBezTo>
                  <a:lnTo>
                    <a:pt x="1637" y="587"/>
                  </a:lnTo>
                  <a:cubicBezTo>
                    <a:pt x="1652" y="576"/>
                    <a:pt x="1660" y="566"/>
                    <a:pt x="1661" y="557"/>
                  </a:cubicBezTo>
                  <a:cubicBezTo>
                    <a:pt x="1663" y="548"/>
                    <a:pt x="1659" y="536"/>
                    <a:pt x="1649" y="521"/>
                  </a:cubicBezTo>
                  <a:lnTo>
                    <a:pt x="1644" y="513"/>
                  </a:lnTo>
                  <a:lnTo>
                    <a:pt x="1584" y="550"/>
                  </a:lnTo>
                  <a:cubicBezTo>
                    <a:pt x="1580" y="553"/>
                    <a:pt x="1577" y="556"/>
                    <a:pt x="1577" y="559"/>
                  </a:cubicBezTo>
                  <a:cubicBezTo>
                    <a:pt x="1576" y="562"/>
                    <a:pt x="1577" y="565"/>
                    <a:pt x="1580" y="570"/>
                  </a:cubicBezTo>
                  <a:lnTo>
                    <a:pt x="1588" y="583"/>
                  </a:lnTo>
                  <a:lnTo>
                    <a:pt x="1578" y="590"/>
                  </a:lnTo>
                  <a:lnTo>
                    <a:pt x="1554" y="551"/>
                  </a:lnTo>
                  <a:lnTo>
                    <a:pt x="1529" y="513"/>
                  </a:lnTo>
                  <a:lnTo>
                    <a:pt x="1540" y="506"/>
                  </a:lnTo>
                  <a:lnTo>
                    <a:pt x="1548" y="519"/>
                  </a:lnTo>
                  <a:cubicBezTo>
                    <a:pt x="1551" y="524"/>
                    <a:pt x="1554" y="527"/>
                    <a:pt x="1557" y="528"/>
                  </a:cubicBezTo>
                  <a:cubicBezTo>
                    <a:pt x="1560" y="528"/>
                    <a:pt x="1564" y="527"/>
                    <a:pt x="1568" y="525"/>
                  </a:cubicBezTo>
                  <a:close/>
                  <a:moveTo>
                    <a:pt x="1655" y="506"/>
                  </a:moveTo>
                  <a:lnTo>
                    <a:pt x="1667" y="526"/>
                  </a:lnTo>
                  <a:cubicBezTo>
                    <a:pt x="1676" y="541"/>
                    <a:pt x="1686" y="550"/>
                    <a:pt x="1696" y="553"/>
                  </a:cubicBezTo>
                  <a:cubicBezTo>
                    <a:pt x="1706" y="557"/>
                    <a:pt x="1717" y="555"/>
                    <a:pt x="1728" y="548"/>
                  </a:cubicBezTo>
                  <a:cubicBezTo>
                    <a:pt x="1740" y="541"/>
                    <a:pt x="1747" y="533"/>
                    <a:pt x="1747" y="524"/>
                  </a:cubicBezTo>
                  <a:cubicBezTo>
                    <a:pt x="1748" y="516"/>
                    <a:pt x="1744" y="504"/>
                    <a:pt x="1734" y="488"/>
                  </a:cubicBezTo>
                  <a:lnTo>
                    <a:pt x="1728" y="479"/>
                  </a:lnTo>
                  <a:cubicBezTo>
                    <a:pt x="1725" y="474"/>
                    <a:pt x="1722" y="471"/>
                    <a:pt x="1719" y="470"/>
                  </a:cubicBezTo>
                  <a:cubicBezTo>
                    <a:pt x="1716" y="470"/>
                    <a:pt x="1712" y="471"/>
                    <a:pt x="1707" y="474"/>
                  </a:cubicBezTo>
                  <a:lnTo>
                    <a:pt x="1655" y="506"/>
                  </a:lnTo>
                  <a:close/>
                  <a:moveTo>
                    <a:pt x="1793" y="761"/>
                  </a:moveTo>
                  <a:cubicBezTo>
                    <a:pt x="1809" y="751"/>
                    <a:pt x="1821" y="740"/>
                    <a:pt x="1828" y="725"/>
                  </a:cubicBezTo>
                  <a:cubicBezTo>
                    <a:pt x="1836" y="711"/>
                    <a:pt x="1837" y="697"/>
                    <a:pt x="1833" y="683"/>
                  </a:cubicBezTo>
                  <a:cubicBezTo>
                    <a:pt x="1829" y="672"/>
                    <a:pt x="1824" y="663"/>
                    <a:pt x="1816" y="658"/>
                  </a:cubicBezTo>
                  <a:cubicBezTo>
                    <a:pt x="1808" y="653"/>
                    <a:pt x="1800" y="652"/>
                    <a:pt x="1791" y="655"/>
                  </a:cubicBezTo>
                  <a:cubicBezTo>
                    <a:pt x="1781" y="658"/>
                    <a:pt x="1774" y="664"/>
                    <a:pt x="1771" y="672"/>
                  </a:cubicBezTo>
                  <a:cubicBezTo>
                    <a:pt x="1768" y="681"/>
                    <a:pt x="1767" y="695"/>
                    <a:pt x="1768" y="715"/>
                  </a:cubicBezTo>
                  <a:cubicBezTo>
                    <a:pt x="1770" y="742"/>
                    <a:pt x="1768" y="761"/>
                    <a:pt x="1762" y="774"/>
                  </a:cubicBezTo>
                  <a:cubicBezTo>
                    <a:pt x="1756" y="787"/>
                    <a:pt x="1745" y="795"/>
                    <a:pt x="1728" y="801"/>
                  </a:cubicBezTo>
                  <a:cubicBezTo>
                    <a:pt x="1711" y="806"/>
                    <a:pt x="1695" y="804"/>
                    <a:pt x="1681" y="796"/>
                  </a:cubicBezTo>
                  <a:cubicBezTo>
                    <a:pt x="1667" y="787"/>
                    <a:pt x="1657" y="774"/>
                    <a:pt x="1651" y="755"/>
                  </a:cubicBezTo>
                  <a:cubicBezTo>
                    <a:pt x="1645" y="735"/>
                    <a:pt x="1646" y="714"/>
                    <a:pt x="1654" y="694"/>
                  </a:cubicBezTo>
                  <a:lnTo>
                    <a:pt x="1633" y="688"/>
                  </a:lnTo>
                  <a:lnTo>
                    <a:pt x="1630" y="679"/>
                  </a:lnTo>
                  <a:lnTo>
                    <a:pt x="1704" y="655"/>
                  </a:lnTo>
                  <a:lnTo>
                    <a:pt x="1708" y="665"/>
                  </a:lnTo>
                  <a:cubicBezTo>
                    <a:pt x="1688" y="676"/>
                    <a:pt x="1674" y="689"/>
                    <a:pt x="1666" y="703"/>
                  </a:cubicBezTo>
                  <a:cubicBezTo>
                    <a:pt x="1659" y="718"/>
                    <a:pt x="1658" y="734"/>
                    <a:pt x="1663" y="751"/>
                  </a:cubicBezTo>
                  <a:cubicBezTo>
                    <a:pt x="1667" y="764"/>
                    <a:pt x="1673" y="773"/>
                    <a:pt x="1683" y="779"/>
                  </a:cubicBezTo>
                  <a:cubicBezTo>
                    <a:pt x="1692" y="785"/>
                    <a:pt x="1702" y="786"/>
                    <a:pt x="1713" y="782"/>
                  </a:cubicBezTo>
                  <a:cubicBezTo>
                    <a:pt x="1724" y="779"/>
                    <a:pt x="1730" y="773"/>
                    <a:pt x="1734" y="764"/>
                  </a:cubicBezTo>
                  <a:cubicBezTo>
                    <a:pt x="1737" y="755"/>
                    <a:pt x="1737" y="740"/>
                    <a:pt x="1736" y="718"/>
                  </a:cubicBezTo>
                  <a:cubicBezTo>
                    <a:pt x="1734" y="693"/>
                    <a:pt x="1736" y="675"/>
                    <a:pt x="1741" y="663"/>
                  </a:cubicBezTo>
                  <a:cubicBezTo>
                    <a:pt x="1747" y="651"/>
                    <a:pt x="1758" y="642"/>
                    <a:pt x="1773" y="638"/>
                  </a:cubicBezTo>
                  <a:cubicBezTo>
                    <a:pt x="1789" y="633"/>
                    <a:pt x="1804" y="634"/>
                    <a:pt x="1817" y="642"/>
                  </a:cubicBezTo>
                  <a:cubicBezTo>
                    <a:pt x="1830" y="649"/>
                    <a:pt x="1839" y="662"/>
                    <a:pt x="1845" y="679"/>
                  </a:cubicBezTo>
                  <a:cubicBezTo>
                    <a:pt x="1850" y="696"/>
                    <a:pt x="1849" y="714"/>
                    <a:pt x="1842" y="733"/>
                  </a:cubicBezTo>
                  <a:lnTo>
                    <a:pt x="1861" y="738"/>
                  </a:lnTo>
                  <a:lnTo>
                    <a:pt x="1863" y="747"/>
                  </a:lnTo>
                  <a:lnTo>
                    <a:pt x="1796" y="771"/>
                  </a:lnTo>
                  <a:lnTo>
                    <a:pt x="1793" y="761"/>
                  </a:lnTo>
                  <a:close/>
                  <a:moveTo>
                    <a:pt x="1702" y="856"/>
                  </a:moveTo>
                  <a:lnTo>
                    <a:pt x="1846" y="834"/>
                  </a:lnTo>
                  <a:cubicBezTo>
                    <a:pt x="1851" y="833"/>
                    <a:pt x="1854" y="831"/>
                    <a:pt x="1856" y="829"/>
                  </a:cubicBezTo>
                  <a:cubicBezTo>
                    <a:pt x="1858" y="826"/>
                    <a:pt x="1858" y="822"/>
                    <a:pt x="1857" y="817"/>
                  </a:cubicBezTo>
                  <a:lnTo>
                    <a:pt x="1855" y="802"/>
                  </a:lnTo>
                  <a:lnTo>
                    <a:pt x="1867" y="800"/>
                  </a:lnTo>
                  <a:lnTo>
                    <a:pt x="1874" y="844"/>
                  </a:lnTo>
                  <a:lnTo>
                    <a:pt x="1881" y="889"/>
                  </a:lnTo>
                  <a:lnTo>
                    <a:pt x="1869" y="891"/>
                  </a:lnTo>
                  <a:lnTo>
                    <a:pt x="1867" y="876"/>
                  </a:lnTo>
                  <a:cubicBezTo>
                    <a:pt x="1866" y="870"/>
                    <a:pt x="1864" y="867"/>
                    <a:pt x="1862" y="865"/>
                  </a:cubicBezTo>
                  <a:cubicBezTo>
                    <a:pt x="1859" y="863"/>
                    <a:pt x="1856" y="862"/>
                    <a:pt x="1850" y="863"/>
                  </a:cubicBezTo>
                  <a:lnTo>
                    <a:pt x="1707" y="886"/>
                  </a:lnTo>
                  <a:cubicBezTo>
                    <a:pt x="1701" y="887"/>
                    <a:pt x="1698" y="888"/>
                    <a:pt x="1696" y="891"/>
                  </a:cubicBezTo>
                  <a:cubicBezTo>
                    <a:pt x="1694" y="893"/>
                    <a:pt x="1694" y="897"/>
                    <a:pt x="1695" y="903"/>
                  </a:cubicBezTo>
                  <a:lnTo>
                    <a:pt x="1697" y="918"/>
                  </a:lnTo>
                  <a:lnTo>
                    <a:pt x="1685" y="920"/>
                  </a:lnTo>
                  <a:lnTo>
                    <a:pt x="1678" y="875"/>
                  </a:lnTo>
                  <a:lnTo>
                    <a:pt x="1671" y="830"/>
                  </a:lnTo>
                  <a:lnTo>
                    <a:pt x="1683" y="828"/>
                  </a:lnTo>
                  <a:lnTo>
                    <a:pt x="1685" y="844"/>
                  </a:lnTo>
                  <a:cubicBezTo>
                    <a:pt x="1686" y="849"/>
                    <a:pt x="1688" y="853"/>
                    <a:pt x="1690" y="855"/>
                  </a:cubicBezTo>
                  <a:cubicBezTo>
                    <a:pt x="1693" y="857"/>
                    <a:pt x="1697" y="857"/>
                    <a:pt x="1702" y="856"/>
                  </a:cubicBezTo>
                  <a:close/>
                  <a:moveTo>
                    <a:pt x="1709" y="996"/>
                  </a:moveTo>
                  <a:lnTo>
                    <a:pt x="1853" y="1006"/>
                  </a:lnTo>
                  <a:cubicBezTo>
                    <a:pt x="1860" y="1007"/>
                    <a:pt x="1864" y="1006"/>
                    <a:pt x="1866" y="1004"/>
                  </a:cubicBezTo>
                  <a:cubicBezTo>
                    <a:pt x="1868" y="1002"/>
                    <a:pt x="1869" y="998"/>
                    <a:pt x="1869" y="992"/>
                  </a:cubicBezTo>
                  <a:cubicBezTo>
                    <a:pt x="1869" y="980"/>
                    <a:pt x="1865" y="971"/>
                    <a:pt x="1857" y="963"/>
                  </a:cubicBezTo>
                  <a:cubicBezTo>
                    <a:pt x="1848" y="955"/>
                    <a:pt x="1831" y="949"/>
                    <a:pt x="1808" y="943"/>
                  </a:cubicBezTo>
                  <a:lnTo>
                    <a:pt x="1809" y="932"/>
                  </a:lnTo>
                  <a:lnTo>
                    <a:pt x="1847" y="937"/>
                  </a:lnTo>
                  <a:lnTo>
                    <a:pt x="1885" y="941"/>
                  </a:lnTo>
                  <a:lnTo>
                    <a:pt x="1880" y="1023"/>
                  </a:lnTo>
                  <a:lnTo>
                    <a:pt x="1874" y="1105"/>
                  </a:lnTo>
                  <a:lnTo>
                    <a:pt x="1835" y="1104"/>
                  </a:lnTo>
                  <a:lnTo>
                    <a:pt x="1797" y="1103"/>
                  </a:lnTo>
                  <a:lnTo>
                    <a:pt x="1798" y="1092"/>
                  </a:lnTo>
                  <a:cubicBezTo>
                    <a:pt x="1821" y="1090"/>
                    <a:pt x="1838" y="1085"/>
                    <a:pt x="1849" y="1079"/>
                  </a:cubicBezTo>
                  <a:cubicBezTo>
                    <a:pt x="1858" y="1073"/>
                    <a:pt x="1863" y="1064"/>
                    <a:pt x="1865" y="1052"/>
                  </a:cubicBezTo>
                  <a:cubicBezTo>
                    <a:pt x="1866" y="1046"/>
                    <a:pt x="1865" y="1042"/>
                    <a:pt x="1863" y="1040"/>
                  </a:cubicBezTo>
                  <a:cubicBezTo>
                    <a:pt x="1861" y="1038"/>
                    <a:pt x="1857" y="1036"/>
                    <a:pt x="1851" y="1036"/>
                  </a:cubicBezTo>
                  <a:lnTo>
                    <a:pt x="1707" y="1026"/>
                  </a:lnTo>
                  <a:cubicBezTo>
                    <a:pt x="1701" y="1026"/>
                    <a:pt x="1698" y="1027"/>
                    <a:pt x="1695" y="1029"/>
                  </a:cubicBezTo>
                  <a:cubicBezTo>
                    <a:pt x="1693" y="1031"/>
                    <a:pt x="1692" y="1035"/>
                    <a:pt x="1691" y="1042"/>
                  </a:cubicBezTo>
                  <a:lnTo>
                    <a:pt x="1690" y="1059"/>
                  </a:lnTo>
                  <a:lnTo>
                    <a:pt x="1678" y="1058"/>
                  </a:lnTo>
                  <a:lnTo>
                    <a:pt x="1681" y="1009"/>
                  </a:lnTo>
                  <a:lnTo>
                    <a:pt x="1685" y="961"/>
                  </a:lnTo>
                  <a:lnTo>
                    <a:pt x="1697" y="961"/>
                  </a:lnTo>
                  <a:lnTo>
                    <a:pt x="1696" y="979"/>
                  </a:lnTo>
                  <a:cubicBezTo>
                    <a:pt x="1695" y="985"/>
                    <a:pt x="1696" y="989"/>
                    <a:pt x="1698" y="992"/>
                  </a:cubicBezTo>
                  <a:cubicBezTo>
                    <a:pt x="1700" y="994"/>
                    <a:pt x="1704" y="996"/>
                    <a:pt x="1709" y="996"/>
                  </a:cubicBezTo>
                  <a:close/>
                  <a:moveTo>
                    <a:pt x="1721" y="1195"/>
                  </a:moveTo>
                  <a:lnTo>
                    <a:pt x="1826" y="1169"/>
                  </a:lnTo>
                  <a:cubicBezTo>
                    <a:pt x="1834" y="1167"/>
                    <a:pt x="1840" y="1165"/>
                    <a:pt x="1843" y="1162"/>
                  </a:cubicBezTo>
                  <a:cubicBezTo>
                    <a:pt x="1845" y="1160"/>
                    <a:pt x="1848" y="1155"/>
                    <a:pt x="1851" y="1147"/>
                  </a:cubicBezTo>
                  <a:lnTo>
                    <a:pt x="1851" y="1145"/>
                  </a:lnTo>
                  <a:lnTo>
                    <a:pt x="1863" y="1148"/>
                  </a:lnTo>
                  <a:lnTo>
                    <a:pt x="1850" y="1189"/>
                  </a:lnTo>
                  <a:lnTo>
                    <a:pt x="1836" y="1230"/>
                  </a:lnTo>
                  <a:lnTo>
                    <a:pt x="1824" y="1227"/>
                  </a:lnTo>
                  <a:lnTo>
                    <a:pt x="1829" y="1213"/>
                  </a:lnTo>
                  <a:cubicBezTo>
                    <a:pt x="1831" y="1207"/>
                    <a:pt x="1831" y="1203"/>
                    <a:pt x="1829" y="1201"/>
                  </a:cubicBezTo>
                  <a:cubicBezTo>
                    <a:pt x="1827" y="1199"/>
                    <a:pt x="1824" y="1199"/>
                    <a:pt x="1818" y="1200"/>
                  </a:cubicBezTo>
                  <a:lnTo>
                    <a:pt x="1732" y="1222"/>
                  </a:lnTo>
                  <a:lnTo>
                    <a:pt x="1777" y="1269"/>
                  </a:lnTo>
                  <a:cubicBezTo>
                    <a:pt x="1786" y="1279"/>
                    <a:pt x="1794" y="1284"/>
                    <a:pt x="1799" y="1283"/>
                  </a:cubicBezTo>
                  <a:cubicBezTo>
                    <a:pt x="1804" y="1281"/>
                    <a:pt x="1809" y="1274"/>
                    <a:pt x="1813" y="1260"/>
                  </a:cubicBezTo>
                  <a:lnTo>
                    <a:pt x="1825" y="1264"/>
                  </a:lnTo>
                  <a:lnTo>
                    <a:pt x="1813" y="1300"/>
                  </a:lnTo>
                  <a:lnTo>
                    <a:pt x="1801" y="1337"/>
                  </a:lnTo>
                  <a:lnTo>
                    <a:pt x="1789" y="1333"/>
                  </a:lnTo>
                  <a:cubicBezTo>
                    <a:pt x="1792" y="1324"/>
                    <a:pt x="1793" y="1317"/>
                    <a:pt x="1792" y="1311"/>
                  </a:cubicBezTo>
                  <a:cubicBezTo>
                    <a:pt x="1790" y="1305"/>
                    <a:pt x="1785" y="1299"/>
                    <a:pt x="1778" y="1291"/>
                  </a:cubicBezTo>
                  <a:lnTo>
                    <a:pt x="1715" y="1224"/>
                  </a:lnTo>
                  <a:lnTo>
                    <a:pt x="1663" y="1207"/>
                  </a:lnTo>
                  <a:cubicBezTo>
                    <a:pt x="1658" y="1206"/>
                    <a:pt x="1654" y="1206"/>
                    <a:pt x="1651" y="1207"/>
                  </a:cubicBezTo>
                  <a:cubicBezTo>
                    <a:pt x="1648" y="1208"/>
                    <a:pt x="1646" y="1212"/>
                    <a:pt x="1644" y="1217"/>
                  </a:cubicBezTo>
                  <a:lnTo>
                    <a:pt x="1640" y="1232"/>
                  </a:lnTo>
                  <a:lnTo>
                    <a:pt x="1628" y="1228"/>
                  </a:lnTo>
                  <a:lnTo>
                    <a:pt x="1642" y="1185"/>
                  </a:lnTo>
                  <a:lnTo>
                    <a:pt x="1656" y="1142"/>
                  </a:lnTo>
                  <a:lnTo>
                    <a:pt x="1668" y="1146"/>
                  </a:lnTo>
                  <a:lnTo>
                    <a:pt x="1663" y="1160"/>
                  </a:lnTo>
                  <a:cubicBezTo>
                    <a:pt x="1661" y="1166"/>
                    <a:pt x="1661" y="1170"/>
                    <a:pt x="1662" y="1172"/>
                  </a:cubicBezTo>
                  <a:cubicBezTo>
                    <a:pt x="1664" y="1175"/>
                    <a:pt x="1667" y="1177"/>
                    <a:pt x="1672" y="1179"/>
                  </a:cubicBezTo>
                  <a:lnTo>
                    <a:pt x="1721" y="1195"/>
                  </a:lnTo>
                  <a:close/>
                </a:path>
              </a:pathLst>
            </a:custGeom>
            <a:solidFill>
              <a:schemeClr val="bg1"/>
            </a:solidFill>
            <a:ln>
              <a:noFill/>
            </a:ln>
          </p:spPr>
          <p:txBody>
            <a:bodyPr/>
            <a:lstStyle/>
            <a:p>
              <a:endParaRPr lang="zh-CN" altLang="en-US"/>
            </a:p>
          </p:txBody>
        </p:sp>
      </p:grpSp>
      <p:sp>
        <p:nvSpPr>
          <p:cNvPr id="10" name="TextBox 63"/>
          <p:cNvSpPr txBox="1">
            <a:spLocks noChangeArrowheads="1"/>
          </p:cNvSpPr>
          <p:nvPr/>
        </p:nvSpPr>
        <p:spPr bwMode="auto">
          <a:xfrm>
            <a:off x="1620838" y="2634972"/>
            <a:ext cx="34067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rgbClr val="2782A7"/>
                </a:solidFill>
                <a:latin typeface="微软雅黑" panose="020B0503020204020204" pitchFamily="34" charset="-122"/>
                <a:ea typeface="微软雅黑" panose="020B0503020204020204" pitchFamily="34" charset="-122"/>
              </a:rPr>
              <a:t>学院：电子信息与工程学院</a:t>
            </a:r>
            <a:endParaRPr lang="en-US" dirty="0">
              <a:solidFill>
                <a:srgbClr val="2782A7"/>
              </a:solidFill>
              <a:latin typeface="微软雅黑" panose="020B0503020204020204" pitchFamily="34" charset="-122"/>
              <a:ea typeface="微软雅黑" panose="020B0503020204020204" pitchFamily="34" charset="-122"/>
            </a:endParaRPr>
          </a:p>
        </p:txBody>
      </p:sp>
      <p:sp>
        <p:nvSpPr>
          <p:cNvPr id="11" name="TextBox 64"/>
          <p:cNvSpPr txBox="1">
            <a:spLocks noChangeArrowheads="1"/>
          </p:cNvSpPr>
          <p:nvPr/>
        </p:nvSpPr>
        <p:spPr bwMode="auto">
          <a:xfrm>
            <a:off x="5074755" y="2634972"/>
            <a:ext cx="22240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rgbClr val="2782A7"/>
                </a:solidFill>
                <a:latin typeface="微软雅黑" panose="020B0503020204020204" pitchFamily="34" charset="-122"/>
                <a:ea typeface="微软雅黑" panose="020B0503020204020204" pitchFamily="34" charset="-122"/>
              </a:rPr>
              <a:t>专业：电子信息</a:t>
            </a:r>
            <a:endParaRPr lang="en-US" dirty="0">
              <a:solidFill>
                <a:srgbClr val="2782A7"/>
              </a:solidFill>
              <a:latin typeface="微软雅黑" panose="020B0503020204020204" pitchFamily="34" charset="-122"/>
              <a:ea typeface="微软雅黑" panose="020B0503020204020204" pitchFamily="34" charset="-122"/>
            </a:endParaRPr>
          </a:p>
        </p:txBody>
      </p:sp>
      <p:sp>
        <p:nvSpPr>
          <p:cNvPr id="12" name="圆角矩形 53"/>
          <p:cNvSpPr>
            <a:spLocks noChangeArrowheads="1"/>
          </p:cNvSpPr>
          <p:nvPr/>
        </p:nvSpPr>
        <p:spPr bwMode="auto">
          <a:xfrm>
            <a:off x="5207597" y="4518336"/>
            <a:ext cx="1233488" cy="360363"/>
          </a:xfrm>
          <a:prstGeom prst="roundRect">
            <a:avLst>
              <a:gd name="adj" fmla="val 16667"/>
            </a:avLst>
          </a:prstGeom>
          <a:solidFill>
            <a:schemeClr val="bg1">
              <a:lumMod val="95000"/>
            </a:schemeClr>
          </a:solidFill>
          <a:ln>
            <a:noFill/>
          </a:ln>
        </p:spPr>
        <p:txBody>
          <a:bodyPr/>
          <a:lstStyle/>
          <a:p>
            <a:endParaRPr lang="zh-CN" altLang="en-US">
              <a:solidFill>
                <a:srgbClr val="21A3D0"/>
              </a:solidFill>
            </a:endParaRPr>
          </a:p>
        </p:txBody>
      </p:sp>
      <p:sp>
        <p:nvSpPr>
          <p:cNvPr id="13" name="TextBox 55"/>
          <p:cNvSpPr txBox="1">
            <a:spLocks noChangeArrowheads="1"/>
          </p:cNvSpPr>
          <p:nvPr/>
        </p:nvSpPr>
        <p:spPr bwMode="auto">
          <a:xfrm>
            <a:off x="3737572" y="4443724"/>
            <a:ext cx="13446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dirty="0">
                <a:solidFill>
                  <a:schemeClr val="bg1"/>
                </a:solidFill>
                <a:latin typeface="微软雅黑" panose="020B0503020204020204" pitchFamily="34" charset="-122"/>
                <a:ea typeface="微软雅黑" panose="020B0503020204020204" pitchFamily="34" charset="-122"/>
              </a:rPr>
              <a:t>PPTS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TextBox 56"/>
          <p:cNvSpPr txBox="1">
            <a:spLocks noChangeArrowheads="1"/>
          </p:cNvSpPr>
          <p:nvPr/>
        </p:nvSpPr>
        <p:spPr bwMode="auto">
          <a:xfrm>
            <a:off x="6517285" y="4443724"/>
            <a:ext cx="1223962"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张三丰</a:t>
            </a:r>
            <a:endParaRPr lang="en-US">
              <a:solidFill>
                <a:schemeClr val="bg1"/>
              </a:solidFill>
              <a:latin typeface="微软雅黑" panose="020B0503020204020204" pitchFamily="34" charset="-122"/>
              <a:ea typeface="微软雅黑" panose="020B0503020204020204" pitchFamily="34" charset="-122"/>
            </a:endParaRPr>
          </a:p>
        </p:txBody>
      </p:sp>
      <p:sp>
        <p:nvSpPr>
          <p:cNvPr id="15" name="TextBox 58"/>
          <p:cNvSpPr txBox="1">
            <a:spLocks noChangeArrowheads="1"/>
          </p:cNvSpPr>
          <p:nvPr/>
        </p:nvSpPr>
        <p:spPr bwMode="auto">
          <a:xfrm>
            <a:off x="5250460" y="4443724"/>
            <a:ext cx="11906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dirty="0">
                <a:solidFill>
                  <a:srgbClr val="2782A7"/>
                </a:solidFill>
                <a:latin typeface="微软雅黑" panose="020B0503020204020204" pitchFamily="34" charset="-122"/>
                <a:ea typeface="微软雅黑" panose="020B0503020204020204" pitchFamily="34" charset="-122"/>
              </a:rPr>
              <a:t>指导老师</a:t>
            </a:r>
            <a:endParaRPr lang="en-US" dirty="0">
              <a:solidFill>
                <a:srgbClr val="2782A7"/>
              </a:solidFill>
              <a:latin typeface="微软雅黑" panose="020B0503020204020204" pitchFamily="34" charset="-122"/>
              <a:ea typeface="微软雅黑" panose="020B0503020204020204" pitchFamily="34" charset="-122"/>
            </a:endParaRPr>
          </a:p>
        </p:txBody>
      </p:sp>
      <p:sp>
        <p:nvSpPr>
          <p:cNvPr id="16" name="圆角矩形 59"/>
          <p:cNvSpPr>
            <a:spLocks noChangeArrowheads="1"/>
          </p:cNvSpPr>
          <p:nvPr/>
        </p:nvSpPr>
        <p:spPr bwMode="auto">
          <a:xfrm>
            <a:off x="2432647" y="4518336"/>
            <a:ext cx="1233488" cy="360363"/>
          </a:xfrm>
          <a:prstGeom prst="roundRect">
            <a:avLst>
              <a:gd name="adj" fmla="val 16667"/>
            </a:avLst>
          </a:prstGeom>
          <a:solidFill>
            <a:schemeClr val="bg1">
              <a:lumMod val="95000"/>
            </a:schemeClr>
          </a:solidFill>
          <a:ln>
            <a:noFill/>
          </a:ln>
        </p:spPr>
        <p:txBody>
          <a:bodyPr/>
          <a:lstStyle/>
          <a:p>
            <a:endParaRPr lang="zh-CN" altLang="en-US">
              <a:solidFill>
                <a:srgbClr val="21A3D0"/>
              </a:solidFill>
            </a:endParaRPr>
          </a:p>
        </p:txBody>
      </p:sp>
      <p:sp>
        <p:nvSpPr>
          <p:cNvPr id="17" name="TextBox 60"/>
          <p:cNvSpPr txBox="1">
            <a:spLocks noChangeArrowheads="1"/>
          </p:cNvSpPr>
          <p:nvPr/>
        </p:nvSpPr>
        <p:spPr bwMode="auto">
          <a:xfrm>
            <a:off x="2475510" y="4443724"/>
            <a:ext cx="1190625"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dirty="0">
                <a:solidFill>
                  <a:srgbClr val="2782A7"/>
                </a:solidFill>
                <a:latin typeface="微软雅黑" panose="020B0503020204020204" pitchFamily="34" charset="-122"/>
                <a:ea typeface="微软雅黑" panose="020B0503020204020204" pitchFamily="34" charset="-122"/>
              </a:rPr>
              <a:t>答辩人</a:t>
            </a:r>
            <a:endParaRPr lang="en-US" dirty="0">
              <a:solidFill>
                <a:srgbClr val="2782A7"/>
              </a:solidFill>
              <a:latin typeface="微软雅黑" panose="020B0503020204020204" pitchFamily="34" charset="-122"/>
              <a:ea typeface="微软雅黑" panose="020B0503020204020204" pitchFamily="34" charset="-122"/>
            </a:endParaRPr>
          </a:p>
        </p:txBody>
      </p:sp>
      <p:sp>
        <p:nvSpPr>
          <p:cNvPr id="18" name="TextBox 62"/>
          <p:cNvSpPr txBox="1">
            <a:spLocks noChangeArrowheads="1"/>
          </p:cNvSpPr>
          <p:nvPr/>
        </p:nvSpPr>
        <p:spPr bwMode="auto">
          <a:xfrm>
            <a:off x="1188047" y="3441915"/>
            <a:ext cx="7056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本模板有完整论文框架，蓝灰学术风格，简约实用易于驾驭</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TextBox 20"/>
          <p:cNvSpPr txBox="1">
            <a:spLocks noChangeArrowheads="1"/>
          </p:cNvSpPr>
          <p:nvPr/>
        </p:nvSpPr>
        <p:spPr bwMode="auto">
          <a:xfrm>
            <a:off x="1188047" y="3857840"/>
            <a:ext cx="7056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 上方学校</a:t>
            </a:r>
            <a:r>
              <a:rPr lang="en-US" altLang="zh-CN" dirty="0">
                <a:solidFill>
                  <a:schemeClr val="bg1"/>
                </a:solidFill>
                <a:latin typeface="微软雅黑" panose="020B0503020204020204" pitchFamily="34" charset="-122"/>
                <a:ea typeface="微软雅黑" panose="020B0503020204020204" pitchFamily="34" charset="-122"/>
              </a:rPr>
              <a:t>LOGO</a:t>
            </a:r>
            <a:r>
              <a:rPr lang="zh-CN" altLang="en-US" dirty="0">
                <a:solidFill>
                  <a:schemeClr val="bg1"/>
                </a:solidFill>
                <a:latin typeface="微软雅黑" panose="020B0503020204020204" pitchFamily="34" charset="-122"/>
                <a:ea typeface="微软雅黑" panose="020B0503020204020204" pitchFamily="34" charset="-122"/>
              </a:rPr>
              <a:t>请自行替换</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wipe(left)">
                                      <p:cBhvr>
                                        <p:cTn id="13" dur="500"/>
                                        <p:tgtEl>
                                          <p:spTgt spid="4098"/>
                                        </p:tgtEl>
                                      </p:cBhvr>
                                    </p:animEffect>
                                  </p:childTnLst>
                                </p:cTn>
                              </p:par>
                            </p:childTnLst>
                          </p:cTn>
                        </p:par>
                        <p:par>
                          <p:cTn id="14" fill="hold">
                            <p:stCondLst>
                              <p:cond delay="2500"/>
                            </p:stCondLst>
                            <p:childTnLst>
                              <p:par>
                                <p:cTn id="15" presetID="56" presetClass="entr" presetSubtype="0" fill="hold" grpId="1" nodeType="afterEffect">
                                  <p:stCondLst>
                                    <p:cond delay="0"/>
                                  </p:stCondLst>
                                  <p:iterate type="lt">
                                    <p:tmPct val="10000"/>
                                  </p:iterate>
                                  <p:childTnLst>
                                    <p:set>
                                      <p:cBhvr>
                                        <p:cTn id="16" dur="1" fill="hold">
                                          <p:stCondLst>
                                            <p:cond delay="0"/>
                                          </p:stCondLst>
                                        </p:cTn>
                                        <p:tgtEl>
                                          <p:spTgt spid="4100"/>
                                        </p:tgtEl>
                                        <p:attrNameLst>
                                          <p:attrName>style.visibility</p:attrName>
                                        </p:attrNameLst>
                                      </p:cBhvr>
                                      <p:to>
                                        <p:strVal val="visible"/>
                                      </p:to>
                                    </p:set>
                                    <p:anim by="(-#ppt_w*2)" calcmode="lin" valueType="num">
                                      <p:cBhvr rctx="PPT">
                                        <p:cTn id="17" dur="500" autoRev="1" fill="hold">
                                          <p:stCondLst>
                                            <p:cond delay="0"/>
                                          </p:stCondLst>
                                        </p:cTn>
                                        <p:tgtEl>
                                          <p:spTgt spid="4100"/>
                                        </p:tgtEl>
                                        <p:attrNameLst>
                                          <p:attrName>ppt_w</p:attrName>
                                        </p:attrNameLst>
                                      </p:cBhvr>
                                    </p:anim>
                                    <p:anim by="(#ppt_w*0.50)" calcmode="lin" valueType="num">
                                      <p:cBhvr>
                                        <p:cTn id="18" dur="500" decel="50000" autoRev="1" fill="hold">
                                          <p:stCondLst>
                                            <p:cond delay="0"/>
                                          </p:stCondLst>
                                        </p:cTn>
                                        <p:tgtEl>
                                          <p:spTgt spid="4100"/>
                                        </p:tgtEl>
                                        <p:attrNameLst>
                                          <p:attrName>ppt_x</p:attrName>
                                        </p:attrNameLst>
                                      </p:cBhvr>
                                    </p:anim>
                                    <p:anim from="(-#ppt_h/2)" to="(#ppt_y)" calcmode="lin" valueType="num">
                                      <p:cBhvr>
                                        <p:cTn id="19" dur="1000" fill="hold">
                                          <p:stCondLst>
                                            <p:cond delay="0"/>
                                          </p:stCondLst>
                                        </p:cTn>
                                        <p:tgtEl>
                                          <p:spTgt spid="4100"/>
                                        </p:tgtEl>
                                        <p:attrNameLst>
                                          <p:attrName>ppt_y</p:attrName>
                                        </p:attrNameLst>
                                      </p:cBhvr>
                                    </p:anim>
                                    <p:animRot by="21600000">
                                      <p:cBhvr>
                                        <p:cTn id="20" dur="1000" fill="hold">
                                          <p:stCondLst>
                                            <p:cond delay="0"/>
                                          </p:stCondLst>
                                        </p:cTn>
                                        <p:tgtEl>
                                          <p:spTgt spid="4100"/>
                                        </p:tgtEl>
                                        <p:attrNameLst>
                                          <p:attrName>r</p:attrName>
                                        </p:attrNameLst>
                                      </p:cBhvr>
                                    </p:animRot>
                                  </p:childTnLst>
                                </p:cTn>
                              </p:par>
                            </p:childTnLst>
                          </p:cTn>
                        </p:par>
                        <p:par>
                          <p:cTn id="21" fill="hold">
                            <p:stCondLst>
                              <p:cond delay="4699"/>
                            </p:stCondLst>
                            <p:childTnLst>
                              <p:par>
                                <p:cTn id="22" presetID="3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 calcmode="lin" valueType="num">
                                      <p:cBhvr>
                                        <p:cTn id="26" dur="500" fill="hold"/>
                                        <p:tgtEl>
                                          <p:spTgt spid="10"/>
                                        </p:tgtEl>
                                        <p:attrNameLst>
                                          <p:attrName>style.rotation</p:attrName>
                                        </p:attrNameLst>
                                      </p:cBhvr>
                                      <p:tavLst>
                                        <p:tav tm="0">
                                          <p:val>
                                            <p:fltVal val="90"/>
                                          </p:val>
                                        </p:tav>
                                        <p:tav tm="100000">
                                          <p:val>
                                            <p:fltVal val="0"/>
                                          </p:val>
                                        </p:tav>
                                      </p:tavLst>
                                    </p:anim>
                                    <p:animEffect transition="in" filter="fade">
                                      <p:cBhvr>
                                        <p:cTn id="27" dur="500"/>
                                        <p:tgtEl>
                                          <p:spTgt spid="10"/>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 calcmode="lin" valueType="num">
                                      <p:cBhvr>
                                        <p:cTn id="32" dur="500" fill="hold"/>
                                        <p:tgtEl>
                                          <p:spTgt spid="11"/>
                                        </p:tgtEl>
                                        <p:attrNameLst>
                                          <p:attrName>style.rotation</p:attrName>
                                        </p:attrNameLst>
                                      </p:cBhvr>
                                      <p:tavLst>
                                        <p:tav tm="0">
                                          <p:val>
                                            <p:fltVal val="90"/>
                                          </p:val>
                                        </p:tav>
                                        <p:tav tm="100000">
                                          <p:val>
                                            <p:fltVal val="0"/>
                                          </p:val>
                                        </p:tav>
                                      </p:tavLst>
                                    </p:anim>
                                    <p:animEffect transition="in" filter="fade">
                                      <p:cBhvr>
                                        <p:cTn id="33" dur="500"/>
                                        <p:tgtEl>
                                          <p:spTgt spid="11"/>
                                        </p:tgtEl>
                                      </p:cBhvr>
                                    </p:animEffect>
                                  </p:childTnLst>
                                </p:cTn>
                              </p:par>
                            </p:childTnLst>
                          </p:cTn>
                        </p:par>
                        <p:par>
                          <p:cTn id="34" fill="hold">
                            <p:stCondLst>
                              <p:cond delay="5199"/>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par>
                          <p:cTn id="38" fill="hold">
                            <p:stCondLst>
                              <p:cond delay="5699"/>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6199"/>
                            </p:stCondLst>
                            <p:childTnLst>
                              <p:par>
                                <p:cTn id="43" presetID="2" presetClass="entr" presetSubtype="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par>
                          <p:cTn id="51" fill="hold">
                            <p:stCondLst>
                              <p:cond delay="6699"/>
                            </p:stCondLst>
                            <p:childTnLst>
                              <p:par>
                                <p:cTn id="52" presetID="3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400" fill="hold"/>
                                        <p:tgtEl>
                                          <p:spTgt spid="17"/>
                                        </p:tgtEl>
                                        <p:attrNameLst>
                                          <p:attrName>ppt_w</p:attrName>
                                        </p:attrNameLst>
                                      </p:cBhvr>
                                      <p:tavLst>
                                        <p:tav tm="0">
                                          <p:val>
                                            <p:fltVal val="0"/>
                                          </p:val>
                                        </p:tav>
                                        <p:tav tm="100000">
                                          <p:val>
                                            <p:strVal val="#ppt_w"/>
                                          </p:val>
                                        </p:tav>
                                      </p:tavLst>
                                    </p:anim>
                                    <p:anim calcmode="lin" valueType="num">
                                      <p:cBhvr>
                                        <p:cTn id="55" dur="400" fill="hold"/>
                                        <p:tgtEl>
                                          <p:spTgt spid="17"/>
                                        </p:tgtEl>
                                        <p:attrNameLst>
                                          <p:attrName>ppt_h</p:attrName>
                                        </p:attrNameLst>
                                      </p:cBhvr>
                                      <p:tavLst>
                                        <p:tav tm="0">
                                          <p:val>
                                            <p:fltVal val="0"/>
                                          </p:val>
                                        </p:tav>
                                        <p:tav tm="100000">
                                          <p:val>
                                            <p:strVal val="#ppt_h"/>
                                          </p:val>
                                        </p:tav>
                                      </p:tavLst>
                                    </p:anim>
                                    <p:anim calcmode="lin" valueType="num">
                                      <p:cBhvr>
                                        <p:cTn id="56" dur="400" fill="hold"/>
                                        <p:tgtEl>
                                          <p:spTgt spid="17"/>
                                        </p:tgtEl>
                                        <p:attrNameLst>
                                          <p:attrName>style.rotation</p:attrName>
                                        </p:attrNameLst>
                                      </p:cBhvr>
                                      <p:tavLst>
                                        <p:tav tm="0">
                                          <p:val>
                                            <p:fltVal val="90"/>
                                          </p:val>
                                        </p:tav>
                                        <p:tav tm="100000">
                                          <p:val>
                                            <p:fltVal val="0"/>
                                          </p:val>
                                        </p:tav>
                                      </p:tavLst>
                                    </p:anim>
                                    <p:animEffect transition="in" filter="fade">
                                      <p:cBhvr>
                                        <p:cTn id="57" dur="400"/>
                                        <p:tgtEl>
                                          <p:spTgt spid="17"/>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400" fill="hold"/>
                                        <p:tgtEl>
                                          <p:spTgt spid="15"/>
                                        </p:tgtEl>
                                        <p:attrNameLst>
                                          <p:attrName>ppt_w</p:attrName>
                                        </p:attrNameLst>
                                      </p:cBhvr>
                                      <p:tavLst>
                                        <p:tav tm="0">
                                          <p:val>
                                            <p:fltVal val="0"/>
                                          </p:val>
                                        </p:tav>
                                        <p:tav tm="100000">
                                          <p:val>
                                            <p:strVal val="#ppt_w"/>
                                          </p:val>
                                        </p:tav>
                                      </p:tavLst>
                                    </p:anim>
                                    <p:anim calcmode="lin" valueType="num">
                                      <p:cBhvr>
                                        <p:cTn id="61" dur="400" fill="hold"/>
                                        <p:tgtEl>
                                          <p:spTgt spid="15"/>
                                        </p:tgtEl>
                                        <p:attrNameLst>
                                          <p:attrName>ppt_h</p:attrName>
                                        </p:attrNameLst>
                                      </p:cBhvr>
                                      <p:tavLst>
                                        <p:tav tm="0">
                                          <p:val>
                                            <p:fltVal val="0"/>
                                          </p:val>
                                        </p:tav>
                                        <p:tav tm="100000">
                                          <p:val>
                                            <p:strVal val="#ppt_h"/>
                                          </p:val>
                                        </p:tav>
                                      </p:tavLst>
                                    </p:anim>
                                    <p:anim calcmode="lin" valueType="num">
                                      <p:cBhvr>
                                        <p:cTn id="62" dur="400" fill="hold"/>
                                        <p:tgtEl>
                                          <p:spTgt spid="15"/>
                                        </p:tgtEl>
                                        <p:attrNameLst>
                                          <p:attrName>style.rotation</p:attrName>
                                        </p:attrNameLst>
                                      </p:cBhvr>
                                      <p:tavLst>
                                        <p:tav tm="0">
                                          <p:val>
                                            <p:fltVal val="90"/>
                                          </p:val>
                                        </p:tav>
                                        <p:tav tm="100000">
                                          <p:val>
                                            <p:fltVal val="0"/>
                                          </p:val>
                                        </p:tav>
                                      </p:tavLst>
                                    </p:anim>
                                    <p:animEffect transition="in" filter="fade">
                                      <p:cBhvr>
                                        <p:cTn id="63" dur="400"/>
                                        <p:tgtEl>
                                          <p:spTgt spid="15"/>
                                        </p:tgtEl>
                                      </p:cBhvr>
                                    </p:animEffect>
                                  </p:childTnLst>
                                </p:cTn>
                              </p:par>
                            </p:childTnLst>
                          </p:cTn>
                        </p:par>
                        <p:par>
                          <p:cTn id="64" fill="hold">
                            <p:stCondLst>
                              <p:cond delay="7199"/>
                            </p:stCondLst>
                            <p:childTnLst>
                              <p:par>
                                <p:cTn id="65" presetID="2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100" grpId="1"/>
      <p:bldP spid="10" grpId="0" autoUpdateAnimBg="0"/>
      <p:bldP spid="11" grpId="0" autoUpdateAnimBg="0"/>
      <p:bldP spid="12" grpId="0" animBg="1" autoUpdateAnimBg="0"/>
      <p:bldP spid="13" grpId="0" autoUpdateAnimBg="0"/>
      <p:bldP spid="14" grpId="0" autoUpdateAnimBg="0"/>
      <p:bldP spid="15" grpId="0" autoUpdateAnimBg="0"/>
      <p:bldP spid="16" grpId="0" animBg="1" autoUpdateAnimBg="0"/>
      <p:bldP spid="17" grpId="0" autoUpdateAnimBg="0"/>
      <p:bldP spid="18" grpId="0" autoUpdateAnimBg="0"/>
      <p:bldP spid="1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6"/>
          <p:cNvSpPr>
            <a:spLocks noChangeArrowheads="1"/>
          </p:cNvSpPr>
          <p:nvPr/>
        </p:nvSpPr>
        <p:spPr bwMode="auto">
          <a:xfrm>
            <a:off x="1588" y="842963"/>
            <a:ext cx="9144000" cy="3914775"/>
          </a:xfrm>
          <a:prstGeom prst="rect">
            <a:avLst/>
          </a:prstGeom>
          <a:solidFill>
            <a:srgbClr val="2782A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sp>
        <p:nvSpPr>
          <p:cNvPr id="6163" name="TextBox 56"/>
          <p:cNvSpPr>
            <a:spLocks noChangeArrowheads="1"/>
          </p:cNvSpPr>
          <p:nvPr/>
        </p:nvSpPr>
        <p:spPr bwMode="auto">
          <a:xfrm>
            <a:off x="1835150" y="46038"/>
            <a:ext cx="54737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rPr>
              <a:t>研究思路与方法</a:t>
            </a:r>
            <a:endPar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endParaRPr>
          </a:p>
        </p:txBody>
      </p:sp>
      <p:cxnSp>
        <p:nvCxnSpPr>
          <p:cNvPr id="18" name="直接连接符 53"/>
          <p:cNvCxnSpPr>
            <a:cxnSpLocks noChangeShapeType="1"/>
            <a:endCxn id="36" idx="4"/>
          </p:cNvCxnSpPr>
          <p:nvPr/>
        </p:nvCxnSpPr>
        <p:spPr bwMode="auto">
          <a:xfrm>
            <a:off x="3924300" y="2058038"/>
            <a:ext cx="3175" cy="1608137"/>
          </a:xfrm>
          <a:prstGeom prst="line">
            <a:avLst/>
          </a:prstGeom>
          <a:noFill/>
          <a:ln w="12700">
            <a:solidFill>
              <a:schemeClr val="accent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39"/>
          <p:cNvSpPr>
            <a:spLocks noChangeAspect="1" noChangeArrowheads="1"/>
          </p:cNvSpPr>
          <p:nvPr/>
        </p:nvSpPr>
        <p:spPr bwMode="auto">
          <a:xfrm>
            <a:off x="3854450" y="1904050"/>
            <a:ext cx="144463" cy="144463"/>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34" name="Oval 40"/>
          <p:cNvSpPr>
            <a:spLocks noChangeAspect="1" noChangeArrowheads="1"/>
          </p:cNvSpPr>
          <p:nvPr/>
        </p:nvSpPr>
        <p:spPr bwMode="auto">
          <a:xfrm>
            <a:off x="3854450" y="2439038"/>
            <a:ext cx="144463" cy="144462"/>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35" name="Oval 41"/>
          <p:cNvSpPr>
            <a:spLocks noChangeAspect="1" noChangeArrowheads="1"/>
          </p:cNvSpPr>
          <p:nvPr/>
        </p:nvSpPr>
        <p:spPr bwMode="auto">
          <a:xfrm>
            <a:off x="3854450" y="2967675"/>
            <a:ext cx="144463" cy="144463"/>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36" name="Oval 42"/>
          <p:cNvSpPr>
            <a:spLocks noChangeAspect="1" noChangeArrowheads="1"/>
          </p:cNvSpPr>
          <p:nvPr/>
        </p:nvSpPr>
        <p:spPr bwMode="auto">
          <a:xfrm>
            <a:off x="3854450" y="3521713"/>
            <a:ext cx="144463" cy="144462"/>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37" name="TextBox 58"/>
          <p:cNvSpPr txBox="1">
            <a:spLocks noChangeArrowheads="1"/>
          </p:cNvSpPr>
          <p:nvPr/>
        </p:nvSpPr>
        <p:spPr bwMode="auto">
          <a:xfrm>
            <a:off x="4217988" y="1716725"/>
            <a:ext cx="38481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rPr>
              <a:t>理论基础</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TextBox 59"/>
          <p:cNvSpPr txBox="1">
            <a:spLocks noChangeArrowheads="1"/>
          </p:cNvSpPr>
          <p:nvPr/>
        </p:nvSpPr>
        <p:spPr bwMode="auto">
          <a:xfrm>
            <a:off x="4217988" y="2292988"/>
            <a:ext cx="38481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研究思路</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9" name="TextBox 60"/>
          <p:cNvSpPr txBox="1">
            <a:spLocks noChangeArrowheads="1"/>
          </p:cNvSpPr>
          <p:nvPr/>
        </p:nvSpPr>
        <p:spPr bwMode="auto">
          <a:xfrm>
            <a:off x="4217988" y="2786700"/>
            <a:ext cx="38481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采用某某方案</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0" name="TextBox 61"/>
          <p:cNvSpPr txBox="1">
            <a:spLocks noChangeArrowheads="1"/>
          </p:cNvSpPr>
          <p:nvPr/>
        </p:nvSpPr>
        <p:spPr bwMode="auto">
          <a:xfrm>
            <a:off x="4217988" y="3326450"/>
            <a:ext cx="38481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可行性说明</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1" name="Freeform 8"/>
          <p:cNvSpPr>
            <a:spLocks noEditPoints="1"/>
          </p:cNvSpPr>
          <p:nvPr/>
        </p:nvSpPr>
        <p:spPr bwMode="auto">
          <a:xfrm>
            <a:off x="900113" y="1635763"/>
            <a:ext cx="2303462" cy="2308225"/>
          </a:xfrm>
          <a:custGeom>
            <a:avLst/>
            <a:gdLst>
              <a:gd name="T0" fmla="*/ 2192287 w 3543"/>
              <a:gd name="T1" fmla="*/ 1154113 h 3544"/>
              <a:gd name="T2" fmla="*/ 111175 w 3543"/>
              <a:gd name="T3" fmla="*/ 1154113 h 3544"/>
              <a:gd name="T4" fmla="*/ 1152056 w 3543"/>
              <a:gd name="T5" fmla="*/ 0 h 3544"/>
              <a:gd name="T6" fmla="*/ 1152056 w 3543"/>
              <a:gd name="T7" fmla="*/ 2308225 h 3544"/>
              <a:gd name="T8" fmla="*/ 1152056 w 3543"/>
              <a:gd name="T9" fmla="*/ 0 h 3544"/>
              <a:gd name="T10" fmla="*/ 667048 w 3543"/>
              <a:gd name="T11" fmla="*/ 636325 h 3544"/>
              <a:gd name="T12" fmla="*/ 667048 w 3543"/>
              <a:gd name="T13" fmla="*/ 1229664 h 3544"/>
              <a:gd name="T14" fmla="*/ 1258680 w 3543"/>
              <a:gd name="T15" fmla="*/ 1229664 h 3544"/>
              <a:gd name="T16" fmla="*/ 962864 w 3543"/>
              <a:gd name="T17" fmla="*/ 513228 h 3544"/>
              <a:gd name="T18" fmla="*/ 598783 w 3543"/>
              <a:gd name="T19" fmla="*/ 1297400 h 3544"/>
              <a:gd name="T20" fmla="*/ 598783 w 3543"/>
              <a:gd name="T21" fmla="*/ 568589 h 3544"/>
              <a:gd name="T22" fmla="*/ 1326945 w 3543"/>
              <a:gd name="T23" fmla="*/ 568589 h 3544"/>
              <a:gd name="T24" fmla="*/ 962864 w 3543"/>
              <a:gd name="T25" fmla="*/ 1448502 h 3544"/>
              <a:gd name="T26" fmla="*/ 1409513 w 3543"/>
              <a:gd name="T27" fmla="*/ 1298051 h 3544"/>
              <a:gd name="T28" fmla="*/ 1261930 w 3543"/>
              <a:gd name="T29" fmla="*/ 1380115 h 3544"/>
              <a:gd name="T30" fmla="*/ 1258680 w 3543"/>
              <a:gd name="T31" fmla="*/ 1311728 h 3544"/>
              <a:gd name="T32" fmla="*/ 1406263 w 3543"/>
              <a:gd name="T33" fmla="*/ 1229664 h 3544"/>
              <a:gd name="T34" fmla="*/ 1516137 w 3543"/>
              <a:gd name="T35" fmla="*/ 1371648 h 3544"/>
              <a:gd name="T36" fmla="*/ 1401061 w 3543"/>
              <a:gd name="T37" fmla="*/ 1486929 h 3544"/>
              <a:gd name="T38" fmla="*/ 1516137 w 3543"/>
              <a:gd name="T39" fmla="*/ 1371648 h 3544"/>
              <a:gd name="T40" fmla="*/ 1837959 w 3543"/>
              <a:gd name="T41" fmla="*/ 1743544 h 3544"/>
              <a:gd name="T42" fmla="*/ 1709230 w 3543"/>
              <a:gd name="T43" fmla="*/ 1812582 h 3544"/>
              <a:gd name="T44" fmla="*/ 1515487 w 3543"/>
              <a:gd name="T45" fmla="*/ 1552711 h 3544"/>
              <a:gd name="T46" fmla="*/ 1643565 w 3543"/>
              <a:gd name="T47" fmla="*/ 1483673 h 3544"/>
              <a:gd name="T48" fmla="*/ 962864 w 3543"/>
              <a:gd name="T49" fmla="*/ 623950 h 3544"/>
              <a:gd name="T50" fmla="*/ 654045 w 3543"/>
              <a:gd name="T51" fmla="*/ 933320 h 3544"/>
              <a:gd name="T52" fmla="*/ 962864 w 3543"/>
              <a:gd name="T53" fmla="*/ 1242039 h 3544"/>
              <a:gd name="T54" fmla="*/ 1181313 w 3543"/>
              <a:gd name="T55" fmla="*/ 714482 h 3544"/>
              <a:gd name="T56" fmla="*/ 962864 w 3543"/>
              <a:gd name="T57" fmla="*/ 1306518 h 3544"/>
              <a:gd name="T58" fmla="*/ 590331 w 3543"/>
              <a:gd name="T59" fmla="*/ 933320 h 3544"/>
              <a:gd name="T60" fmla="*/ 962864 w 3543"/>
              <a:gd name="T61" fmla="*/ 559471 h 3544"/>
              <a:gd name="T62" fmla="*/ 1226173 w 3543"/>
              <a:gd name="T63" fmla="*/ 1197099 h 3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43" h="3544">
                <a:moveTo>
                  <a:pt x="1772" y="172"/>
                </a:moveTo>
                <a:cubicBezTo>
                  <a:pt x="2655" y="172"/>
                  <a:pt x="3372" y="888"/>
                  <a:pt x="3372" y="1772"/>
                </a:cubicBezTo>
                <a:cubicBezTo>
                  <a:pt x="3372" y="2655"/>
                  <a:pt x="2655" y="3372"/>
                  <a:pt x="1772" y="3372"/>
                </a:cubicBezTo>
                <a:cubicBezTo>
                  <a:pt x="888" y="3372"/>
                  <a:pt x="171" y="2655"/>
                  <a:pt x="171" y="1772"/>
                </a:cubicBezTo>
                <a:cubicBezTo>
                  <a:pt x="171" y="888"/>
                  <a:pt x="888" y="172"/>
                  <a:pt x="1772" y="172"/>
                </a:cubicBezTo>
                <a:close/>
                <a:moveTo>
                  <a:pt x="1772" y="0"/>
                </a:moveTo>
                <a:cubicBezTo>
                  <a:pt x="2750" y="0"/>
                  <a:pt x="3543" y="793"/>
                  <a:pt x="3543" y="1772"/>
                </a:cubicBezTo>
                <a:cubicBezTo>
                  <a:pt x="3543" y="2750"/>
                  <a:pt x="2750" y="3544"/>
                  <a:pt x="1772" y="3544"/>
                </a:cubicBezTo>
                <a:cubicBezTo>
                  <a:pt x="793" y="3544"/>
                  <a:pt x="0" y="2750"/>
                  <a:pt x="0" y="1772"/>
                </a:cubicBezTo>
                <a:cubicBezTo>
                  <a:pt x="0" y="793"/>
                  <a:pt x="793" y="0"/>
                  <a:pt x="1772" y="0"/>
                </a:cubicBezTo>
                <a:close/>
                <a:moveTo>
                  <a:pt x="1481" y="788"/>
                </a:moveTo>
                <a:cubicBezTo>
                  <a:pt x="1309" y="788"/>
                  <a:pt x="1147" y="855"/>
                  <a:pt x="1026" y="977"/>
                </a:cubicBezTo>
                <a:cubicBezTo>
                  <a:pt x="904" y="1099"/>
                  <a:pt x="837" y="1260"/>
                  <a:pt x="837" y="1433"/>
                </a:cubicBezTo>
                <a:cubicBezTo>
                  <a:pt x="837" y="1605"/>
                  <a:pt x="904" y="1766"/>
                  <a:pt x="1026" y="1888"/>
                </a:cubicBezTo>
                <a:cubicBezTo>
                  <a:pt x="1147" y="2010"/>
                  <a:pt x="1309" y="2077"/>
                  <a:pt x="1481" y="2077"/>
                </a:cubicBezTo>
                <a:cubicBezTo>
                  <a:pt x="1653" y="2077"/>
                  <a:pt x="1815" y="2010"/>
                  <a:pt x="1936" y="1888"/>
                </a:cubicBezTo>
                <a:cubicBezTo>
                  <a:pt x="2188" y="1637"/>
                  <a:pt x="2188" y="1228"/>
                  <a:pt x="1936" y="977"/>
                </a:cubicBezTo>
                <a:cubicBezTo>
                  <a:pt x="1815" y="855"/>
                  <a:pt x="1653" y="788"/>
                  <a:pt x="1481" y="788"/>
                </a:cubicBezTo>
                <a:close/>
                <a:moveTo>
                  <a:pt x="1481" y="2224"/>
                </a:moveTo>
                <a:cubicBezTo>
                  <a:pt x="1270" y="2224"/>
                  <a:pt x="1071" y="2142"/>
                  <a:pt x="921" y="1992"/>
                </a:cubicBezTo>
                <a:cubicBezTo>
                  <a:pt x="772" y="1843"/>
                  <a:pt x="690" y="1644"/>
                  <a:pt x="690" y="1433"/>
                </a:cubicBezTo>
                <a:cubicBezTo>
                  <a:pt x="690" y="1221"/>
                  <a:pt x="772" y="1022"/>
                  <a:pt x="921" y="873"/>
                </a:cubicBezTo>
                <a:cubicBezTo>
                  <a:pt x="1071" y="724"/>
                  <a:pt x="1270" y="641"/>
                  <a:pt x="1481" y="641"/>
                </a:cubicBezTo>
                <a:cubicBezTo>
                  <a:pt x="1692" y="641"/>
                  <a:pt x="1891" y="724"/>
                  <a:pt x="2041" y="873"/>
                </a:cubicBezTo>
                <a:cubicBezTo>
                  <a:pt x="2349" y="1182"/>
                  <a:pt x="2349" y="1684"/>
                  <a:pt x="2041" y="1992"/>
                </a:cubicBezTo>
                <a:cubicBezTo>
                  <a:pt x="1891" y="2142"/>
                  <a:pt x="1692" y="2224"/>
                  <a:pt x="1481" y="2224"/>
                </a:cubicBezTo>
                <a:close/>
                <a:moveTo>
                  <a:pt x="2168" y="1892"/>
                </a:moveTo>
                <a:cubicBezTo>
                  <a:pt x="2196" y="1920"/>
                  <a:pt x="2196" y="1965"/>
                  <a:pt x="2168" y="1993"/>
                </a:cubicBezTo>
                <a:lnTo>
                  <a:pt x="2041" y="2119"/>
                </a:lnTo>
                <a:cubicBezTo>
                  <a:pt x="2014" y="2147"/>
                  <a:pt x="1968" y="2147"/>
                  <a:pt x="1941" y="2119"/>
                </a:cubicBezTo>
                <a:lnTo>
                  <a:pt x="1936" y="2115"/>
                </a:lnTo>
                <a:cubicBezTo>
                  <a:pt x="1909" y="2087"/>
                  <a:pt x="1909" y="2042"/>
                  <a:pt x="1936" y="2014"/>
                </a:cubicBezTo>
                <a:lnTo>
                  <a:pt x="2063" y="1888"/>
                </a:lnTo>
                <a:cubicBezTo>
                  <a:pt x="2090" y="1860"/>
                  <a:pt x="2136" y="1860"/>
                  <a:pt x="2163" y="1888"/>
                </a:cubicBezTo>
                <a:lnTo>
                  <a:pt x="2168" y="1892"/>
                </a:lnTo>
                <a:close/>
                <a:moveTo>
                  <a:pt x="2332" y="2106"/>
                </a:moveTo>
                <a:cubicBezTo>
                  <a:pt x="2381" y="2155"/>
                  <a:pt x="2381" y="2234"/>
                  <a:pt x="2332" y="2283"/>
                </a:cubicBezTo>
                <a:cubicBezTo>
                  <a:pt x="2283" y="2332"/>
                  <a:pt x="2204" y="2332"/>
                  <a:pt x="2155" y="2283"/>
                </a:cubicBezTo>
                <a:cubicBezTo>
                  <a:pt x="2106" y="2234"/>
                  <a:pt x="2106" y="2155"/>
                  <a:pt x="2155" y="2106"/>
                </a:cubicBezTo>
                <a:cubicBezTo>
                  <a:pt x="2204" y="2057"/>
                  <a:pt x="2283" y="2057"/>
                  <a:pt x="2332" y="2106"/>
                </a:cubicBezTo>
                <a:close/>
                <a:moveTo>
                  <a:pt x="2831" y="2581"/>
                </a:moveTo>
                <a:cubicBezTo>
                  <a:pt x="2856" y="2606"/>
                  <a:pt x="2854" y="2649"/>
                  <a:pt x="2827" y="2677"/>
                </a:cubicBezTo>
                <a:lnTo>
                  <a:pt x="2725" y="2778"/>
                </a:lnTo>
                <a:cubicBezTo>
                  <a:pt x="2697" y="2806"/>
                  <a:pt x="2654" y="2808"/>
                  <a:pt x="2629" y="2783"/>
                </a:cubicBezTo>
                <a:lnTo>
                  <a:pt x="2326" y="2480"/>
                </a:lnTo>
                <a:cubicBezTo>
                  <a:pt x="2301" y="2455"/>
                  <a:pt x="2303" y="2412"/>
                  <a:pt x="2331" y="2384"/>
                </a:cubicBezTo>
                <a:lnTo>
                  <a:pt x="2433" y="2283"/>
                </a:lnTo>
                <a:cubicBezTo>
                  <a:pt x="2460" y="2255"/>
                  <a:pt x="2503" y="2253"/>
                  <a:pt x="2528" y="2278"/>
                </a:cubicBezTo>
                <a:lnTo>
                  <a:pt x="2831" y="2581"/>
                </a:lnTo>
                <a:close/>
                <a:moveTo>
                  <a:pt x="1481" y="958"/>
                </a:moveTo>
                <a:cubicBezTo>
                  <a:pt x="1354" y="958"/>
                  <a:pt x="1235" y="1007"/>
                  <a:pt x="1145" y="1097"/>
                </a:cubicBezTo>
                <a:cubicBezTo>
                  <a:pt x="1056" y="1186"/>
                  <a:pt x="1006" y="1306"/>
                  <a:pt x="1006" y="1433"/>
                </a:cubicBezTo>
                <a:cubicBezTo>
                  <a:pt x="1006" y="1559"/>
                  <a:pt x="1056" y="1679"/>
                  <a:pt x="1145" y="1768"/>
                </a:cubicBezTo>
                <a:cubicBezTo>
                  <a:pt x="1235" y="1858"/>
                  <a:pt x="1354" y="1907"/>
                  <a:pt x="1481" y="1907"/>
                </a:cubicBezTo>
                <a:cubicBezTo>
                  <a:pt x="1608" y="1907"/>
                  <a:pt x="1727" y="1858"/>
                  <a:pt x="1817" y="1768"/>
                </a:cubicBezTo>
                <a:cubicBezTo>
                  <a:pt x="2002" y="1583"/>
                  <a:pt x="2002" y="1282"/>
                  <a:pt x="1817" y="1097"/>
                </a:cubicBezTo>
                <a:cubicBezTo>
                  <a:pt x="1727" y="1007"/>
                  <a:pt x="1608" y="958"/>
                  <a:pt x="1481" y="958"/>
                </a:cubicBezTo>
                <a:close/>
                <a:moveTo>
                  <a:pt x="1481" y="2006"/>
                </a:moveTo>
                <a:cubicBezTo>
                  <a:pt x="1328" y="2006"/>
                  <a:pt x="1184" y="1946"/>
                  <a:pt x="1076" y="1838"/>
                </a:cubicBezTo>
                <a:cubicBezTo>
                  <a:pt x="968" y="1730"/>
                  <a:pt x="908" y="1586"/>
                  <a:pt x="908" y="1433"/>
                </a:cubicBezTo>
                <a:cubicBezTo>
                  <a:pt x="908" y="1279"/>
                  <a:pt x="968" y="1136"/>
                  <a:pt x="1076" y="1027"/>
                </a:cubicBezTo>
                <a:cubicBezTo>
                  <a:pt x="1184" y="919"/>
                  <a:pt x="1328" y="859"/>
                  <a:pt x="1481" y="859"/>
                </a:cubicBezTo>
                <a:cubicBezTo>
                  <a:pt x="1634" y="859"/>
                  <a:pt x="1778" y="919"/>
                  <a:pt x="1886" y="1027"/>
                </a:cubicBezTo>
                <a:cubicBezTo>
                  <a:pt x="2110" y="1251"/>
                  <a:pt x="2110" y="1614"/>
                  <a:pt x="1886" y="1838"/>
                </a:cubicBezTo>
                <a:cubicBezTo>
                  <a:pt x="1778" y="1946"/>
                  <a:pt x="1634" y="2006"/>
                  <a:pt x="1481" y="2006"/>
                </a:cubicBezTo>
                <a:close/>
              </a:path>
            </a:pathLst>
          </a:custGeom>
          <a:solidFill>
            <a:schemeClr val="bg1">
              <a:lumMod val="95000"/>
            </a:schemeClr>
          </a:solidFill>
          <a:ln>
            <a:noFill/>
          </a:ln>
        </p:spPr>
        <p:txBody>
          <a:bodyPr/>
          <a:lstStyle/>
          <a:p>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163"/>
                                        </p:tgtEl>
                                        <p:attrNameLst>
                                          <p:attrName>style.visibility</p:attrName>
                                        </p:attrNameLst>
                                      </p:cBhvr>
                                      <p:to>
                                        <p:strVal val="visible"/>
                                      </p:to>
                                    </p:set>
                                    <p:anim calcmode="lin" valueType="num">
                                      <p:cBhvr>
                                        <p:cTn id="7" dur="500" fill="hold"/>
                                        <p:tgtEl>
                                          <p:spTgt spid="616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163"/>
                                        </p:tgtEl>
                                        <p:attrNameLst>
                                          <p:attrName>ppt_y</p:attrName>
                                        </p:attrNameLst>
                                      </p:cBhvr>
                                      <p:tavLst>
                                        <p:tav tm="0">
                                          <p:val>
                                            <p:strVal val="#ppt_y"/>
                                          </p:val>
                                        </p:tav>
                                        <p:tav tm="100000">
                                          <p:val>
                                            <p:strVal val="#ppt_y"/>
                                          </p:val>
                                        </p:tav>
                                      </p:tavLst>
                                    </p:anim>
                                    <p:anim calcmode="lin" valueType="num">
                                      <p:cBhvr>
                                        <p:cTn id="9" dur="500" fill="hold"/>
                                        <p:tgtEl>
                                          <p:spTgt spid="616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16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163"/>
                                        </p:tgtEl>
                                      </p:cBhvr>
                                    </p:animEffect>
                                  </p:childTnLst>
                                </p:cTn>
                              </p:par>
                            </p:childTnLst>
                          </p:cTn>
                        </p:par>
                        <p:par>
                          <p:cTn id="12" fill="hold">
                            <p:stCondLst>
                              <p:cond delay="800"/>
                            </p:stCondLst>
                            <p:childTnLst>
                              <p:par>
                                <p:cTn id="13" presetID="15"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1000" fill="hold"/>
                                        <p:tgtEl>
                                          <p:spTgt spid="41"/>
                                        </p:tgtEl>
                                        <p:attrNameLst>
                                          <p:attrName>ppt_w</p:attrName>
                                        </p:attrNameLst>
                                      </p:cBhvr>
                                      <p:tavLst>
                                        <p:tav tm="0">
                                          <p:val>
                                            <p:fltVal val="0"/>
                                          </p:val>
                                        </p:tav>
                                        <p:tav tm="100000">
                                          <p:val>
                                            <p:strVal val="#ppt_w"/>
                                          </p:val>
                                        </p:tav>
                                      </p:tavLst>
                                    </p:anim>
                                    <p:anim calcmode="lin" valueType="num">
                                      <p:cBhvr>
                                        <p:cTn id="16" dur="1000" fill="hold"/>
                                        <p:tgtEl>
                                          <p:spTgt spid="41"/>
                                        </p:tgtEl>
                                        <p:attrNameLst>
                                          <p:attrName>ppt_h</p:attrName>
                                        </p:attrNameLst>
                                      </p:cBhvr>
                                      <p:tavLst>
                                        <p:tav tm="0">
                                          <p:val>
                                            <p:fltVal val="0"/>
                                          </p:val>
                                        </p:tav>
                                        <p:tav tm="100000">
                                          <p:val>
                                            <p:strVal val="#ppt_h"/>
                                          </p:val>
                                        </p:tav>
                                      </p:tavLst>
                                    </p:anim>
                                    <p:anim calcmode="lin" valueType="num">
                                      <p:cBhvr>
                                        <p:cTn id="17"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1"/>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800"/>
                            </p:stCondLst>
                            <p:childTnLst>
                              <p:par>
                                <p:cTn id="20" presetID="22" presetClass="entr" presetSubtype="1"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par>
                          <p:cTn id="23" fill="hold">
                            <p:stCondLst>
                              <p:cond delay="2300"/>
                            </p:stCondLst>
                            <p:childTnLst>
                              <p:par>
                                <p:cTn id="24" presetID="2" presetClass="entr" presetSubtype="12"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0-#ppt_w/2"/>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10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0-#ppt_w/2"/>
                                          </p:val>
                                        </p:tav>
                                        <p:tav tm="100000">
                                          <p:val>
                                            <p:strVal val="#ppt_x"/>
                                          </p:val>
                                        </p:tav>
                                      </p:tavLst>
                                    </p:anim>
                                    <p:anim calcmode="lin" valueType="num">
                                      <p:cBhvr additive="base">
                                        <p:cTn id="31" dur="500" fill="hold"/>
                                        <p:tgtEl>
                                          <p:spTgt spid="34"/>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0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0-#ppt_w/2"/>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30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0-#ppt_w/2"/>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childTnLst>
                          </p:cTn>
                        </p:par>
                        <p:par>
                          <p:cTn id="40" fill="hold">
                            <p:stCondLst>
                              <p:cond delay="2800"/>
                            </p:stCondLst>
                            <p:childTnLst>
                              <p:par>
                                <p:cTn id="41" presetID="22" presetClass="entr" presetSubtype="8"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100"/>
                                  </p:stCondLst>
                                  <p:childTnLst>
                                    <p:set>
                                      <p:cBhvr>
                                        <p:cTn id="45" dur="1" fill="hold">
                                          <p:stCondLst>
                                            <p:cond delay="0"/>
                                          </p:stCondLst>
                                        </p:cTn>
                                        <p:tgtEl>
                                          <p:spTgt spid="38"/>
                                        </p:tgtEl>
                                        <p:attrNameLst>
                                          <p:attrName>style.visibility</p:attrName>
                                        </p:attrNameLst>
                                      </p:cBhvr>
                                      <p:to>
                                        <p:strVal val="visible"/>
                                      </p:to>
                                    </p:set>
                                    <p:animEffect transition="in" filter="wipe(left)">
                                      <p:cBhvr>
                                        <p:cTn id="46" dur="500"/>
                                        <p:tgtEl>
                                          <p:spTgt spid="38"/>
                                        </p:tgtEl>
                                      </p:cBhvr>
                                    </p:animEffect>
                                  </p:childTnLst>
                                </p:cTn>
                              </p:par>
                              <p:par>
                                <p:cTn id="47" presetID="22" presetClass="entr" presetSubtype="8" fill="hold" grpId="0" nodeType="withEffect">
                                  <p:stCondLst>
                                    <p:cond delay="20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p:bldP spid="19" grpId="0" animBg="1" autoUpdateAnimBg="0"/>
      <p:bldP spid="34" grpId="0" animBg="1" autoUpdateAnimBg="0"/>
      <p:bldP spid="35" grpId="0" animBg="1" autoUpdateAnimBg="0"/>
      <p:bldP spid="36" grpId="0" animBg="1" autoUpdateAnimBg="0"/>
      <p:bldP spid="37" grpId="0" autoUpdateAnimBg="0"/>
      <p:bldP spid="38" grpId="0" autoUpdateAnimBg="0"/>
      <p:bldP spid="39" grpId="0" autoUpdateAnimBg="0"/>
      <p:bldP spid="40" grpId="0" autoUpdateAnimBg="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8" y="624114"/>
            <a:ext cx="8113486" cy="0"/>
          </a:xfrm>
          <a:prstGeom prst="line">
            <a:avLst/>
          </a:prstGeom>
          <a:ln w="12700">
            <a:solidFill>
              <a:srgbClr val="F5F5F5"/>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6" name="TextBox 25"/>
          <p:cNvSpPr txBox="1"/>
          <p:nvPr/>
        </p:nvSpPr>
        <p:spPr>
          <a:xfrm>
            <a:off x="908959" y="206331"/>
            <a:ext cx="1617746" cy="403954"/>
          </a:xfrm>
          <a:prstGeom prst="rect">
            <a:avLst/>
          </a:prstGeom>
          <a:noFill/>
        </p:spPr>
        <p:txBody>
          <a:bodyPr wrap="none" lIns="91438" tIns="45719" rIns="91438" bIns="45719" rtlCol="0">
            <a:spAutoFit/>
          </a:bodyPr>
          <a:lstStyle/>
          <a:p>
            <a:r>
              <a:rPr lang="en-US" altLang="zh-CN" sz="2000" dirty="0">
                <a:solidFill>
                  <a:srgbClr val="F5F5F5"/>
                </a:solidFill>
                <a:latin typeface="方正兰亭细黑_GBK" pitchFamily="2" charset="-122"/>
                <a:ea typeface="方正兰亭细黑_GBK" pitchFamily="2" charset="-122"/>
              </a:rPr>
              <a:t>2.1</a:t>
            </a:r>
            <a:r>
              <a:rPr lang="zh-CN" altLang="en-US" sz="2000" dirty="0">
                <a:solidFill>
                  <a:srgbClr val="F5F5F5"/>
                </a:solidFill>
                <a:latin typeface="方正兰亭细黑_GBK" pitchFamily="2" charset="-122"/>
                <a:ea typeface="方正兰亭细黑_GBK" pitchFamily="2" charset="-122"/>
              </a:rPr>
              <a:t>理论基础</a:t>
            </a:r>
            <a:endParaRPr lang="zh-CN" altLang="en-US" sz="2000" dirty="0">
              <a:solidFill>
                <a:srgbClr val="F5F5F5"/>
              </a:solidFill>
              <a:latin typeface="方正兰亭细黑_GBK" pitchFamily="2" charset="-122"/>
              <a:ea typeface="方正兰亭细黑_GBK" pitchFamily="2" charset="-122"/>
            </a:endParaRPr>
          </a:p>
        </p:txBody>
      </p:sp>
      <p:sp>
        <p:nvSpPr>
          <p:cNvPr id="64" name="TextBox 63"/>
          <p:cNvSpPr txBox="1"/>
          <p:nvPr/>
        </p:nvSpPr>
        <p:spPr>
          <a:xfrm>
            <a:off x="1779334" y="1048962"/>
            <a:ext cx="1233030" cy="1200329"/>
          </a:xfrm>
          <a:prstGeom prst="rect">
            <a:avLst/>
          </a:prstGeom>
          <a:noFill/>
        </p:spPr>
        <p:txBody>
          <a:bodyPr wrap="none" lIns="91438" tIns="45719" rIns="91438" bIns="45719" rtlCol="0">
            <a:spAutoFit/>
          </a:bodyPr>
          <a:lstStyle/>
          <a:p>
            <a:r>
              <a:rPr lang="en-US" altLang="zh-CN" sz="7200" dirty="0">
                <a:solidFill>
                  <a:srgbClr val="EAE64C"/>
                </a:solidFill>
                <a:latin typeface="Kozuka Gothic Pro R" pitchFamily="34" charset="-128"/>
                <a:ea typeface="Kozuka Gothic Pro R" pitchFamily="34" charset="-128"/>
              </a:rPr>
              <a:t>T</a:t>
            </a:r>
            <a:r>
              <a:rPr lang="en-US" altLang="zh-CN" sz="2400" dirty="0">
                <a:solidFill>
                  <a:srgbClr val="EAE64C"/>
                </a:solidFill>
                <a:latin typeface="Kozuka Gothic Pro R" pitchFamily="34" charset="-128"/>
                <a:ea typeface="Kozuka Gothic Pro R" pitchFamily="34" charset="-128"/>
              </a:rPr>
              <a:t>ITLE</a:t>
            </a:r>
            <a:endParaRPr lang="zh-CN" altLang="en-US" sz="2400" dirty="0">
              <a:solidFill>
                <a:srgbClr val="EAE64C"/>
              </a:solidFill>
              <a:latin typeface="Kozuka Gothic Pro R" pitchFamily="34" charset="-128"/>
              <a:ea typeface="Kozuka Gothic Pro R" pitchFamily="34" charset="-128"/>
            </a:endParaRPr>
          </a:p>
        </p:txBody>
      </p:sp>
      <p:sp>
        <p:nvSpPr>
          <p:cNvPr id="65" name="TextBox 64"/>
          <p:cNvSpPr txBox="1"/>
          <p:nvPr/>
        </p:nvSpPr>
        <p:spPr>
          <a:xfrm>
            <a:off x="2610317" y="2283194"/>
            <a:ext cx="1233030" cy="1200329"/>
          </a:xfrm>
          <a:prstGeom prst="rect">
            <a:avLst/>
          </a:prstGeom>
          <a:noFill/>
        </p:spPr>
        <p:txBody>
          <a:bodyPr wrap="none" lIns="91438" tIns="45719" rIns="91438" bIns="45719" rtlCol="0">
            <a:spAutoFit/>
          </a:bodyPr>
          <a:lstStyle/>
          <a:p>
            <a:r>
              <a:rPr lang="en-US" altLang="zh-CN" sz="7200" dirty="0">
                <a:solidFill>
                  <a:srgbClr val="EAE64C"/>
                </a:solidFill>
                <a:latin typeface="Kozuka Gothic Pro R" pitchFamily="34" charset="-128"/>
                <a:ea typeface="Kozuka Gothic Pro R" pitchFamily="34" charset="-128"/>
              </a:rPr>
              <a:t>T</a:t>
            </a:r>
            <a:r>
              <a:rPr lang="en-US" altLang="zh-CN" sz="2400" dirty="0">
                <a:solidFill>
                  <a:srgbClr val="EAE64C"/>
                </a:solidFill>
                <a:latin typeface="Kozuka Gothic Pro R" pitchFamily="34" charset="-128"/>
                <a:ea typeface="Kozuka Gothic Pro R" pitchFamily="34" charset="-128"/>
              </a:rPr>
              <a:t>ITLE</a:t>
            </a:r>
            <a:endParaRPr lang="zh-CN" altLang="en-US" sz="2400" dirty="0">
              <a:solidFill>
                <a:srgbClr val="EAE64C"/>
              </a:solidFill>
              <a:latin typeface="Kozuka Gothic Pro R" pitchFamily="34" charset="-128"/>
              <a:ea typeface="Kozuka Gothic Pro R" pitchFamily="34" charset="-128"/>
            </a:endParaRPr>
          </a:p>
        </p:txBody>
      </p:sp>
      <p:sp>
        <p:nvSpPr>
          <p:cNvPr id="66" name="TextBox 65"/>
          <p:cNvSpPr txBox="1"/>
          <p:nvPr/>
        </p:nvSpPr>
        <p:spPr>
          <a:xfrm>
            <a:off x="3273691" y="3459575"/>
            <a:ext cx="1233030" cy="1200329"/>
          </a:xfrm>
          <a:prstGeom prst="rect">
            <a:avLst/>
          </a:prstGeom>
          <a:noFill/>
        </p:spPr>
        <p:txBody>
          <a:bodyPr wrap="none" lIns="91438" tIns="45719" rIns="91438" bIns="45719" rtlCol="0">
            <a:spAutoFit/>
          </a:bodyPr>
          <a:lstStyle/>
          <a:p>
            <a:r>
              <a:rPr lang="en-US" altLang="zh-CN" sz="7200" dirty="0">
                <a:solidFill>
                  <a:srgbClr val="EAE64C"/>
                </a:solidFill>
                <a:latin typeface="Kozuka Gothic Pro R" pitchFamily="34" charset="-128"/>
                <a:ea typeface="Kozuka Gothic Pro R" pitchFamily="34" charset="-128"/>
              </a:rPr>
              <a:t>T</a:t>
            </a:r>
            <a:r>
              <a:rPr lang="en-US" altLang="zh-CN" sz="2400" dirty="0">
                <a:solidFill>
                  <a:srgbClr val="EAE64C"/>
                </a:solidFill>
                <a:latin typeface="Kozuka Gothic Pro R" pitchFamily="34" charset="-128"/>
                <a:ea typeface="Kozuka Gothic Pro R" pitchFamily="34" charset="-128"/>
              </a:rPr>
              <a:t>ITLE</a:t>
            </a:r>
            <a:endParaRPr lang="zh-CN" altLang="en-US" sz="2400" dirty="0">
              <a:solidFill>
                <a:srgbClr val="EAE64C"/>
              </a:solidFill>
              <a:latin typeface="Kozuka Gothic Pro R" pitchFamily="34" charset="-128"/>
              <a:ea typeface="Kozuka Gothic Pro R" pitchFamily="34" charset="-128"/>
            </a:endParaRPr>
          </a:p>
        </p:txBody>
      </p:sp>
      <p:sp>
        <p:nvSpPr>
          <p:cNvPr id="68" name="TextBox 67"/>
          <p:cNvSpPr txBox="1"/>
          <p:nvPr/>
        </p:nvSpPr>
        <p:spPr>
          <a:xfrm>
            <a:off x="2936768" y="1387515"/>
            <a:ext cx="6152601" cy="530912"/>
          </a:xfrm>
          <a:prstGeom prst="rect">
            <a:avLst/>
          </a:prstGeom>
          <a:noFill/>
        </p:spPr>
        <p:txBody>
          <a:bodyPr wrap="square" lIns="91438" tIns="45719" rIns="91438" bIns="45719"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cs typeface="方正兰亭细黑_GBK_M" pitchFamily="2" charset="2"/>
              </a:rPr>
              <a:t>我国对服装卖场陈列设计的理论研究是在近年才开始的</a:t>
            </a:r>
            <a:r>
              <a:rPr lang="en-US" altLang="zh-CN" sz="1400" dirty="0">
                <a:solidFill>
                  <a:schemeClr val="bg1"/>
                </a:solidFill>
                <a:latin typeface="微软雅黑" panose="020B0503020204020204" pitchFamily="34" charset="-122"/>
                <a:ea typeface="微软雅黑" panose="020B0503020204020204" pitchFamily="34" charset="-122"/>
                <a:cs typeface="方正兰亭细黑_GBK_M" pitchFamily="2" charset="2"/>
              </a:rPr>
              <a:t>,</a:t>
            </a:r>
            <a:r>
              <a:rPr lang="zh-CN" altLang="en-US" sz="1400" dirty="0">
                <a:solidFill>
                  <a:schemeClr val="bg1"/>
                </a:solidFill>
                <a:latin typeface="微软雅黑" panose="020B0503020204020204" pitchFamily="34" charset="-122"/>
                <a:ea typeface="微软雅黑" panose="020B0503020204020204" pitchFamily="34" charset="-122"/>
                <a:cs typeface="方正兰亭细黑_GBK_M" pitchFamily="2" charset="2"/>
              </a:rPr>
              <a:t>沿袭</a:t>
            </a:r>
            <a:endParaRPr lang="en-US" altLang="zh-CN" sz="1400" dirty="0">
              <a:solidFill>
                <a:schemeClr val="bg1"/>
              </a:solidFill>
              <a:latin typeface="微软雅黑" panose="020B0503020204020204" pitchFamily="34" charset="-122"/>
              <a:ea typeface="微软雅黑" panose="020B0503020204020204" pitchFamily="34" charset="-122"/>
              <a:cs typeface="方正兰亭细黑_GBK_M" pitchFamily="2" charset="2"/>
            </a:endParaRPr>
          </a:p>
          <a:p>
            <a:r>
              <a:rPr lang="zh-CN" altLang="en-US" sz="1400" dirty="0">
                <a:solidFill>
                  <a:schemeClr val="bg1"/>
                </a:solidFill>
                <a:latin typeface="微软雅黑" panose="020B0503020204020204" pitchFamily="34" charset="-122"/>
                <a:ea typeface="微软雅黑" panose="020B0503020204020204" pitchFamily="34" charset="-122"/>
                <a:cs typeface="方正兰亭细黑_GBK_M" pitchFamily="2" charset="2"/>
              </a:rPr>
              <a:t>了国外的做法</a:t>
            </a:r>
            <a:endParaRPr lang="en-US" altLang="zh-CN" sz="1400" dirty="0">
              <a:solidFill>
                <a:schemeClr val="bg1"/>
              </a:solidFill>
              <a:latin typeface="微软雅黑" panose="020B0503020204020204" pitchFamily="34" charset="-122"/>
              <a:ea typeface="微软雅黑" panose="020B0503020204020204" pitchFamily="34" charset="-122"/>
              <a:cs typeface="方正兰亭细黑_GBK_M" pitchFamily="2" charset="2"/>
            </a:endParaRPr>
          </a:p>
        </p:txBody>
      </p:sp>
      <p:sp>
        <p:nvSpPr>
          <p:cNvPr id="69" name="TextBox 68"/>
          <p:cNvSpPr txBox="1"/>
          <p:nvPr/>
        </p:nvSpPr>
        <p:spPr>
          <a:xfrm>
            <a:off x="4506722" y="3798862"/>
            <a:ext cx="4053467" cy="750203"/>
          </a:xfrm>
          <a:prstGeom prst="rect">
            <a:avLst/>
          </a:prstGeom>
          <a:noFill/>
        </p:spPr>
        <p:txBody>
          <a:bodyPr wrap="square" lIns="91438" tIns="45719" rIns="91438" bIns="45719"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cs typeface="方正兰亭细黑_GBK_M" pitchFamily="2" charset="2"/>
              </a:rPr>
              <a:t>还有其他学者对服装卖场陈列设计理论进行了论证和研究。但是与国外相比，这些理论还是显得缺乏一定的系统性</a:t>
            </a:r>
            <a:endParaRPr lang="en-US" altLang="zh-CN" sz="1400" dirty="0">
              <a:solidFill>
                <a:schemeClr val="bg1"/>
              </a:solidFill>
              <a:latin typeface="微软雅黑" panose="020B0503020204020204" pitchFamily="34" charset="-122"/>
              <a:ea typeface="微软雅黑" panose="020B0503020204020204" pitchFamily="34" charset="-122"/>
              <a:cs typeface="方正兰亭细黑_GBK_M" pitchFamily="2" charset="2"/>
            </a:endParaRPr>
          </a:p>
        </p:txBody>
      </p:sp>
      <p:sp>
        <p:nvSpPr>
          <p:cNvPr id="71" name="TextBox 70"/>
          <p:cNvSpPr txBox="1"/>
          <p:nvPr/>
        </p:nvSpPr>
        <p:spPr>
          <a:xfrm>
            <a:off x="3843347" y="2678591"/>
            <a:ext cx="4810095" cy="530912"/>
          </a:xfrm>
          <a:prstGeom prst="rect">
            <a:avLst/>
          </a:prstGeom>
          <a:noFill/>
        </p:spPr>
        <p:txBody>
          <a:bodyPr wrap="square" lIns="91438" tIns="45719" rIns="91438" bIns="45719"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cs typeface="方正兰亭细黑_GBK_M" pitchFamily="2" charset="2"/>
              </a:rPr>
              <a:t>我国学者对服装卖场陈列方法的研究还都集中于商品组合、品牌文化及营销策略分析等方面</a:t>
            </a:r>
            <a:endParaRPr lang="en-US" altLang="zh-CN" sz="1400" dirty="0">
              <a:solidFill>
                <a:schemeClr val="bg1"/>
              </a:solidFill>
              <a:latin typeface="微软雅黑" panose="020B0503020204020204" pitchFamily="34" charset="-122"/>
              <a:ea typeface="微软雅黑" panose="020B0503020204020204" pitchFamily="34" charset="-122"/>
              <a:cs typeface="方正兰亭细黑_GBK_M" pitchFamily="2" charset="2"/>
            </a:endParaRPr>
          </a:p>
        </p:txBody>
      </p:sp>
      <p:grpSp>
        <p:nvGrpSpPr>
          <p:cNvPr id="73" name="组合 72"/>
          <p:cNvGrpSpPr/>
          <p:nvPr/>
        </p:nvGrpSpPr>
        <p:grpSpPr>
          <a:xfrm>
            <a:off x="1350990" y="2402371"/>
            <a:ext cx="922146" cy="922146"/>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TextBox 79"/>
          <p:cNvSpPr txBox="1"/>
          <p:nvPr/>
        </p:nvSpPr>
        <p:spPr>
          <a:xfrm>
            <a:off x="10609991" y="6382590"/>
            <a:ext cx="877159" cy="369330"/>
          </a:xfrm>
          <a:prstGeom prst="rect">
            <a:avLst/>
          </a:prstGeom>
          <a:noFill/>
        </p:spPr>
        <p:txBody>
          <a:bodyPr wrap="none" lIns="91438" tIns="45719" rIns="91438" bIns="45719" rtlCol="0">
            <a:spAutoFit/>
          </a:bodyPr>
          <a:lstStyle/>
          <a:p>
            <a:r>
              <a:rPr lang="zh-CN" altLang="en-US" dirty="0"/>
              <a:t>延时符</a:t>
            </a:r>
            <a:endParaRPr lang="zh-CN" altLang="en-US" dirty="0"/>
          </a:p>
        </p:txBody>
      </p:sp>
      <p:grpSp>
        <p:nvGrpSpPr>
          <p:cNvPr id="21" name="组合 20"/>
          <p:cNvGrpSpPr/>
          <p:nvPr/>
        </p:nvGrpSpPr>
        <p:grpSpPr>
          <a:xfrm>
            <a:off x="543144" y="1096676"/>
            <a:ext cx="922146" cy="9221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8"/>
          <p:cNvSpPr txBox="1"/>
          <p:nvPr/>
        </p:nvSpPr>
        <p:spPr>
          <a:xfrm>
            <a:off x="757143" y="1265362"/>
            <a:ext cx="473206" cy="584775"/>
          </a:xfrm>
          <a:prstGeom prst="rect">
            <a:avLst/>
          </a:prstGeom>
          <a:noFill/>
        </p:spPr>
        <p:txBody>
          <a:bodyPr wrap="none" lIns="91438" tIns="45719" rIns="91438" bIns="45719" rtlCol="0">
            <a:spAutoFit/>
          </a:bodyPr>
          <a:lstStyle/>
          <a:p>
            <a:r>
              <a:rPr lang="en-US" altLang="zh-CN" sz="3200" dirty="0">
                <a:solidFill>
                  <a:srgbClr val="0091B8"/>
                </a:solidFill>
                <a:latin typeface="微软雅黑" panose="020B0503020204020204" pitchFamily="34" charset="-122"/>
                <a:ea typeface="微软雅黑" panose="020B0503020204020204" pitchFamily="34" charset="-122"/>
              </a:rPr>
              <a:t>A</a:t>
            </a:r>
            <a:endParaRPr lang="zh-CN" altLang="en-US" sz="3200" dirty="0">
              <a:solidFill>
                <a:srgbClr val="0091B8"/>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585128" y="2565368"/>
            <a:ext cx="442750" cy="584775"/>
          </a:xfrm>
          <a:prstGeom prst="rect">
            <a:avLst/>
          </a:prstGeom>
          <a:noFill/>
        </p:spPr>
        <p:txBody>
          <a:bodyPr wrap="none" lIns="91438" tIns="45719" rIns="91438" bIns="45719" rtlCol="0">
            <a:spAutoFit/>
          </a:bodyPr>
          <a:lstStyle/>
          <a:p>
            <a:r>
              <a:rPr lang="en-US" altLang="zh-CN" sz="3200" dirty="0">
                <a:solidFill>
                  <a:srgbClr val="0091B8"/>
                </a:solidFill>
                <a:latin typeface="微软雅黑" panose="020B0503020204020204" pitchFamily="34" charset="-122"/>
                <a:ea typeface="微软雅黑" panose="020B0503020204020204" pitchFamily="34" charset="-122"/>
              </a:rPr>
              <a:t>B</a:t>
            </a:r>
            <a:endParaRPr lang="zh-CN" altLang="en-US" sz="3200" dirty="0">
              <a:solidFill>
                <a:srgbClr val="0091B8"/>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2034050" y="3541156"/>
            <a:ext cx="922146" cy="922146"/>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2230885" y="3709841"/>
            <a:ext cx="458780" cy="584775"/>
          </a:xfrm>
          <a:prstGeom prst="rect">
            <a:avLst/>
          </a:prstGeom>
          <a:noFill/>
        </p:spPr>
        <p:txBody>
          <a:bodyPr wrap="none" lIns="91438" tIns="45719" rIns="91438" bIns="45719" rtlCol="0">
            <a:spAutoFit/>
          </a:bodyPr>
          <a:lstStyle/>
          <a:p>
            <a:r>
              <a:rPr lang="en-US" altLang="zh-CN" sz="3200" dirty="0">
                <a:solidFill>
                  <a:srgbClr val="0091B8"/>
                </a:solidFill>
                <a:latin typeface="微软雅黑" panose="020B0503020204020204" pitchFamily="34" charset="-122"/>
                <a:ea typeface="微软雅黑" panose="020B0503020204020204" pitchFamily="34" charset="-122"/>
              </a:rPr>
              <a:t>C</a:t>
            </a:r>
            <a:endParaRPr lang="zh-CN" altLang="en-US" sz="3200" dirty="0">
              <a:solidFill>
                <a:srgbClr val="0091B8"/>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1" fill="hold" nodeType="afterEffect" p14:presetBounceEnd="66000">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14:bounceEnd="66000">
                                          <p:cBhvr additive="base">
                                            <p:cTn id="20" dur="500" fill="hold"/>
                                            <p:tgtEl>
                                              <p:spTgt spid="21"/>
                                            </p:tgtEl>
                                            <p:attrNameLst>
                                              <p:attrName>ppt_x</p:attrName>
                                            </p:attrNameLst>
                                          </p:cBhvr>
                                          <p:tavLst>
                                            <p:tav tm="0">
                                              <p:val>
                                                <p:strVal val="#ppt_x"/>
                                              </p:val>
                                            </p:tav>
                                            <p:tav tm="100000">
                                              <p:val>
                                                <p:strVal val="#ppt_x"/>
                                              </p:val>
                                            </p:tav>
                                          </p:tavLst>
                                        </p:anim>
                                        <p:anim calcmode="lin" valueType="num" p14:bounceEnd="66000">
                                          <p:cBhvr additive="base">
                                            <p:cTn id="21" dur="500" fill="hold"/>
                                            <p:tgtEl>
                                              <p:spTgt spid="21"/>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p:tgtEl>
                                              <p:spTgt spid="64"/>
                                            </p:tgtEl>
                                            <p:attrNameLst>
                                              <p:attrName>ppt_x</p:attrName>
                                            </p:attrNameLst>
                                          </p:cBhvr>
                                          <p:tavLst>
                                            <p:tav tm="0">
                                              <p:val>
                                                <p:strVal val="#ppt_x-#ppt_w*1.125000"/>
                                              </p:val>
                                            </p:tav>
                                            <p:tav tm="100000">
                                              <p:val>
                                                <p:strVal val="#ppt_x"/>
                                              </p:val>
                                            </p:tav>
                                          </p:tavLst>
                                        </p:anim>
                                        <p:animEffect transition="in" filter="wipe(right)">
                                          <p:cBhvr>
                                            <p:cTn id="32" dur="500"/>
                                            <p:tgtEl>
                                              <p:spTgt spid="64"/>
                                            </p:tgtEl>
                                          </p:cBhvr>
                                        </p:animEffect>
                                      </p:childTnLst>
                                    </p:cTn>
                                  </p:par>
                                  <p:par>
                                    <p:cTn id="33" presetID="12" presetClass="entr" presetSubtype="8"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p:tgtEl>
                                              <p:spTgt spid="68"/>
                                            </p:tgtEl>
                                            <p:attrNameLst>
                                              <p:attrName>ppt_x</p:attrName>
                                            </p:attrNameLst>
                                          </p:cBhvr>
                                          <p:tavLst>
                                            <p:tav tm="0">
                                              <p:val>
                                                <p:strVal val="#ppt_x-#ppt_w*1.125000"/>
                                              </p:val>
                                            </p:tav>
                                            <p:tav tm="100000">
                                              <p:val>
                                                <p:strVal val="#ppt_x"/>
                                              </p:val>
                                            </p:tav>
                                          </p:tavLst>
                                        </p:anim>
                                        <p:animEffect transition="in" filter="wipe(right)">
                                          <p:cBhvr>
                                            <p:cTn id="36" dur="500"/>
                                            <p:tgtEl>
                                              <p:spTgt spid="68"/>
                                            </p:tgtEl>
                                          </p:cBhvr>
                                        </p:animEffect>
                                      </p:childTnLst>
                                    </p:cTn>
                                  </p:par>
                                </p:childTnLst>
                              </p:cTn>
                            </p:par>
                            <p:par>
                              <p:cTn id="37" fill="hold">
                                <p:stCondLst>
                                  <p:cond delay="3000"/>
                                </p:stCondLst>
                                <p:childTnLst>
                                  <p:par>
                                    <p:cTn id="38" presetID="2" presetClass="entr" presetSubtype="1" fill="hold" nodeType="afterEffect" p14:presetBounceEnd="66000">
                                      <p:stCondLst>
                                        <p:cond delay="0"/>
                                      </p:stCondLst>
                                      <p:childTnLst>
                                        <p:set>
                                          <p:cBhvr>
                                            <p:cTn id="39" dur="1" fill="hold">
                                              <p:stCondLst>
                                                <p:cond delay="0"/>
                                              </p:stCondLst>
                                            </p:cTn>
                                            <p:tgtEl>
                                              <p:spTgt spid="73"/>
                                            </p:tgtEl>
                                            <p:attrNameLst>
                                              <p:attrName>style.visibility</p:attrName>
                                            </p:attrNameLst>
                                          </p:cBhvr>
                                          <p:to>
                                            <p:strVal val="visible"/>
                                          </p:to>
                                        </p:set>
                                        <p:anim calcmode="lin" valueType="num" p14:bounceEnd="66000">
                                          <p:cBhvr additive="base">
                                            <p:cTn id="40" dur="500" fill="hold"/>
                                            <p:tgtEl>
                                              <p:spTgt spid="73"/>
                                            </p:tgtEl>
                                            <p:attrNameLst>
                                              <p:attrName>ppt_x</p:attrName>
                                            </p:attrNameLst>
                                          </p:cBhvr>
                                          <p:tavLst>
                                            <p:tav tm="0">
                                              <p:val>
                                                <p:strVal val="#ppt_x"/>
                                              </p:val>
                                            </p:tav>
                                            <p:tav tm="100000">
                                              <p:val>
                                                <p:strVal val="#ppt_x"/>
                                              </p:val>
                                            </p:tav>
                                          </p:tavLst>
                                        </p:anim>
                                        <p:anim calcmode="lin" valueType="num" p14:bounceEnd="66000">
                                          <p:cBhvr additive="base">
                                            <p:cTn id="41" dur="500" fill="hold"/>
                                            <p:tgtEl>
                                              <p:spTgt spid="73"/>
                                            </p:tgtEl>
                                            <p:attrNameLst>
                                              <p:attrName>ppt_y</p:attrName>
                                            </p:attrNameLst>
                                          </p:cBhvr>
                                          <p:tavLst>
                                            <p:tav tm="0">
                                              <p:val>
                                                <p:strVal val="0-#ppt_h/2"/>
                                              </p:val>
                                            </p:tav>
                                            <p:tav tm="100000">
                                              <p:val>
                                                <p:strVal val="#ppt_y"/>
                                              </p:val>
                                            </p:tav>
                                          </p:tavLst>
                                        </p:anim>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childTnLst>
                              </p:cTn>
                            </p:par>
                            <p:par>
                              <p:cTn id="48" fill="hold">
                                <p:stCondLst>
                                  <p:cond delay="4000"/>
                                </p:stCondLst>
                                <p:childTnLst>
                                  <p:par>
                                    <p:cTn id="49" presetID="12" presetClass="entr" presetSubtype="8" fill="hold" grpId="0" nodeType="afterEffect">
                                      <p:stCondLst>
                                        <p:cond delay="0"/>
                                      </p:stCondLst>
                                      <p:childTnLst>
                                        <p:set>
                                          <p:cBhvr>
                                            <p:cTn id="50" dur="1" fill="hold">
                                              <p:stCondLst>
                                                <p:cond delay="0"/>
                                              </p:stCondLst>
                                            </p:cTn>
                                            <p:tgtEl>
                                              <p:spTgt spid="65"/>
                                            </p:tgtEl>
                                            <p:attrNameLst>
                                              <p:attrName>style.visibility</p:attrName>
                                            </p:attrNameLst>
                                          </p:cBhvr>
                                          <p:to>
                                            <p:strVal val="visible"/>
                                          </p:to>
                                        </p:set>
                                        <p:anim calcmode="lin" valueType="num">
                                          <p:cBhvr additive="base">
                                            <p:cTn id="51" dur="500"/>
                                            <p:tgtEl>
                                              <p:spTgt spid="65"/>
                                            </p:tgtEl>
                                            <p:attrNameLst>
                                              <p:attrName>ppt_x</p:attrName>
                                            </p:attrNameLst>
                                          </p:cBhvr>
                                          <p:tavLst>
                                            <p:tav tm="0">
                                              <p:val>
                                                <p:strVal val="#ppt_x-#ppt_w*1.125000"/>
                                              </p:val>
                                            </p:tav>
                                            <p:tav tm="100000">
                                              <p:val>
                                                <p:strVal val="#ppt_x"/>
                                              </p:val>
                                            </p:tav>
                                          </p:tavLst>
                                        </p:anim>
                                        <p:animEffect transition="in" filter="wipe(right)">
                                          <p:cBhvr>
                                            <p:cTn id="52" dur="500"/>
                                            <p:tgtEl>
                                              <p:spTgt spid="65"/>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anim calcmode="lin" valueType="num">
                                          <p:cBhvr additive="base">
                                            <p:cTn id="55" dur="500"/>
                                            <p:tgtEl>
                                              <p:spTgt spid="71"/>
                                            </p:tgtEl>
                                            <p:attrNameLst>
                                              <p:attrName>ppt_x</p:attrName>
                                            </p:attrNameLst>
                                          </p:cBhvr>
                                          <p:tavLst>
                                            <p:tav tm="0">
                                              <p:val>
                                                <p:strVal val="#ppt_x-#ppt_w*1.125000"/>
                                              </p:val>
                                            </p:tav>
                                            <p:tav tm="100000">
                                              <p:val>
                                                <p:strVal val="#ppt_x"/>
                                              </p:val>
                                            </p:tav>
                                          </p:tavLst>
                                        </p:anim>
                                        <p:animEffect transition="in" filter="wipe(right)">
                                          <p:cBhvr>
                                            <p:cTn id="56" dur="500"/>
                                            <p:tgtEl>
                                              <p:spTgt spid="71"/>
                                            </p:tgtEl>
                                          </p:cBhvr>
                                        </p:animEffect>
                                      </p:childTnLst>
                                    </p:cTn>
                                  </p:par>
                                </p:childTnLst>
                              </p:cTn>
                            </p:par>
                            <p:par>
                              <p:cTn id="57" fill="hold">
                                <p:stCondLst>
                                  <p:cond delay="4500"/>
                                </p:stCondLst>
                                <p:childTnLst>
                                  <p:par>
                                    <p:cTn id="58" presetID="2" presetClass="entr" presetSubtype="1" fill="hold" nodeType="afterEffect" p14:presetBounceEnd="66000">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14:bounceEnd="66000">
                                          <p:cBhvr additive="base">
                                            <p:cTn id="60" dur="500" fill="hold"/>
                                            <p:tgtEl>
                                              <p:spTgt spid="27"/>
                                            </p:tgtEl>
                                            <p:attrNameLst>
                                              <p:attrName>ppt_x</p:attrName>
                                            </p:attrNameLst>
                                          </p:cBhvr>
                                          <p:tavLst>
                                            <p:tav tm="0">
                                              <p:val>
                                                <p:strVal val="#ppt_x"/>
                                              </p:val>
                                            </p:tav>
                                            <p:tav tm="100000">
                                              <p:val>
                                                <p:strVal val="#ppt_x"/>
                                              </p:val>
                                            </p:tav>
                                          </p:tavLst>
                                        </p:anim>
                                        <p:anim calcmode="lin" valueType="num" p14:bounceEnd="66000">
                                          <p:cBhvr additive="base">
                                            <p:cTn id="61" dur="500" fill="hold"/>
                                            <p:tgtEl>
                                              <p:spTgt spid="27"/>
                                            </p:tgtEl>
                                            <p:attrNameLst>
                                              <p:attrName>ppt_y</p:attrName>
                                            </p:attrNameLst>
                                          </p:cBhvr>
                                          <p:tavLst>
                                            <p:tav tm="0">
                                              <p:val>
                                                <p:strVal val="0-#ppt_h/2"/>
                                              </p:val>
                                            </p:tav>
                                            <p:tav tm="100000">
                                              <p:val>
                                                <p:strVal val="#ppt_y"/>
                                              </p:val>
                                            </p:tav>
                                          </p:tavLst>
                                        </p:anim>
                                      </p:childTnLst>
                                    </p:cTn>
                                  </p:par>
                                </p:childTnLst>
                              </p:cTn>
                            </p:par>
                            <p:par>
                              <p:cTn id="62" fill="hold">
                                <p:stCondLst>
                                  <p:cond delay="5000"/>
                                </p:stCondLst>
                                <p:childTnLst>
                                  <p:par>
                                    <p:cTn id="63" presetID="53" presetClass="entr" presetSubtype="16"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p:cTn id="65" dur="500" fill="hold"/>
                                            <p:tgtEl>
                                              <p:spTgt spid="31"/>
                                            </p:tgtEl>
                                            <p:attrNameLst>
                                              <p:attrName>ppt_w</p:attrName>
                                            </p:attrNameLst>
                                          </p:cBhvr>
                                          <p:tavLst>
                                            <p:tav tm="0">
                                              <p:val>
                                                <p:fltVal val="0"/>
                                              </p:val>
                                            </p:tav>
                                            <p:tav tm="100000">
                                              <p:val>
                                                <p:strVal val="#ppt_w"/>
                                              </p:val>
                                            </p:tav>
                                          </p:tavLst>
                                        </p:anim>
                                        <p:anim calcmode="lin" valueType="num">
                                          <p:cBhvr>
                                            <p:cTn id="66" dur="500" fill="hold"/>
                                            <p:tgtEl>
                                              <p:spTgt spid="31"/>
                                            </p:tgtEl>
                                            <p:attrNameLst>
                                              <p:attrName>ppt_h</p:attrName>
                                            </p:attrNameLst>
                                          </p:cBhvr>
                                          <p:tavLst>
                                            <p:tav tm="0">
                                              <p:val>
                                                <p:fltVal val="0"/>
                                              </p:val>
                                            </p:tav>
                                            <p:tav tm="100000">
                                              <p:val>
                                                <p:strVal val="#ppt_h"/>
                                              </p:val>
                                            </p:tav>
                                          </p:tavLst>
                                        </p:anim>
                                        <p:animEffect transition="in" filter="fade">
                                          <p:cBhvr>
                                            <p:cTn id="67" dur="500"/>
                                            <p:tgtEl>
                                              <p:spTgt spid="31"/>
                                            </p:tgtEl>
                                          </p:cBhvr>
                                        </p:animEffect>
                                      </p:childTnLst>
                                    </p:cTn>
                                  </p:par>
                                </p:childTnLst>
                              </p:cTn>
                            </p:par>
                            <p:par>
                              <p:cTn id="68" fill="hold">
                                <p:stCondLst>
                                  <p:cond delay="5500"/>
                                </p:stCondLst>
                                <p:childTnLst>
                                  <p:par>
                                    <p:cTn id="69" presetID="12" presetClass="entr" presetSubtype="8"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500"/>
                                            <p:tgtEl>
                                              <p:spTgt spid="66"/>
                                            </p:tgtEl>
                                            <p:attrNameLst>
                                              <p:attrName>ppt_x</p:attrName>
                                            </p:attrNameLst>
                                          </p:cBhvr>
                                          <p:tavLst>
                                            <p:tav tm="0">
                                              <p:val>
                                                <p:strVal val="#ppt_x-#ppt_w*1.125000"/>
                                              </p:val>
                                            </p:tav>
                                            <p:tav tm="100000">
                                              <p:val>
                                                <p:strVal val="#ppt_x"/>
                                              </p:val>
                                            </p:tav>
                                          </p:tavLst>
                                        </p:anim>
                                        <p:animEffect transition="in" filter="wipe(right)">
                                          <p:cBhvr>
                                            <p:cTn id="72" dur="500"/>
                                            <p:tgtEl>
                                              <p:spTgt spid="66"/>
                                            </p:tgtEl>
                                          </p:cBhvr>
                                        </p:animEffect>
                                      </p:childTnLst>
                                    </p:cTn>
                                  </p:par>
                                  <p:par>
                                    <p:cTn id="73" presetID="12" presetClass="entr" presetSubtype="8"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anim calcmode="lin" valueType="num">
                                          <p:cBhvr additive="base">
                                            <p:cTn id="75" dur="500"/>
                                            <p:tgtEl>
                                              <p:spTgt spid="69"/>
                                            </p:tgtEl>
                                            <p:attrNameLst>
                                              <p:attrName>ppt_x</p:attrName>
                                            </p:attrNameLst>
                                          </p:cBhvr>
                                          <p:tavLst>
                                            <p:tav tm="0">
                                              <p:val>
                                                <p:strVal val="#ppt_x-#ppt_w*1.125000"/>
                                              </p:val>
                                            </p:tav>
                                            <p:tav tm="100000">
                                              <p:val>
                                                <p:strVal val="#ppt_x"/>
                                              </p:val>
                                            </p:tav>
                                          </p:tavLst>
                                        </p:anim>
                                        <p:animEffect transition="in" filter="wipe(right)">
                                          <p:cBhvr>
                                            <p:cTn id="76" dur="500"/>
                                            <p:tgtEl>
                                              <p:spTgt spid="69"/>
                                            </p:tgtEl>
                                          </p:cBhvr>
                                        </p:animEffect>
                                      </p:childTnLst>
                                    </p:cTn>
                                  </p:par>
                                </p:childTnLst>
                              </p:cTn>
                            </p:par>
                            <p:par>
                              <p:cTn id="77" fill="hold">
                                <p:stCondLst>
                                  <p:cond delay="6000"/>
                                </p:stCondLst>
                                <p:childTnLst>
                                  <p:par>
                                    <p:cTn id="78" presetID="10" presetClass="entr" presetSubtype="0" fill="hold" grpId="0" nodeType="after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4" grpId="0"/>
          <p:bldP spid="65" grpId="0"/>
          <p:bldP spid="66" grpId="0"/>
          <p:bldP spid="68" grpId="0"/>
          <p:bldP spid="69" grpId="0"/>
          <p:bldP spid="71" grpId="0"/>
          <p:bldP spid="80" grpId="0"/>
          <p:bldP spid="29" grpId="0"/>
          <p:bldP spid="30"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p:tgtEl>
                                              <p:spTgt spid="64"/>
                                            </p:tgtEl>
                                            <p:attrNameLst>
                                              <p:attrName>ppt_x</p:attrName>
                                            </p:attrNameLst>
                                          </p:cBhvr>
                                          <p:tavLst>
                                            <p:tav tm="0">
                                              <p:val>
                                                <p:strVal val="#ppt_x-#ppt_w*1.125000"/>
                                              </p:val>
                                            </p:tav>
                                            <p:tav tm="100000">
                                              <p:val>
                                                <p:strVal val="#ppt_x"/>
                                              </p:val>
                                            </p:tav>
                                          </p:tavLst>
                                        </p:anim>
                                        <p:animEffect transition="in" filter="wipe(right)">
                                          <p:cBhvr>
                                            <p:cTn id="32" dur="500"/>
                                            <p:tgtEl>
                                              <p:spTgt spid="64"/>
                                            </p:tgtEl>
                                          </p:cBhvr>
                                        </p:animEffect>
                                      </p:childTnLst>
                                    </p:cTn>
                                  </p:par>
                                  <p:par>
                                    <p:cTn id="33" presetID="12" presetClass="entr" presetSubtype="8"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p:tgtEl>
                                              <p:spTgt spid="68"/>
                                            </p:tgtEl>
                                            <p:attrNameLst>
                                              <p:attrName>ppt_x</p:attrName>
                                            </p:attrNameLst>
                                          </p:cBhvr>
                                          <p:tavLst>
                                            <p:tav tm="0">
                                              <p:val>
                                                <p:strVal val="#ppt_x-#ppt_w*1.125000"/>
                                              </p:val>
                                            </p:tav>
                                            <p:tav tm="100000">
                                              <p:val>
                                                <p:strVal val="#ppt_x"/>
                                              </p:val>
                                            </p:tav>
                                          </p:tavLst>
                                        </p:anim>
                                        <p:animEffect transition="in" filter="wipe(right)">
                                          <p:cBhvr>
                                            <p:cTn id="36" dur="500"/>
                                            <p:tgtEl>
                                              <p:spTgt spid="68"/>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73"/>
                                            </p:tgtEl>
                                            <p:attrNameLst>
                                              <p:attrName>style.visibility</p:attrName>
                                            </p:attrNameLst>
                                          </p:cBhvr>
                                          <p:to>
                                            <p:strVal val="visible"/>
                                          </p:to>
                                        </p:set>
                                        <p:anim calcmode="lin" valueType="num">
                                          <p:cBhvr additive="base">
                                            <p:cTn id="40" dur="500" fill="hold"/>
                                            <p:tgtEl>
                                              <p:spTgt spid="73"/>
                                            </p:tgtEl>
                                            <p:attrNameLst>
                                              <p:attrName>ppt_x</p:attrName>
                                            </p:attrNameLst>
                                          </p:cBhvr>
                                          <p:tavLst>
                                            <p:tav tm="0">
                                              <p:val>
                                                <p:strVal val="#ppt_x"/>
                                              </p:val>
                                            </p:tav>
                                            <p:tav tm="100000">
                                              <p:val>
                                                <p:strVal val="#ppt_x"/>
                                              </p:val>
                                            </p:tav>
                                          </p:tavLst>
                                        </p:anim>
                                        <p:anim calcmode="lin" valueType="num">
                                          <p:cBhvr additive="base">
                                            <p:cTn id="41" dur="500" fill="hold"/>
                                            <p:tgtEl>
                                              <p:spTgt spid="73"/>
                                            </p:tgtEl>
                                            <p:attrNameLst>
                                              <p:attrName>ppt_y</p:attrName>
                                            </p:attrNameLst>
                                          </p:cBhvr>
                                          <p:tavLst>
                                            <p:tav tm="0">
                                              <p:val>
                                                <p:strVal val="0-#ppt_h/2"/>
                                              </p:val>
                                            </p:tav>
                                            <p:tav tm="100000">
                                              <p:val>
                                                <p:strVal val="#ppt_y"/>
                                              </p:val>
                                            </p:tav>
                                          </p:tavLst>
                                        </p:anim>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childTnLst>
                              </p:cTn>
                            </p:par>
                            <p:par>
                              <p:cTn id="48" fill="hold">
                                <p:stCondLst>
                                  <p:cond delay="4000"/>
                                </p:stCondLst>
                                <p:childTnLst>
                                  <p:par>
                                    <p:cTn id="49" presetID="12" presetClass="entr" presetSubtype="8" fill="hold" grpId="0" nodeType="afterEffect">
                                      <p:stCondLst>
                                        <p:cond delay="0"/>
                                      </p:stCondLst>
                                      <p:childTnLst>
                                        <p:set>
                                          <p:cBhvr>
                                            <p:cTn id="50" dur="1" fill="hold">
                                              <p:stCondLst>
                                                <p:cond delay="0"/>
                                              </p:stCondLst>
                                            </p:cTn>
                                            <p:tgtEl>
                                              <p:spTgt spid="65"/>
                                            </p:tgtEl>
                                            <p:attrNameLst>
                                              <p:attrName>style.visibility</p:attrName>
                                            </p:attrNameLst>
                                          </p:cBhvr>
                                          <p:to>
                                            <p:strVal val="visible"/>
                                          </p:to>
                                        </p:set>
                                        <p:anim calcmode="lin" valueType="num">
                                          <p:cBhvr additive="base">
                                            <p:cTn id="51" dur="500"/>
                                            <p:tgtEl>
                                              <p:spTgt spid="65"/>
                                            </p:tgtEl>
                                            <p:attrNameLst>
                                              <p:attrName>ppt_x</p:attrName>
                                            </p:attrNameLst>
                                          </p:cBhvr>
                                          <p:tavLst>
                                            <p:tav tm="0">
                                              <p:val>
                                                <p:strVal val="#ppt_x-#ppt_w*1.125000"/>
                                              </p:val>
                                            </p:tav>
                                            <p:tav tm="100000">
                                              <p:val>
                                                <p:strVal val="#ppt_x"/>
                                              </p:val>
                                            </p:tav>
                                          </p:tavLst>
                                        </p:anim>
                                        <p:animEffect transition="in" filter="wipe(right)">
                                          <p:cBhvr>
                                            <p:cTn id="52" dur="500"/>
                                            <p:tgtEl>
                                              <p:spTgt spid="65"/>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anim calcmode="lin" valueType="num">
                                          <p:cBhvr additive="base">
                                            <p:cTn id="55" dur="500"/>
                                            <p:tgtEl>
                                              <p:spTgt spid="71"/>
                                            </p:tgtEl>
                                            <p:attrNameLst>
                                              <p:attrName>ppt_x</p:attrName>
                                            </p:attrNameLst>
                                          </p:cBhvr>
                                          <p:tavLst>
                                            <p:tav tm="0">
                                              <p:val>
                                                <p:strVal val="#ppt_x-#ppt_w*1.125000"/>
                                              </p:val>
                                            </p:tav>
                                            <p:tav tm="100000">
                                              <p:val>
                                                <p:strVal val="#ppt_x"/>
                                              </p:val>
                                            </p:tav>
                                          </p:tavLst>
                                        </p:anim>
                                        <p:animEffect transition="in" filter="wipe(right)">
                                          <p:cBhvr>
                                            <p:cTn id="56" dur="500"/>
                                            <p:tgtEl>
                                              <p:spTgt spid="71"/>
                                            </p:tgtEl>
                                          </p:cBhvr>
                                        </p:animEffect>
                                      </p:childTnLst>
                                    </p:cTn>
                                  </p:par>
                                </p:childTnLst>
                              </p:cTn>
                            </p:par>
                            <p:par>
                              <p:cTn id="57" fill="hold">
                                <p:stCondLst>
                                  <p:cond delay="4500"/>
                                </p:stCondLst>
                                <p:childTnLst>
                                  <p:par>
                                    <p:cTn id="58" presetID="2" presetClass="entr" presetSubtype="1"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ppt_x"/>
                                              </p:val>
                                            </p:tav>
                                            <p:tav tm="100000">
                                              <p:val>
                                                <p:strVal val="#ppt_x"/>
                                              </p:val>
                                            </p:tav>
                                          </p:tavLst>
                                        </p:anim>
                                        <p:anim calcmode="lin" valueType="num">
                                          <p:cBhvr additive="base">
                                            <p:cTn id="61" dur="500" fill="hold"/>
                                            <p:tgtEl>
                                              <p:spTgt spid="27"/>
                                            </p:tgtEl>
                                            <p:attrNameLst>
                                              <p:attrName>ppt_y</p:attrName>
                                            </p:attrNameLst>
                                          </p:cBhvr>
                                          <p:tavLst>
                                            <p:tav tm="0">
                                              <p:val>
                                                <p:strVal val="0-#ppt_h/2"/>
                                              </p:val>
                                            </p:tav>
                                            <p:tav tm="100000">
                                              <p:val>
                                                <p:strVal val="#ppt_y"/>
                                              </p:val>
                                            </p:tav>
                                          </p:tavLst>
                                        </p:anim>
                                      </p:childTnLst>
                                    </p:cTn>
                                  </p:par>
                                </p:childTnLst>
                              </p:cTn>
                            </p:par>
                            <p:par>
                              <p:cTn id="62" fill="hold">
                                <p:stCondLst>
                                  <p:cond delay="5000"/>
                                </p:stCondLst>
                                <p:childTnLst>
                                  <p:par>
                                    <p:cTn id="63" presetID="53" presetClass="entr" presetSubtype="16"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p:cTn id="65" dur="500" fill="hold"/>
                                            <p:tgtEl>
                                              <p:spTgt spid="31"/>
                                            </p:tgtEl>
                                            <p:attrNameLst>
                                              <p:attrName>ppt_w</p:attrName>
                                            </p:attrNameLst>
                                          </p:cBhvr>
                                          <p:tavLst>
                                            <p:tav tm="0">
                                              <p:val>
                                                <p:fltVal val="0"/>
                                              </p:val>
                                            </p:tav>
                                            <p:tav tm="100000">
                                              <p:val>
                                                <p:strVal val="#ppt_w"/>
                                              </p:val>
                                            </p:tav>
                                          </p:tavLst>
                                        </p:anim>
                                        <p:anim calcmode="lin" valueType="num">
                                          <p:cBhvr>
                                            <p:cTn id="66" dur="500" fill="hold"/>
                                            <p:tgtEl>
                                              <p:spTgt spid="31"/>
                                            </p:tgtEl>
                                            <p:attrNameLst>
                                              <p:attrName>ppt_h</p:attrName>
                                            </p:attrNameLst>
                                          </p:cBhvr>
                                          <p:tavLst>
                                            <p:tav tm="0">
                                              <p:val>
                                                <p:fltVal val="0"/>
                                              </p:val>
                                            </p:tav>
                                            <p:tav tm="100000">
                                              <p:val>
                                                <p:strVal val="#ppt_h"/>
                                              </p:val>
                                            </p:tav>
                                          </p:tavLst>
                                        </p:anim>
                                        <p:animEffect transition="in" filter="fade">
                                          <p:cBhvr>
                                            <p:cTn id="67" dur="500"/>
                                            <p:tgtEl>
                                              <p:spTgt spid="31"/>
                                            </p:tgtEl>
                                          </p:cBhvr>
                                        </p:animEffect>
                                      </p:childTnLst>
                                    </p:cTn>
                                  </p:par>
                                </p:childTnLst>
                              </p:cTn>
                            </p:par>
                            <p:par>
                              <p:cTn id="68" fill="hold">
                                <p:stCondLst>
                                  <p:cond delay="5500"/>
                                </p:stCondLst>
                                <p:childTnLst>
                                  <p:par>
                                    <p:cTn id="69" presetID="12" presetClass="entr" presetSubtype="8"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500"/>
                                            <p:tgtEl>
                                              <p:spTgt spid="66"/>
                                            </p:tgtEl>
                                            <p:attrNameLst>
                                              <p:attrName>ppt_x</p:attrName>
                                            </p:attrNameLst>
                                          </p:cBhvr>
                                          <p:tavLst>
                                            <p:tav tm="0">
                                              <p:val>
                                                <p:strVal val="#ppt_x-#ppt_w*1.125000"/>
                                              </p:val>
                                            </p:tav>
                                            <p:tav tm="100000">
                                              <p:val>
                                                <p:strVal val="#ppt_x"/>
                                              </p:val>
                                            </p:tav>
                                          </p:tavLst>
                                        </p:anim>
                                        <p:animEffect transition="in" filter="wipe(right)">
                                          <p:cBhvr>
                                            <p:cTn id="72" dur="500"/>
                                            <p:tgtEl>
                                              <p:spTgt spid="66"/>
                                            </p:tgtEl>
                                          </p:cBhvr>
                                        </p:animEffect>
                                      </p:childTnLst>
                                    </p:cTn>
                                  </p:par>
                                  <p:par>
                                    <p:cTn id="73" presetID="12" presetClass="entr" presetSubtype="8"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anim calcmode="lin" valueType="num">
                                          <p:cBhvr additive="base">
                                            <p:cTn id="75" dur="500"/>
                                            <p:tgtEl>
                                              <p:spTgt spid="69"/>
                                            </p:tgtEl>
                                            <p:attrNameLst>
                                              <p:attrName>ppt_x</p:attrName>
                                            </p:attrNameLst>
                                          </p:cBhvr>
                                          <p:tavLst>
                                            <p:tav tm="0">
                                              <p:val>
                                                <p:strVal val="#ppt_x-#ppt_w*1.125000"/>
                                              </p:val>
                                            </p:tav>
                                            <p:tav tm="100000">
                                              <p:val>
                                                <p:strVal val="#ppt_x"/>
                                              </p:val>
                                            </p:tav>
                                          </p:tavLst>
                                        </p:anim>
                                        <p:animEffect transition="in" filter="wipe(right)">
                                          <p:cBhvr>
                                            <p:cTn id="76" dur="500"/>
                                            <p:tgtEl>
                                              <p:spTgt spid="69"/>
                                            </p:tgtEl>
                                          </p:cBhvr>
                                        </p:animEffect>
                                      </p:childTnLst>
                                    </p:cTn>
                                  </p:par>
                                </p:childTnLst>
                              </p:cTn>
                            </p:par>
                            <p:par>
                              <p:cTn id="77" fill="hold">
                                <p:stCondLst>
                                  <p:cond delay="6000"/>
                                </p:stCondLst>
                                <p:childTnLst>
                                  <p:par>
                                    <p:cTn id="78" presetID="10" presetClass="entr" presetSubtype="0" fill="hold" grpId="0" nodeType="after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4" grpId="0"/>
          <p:bldP spid="65" grpId="0"/>
          <p:bldP spid="66" grpId="0"/>
          <p:bldP spid="68" grpId="0"/>
          <p:bldP spid="69" grpId="0"/>
          <p:bldP spid="71" grpId="0"/>
          <p:bldP spid="80" grpId="0"/>
          <p:bldP spid="29" grpId="0"/>
          <p:bldP spid="30" grpId="0"/>
          <p:bldP spid="31"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79"/>
          <p:cNvGrpSpPr/>
          <p:nvPr/>
        </p:nvGrpSpPr>
        <p:grpSpPr>
          <a:xfrm>
            <a:off x="4631514" y="2552825"/>
            <a:ext cx="505592" cy="504415"/>
            <a:chOff x="5096275" y="2435252"/>
            <a:chExt cx="1999451" cy="1994792"/>
          </a:xfrm>
        </p:grpSpPr>
        <p:sp>
          <p:nvSpPr>
            <p:cNvPr id="558" name="任意多边形 557"/>
            <p:cNvSpPr/>
            <p:nvPr/>
          </p:nvSpPr>
          <p:spPr>
            <a:xfrm>
              <a:off x="5096275" y="2435252"/>
              <a:ext cx="1999451" cy="1994792"/>
            </a:xfrm>
            <a:custGeom>
              <a:avLst/>
              <a:gdLst>
                <a:gd name="connsiteX0" fmla="*/ 941301 w 1999451"/>
                <a:gd name="connsiteY0" fmla="*/ 0 h 1994792"/>
                <a:gd name="connsiteX1" fmla="*/ 1058149 w 1999451"/>
                <a:gd name="connsiteY1" fmla="*/ 0 h 1994792"/>
                <a:gd name="connsiteX2" fmla="*/ 1077100 w 1999451"/>
                <a:gd name="connsiteY2" fmla="*/ 99641 h 1994792"/>
                <a:gd name="connsiteX3" fmla="*/ 1091542 w 1999451"/>
                <a:gd name="connsiteY3" fmla="*/ 100371 h 1994792"/>
                <a:gd name="connsiteX4" fmla="*/ 1166114 w 1999451"/>
                <a:gd name="connsiteY4" fmla="*/ 115099 h 1994792"/>
                <a:gd name="connsiteX5" fmla="*/ 1212743 w 1999451"/>
                <a:gd name="connsiteY5" fmla="*/ 21249 h 1994792"/>
                <a:gd name="connsiteX6" fmla="*/ 1325258 w 1999451"/>
                <a:gd name="connsiteY6" fmla="*/ 52774 h 1994792"/>
                <a:gd name="connsiteX7" fmla="*/ 1316352 w 1999451"/>
                <a:gd name="connsiteY7" fmla="*/ 157011 h 1994792"/>
                <a:gd name="connsiteX8" fmla="*/ 1400099 w 1999451"/>
                <a:gd name="connsiteY8" fmla="*/ 190589 h 1994792"/>
                <a:gd name="connsiteX9" fmla="*/ 1468386 w 1999451"/>
                <a:gd name="connsiteY9" fmla="*/ 114943 h 1994792"/>
                <a:gd name="connsiteX10" fmla="*/ 1568223 w 1999451"/>
                <a:gd name="connsiteY10" fmla="*/ 175656 h 1994792"/>
                <a:gd name="connsiteX11" fmla="*/ 1532091 w 1999451"/>
                <a:gd name="connsiteY11" fmla="*/ 272114 h 1994792"/>
                <a:gd name="connsiteX12" fmla="*/ 1602707 w 1999451"/>
                <a:gd name="connsiteY12" fmla="*/ 328805 h 1994792"/>
                <a:gd name="connsiteX13" fmla="*/ 1689271 w 1999451"/>
                <a:gd name="connsiteY13" fmla="*/ 274135 h 1994792"/>
                <a:gd name="connsiteX14" fmla="*/ 1769026 w 1999451"/>
                <a:gd name="connsiteY14" fmla="*/ 359531 h 1994792"/>
                <a:gd name="connsiteX15" fmla="*/ 1706872 w 1999451"/>
                <a:gd name="connsiteY15" fmla="*/ 444491 h 1994792"/>
                <a:gd name="connsiteX16" fmla="*/ 1728128 w 1999451"/>
                <a:gd name="connsiteY16" fmla="*/ 468413 h 1994792"/>
                <a:gd name="connsiteX17" fmla="*/ 1757986 w 1999451"/>
                <a:gd name="connsiteY17" fmla="*/ 517179 h 1994792"/>
                <a:gd name="connsiteX18" fmla="*/ 1859015 w 1999451"/>
                <a:gd name="connsiteY18" fmla="*/ 487017 h 1994792"/>
                <a:gd name="connsiteX19" fmla="*/ 1912772 w 1999451"/>
                <a:gd name="connsiteY19" fmla="*/ 590765 h 1994792"/>
                <a:gd name="connsiteX20" fmla="*/ 1829333 w 1999451"/>
                <a:gd name="connsiteY20" fmla="*/ 656330 h 1994792"/>
                <a:gd name="connsiteX21" fmla="*/ 1852953 w 1999451"/>
                <a:gd name="connsiteY21" fmla="*/ 712915 h 1994792"/>
                <a:gd name="connsiteX22" fmla="*/ 1859446 w 1999451"/>
                <a:gd name="connsiteY22" fmla="*/ 739590 h 1994792"/>
                <a:gd name="connsiteX23" fmla="*/ 1965029 w 1999451"/>
                <a:gd name="connsiteY23" fmla="*/ 737801 h 1994792"/>
                <a:gd name="connsiteX24" fmla="*/ 1988802 w 1999451"/>
                <a:gd name="connsiteY24" fmla="*/ 852205 h 1994792"/>
                <a:gd name="connsiteX25" fmla="*/ 1889722 w 1999451"/>
                <a:gd name="connsiteY25" fmla="*/ 893261 h 1994792"/>
                <a:gd name="connsiteX26" fmla="*/ 1896720 w 1999451"/>
                <a:gd name="connsiteY26" fmla="*/ 980973 h 1994792"/>
                <a:gd name="connsiteX27" fmla="*/ 1999451 w 1999451"/>
                <a:gd name="connsiteY27" fmla="*/ 1007889 h 1994792"/>
                <a:gd name="connsiteX28" fmla="*/ 1991477 w 1999451"/>
                <a:gd name="connsiteY28" fmla="*/ 1124464 h 1994792"/>
                <a:gd name="connsiteX29" fmla="*/ 1885216 w 1999451"/>
                <a:gd name="connsiteY29" fmla="*/ 1137240 h 1994792"/>
                <a:gd name="connsiteX30" fmla="*/ 1879495 w 1999451"/>
                <a:gd name="connsiteY30" fmla="*/ 1174729 h 1994792"/>
                <a:gd name="connsiteX31" fmla="*/ 1865434 w 1999451"/>
                <a:gd name="connsiteY31" fmla="*/ 1222071 h 1994792"/>
                <a:gd name="connsiteX32" fmla="*/ 1959729 w 1999451"/>
                <a:gd name="connsiteY32" fmla="*/ 1277247 h 1994792"/>
                <a:gd name="connsiteX33" fmla="*/ 1920599 w 1999451"/>
                <a:gd name="connsiteY33" fmla="*/ 1387348 h 1994792"/>
                <a:gd name="connsiteX34" fmla="*/ 1811865 w 1999451"/>
                <a:gd name="connsiteY34" fmla="*/ 1370522 h 1994792"/>
                <a:gd name="connsiteX35" fmla="*/ 1773443 w 1999451"/>
                <a:gd name="connsiteY35" fmla="*/ 1447897 h 1994792"/>
                <a:gd name="connsiteX36" fmla="*/ 1848807 w 1999451"/>
                <a:gd name="connsiteY36" fmla="*/ 1525900 h 1994792"/>
                <a:gd name="connsiteX37" fmla="*/ 1781423 w 1999451"/>
                <a:gd name="connsiteY37" fmla="*/ 1621362 h 1994792"/>
                <a:gd name="connsiteX38" fmla="*/ 1681572 w 1999451"/>
                <a:gd name="connsiteY38" fmla="*/ 1575965 h 1994792"/>
                <a:gd name="connsiteX39" fmla="*/ 1627054 w 1999451"/>
                <a:gd name="connsiteY39" fmla="*/ 1636312 h 1994792"/>
                <a:gd name="connsiteX40" fmla="*/ 1623129 w 1999451"/>
                <a:gd name="connsiteY40" fmla="*/ 1639482 h 1994792"/>
                <a:gd name="connsiteX41" fmla="*/ 1674913 w 1999451"/>
                <a:gd name="connsiteY41" fmla="*/ 1735407 h 1994792"/>
                <a:gd name="connsiteX42" fmla="*/ 1584273 w 1999451"/>
                <a:gd name="connsiteY42" fmla="*/ 1809148 h 1994792"/>
                <a:gd name="connsiteX43" fmla="*/ 1500451 w 1999451"/>
                <a:gd name="connsiteY43" fmla="*/ 1738561 h 1994792"/>
                <a:gd name="connsiteX44" fmla="*/ 1495073 w 1999451"/>
                <a:gd name="connsiteY44" fmla="*/ 1742905 h 1994792"/>
                <a:gd name="connsiteX45" fmla="*/ 1426450 w 1999451"/>
                <a:gd name="connsiteY45" fmla="*/ 1781627 h 1994792"/>
                <a:gd name="connsiteX46" fmla="*/ 1450943 w 1999451"/>
                <a:gd name="connsiteY46" fmla="*/ 1890227 h 1994792"/>
                <a:gd name="connsiteX47" fmla="*/ 1343769 w 1999451"/>
                <a:gd name="connsiteY47" fmla="*/ 1936779 h 1994792"/>
                <a:gd name="connsiteX48" fmla="*/ 1281530 w 1999451"/>
                <a:gd name="connsiteY48" fmla="*/ 1845358 h 1994792"/>
                <a:gd name="connsiteX49" fmla="*/ 1262809 w 1999451"/>
                <a:gd name="connsiteY49" fmla="*/ 1852610 h 1994792"/>
                <a:gd name="connsiteX50" fmla="*/ 1199258 w 1999451"/>
                <a:gd name="connsiteY50" fmla="*/ 1867022 h 1994792"/>
                <a:gd name="connsiteX51" fmla="*/ 1193508 w 1999451"/>
                <a:gd name="connsiteY51" fmla="*/ 1978881 h 1994792"/>
                <a:gd name="connsiteX52" fmla="*/ 1077749 w 1999451"/>
                <a:gd name="connsiteY52" fmla="*/ 1994792 h 1994792"/>
                <a:gd name="connsiteX53" fmla="*/ 1042026 w 1999451"/>
                <a:gd name="connsiteY53" fmla="*/ 1888612 h 1994792"/>
                <a:gd name="connsiteX54" fmla="*/ 999725 w 1999451"/>
                <a:gd name="connsiteY54" fmla="*/ 1891762 h 1994792"/>
                <a:gd name="connsiteX55" fmla="*/ 957089 w 1999451"/>
                <a:gd name="connsiteY55" fmla="*/ 1889609 h 1994792"/>
                <a:gd name="connsiteX56" fmla="*/ 921702 w 1999451"/>
                <a:gd name="connsiteY56" fmla="*/ 1994792 h 1994792"/>
                <a:gd name="connsiteX57" fmla="*/ 805942 w 1999451"/>
                <a:gd name="connsiteY57" fmla="*/ 1978881 h 1994792"/>
                <a:gd name="connsiteX58" fmla="*/ 800282 w 1999451"/>
                <a:gd name="connsiteY58" fmla="*/ 1868771 h 1994792"/>
                <a:gd name="connsiteX59" fmla="*/ 732684 w 1999451"/>
                <a:gd name="connsiteY59" fmla="*/ 1851389 h 1994792"/>
                <a:gd name="connsiteX60" fmla="*/ 717862 w 1999451"/>
                <a:gd name="connsiteY60" fmla="*/ 1845445 h 1994792"/>
                <a:gd name="connsiteX61" fmla="*/ 655683 w 1999451"/>
                <a:gd name="connsiteY61" fmla="*/ 1936779 h 1994792"/>
                <a:gd name="connsiteX62" fmla="*/ 548508 w 1999451"/>
                <a:gd name="connsiteY62" fmla="*/ 1890227 h 1994792"/>
                <a:gd name="connsiteX63" fmla="*/ 572952 w 1999451"/>
                <a:gd name="connsiteY63" fmla="*/ 1781847 h 1994792"/>
                <a:gd name="connsiteX64" fmla="*/ 499708 w 1999451"/>
                <a:gd name="connsiteY64" fmla="*/ 1737965 h 1994792"/>
                <a:gd name="connsiteX65" fmla="*/ 415179 w 1999451"/>
                <a:gd name="connsiteY65" fmla="*/ 1809148 h 1994792"/>
                <a:gd name="connsiteX66" fmla="*/ 324539 w 1999451"/>
                <a:gd name="connsiteY66" fmla="*/ 1735407 h 1994792"/>
                <a:gd name="connsiteX67" fmla="*/ 376713 w 1999451"/>
                <a:gd name="connsiteY67" fmla="*/ 1638760 h 1994792"/>
                <a:gd name="connsiteX68" fmla="*/ 324235 w 1999451"/>
                <a:gd name="connsiteY68" fmla="*/ 1585494 h 1994792"/>
                <a:gd name="connsiteX69" fmla="*/ 317410 w 1999451"/>
                <a:gd name="connsiteY69" fmla="*/ 1576178 h 1994792"/>
                <a:gd name="connsiteX70" fmla="*/ 218029 w 1999451"/>
                <a:gd name="connsiteY70" fmla="*/ 1621362 h 1994792"/>
                <a:gd name="connsiteX71" fmla="*/ 150645 w 1999451"/>
                <a:gd name="connsiteY71" fmla="*/ 1525900 h 1994792"/>
                <a:gd name="connsiteX72" fmla="*/ 225969 w 1999451"/>
                <a:gd name="connsiteY72" fmla="*/ 1447938 h 1994792"/>
                <a:gd name="connsiteX73" fmla="*/ 188010 w 1999451"/>
                <a:gd name="connsiteY73" fmla="*/ 1370456 h 1994792"/>
                <a:gd name="connsiteX74" fmla="*/ 78852 w 1999451"/>
                <a:gd name="connsiteY74" fmla="*/ 1387348 h 1994792"/>
                <a:gd name="connsiteX75" fmla="*/ 39722 w 1999451"/>
                <a:gd name="connsiteY75" fmla="*/ 1277247 h 1994792"/>
                <a:gd name="connsiteX76" fmla="*/ 134561 w 1999451"/>
                <a:gd name="connsiteY76" fmla="*/ 1221753 h 1994792"/>
                <a:gd name="connsiteX77" fmla="*/ 116998 w 1999451"/>
                <a:gd name="connsiteY77" fmla="*/ 1159612 h 1994792"/>
                <a:gd name="connsiteX78" fmla="*/ 113873 w 1999451"/>
                <a:gd name="connsiteY78" fmla="*/ 1137196 h 1994792"/>
                <a:gd name="connsiteX79" fmla="*/ 7974 w 1999451"/>
                <a:gd name="connsiteY79" fmla="*/ 1124464 h 1994792"/>
                <a:gd name="connsiteX80" fmla="*/ 0 w 1999451"/>
                <a:gd name="connsiteY80" fmla="*/ 1007889 h 1994792"/>
                <a:gd name="connsiteX81" fmla="*/ 102311 w 1999451"/>
                <a:gd name="connsiteY81" fmla="*/ 981083 h 1994792"/>
                <a:gd name="connsiteX82" fmla="*/ 105790 w 1999451"/>
                <a:gd name="connsiteY82" fmla="*/ 907597 h 1994792"/>
                <a:gd name="connsiteX83" fmla="*/ 108534 w 1999451"/>
                <a:gd name="connsiteY83" fmla="*/ 892766 h 1994792"/>
                <a:gd name="connsiteX84" fmla="*/ 10648 w 1999451"/>
                <a:gd name="connsiteY84" fmla="*/ 852205 h 1994792"/>
                <a:gd name="connsiteX85" fmla="*/ 34421 w 1999451"/>
                <a:gd name="connsiteY85" fmla="*/ 737801 h 1994792"/>
                <a:gd name="connsiteX86" fmla="*/ 139326 w 1999451"/>
                <a:gd name="connsiteY86" fmla="*/ 739579 h 1994792"/>
                <a:gd name="connsiteX87" fmla="*/ 170385 w 1999451"/>
                <a:gd name="connsiteY87" fmla="*/ 656539 h 1994792"/>
                <a:gd name="connsiteX88" fmla="*/ 86679 w 1999451"/>
                <a:gd name="connsiteY88" fmla="*/ 590765 h 1994792"/>
                <a:gd name="connsiteX89" fmla="*/ 140437 w 1999451"/>
                <a:gd name="connsiteY89" fmla="*/ 487017 h 1994792"/>
                <a:gd name="connsiteX90" fmla="*/ 239495 w 1999451"/>
                <a:gd name="connsiteY90" fmla="*/ 516590 h 1994792"/>
                <a:gd name="connsiteX91" fmla="*/ 244191 w 1999451"/>
                <a:gd name="connsiteY91" fmla="*/ 508163 h 1994792"/>
                <a:gd name="connsiteX92" fmla="*/ 291472 w 1999451"/>
                <a:gd name="connsiteY92" fmla="*/ 442977 h 1994792"/>
                <a:gd name="connsiteX93" fmla="*/ 230426 w 1999451"/>
                <a:gd name="connsiteY93" fmla="*/ 359531 h 1994792"/>
                <a:gd name="connsiteX94" fmla="*/ 310181 w 1999451"/>
                <a:gd name="connsiteY94" fmla="*/ 274135 h 1994792"/>
                <a:gd name="connsiteX95" fmla="*/ 397526 w 1999451"/>
                <a:gd name="connsiteY95" fmla="*/ 329299 h 1994792"/>
                <a:gd name="connsiteX96" fmla="*/ 444095 w 1999451"/>
                <a:gd name="connsiteY96" fmla="*/ 288220 h 1994792"/>
                <a:gd name="connsiteX97" fmla="*/ 467432 w 1999451"/>
                <a:gd name="connsiteY97" fmla="*/ 272304 h 1994792"/>
                <a:gd name="connsiteX98" fmla="*/ 431228 w 1999451"/>
                <a:gd name="connsiteY98" fmla="*/ 175656 h 1994792"/>
                <a:gd name="connsiteX99" fmla="*/ 531065 w 1999451"/>
                <a:gd name="connsiteY99" fmla="*/ 114943 h 1994792"/>
                <a:gd name="connsiteX100" fmla="*/ 600331 w 1999451"/>
                <a:gd name="connsiteY100" fmla="*/ 191674 h 1994792"/>
                <a:gd name="connsiteX101" fmla="*/ 659559 w 1999451"/>
                <a:gd name="connsiteY101" fmla="*/ 162400 h 1994792"/>
                <a:gd name="connsiteX102" fmla="*/ 682905 w 1999451"/>
                <a:gd name="connsiteY102" fmla="*/ 154730 h 1994792"/>
                <a:gd name="connsiteX103" fmla="*/ 674194 w 1999451"/>
                <a:gd name="connsiteY103" fmla="*/ 52774 h 1994792"/>
                <a:gd name="connsiteX104" fmla="*/ 786708 w 1999451"/>
                <a:gd name="connsiteY104" fmla="*/ 21249 h 1994792"/>
                <a:gd name="connsiteX105" fmla="*/ 832580 w 1999451"/>
                <a:gd name="connsiteY105" fmla="*/ 113573 h 1994792"/>
                <a:gd name="connsiteX106" fmla="*/ 907909 w 1999451"/>
                <a:gd name="connsiteY106" fmla="*/ 100371 h 1994792"/>
                <a:gd name="connsiteX107" fmla="*/ 922350 w 1999451"/>
                <a:gd name="connsiteY107" fmla="*/ 99641 h 199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999451" h="1994792">
                  <a:moveTo>
                    <a:pt x="941301" y="0"/>
                  </a:moveTo>
                  <a:lnTo>
                    <a:pt x="1058149" y="0"/>
                  </a:lnTo>
                  <a:lnTo>
                    <a:pt x="1077100" y="99641"/>
                  </a:lnTo>
                  <a:lnTo>
                    <a:pt x="1091542" y="100371"/>
                  </a:lnTo>
                  <a:lnTo>
                    <a:pt x="1166114" y="115099"/>
                  </a:lnTo>
                  <a:lnTo>
                    <a:pt x="1212743" y="21249"/>
                  </a:lnTo>
                  <a:lnTo>
                    <a:pt x="1325258" y="52774"/>
                  </a:lnTo>
                  <a:lnTo>
                    <a:pt x="1316352" y="157011"/>
                  </a:lnTo>
                  <a:lnTo>
                    <a:pt x="1400099" y="190589"/>
                  </a:lnTo>
                  <a:lnTo>
                    <a:pt x="1468386" y="114943"/>
                  </a:lnTo>
                  <a:lnTo>
                    <a:pt x="1568223" y="175656"/>
                  </a:lnTo>
                  <a:lnTo>
                    <a:pt x="1532091" y="272114"/>
                  </a:lnTo>
                  <a:lnTo>
                    <a:pt x="1602707" y="328805"/>
                  </a:lnTo>
                  <a:lnTo>
                    <a:pt x="1689271" y="274135"/>
                  </a:lnTo>
                  <a:lnTo>
                    <a:pt x="1769026" y="359531"/>
                  </a:lnTo>
                  <a:lnTo>
                    <a:pt x="1706872" y="444491"/>
                  </a:lnTo>
                  <a:lnTo>
                    <a:pt x="1728128" y="468413"/>
                  </a:lnTo>
                  <a:lnTo>
                    <a:pt x="1757986" y="517179"/>
                  </a:lnTo>
                  <a:lnTo>
                    <a:pt x="1859015" y="487017"/>
                  </a:lnTo>
                  <a:lnTo>
                    <a:pt x="1912772" y="590765"/>
                  </a:lnTo>
                  <a:lnTo>
                    <a:pt x="1829333" y="656330"/>
                  </a:lnTo>
                  <a:lnTo>
                    <a:pt x="1852953" y="712915"/>
                  </a:lnTo>
                  <a:lnTo>
                    <a:pt x="1859446" y="739590"/>
                  </a:lnTo>
                  <a:lnTo>
                    <a:pt x="1965029" y="737801"/>
                  </a:lnTo>
                  <a:lnTo>
                    <a:pt x="1988802" y="852205"/>
                  </a:lnTo>
                  <a:lnTo>
                    <a:pt x="1889722" y="893261"/>
                  </a:lnTo>
                  <a:lnTo>
                    <a:pt x="1896720" y="980973"/>
                  </a:lnTo>
                  <a:lnTo>
                    <a:pt x="1999451" y="1007889"/>
                  </a:lnTo>
                  <a:lnTo>
                    <a:pt x="1991477" y="1124464"/>
                  </a:lnTo>
                  <a:lnTo>
                    <a:pt x="1885216" y="1137240"/>
                  </a:lnTo>
                  <a:lnTo>
                    <a:pt x="1879495" y="1174729"/>
                  </a:lnTo>
                  <a:lnTo>
                    <a:pt x="1865434" y="1222071"/>
                  </a:lnTo>
                  <a:lnTo>
                    <a:pt x="1959729" y="1277247"/>
                  </a:lnTo>
                  <a:lnTo>
                    <a:pt x="1920599" y="1387348"/>
                  </a:lnTo>
                  <a:lnTo>
                    <a:pt x="1811865" y="1370522"/>
                  </a:lnTo>
                  <a:lnTo>
                    <a:pt x="1773443" y="1447897"/>
                  </a:lnTo>
                  <a:lnTo>
                    <a:pt x="1848807" y="1525900"/>
                  </a:lnTo>
                  <a:lnTo>
                    <a:pt x="1781423" y="1621362"/>
                  </a:lnTo>
                  <a:lnTo>
                    <a:pt x="1681572" y="1575965"/>
                  </a:lnTo>
                  <a:lnTo>
                    <a:pt x="1627054" y="1636312"/>
                  </a:lnTo>
                  <a:lnTo>
                    <a:pt x="1623129" y="1639482"/>
                  </a:lnTo>
                  <a:lnTo>
                    <a:pt x="1674913" y="1735407"/>
                  </a:lnTo>
                  <a:lnTo>
                    <a:pt x="1584273" y="1809148"/>
                  </a:lnTo>
                  <a:lnTo>
                    <a:pt x="1500451" y="1738561"/>
                  </a:lnTo>
                  <a:lnTo>
                    <a:pt x="1495073" y="1742905"/>
                  </a:lnTo>
                  <a:lnTo>
                    <a:pt x="1426450" y="1781627"/>
                  </a:lnTo>
                  <a:lnTo>
                    <a:pt x="1450943" y="1890227"/>
                  </a:lnTo>
                  <a:lnTo>
                    <a:pt x="1343769" y="1936779"/>
                  </a:lnTo>
                  <a:lnTo>
                    <a:pt x="1281530" y="1845358"/>
                  </a:lnTo>
                  <a:lnTo>
                    <a:pt x="1262809" y="1852610"/>
                  </a:lnTo>
                  <a:lnTo>
                    <a:pt x="1199258" y="1867022"/>
                  </a:lnTo>
                  <a:lnTo>
                    <a:pt x="1193508" y="1978881"/>
                  </a:lnTo>
                  <a:lnTo>
                    <a:pt x="1077749" y="1994792"/>
                  </a:lnTo>
                  <a:lnTo>
                    <a:pt x="1042026" y="1888612"/>
                  </a:lnTo>
                  <a:lnTo>
                    <a:pt x="999725" y="1891762"/>
                  </a:lnTo>
                  <a:lnTo>
                    <a:pt x="957089" y="1889609"/>
                  </a:lnTo>
                  <a:lnTo>
                    <a:pt x="921702" y="1994792"/>
                  </a:lnTo>
                  <a:lnTo>
                    <a:pt x="805942" y="1978881"/>
                  </a:lnTo>
                  <a:lnTo>
                    <a:pt x="800282" y="1868771"/>
                  </a:lnTo>
                  <a:lnTo>
                    <a:pt x="732684" y="1851389"/>
                  </a:lnTo>
                  <a:lnTo>
                    <a:pt x="717862" y="1845445"/>
                  </a:lnTo>
                  <a:lnTo>
                    <a:pt x="655683" y="1936779"/>
                  </a:lnTo>
                  <a:lnTo>
                    <a:pt x="548508" y="1890227"/>
                  </a:lnTo>
                  <a:lnTo>
                    <a:pt x="572952" y="1781847"/>
                  </a:lnTo>
                  <a:lnTo>
                    <a:pt x="499708" y="1737965"/>
                  </a:lnTo>
                  <a:lnTo>
                    <a:pt x="415179" y="1809148"/>
                  </a:lnTo>
                  <a:lnTo>
                    <a:pt x="324539" y="1735407"/>
                  </a:lnTo>
                  <a:lnTo>
                    <a:pt x="376713" y="1638760"/>
                  </a:lnTo>
                  <a:lnTo>
                    <a:pt x="324235" y="1585494"/>
                  </a:lnTo>
                  <a:lnTo>
                    <a:pt x="317410" y="1576178"/>
                  </a:lnTo>
                  <a:lnTo>
                    <a:pt x="218029" y="1621362"/>
                  </a:lnTo>
                  <a:lnTo>
                    <a:pt x="150645" y="1525900"/>
                  </a:lnTo>
                  <a:lnTo>
                    <a:pt x="225969" y="1447938"/>
                  </a:lnTo>
                  <a:lnTo>
                    <a:pt x="188010" y="1370456"/>
                  </a:lnTo>
                  <a:lnTo>
                    <a:pt x="78852" y="1387348"/>
                  </a:lnTo>
                  <a:lnTo>
                    <a:pt x="39722" y="1277247"/>
                  </a:lnTo>
                  <a:lnTo>
                    <a:pt x="134561" y="1221753"/>
                  </a:lnTo>
                  <a:lnTo>
                    <a:pt x="116998" y="1159612"/>
                  </a:lnTo>
                  <a:lnTo>
                    <a:pt x="113873" y="1137196"/>
                  </a:lnTo>
                  <a:lnTo>
                    <a:pt x="7974" y="1124464"/>
                  </a:lnTo>
                  <a:lnTo>
                    <a:pt x="0" y="1007889"/>
                  </a:lnTo>
                  <a:lnTo>
                    <a:pt x="102311" y="981083"/>
                  </a:lnTo>
                  <a:lnTo>
                    <a:pt x="105790" y="907597"/>
                  </a:lnTo>
                  <a:lnTo>
                    <a:pt x="108534" y="892766"/>
                  </a:lnTo>
                  <a:lnTo>
                    <a:pt x="10648" y="852205"/>
                  </a:lnTo>
                  <a:lnTo>
                    <a:pt x="34421" y="737801"/>
                  </a:lnTo>
                  <a:lnTo>
                    <a:pt x="139326" y="739579"/>
                  </a:lnTo>
                  <a:lnTo>
                    <a:pt x="170385" y="656539"/>
                  </a:lnTo>
                  <a:lnTo>
                    <a:pt x="86679" y="590765"/>
                  </a:lnTo>
                  <a:lnTo>
                    <a:pt x="140437" y="487017"/>
                  </a:lnTo>
                  <a:lnTo>
                    <a:pt x="239495" y="516590"/>
                  </a:lnTo>
                  <a:lnTo>
                    <a:pt x="244191" y="508163"/>
                  </a:lnTo>
                  <a:lnTo>
                    <a:pt x="291472" y="442977"/>
                  </a:lnTo>
                  <a:lnTo>
                    <a:pt x="230426" y="359531"/>
                  </a:lnTo>
                  <a:lnTo>
                    <a:pt x="310181" y="274135"/>
                  </a:lnTo>
                  <a:lnTo>
                    <a:pt x="397526" y="329299"/>
                  </a:lnTo>
                  <a:lnTo>
                    <a:pt x="444095" y="288220"/>
                  </a:lnTo>
                  <a:lnTo>
                    <a:pt x="467432" y="272304"/>
                  </a:lnTo>
                  <a:lnTo>
                    <a:pt x="431228" y="175656"/>
                  </a:lnTo>
                  <a:lnTo>
                    <a:pt x="531065" y="114943"/>
                  </a:lnTo>
                  <a:lnTo>
                    <a:pt x="600331" y="191674"/>
                  </a:lnTo>
                  <a:lnTo>
                    <a:pt x="659559" y="162400"/>
                  </a:lnTo>
                  <a:lnTo>
                    <a:pt x="682905" y="154730"/>
                  </a:lnTo>
                  <a:lnTo>
                    <a:pt x="674194" y="52774"/>
                  </a:lnTo>
                  <a:lnTo>
                    <a:pt x="786708" y="21249"/>
                  </a:lnTo>
                  <a:lnTo>
                    <a:pt x="832580" y="113573"/>
                  </a:lnTo>
                  <a:lnTo>
                    <a:pt x="907909" y="100371"/>
                  </a:lnTo>
                  <a:lnTo>
                    <a:pt x="922350" y="99641"/>
                  </a:lnTo>
                  <a:close/>
                </a:path>
              </a:pathLst>
            </a:custGeom>
            <a:gradFill flip="none" rotWithShape="1">
              <a:gsLst>
                <a:gs pos="100000">
                  <a:srgbClr val="E0E0E0"/>
                </a:gs>
                <a:gs pos="0">
                  <a:srgbClr val="F9F9F9"/>
                </a:gs>
              </a:gsLst>
              <a:lin ang="2700000" scaled="1"/>
              <a:tileRect/>
            </a:gra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64" name="椭圆 563"/>
            <p:cNvSpPr/>
            <p:nvPr/>
          </p:nvSpPr>
          <p:spPr>
            <a:xfrm>
              <a:off x="5397595" y="2734243"/>
              <a:ext cx="1396811" cy="1396811"/>
            </a:xfrm>
            <a:prstGeom prst="ellipse">
              <a:avLst/>
            </a:prstGeom>
            <a:solidFill>
              <a:schemeClr val="bg1">
                <a:lumMod val="95000"/>
              </a:schemeClr>
            </a:solidFill>
            <a:ln w="19050">
              <a:gradFill flip="none" rotWithShape="1">
                <a:gsLst>
                  <a:gs pos="0">
                    <a:schemeClr val="bg1">
                      <a:lumMod val="85000"/>
                    </a:schemeClr>
                  </a:gs>
                  <a:gs pos="100000">
                    <a:schemeClr val="bg1"/>
                  </a:gs>
                </a:gsLst>
                <a:lin ang="2700000" scaled="1"/>
                <a:tileRect/>
              </a:gradFill>
            </a:ln>
            <a:effectLst>
              <a:innerShdw blurRad="88900" dist="381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281" name="组合 280"/>
          <p:cNvGrpSpPr/>
          <p:nvPr/>
        </p:nvGrpSpPr>
        <p:grpSpPr>
          <a:xfrm>
            <a:off x="3784811" y="1918242"/>
            <a:ext cx="965586" cy="964941"/>
            <a:chOff x="8750295" y="3439159"/>
            <a:chExt cx="3222820" cy="3220668"/>
          </a:xfrm>
        </p:grpSpPr>
        <p:sp>
          <p:nvSpPr>
            <p:cNvPr id="556" name="任意多边形 555"/>
            <p:cNvSpPr/>
            <p:nvPr/>
          </p:nvSpPr>
          <p:spPr>
            <a:xfrm>
              <a:off x="8750295" y="3439159"/>
              <a:ext cx="3222820" cy="3220668"/>
            </a:xfrm>
            <a:custGeom>
              <a:avLst/>
              <a:gdLst>
                <a:gd name="connsiteX0" fmla="*/ 1915056 w 3943482"/>
                <a:gd name="connsiteY0" fmla="*/ 0 h 3940850"/>
                <a:gd name="connsiteX1" fmla="*/ 2028427 w 3943482"/>
                <a:gd name="connsiteY1" fmla="*/ 0 h 3940850"/>
                <a:gd name="connsiteX2" fmla="*/ 2056468 w 3943482"/>
                <a:gd name="connsiteY2" fmla="*/ 112163 h 3940850"/>
                <a:gd name="connsiteX3" fmla="*/ 2159501 w 3943482"/>
                <a:gd name="connsiteY3" fmla="*/ 117366 h 3940850"/>
                <a:gd name="connsiteX4" fmla="*/ 2202638 w 3943482"/>
                <a:gd name="connsiteY4" fmla="*/ 12751 h 3940850"/>
                <a:gd name="connsiteX5" fmla="*/ 2314801 w 3943482"/>
                <a:gd name="connsiteY5" fmla="*/ 29258 h 3940850"/>
                <a:gd name="connsiteX6" fmla="*/ 2325982 w 3943482"/>
                <a:gd name="connsiteY6" fmla="*/ 141996 h 3940850"/>
                <a:gd name="connsiteX7" fmla="*/ 2335353 w 3943482"/>
                <a:gd name="connsiteY7" fmla="*/ 143397 h 3940850"/>
                <a:gd name="connsiteX8" fmla="*/ 2426657 w 3943482"/>
                <a:gd name="connsiteY8" fmla="*/ 165685 h 3940850"/>
                <a:gd name="connsiteX9" fmla="*/ 2485298 w 3943482"/>
                <a:gd name="connsiteY9" fmla="*/ 67238 h 3940850"/>
                <a:gd name="connsiteX10" fmla="*/ 2593863 w 3943482"/>
                <a:gd name="connsiteY10" fmla="*/ 99899 h 3940850"/>
                <a:gd name="connsiteX11" fmla="*/ 2588454 w 3943482"/>
                <a:gd name="connsiteY11" fmla="*/ 214249 h 3940850"/>
                <a:gd name="connsiteX12" fmla="*/ 2644728 w 3943482"/>
                <a:gd name="connsiteY12" fmla="*/ 233323 h 3940850"/>
                <a:gd name="connsiteX13" fmla="*/ 2685013 w 3943482"/>
                <a:gd name="connsiteY13" fmla="*/ 250731 h 3940850"/>
                <a:gd name="connsiteX14" fmla="*/ 2757014 w 3943482"/>
                <a:gd name="connsiteY14" fmla="*/ 162301 h 3940850"/>
                <a:gd name="connsiteX15" fmla="*/ 2859665 w 3943482"/>
                <a:gd name="connsiteY15" fmla="*/ 210422 h 3940850"/>
                <a:gd name="connsiteX16" fmla="*/ 2837677 w 3943482"/>
                <a:gd name="connsiteY16" fmla="*/ 322703 h 3940850"/>
                <a:gd name="connsiteX17" fmla="*/ 2895287 w 3943482"/>
                <a:gd name="connsiteY17" fmla="*/ 352909 h 3940850"/>
                <a:gd name="connsiteX18" fmla="*/ 2926879 w 3943482"/>
                <a:gd name="connsiteY18" fmla="*/ 373835 h 3940850"/>
                <a:gd name="connsiteX19" fmla="*/ 3011992 w 3943482"/>
                <a:gd name="connsiteY19" fmla="*/ 295911 h 3940850"/>
                <a:gd name="connsiteX20" fmla="*/ 3106543 w 3943482"/>
                <a:gd name="connsiteY20" fmla="*/ 358465 h 3940850"/>
                <a:gd name="connsiteX21" fmla="*/ 3068081 w 3943482"/>
                <a:gd name="connsiteY21" fmla="*/ 467365 h 3940850"/>
                <a:gd name="connsiteX22" fmla="*/ 3096294 w 3943482"/>
                <a:gd name="connsiteY22" fmla="*/ 486053 h 3940850"/>
                <a:gd name="connsiteX23" fmla="*/ 3148414 w 3943482"/>
                <a:gd name="connsiteY23" fmla="*/ 530489 h 3940850"/>
                <a:gd name="connsiteX24" fmla="*/ 3244800 w 3943482"/>
                <a:gd name="connsiteY24" fmla="*/ 465224 h 3940850"/>
                <a:gd name="connsiteX25" fmla="*/ 3329235 w 3943482"/>
                <a:gd name="connsiteY25" fmla="*/ 540878 h 3940850"/>
                <a:gd name="connsiteX26" fmla="*/ 3275405 w 3943482"/>
                <a:gd name="connsiteY26" fmla="*/ 642870 h 3940850"/>
                <a:gd name="connsiteX27" fmla="*/ 3345159 w 3943482"/>
                <a:gd name="connsiteY27" fmla="*/ 717383 h 3940850"/>
                <a:gd name="connsiteX28" fmla="*/ 3450473 w 3943482"/>
                <a:gd name="connsiteY28" fmla="*/ 666628 h 3940850"/>
                <a:gd name="connsiteX29" fmla="*/ 3522993 w 3943482"/>
                <a:gd name="connsiteY29" fmla="*/ 753770 h 3940850"/>
                <a:gd name="connsiteX30" fmla="*/ 3454610 w 3943482"/>
                <a:gd name="connsiteY30" fmla="*/ 847216 h 3940850"/>
                <a:gd name="connsiteX31" fmla="*/ 3496065 w 3943482"/>
                <a:gd name="connsiteY31" fmla="*/ 901301 h 3940850"/>
                <a:gd name="connsiteX32" fmla="*/ 3514759 w 3943482"/>
                <a:gd name="connsiteY32" fmla="*/ 930179 h 3940850"/>
                <a:gd name="connsiteX33" fmla="*/ 3624631 w 3943482"/>
                <a:gd name="connsiteY33" fmla="*/ 895834 h 3940850"/>
                <a:gd name="connsiteX34" fmla="*/ 3683691 w 3943482"/>
                <a:gd name="connsiteY34" fmla="*/ 992607 h 3940850"/>
                <a:gd name="connsiteX35" fmla="*/ 3602636 w 3943482"/>
                <a:gd name="connsiteY35" fmla="*/ 1074892 h 3940850"/>
                <a:gd name="connsiteX36" fmla="*/ 3638012 w 3943482"/>
                <a:gd name="connsiteY36" fmla="*/ 1139673 h 3940850"/>
                <a:gd name="connsiteX37" fmla="*/ 3649326 w 3943482"/>
                <a:gd name="connsiteY37" fmla="*/ 1166020 h 3940850"/>
                <a:gd name="connsiteX38" fmla="*/ 3763560 w 3943482"/>
                <a:gd name="connsiteY38" fmla="*/ 1147954 h 3940850"/>
                <a:gd name="connsiteX39" fmla="*/ 3807900 w 3943482"/>
                <a:gd name="connsiteY39" fmla="*/ 1252295 h 3940850"/>
                <a:gd name="connsiteX40" fmla="*/ 3716131 w 3943482"/>
                <a:gd name="connsiteY40" fmla="*/ 1321596 h 3940850"/>
                <a:gd name="connsiteX41" fmla="*/ 3720852 w 3943482"/>
                <a:gd name="connsiteY41" fmla="*/ 1332589 h 3940850"/>
                <a:gd name="connsiteX42" fmla="*/ 3748078 w 3943482"/>
                <a:gd name="connsiteY42" fmla="*/ 1418863 h 3940850"/>
                <a:gd name="connsiteX43" fmla="*/ 3864299 w 3943482"/>
                <a:gd name="connsiteY43" fmla="*/ 1417616 h 3940850"/>
                <a:gd name="connsiteX44" fmla="*/ 3892975 w 3943482"/>
                <a:gd name="connsiteY44" fmla="*/ 1527300 h 3940850"/>
                <a:gd name="connsiteX45" fmla="*/ 3790754 w 3943482"/>
                <a:gd name="connsiteY45" fmla="*/ 1583235 h 3940850"/>
                <a:gd name="connsiteX46" fmla="*/ 3803659 w 3943482"/>
                <a:gd name="connsiteY46" fmla="*/ 1641191 h 3940850"/>
                <a:gd name="connsiteX47" fmla="*/ 3809245 w 3943482"/>
                <a:gd name="connsiteY47" fmla="*/ 1683343 h 3940850"/>
                <a:gd name="connsiteX48" fmla="*/ 3924702 w 3943482"/>
                <a:gd name="connsiteY48" fmla="*/ 1699071 h 3940850"/>
                <a:gd name="connsiteX49" fmla="*/ 3937102 w 3943482"/>
                <a:gd name="connsiteY49" fmla="*/ 1811762 h 3940850"/>
                <a:gd name="connsiteX50" fmla="*/ 3827257 w 3943482"/>
                <a:gd name="connsiteY50" fmla="*/ 1852428 h 3940850"/>
                <a:gd name="connsiteX51" fmla="*/ 3831718 w 3943482"/>
                <a:gd name="connsiteY51" fmla="*/ 1954001 h 3940850"/>
                <a:gd name="connsiteX52" fmla="*/ 3943482 w 3943482"/>
                <a:gd name="connsiteY52" fmla="*/ 1986322 h 3940850"/>
                <a:gd name="connsiteX53" fmla="*/ 3939342 w 3943482"/>
                <a:gd name="connsiteY53" fmla="*/ 2099618 h 3940850"/>
                <a:gd name="connsiteX54" fmla="*/ 3824507 w 3943482"/>
                <a:gd name="connsiteY54" fmla="*/ 2123907 h 3940850"/>
                <a:gd name="connsiteX55" fmla="*/ 3822748 w 3943482"/>
                <a:gd name="connsiteY55" fmla="*/ 2158733 h 3940850"/>
                <a:gd name="connsiteX56" fmla="*/ 3812944 w 3943482"/>
                <a:gd name="connsiteY56" fmla="*/ 2224348 h 3940850"/>
                <a:gd name="connsiteX57" fmla="*/ 3920236 w 3943482"/>
                <a:gd name="connsiteY57" fmla="*/ 2273247 h 3940850"/>
                <a:gd name="connsiteX58" fmla="*/ 3899644 w 3943482"/>
                <a:gd name="connsiteY58" fmla="*/ 2384732 h 3940850"/>
                <a:gd name="connsiteX59" fmla="*/ 3782019 w 3943482"/>
                <a:gd name="connsiteY59" fmla="*/ 2392072 h 3940850"/>
                <a:gd name="connsiteX60" fmla="*/ 3757679 w 3943482"/>
                <a:gd name="connsiteY60" fmla="*/ 2490535 h 3940850"/>
                <a:gd name="connsiteX61" fmla="*/ 3855462 w 3943482"/>
                <a:gd name="connsiteY61" fmla="*/ 2553729 h 3940850"/>
                <a:gd name="connsiteX62" fmla="*/ 3818857 w 3943482"/>
                <a:gd name="connsiteY62" fmla="*/ 2661028 h 3940850"/>
                <a:gd name="connsiteX63" fmla="*/ 3702658 w 3943482"/>
                <a:gd name="connsiteY63" fmla="*/ 2651268 h 3940850"/>
                <a:gd name="connsiteX64" fmla="*/ 3662175 w 3943482"/>
                <a:gd name="connsiteY64" fmla="*/ 2744308 h 3940850"/>
                <a:gd name="connsiteX65" fmla="*/ 3750540 w 3943482"/>
                <a:gd name="connsiteY65" fmla="*/ 2821791 h 3940850"/>
                <a:gd name="connsiteX66" fmla="*/ 3698702 w 3943482"/>
                <a:gd name="connsiteY66" fmla="*/ 2922617 h 3940850"/>
                <a:gd name="connsiteX67" fmla="*/ 3584889 w 3943482"/>
                <a:gd name="connsiteY67" fmla="*/ 2895978 h 3940850"/>
                <a:gd name="connsiteX68" fmla="*/ 3531498 w 3943482"/>
                <a:gd name="connsiteY68" fmla="*/ 2982119 h 3940850"/>
                <a:gd name="connsiteX69" fmla="*/ 3607705 w 3943482"/>
                <a:gd name="connsiteY69" fmla="*/ 3071719 h 3940850"/>
                <a:gd name="connsiteX70" fmla="*/ 3541739 w 3943482"/>
                <a:gd name="connsiteY70" fmla="*/ 3163922 h 3940850"/>
                <a:gd name="connsiteX71" fmla="*/ 3429706 w 3943482"/>
                <a:gd name="connsiteY71" fmla="*/ 3119689 h 3940850"/>
                <a:gd name="connsiteX72" fmla="*/ 3383625 w 3943482"/>
                <a:gd name="connsiteY72" fmla="*/ 3180349 h 3940850"/>
                <a:gd name="connsiteX73" fmla="*/ 3367137 w 3943482"/>
                <a:gd name="connsiteY73" fmla="*/ 3197620 h 3940850"/>
                <a:gd name="connsiteX74" fmla="*/ 3430003 w 3943482"/>
                <a:gd name="connsiteY74" fmla="*/ 3298187 h 3940850"/>
                <a:gd name="connsiteX75" fmla="*/ 3351315 w 3943482"/>
                <a:gd name="connsiteY75" fmla="*/ 3379803 h 3940850"/>
                <a:gd name="connsiteX76" fmla="*/ 3249272 w 3943482"/>
                <a:gd name="connsiteY76" fmla="*/ 3321085 h 3940850"/>
                <a:gd name="connsiteX77" fmla="*/ 3248150 w 3943482"/>
                <a:gd name="connsiteY77" fmla="*/ 3322261 h 3940850"/>
                <a:gd name="connsiteX78" fmla="*/ 3173221 w 3943482"/>
                <a:gd name="connsiteY78" fmla="*/ 3386699 h 3940850"/>
                <a:gd name="connsiteX79" fmla="*/ 3221221 w 3943482"/>
                <a:gd name="connsiteY79" fmla="*/ 3496369 h 3940850"/>
                <a:gd name="connsiteX80" fmla="*/ 3131488 w 3943482"/>
                <a:gd name="connsiteY80" fmla="*/ 3565658 h 3940850"/>
                <a:gd name="connsiteX81" fmla="*/ 3037497 w 3943482"/>
                <a:gd name="connsiteY81" fmla="*/ 3491456 h 3940850"/>
                <a:gd name="connsiteX82" fmla="*/ 2977645 w 3943482"/>
                <a:gd name="connsiteY82" fmla="*/ 3534024 h 3940850"/>
                <a:gd name="connsiteX83" fmla="*/ 2954614 w 3943482"/>
                <a:gd name="connsiteY83" fmla="*/ 3547743 h 3940850"/>
                <a:gd name="connsiteX84" fmla="*/ 2985808 w 3943482"/>
                <a:gd name="connsiteY84" fmla="*/ 3662039 h 3940850"/>
                <a:gd name="connsiteX85" fmla="*/ 2886943 w 3943482"/>
                <a:gd name="connsiteY85" fmla="*/ 3717525 h 3940850"/>
                <a:gd name="connsiteX86" fmla="*/ 2805378 w 3943482"/>
                <a:gd name="connsiteY86" fmla="*/ 3631085 h 3940850"/>
                <a:gd name="connsiteX87" fmla="*/ 2750230 w 3943482"/>
                <a:gd name="connsiteY87" fmla="*/ 3658912 h 3940850"/>
                <a:gd name="connsiteX88" fmla="*/ 2714455 w 3943482"/>
                <a:gd name="connsiteY88" fmla="*/ 3673163 h 3940850"/>
                <a:gd name="connsiteX89" fmla="*/ 2728782 w 3943482"/>
                <a:gd name="connsiteY89" fmla="*/ 3791668 h 3940850"/>
                <a:gd name="connsiteX90" fmla="*/ 2622892 w 3943482"/>
                <a:gd name="connsiteY90" fmla="*/ 3832167 h 3940850"/>
                <a:gd name="connsiteX91" fmla="*/ 2555041 w 3943482"/>
                <a:gd name="connsiteY91" fmla="*/ 3735145 h 3940850"/>
                <a:gd name="connsiteX92" fmla="*/ 2458730 w 3943482"/>
                <a:gd name="connsiteY92" fmla="*/ 3762012 h 3940850"/>
                <a:gd name="connsiteX93" fmla="*/ 2455621 w 3943482"/>
                <a:gd name="connsiteY93" fmla="*/ 3882491 h 3940850"/>
                <a:gd name="connsiteX94" fmla="*/ 2344963 w 3943482"/>
                <a:gd name="connsiteY94" fmla="*/ 3907141 h 3940850"/>
                <a:gd name="connsiteX95" fmla="*/ 2290880 w 3943482"/>
                <a:gd name="connsiteY95" fmla="*/ 3799113 h 3940850"/>
                <a:gd name="connsiteX96" fmla="*/ 2192498 w 3943482"/>
                <a:gd name="connsiteY96" fmla="*/ 3815372 h 3940850"/>
                <a:gd name="connsiteX97" fmla="*/ 2172148 w 3943482"/>
                <a:gd name="connsiteY97" fmla="*/ 3932575 h 3940850"/>
                <a:gd name="connsiteX98" fmla="*/ 2059079 w 3943482"/>
                <a:gd name="connsiteY98" fmla="*/ 3940850 h 3940850"/>
                <a:gd name="connsiteX99" fmla="*/ 2021400 w 3943482"/>
                <a:gd name="connsiteY99" fmla="*/ 3826396 h 3940850"/>
                <a:gd name="connsiteX100" fmla="*/ 1971742 w 3943482"/>
                <a:gd name="connsiteY100" fmla="*/ 3829108 h 3940850"/>
                <a:gd name="connsiteX101" fmla="*/ 1922016 w 3943482"/>
                <a:gd name="connsiteY101" fmla="*/ 3826597 h 3940850"/>
                <a:gd name="connsiteX102" fmla="*/ 1884402 w 3943482"/>
                <a:gd name="connsiteY102" fmla="*/ 3940850 h 3940850"/>
                <a:gd name="connsiteX103" fmla="*/ 1771334 w 3943482"/>
                <a:gd name="connsiteY103" fmla="*/ 3932575 h 3940850"/>
                <a:gd name="connsiteX104" fmla="*/ 1750890 w 3943482"/>
                <a:gd name="connsiteY104" fmla="*/ 3814830 h 3940850"/>
                <a:gd name="connsiteX105" fmla="*/ 1652269 w 3943482"/>
                <a:gd name="connsiteY105" fmla="*/ 3799778 h 3940850"/>
                <a:gd name="connsiteX106" fmla="*/ 1598519 w 3943482"/>
                <a:gd name="connsiteY106" fmla="*/ 3907141 h 3940850"/>
                <a:gd name="connsiteX107" fmla="*/ 1487860 w 3943482"/>
                <a:gd name="connsiteY107" fmla="*/ 3882491 h 3940850"/>
                <a:gd name="connsiteX108" fmla="*/ 1484784 w 3943482"/>
                <a:gd name="connsiteY108" fmla="*/ 3763253 h 3940850"/>
                <a:gd name="connsiteX109" fmla="*/ 1440358 w 3943482"/>
                <a:gd name="connsiteY109" fmla="*/ 3752123 h 3940850"/>
                <a:gd name="connsiteX110" fmla="*/ 1388885 w 3943482"/>
                <a:gd name="connsiteY110" fmla="*/ 3734510 h 3940850"/>
                <a:gd name="connsiteX111" fmla="*/ 1320590 w 3943482"/>
                <a:gd name="connsiteY111" fmla="*/ 3832167 h 3940850"/>
                <a:gd name="connsiteX112" fmla="*/ 1214699 w 3943482"/>
                <a:gd name="connsiteY112" fmla="*/ 3791667 h 3940850"/>
                <a:gd name="connsiteX113" fmla="*/ 1229008 w 3943482"/>
                <a:gd name="connsiteY113" fmla="*/ 3673322 h 3940850"/>
                <a:gd name="connsiteX114" fmla="*/ 1162549 w 3943482"/>
                <a:gd name="connsiteY114" fmla="*/ 3644405 h 3940850"/>
                <a:gd name="connsiteX115" fmla="*/ 1137837 w 3943482"/>
                <a:gd name="connsiteY115" fmla="*/ 3631369 h 3940850"/>
                <a:gd name="connsiteX116" fmla="*/ 1056538 w 3943482"/>
                <a:gd name="connsiteY116" fmla="*/ 3717524 h 3940850"/>
                <a:gd name="connsiteX117" fmla="*/ 957673 w 3943482"/>
                <a:gd name="connsiteY117" fmla="*/ 3662038 h 3940850"/>
                <a:gd name="connsiteX118" fmla="*/ 988970 w 3943482"/>
                <a:gd name="connsiteY118" fmla="*/ 3547373 h 3940850"/>
                <a:gd name="connsiteX119" fmla="*/ 938718 w 3943482"/>
                <a:gd name="connsiteY119" fmla="*/ 3516226 h 3940850"/>
                <a:gd name="connsiteX120" fmla="*/ 906047 w 3943482"/>
                <a:gd name="connsiteY120" fmla="*/ 3491407 h 3940850"/>
                <a:gd name="connsiteX121" fmla="*/ 811993 w 3943482"/>
                <a:gd name="connsiteY121" fmla="*/ 3565658 h 3940850"/>
                <a:gd name="connsiteX122" fmla="*/ 722260 w 3943482"/>
                <a:gd name="connsiteY122" fmla="*/ 3496368 h 3940850"/>
                <a:gd name="connsiteX123" fmla="*/ 769749 w 3943482"/>
                <a:gd name="connsiteY123" fmla="*/ 3387869 h 3940850"/>
                <a:gd name="connsiteX124" fmla="*/ 759890 w 3943482"/>
                <a:gd name="connsiteY124" fmla="*/ 3380379 h 3940850"/>
                <a:gd name="connsiteX125" fmla="*/ 696436 w 3943482"/>
                <a:gd name="connsiteY125" fmla="*/ 3319803 h 3940850"/>
                <a:gd name="connsiteX126" fmla="*/ 592166 w 3943482"/>
                <a:gd name="connsiteY126" fmla="*/ 3379803 h 3940850"/>
                <a:gd name="connsiteX127" fmla="*/ 513478 w 3943482"/>
                <a:gd name="connsiteY127" fmla="*/ 3298187 h 3940850"/>
                <a:gd name="connsiteX128" fmla="*/ 576983 w 3943482"/>
                <a:gd name="connsiteY128" fmla="*/ 3196598 h 3940850"/>
                <a:gd name="connsiteX129" fmla="*/ 512233 w 3943482"/>
                <a:gd name="connsiteY129" fmla="*/ 3120298 h 3940850"/>
                <a:gd name="connsiteX130" fmla="*/ 401743 w 3943482"/>
                <a:gd name="connsiteY130" fmla="*/ 3163921 h 3940850"/>
                <a:gd name="connsiteX131" fmla="*/ 335777 w 3943482"/>
                <a:gd name="connsiteY131" fmla="*/ 3071718 h 3940850"/>
                <a:gd name="connsiteX132" fmla="*/ 411789 w 3943482"/>
                <a:gd name="connsiteY132" fmla="*/ 2982348 h 3940850"/>
                <a:gd name="connsiteX133" fmla="*/ 406214 w 3943482"/>
                <a:gd name="connsiteY133" fmla="*/ 2974399 h 3940850"/>
                <a:gd name="connsiteX134" fmla="*/ 359390 w 3943482"/>
                <a:gd name="connsiteY134" fmla="*/ 2895791 h 3940850"/>
                <a:gd name="connsiteX135" fmla="*/ 244780 w 3943482"/>
                <a:gd name="connsiteY135" fmla="*/ 2922616 h 3940850"/>
                <a:gd name="connsiteX136" fmla="*/ 192942 w 3943482"/>
                <a:gd name="connsiteY136" fmla="*/ 2821790 h 3940850"/>
                <a:gd name="connsiteX137" fmla="*/ 280501 w 3943482"/>
                <a:gd name="connsiteY137" fmla="*/ 2745015 h 3940850"/>
                <a:gd name="connsiteX138" fmla="*/ 241200 w 3943482"/>
                <a:gd name="connsiteY138" fmla="*/ 2651236 h 3940850"/>
                <a:gd name="connsiteX139" fmla="*/ 124626 w 3943482"/>
                <a:gd name="connsiteY139" fmla="*/ 2661027 h 3940850"/>
                <a:gd name="connsiteX140" fmla="*/ 88020 w 3943482"/>
                <a:gd name="connsiteY140" fmla="*/ 2553728 h 3940850"/>
                <a:gd name="connsiteX141" fmla="*/ 186163 w 3943482"/>
                <a:gd name="connsiteY141" fmla="*/ 2490302 h 3940850"/>
                <a:gd name="connsiteX142" fmla="*/ 179464 w 3943482"/>
                <a:gd name="connsiteY142" fmla="*/ 2469871 h 3940850"/>
                <a:gd name="connsiteX143" fmla="*/ 160538 w 3943482"/>
                <a:gd name="connsiteY143" fmla="*/ 2392014 h 3940850"/>
                <a:gd name="connsiteX144" fmla="*/ 43837 w 3943482"/>
                <a:gd name="connsiteY144" fmla="*/ 2384731 h 3940850"/>
                <a:gd name="connsiteX145" fmla="*/ 23245 w 3943482"/>
                <a:gd name="connsiteY145" fmla="*/ 2273246 h 3940850"/>
                <a:gd name="connsiteX146" fmla="*/ 128714 w 3943482"/>
                <a:gd name="connsiteY146" fmla="*/ 2225178 h 3940850"/>
                <a:gd name="connsiteX147" fmla="*/ 128599 w 3943482"/>
                <a:gd name="connsiteY147" fmla="*/ 2224510 h 3940850"/>
                <a:gd name="connsiteX148" fmla="*/ 118228 w 3943482"/>
                <a:gd name="connsiteY148" fmla="*/ 2123749 h 3940850"/>
                <a:gd name="connsiteX149" fmla="*/ 4141 w 3943482"/>
                <a:gd name="connsiteY149" fmla="*/ 2099617 h 3940850"/>
                <a:gd name="connsiteX150" fmla="*/ 0 w 3943482"/>
                <a:gd name="connsiteY150" fmla="*/ 1986321 h 3940850"/>
                <a:gd name="connsiteX151" fmla="*/ 111817 w 3943482"/>
                <a:gd name="connsiteY151" fmla="*/ 1953986 h 3940850"/>
                <a:gd name="connsiteX152" fmla="*/ 116619 w 3943482"/>
                <a:gd name="connsiteY152" fmla="*/ 1852574 h 3940850"/>
                <a:gd name="connsiteX153" fmla="*/ 6380 w 3943482"/>
                <a:gd name="connsiteY153" fmla="*/ 1811761 h 3940850"/>
                <a:gd name="connsiteX154" fmla="*/ 18779 w 3943482"/>
                <a:gd name="connsiteY154" fmla="*/ 1699070 h 3940850"/>
                <a:gd name="connsiteX155" fmla="*/ 134519 w 3943482"/>
                <a:gd name="connsiteY155" fmla="*/ 1683304 h 3940850"/>
                <a:gd name="connsiteX156" fmla="*/ 142404 w 3943482"/>
                <a:gd name="connsiteY156" fmla="*/ 1626981 h 3940850"/>
                <a:gd name="connsiteX157" fmla="*/ 152435 w 3943482"/>
                <a:gd name="connsiteY157" fmla="*/ 1583074 h 3940850"/>
                <a:gd name="connsiteX158" fmla="*/ 50508 w 3943482"/>
                <a:gd name="connsiteY158" fmla="*/ 1527299 h 3940850"/>
                <a:gd name="connsiteX159" fmla="*/ 79183 w 3943482"/>
                <a:gd name="connsiteY159" fmla="*/ 1417615 h 3940850"/>
                <a:gd name="connsiteX160" fmla="*/ 195212 w 3943482"/>
                <a:gd name="connsiteY160" fmla="*/ 1418860 h 3940850"/>
                <a:gd name="connsiteX161" fmla="*/ 221811 w 3943482"/>
                <a:gd name="connsiteY161" fmla="*/ 1334855 h 3940850"/>
                <a:gd name="connsiteX162" fmla="*/ 227198 w 3943482"/>
                <a:gd name="connsiteY162" fmla="*/ 1321480 h 3940850"/>
                <a:gd name="connsiteX163" fmla="*/ 135583 w 3943482"/>
                <a:gd name="connsiteY163" fmla="*/ 1252294 h 3940850"/>
                <a:gd name="connsiteX164" fmla="*/ 179923 w 3943482"/>
                <a:gd name="connsiteY164" fmla="*/ 1147953 h 3940850"/>
                <a:gd name="connsiteX165" fmla="*/ 293847 w 3943482"/>
                <a:gd name="connsiteY165" fmla="*/ 1165971 h 3940850"/>
                <a:gd name="connsiteX166" fmla="*/ 327711 w 3943482"/>
                <a:gd name="connsiteY166" fmla="*/ 1096478 h 3940850"/>
                <a:gd name="connsiteX167" fmla="*/ 340898 w 3943482"/>
                <a:gd name="connsiteY167" fmla="*/ 1074943 h 3940850"/>
                <a:gd name="connsiteX168" fmla="*/ 259793 w 3943482"/>
                <a:gd name="connsiteY168" fmla="*/ 992606 h 3940850"/>
                <a:gd name="connsiteX169" fmla="*/ 318852 w 3943482"/>
                <a:gd name="connsiteY169" fmla="*/ 895833 h 3940850"/>
                <a:gd name="connsiteX170" fmla="*/ 429416 w 3943482"/>
                <a:gd name="connsiteY170" fmla="*/ 930396 h 3940850"/>
                <a:gd name="connsiteX171" fmla="*/ 445944 w 3943482"/>
                <a:gd name="connsiteY171" fmla="*/ 903407 h 3940850"/>
                <a:gd name="connsiteX172" fmla="*/ 489340 w 3943482"/>
                <a:gd name="connsiteY172" fmla="*/ 847854 h 3940850"/>
                <a:gd name="connsiteX173" fmla="*/ 420490 w 3943482"/>
                <a:gd name="connsiteY173" fmla="*/ 753770 h 3940850"/>
                <a:gd name="connsiteX174" fmla="*/ 493010 w 3943482"/>
                <a:gd name="connsiteY174" fmla="*/ 666627 h 3940850"/>
                <a:gd name="connsiteX175" fmla="*/ 597372 w 3943482"/>
                <a:gd name="connsiteY175" fmla="*/ 716923 h 3940850"/>
                <a:gd name="connsiteX176" fmla="*/ 668396 w 3943482"/>
                <a:gd name="connsiteY176" fmla="*/ 643473 h 3940850"/>
                <a:gd name="connsiteX177" fmla="*/ 614248 w 3943482"/>
                <a:gd name="connsiteY177" fmla="*/ 540877 h 3940850"/>
                <a:gd name="connsiteX178" fmla="*/ 698684 w 3943482"/>
                <a:gd name="connsiteY178" fmla="*/ 465223 h 3940850"/>
                <a:gd name="connsiteX179" fmla="*/ 793647 w 3943482"/>
                <a:gd name="connsiteY179" fmla="*/ 529526 h 3940850"/>
                <a:gd name="connsiteX180" fmla="*/ 816571 w 3943482"/>
                <a:gd name="connsiteY180" fmla="*/ 509822 h 3940850"/>
                <a:gd name="connsiteX181" fmla="*/ 875133 w 3943482"/>
                <a:gd name="connsiteY181" fmla="*/ 466606 h 3940850"/>
                <a:gd name="connsiteX182" fmla="*/ 836940 w 3943482"/>
                <a:gd name="connsiteY182" fmla="*/ 358464 h 3940850"/>
                <a:gd name="connsiteX183" fmla="*/ 931492 w 3943482"/>
                <a:gd name="connsiteY183" fmla="*/ 295910 h 3940850"/>
                <a:gd name="connsiteX184" fmla="*/ 1015428 w 3943482"/>
                <a:gd name="connsiteY184" fmla="*/ 372758 h 3940850"/>
                <a:gd name="connsiteX185" fmla="*/ 1030539 w 3943482"/>
                <a:gd name="connsiteY185" fmla="*/ 363154 h 3940850"/>
                <a:gd name="connsiteX186" fmla="*/ 1106058 w 3943482"/>
                <a:gd name="connsiteY186" fmla="*/ 323986 h 3940850"/>
                <a:gd name="connsiteX187" fmla="*/ 1083818 w 3943482"/>
                <a:gd name="connsiteY187" fmla="*/ 210421 h 3940850"/>
                <a:gd name="connsiteX188" fmla="*/ 1186470 w 3943482"/>
                <a:gd name="connsiteY188" fmla="*/ 162300 h 3940850"/>
                <a:gd name="connsiteX189" fmla="*/ 1259179 w 3943482"/>
                <a:gd name="connsiteY189" fmla="*/ 251602 h 3940850"/>
                <a:gd name="connsiteX190" fmla="*/ 1355026 w 3943482"/>
                <a:gd name="connsiteY190" fmla="*/ 214184 h 3940850"/>
                <a:gd name="connsiteX191" fmla="*/ 1349621 w 3943482"/>
                <a:gd name="connsiteY191" fmla="*/ 99899 h 3940850"/>
                <a:gd name="connsiteX192" fmla="*/ 1458185 w 3943482"/>
                <a:gd name="connsiteY192" fmla="*/ 67237 h 3940850"/>
                <a:gd name="connsiteX193" fmla="*/ 1517180 w 3943482"/>
                <a:gd name="connsiteY193" fmla="*/ 166278 h 3940850"/>
                <a:gd name="connsiteX194" fmla="*/ 1581028 w 3943482"/>
                <a:gd name="connsiteY194" fmla="*/ 148977 h 3940850"/>
                <a:gd name="connsiteX195" fmla="*/ 1617374 w 3943482"/>
                <a:gd name="connsiteY195" fmla="*/ 143269 h 3940850"/>
                <a:gd name="connsiteX196" fmla="*/ 1628682 w 3943482"/>
                <a:gd name="connsiteY196" fmla="*/ 29258 h 3940850"/>
                <a:gd name="connsiteX197" fmla="*/ 1740845 w 3943482"/>
                <a:gd name="connsiteY197" fmla="*/ 12751 h 3940850"/>
                <a:gd name="connsiteX198" fmla="*/ 1783982 w 3943482"/>
                <a:gd name="connsiteY198" fmla="*/ 117366 h 3940850"/>
                <a:gd name="connsiteX199" fmla="*/ 1887015 w 3943482"/>
                <a:gd name="connsiteY199" fmla="*/ 112163 h 394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3943482" h="3940850">
                  <a:moveTo>
                    <a:pt x="1915056" y="0"/>
                  </a:moveTo>
                  <a:lnTo>
                    <a:pt x="2028427" y="0"/>
                  </a:lnTo>
                  <a:lnTo>
                    <a:pt x="2056468" y="112163"/>
                  </a:lnTo>
                  <a:lnTo>
                    <a:pt x="2159501" y="117366"/>
                  </a:lnTo>
                  <a:lnTo>
                    <a:pt x="2202638" y="12751"/>
                  </a:lnTo>
                  <a:lnTo>
                    <a:pt x="2314801" y="29258"/>
                  </a:lnTo>
                  <a:lnTo>
                    <a:pt x="2325982" y="141996"/>
                  </a:lnTo>
                  <a:lnTo>
                    <a:pt x="2335353" y="143397"/>
                  </a:lnTo>
                  <a:lnTo>
                    <a:pt x="2426657" y="165685"/>
                  </a:lnTo>
                  <a:lnTo>
                    <a:pt x="2485298" y="67238"/>
                  </a:lnTo>
                  <a:lnTo>
                    <a:pt x="2593863" y="99899"/>
                  </a:lnTo>
                  <a:lnTo>
                    <a:pt x="2588454" y="214249"/>
                  </a:lnTo>
                  <a:lnTo>
                    <a:pt x="2644728" y="233323"/>
                  </a:lnTo>
                  <a:lnTo>
                    <a:pt x="2685013" y="250731"/>
                  </a:lnTo>
                  <a:lnTo>
                    <a:pt x="2757014" y="162301"/>
                  </a:lnTo>
                  <a:lnTo>
                    <a:pt x="2859665" y="210422"/>
                  </a:lnTo>
                  <a:lnTo>
                    <a:pt x="2837677" y="322703"/>
                  </a:lnTo>
                  <a:lnTo>
                    <a:pt x="2895287" y="352909"/>
                  </a:lnTo>
                  <a:lnTo>
                    <a:pt x="2926879" y="373835"/>
                  </a:lnTo>
                  <a:lnTo>
                    <a:pt x="3011992" y="295911"/>
                  </a:lnTo>
                  <a:lnTo>
                    <a:pt x="3106543" y="358465"/>
                  </a:lnTo>
                  <a:lnTo>
                    <a:pt x="3068081" y="467365"/>
                  </a:lnTo>
                  <a:lnTo>
                    <a:pt x="3096294" y="486053"/>
                  </a:lnTo>
                  <a:lnTo>
                    <a:pt x="3148414" y="530489"/>
                  </a:lnTo>
                  <a:lnTo>
                    <a:pt x="3244800" y="465224"/>
                  </a:lnTo>
                  <a:lnTo>
                    <a:pt x="3329235" y="540878"/>
                  </a:lnTo>
                  <a:lnTo>
                    <a:pt x="3275405" y="642870"/>
                  </a:lnTo>
                  <a:lnTo>
                    <a:pt x="3345159" y="717383"/>
                  </a:lnTo>
                  <a:lnTo>
                    <a:pt x="3450473" y="666628"/>
                  </a:lnTo>
                  <a:lnTo>
                    <a:pt x="3522993" y="753770"/>
                  </a:lnTo>
                  <a:lnTo>
                    <a:pt x="3454610" y="847216"/>
                  </a:lnTo>
                  <a:lnTo>
                    <a:pt x="3496065" y="901301"/>
                  </a:lnTo>
                  <a:lnTo>
                    <a:pt x="3514759" y="930179"/>
                  </a:lnTo>
                  <a:lnTo>
                    <a:pt x="3624631" y="895834"/>
                  </a:lnTo>
                  <a:lnTo>
                    <a:pt x="3683691" y="992607"/>
                  </a:lnTo>
                  <a:lnTo>
                    <a:pt x="3602636" y="1074892"/>
                  </a:lnTo>
                  <a:lnTo>
                    <a:pt x="3638012" y="1139673"/>
                  </a:lnTo>
                  <a:lnTo>
                    <a:pt x="3649326" y="1166020"/>
                  </a:lnTo>
                  <a:lnTo>
                    <a:pt x="3763560" y="1147954"/>
                  </a:lnTo>
                  <a:lnTo>
                    <a:pt x="3807900" y="1252295"/>
                  </a:lnTo>
                  <a:lnTo>
                    <a:pt x="3716131" y="1321596"/>
                  </a:lnTo>
                  <a:lnTo>
                    <a:pt x="3720852" y="1332589"/>
                  </a:lnTo>
                  <a:lnTo>
                    <a:pt x="3748078" y="1418863"/>
                  </a:lnTo>
                  <a:lnTo>
                    <a:pt x="3864299" y="1417616"/>
                  </a:lnTo>
                  <a:lnTo>
                    <a:pt x="3892975" y="1527300"/>
                  </a:lnTo>
                  <a:lnTo>
                    <a:pt x="3790754" y="1583235"/>
                  </a:lnTo>
                  <a:lnTo>
                    <a:pt x="3803659" y="1641191"/>
                  </a:lnTo>
                  <a:lnTo>
                    <a:pt x="3809245" y="1683343"/>
                  </a:lnTo>
                  <a:lnTo>
                    <a:pt x="3924702" y="1699071"/>
                  </a:lnTo>
                  <a:lnTo>
                    <a:pt x="3937102" y="1811762"/>
                  </a:lnTo>
                  <a:lnTo>
                    <a:pt x="3827257" y="1852428"/>
                  </a:lnTo>
                  <a:lnTo>
                    <a:pt x="3831718" y="1954001"/>
                  </a:lnTo>
                  <a:lnTo>
                    <a:pt x="3943482" y="1986322"/>
                  </a:lnTo>
                  <a:lnTo>
                    <a:pt x="3939342" y="2099618"/>
                  </a:lnTo>
                  <a:lnTo>
                    <a:pt x="3824507" y="2123907"/>
                  </a:lnTo>
                  <a:lnTo>
                    <a:pt x="3822748" y="2158733"/>
                  </a:lnTo>
                  <a:lnTo>
                    <a:pt x="3812944" y="2224348"/>
                  </a:lnTo>
                  <a:lnTo>
                    <a:pt x="3920236" y="2273247"/>
                  </a:lnTo>
                  <a:lnTo>
                    <a:pt x="3899644" y="2384732"/>
                  </a:lnTo>
                  <a:lnTo>
                    <a:pt x="3782019" y="2392072"/>
                  </a:lnTo>
                  <a:lnTo>
                    <a:pt x="3757679" y="2490535"/>
                  </a:lnTo>
                  <a:lnTo>
                    <a:pt x="3855462" y="2553729"/>
                  </a:lnTo>
                  <a:lnTo>
                    <a:pt x="3818857" y="2661028"/>
                  </a:lnTo>
                  <a:lnTo>
                    <a:pt x="3702658" y="2651268"/>
                  </a:lnTo>
                  <a:lnTo>
                    <a:pt x="3662175" y="2744308"/>
                  </a:lnTo>
                  <a:lnTo>
                    <a:pt x="3750540" y="2821791"/>
                  </a:lnTo>
                  <a:lnTo>
                    <a:pt x="3698702" y="2922617"/>
                  </a:lnTo>
                  <a:lnTo>
                    <a:pt x="3584889" y="2895978"/>
                  </a:lnTo>
                  <a:lnTo>
                    <a:pt x="3531498" y="2982119"/>
                  </a:lnTo>
                  <a:lnTo>
                    <a:pt x="3607705" y="3071719"/>
                  </a:lnTo>
                  <a:lnTo>
                    <a:pt x="3541739" y="3163922"/>
                  </a:lnTo>
                  <a:lnTo>
                    <a:pt x="3429706" y="3119689"/>
                  </a:lnTo>
                  <a:lnTo>
                    <a:pt x="3383625" y="3180349"/>
                  </a:lnTo>
                  <a:lnTo>
                    <a:pt x="3367137" y="3197620"/>
                  </a:lnTo>
                  <a:lnTo>
                    <a:pt x="3430003" y="3298187"/>
                  </a:lnTo>
                  <a:lnTo>
                    <a:pt x="3351315" y="3379803"/>
                  </a:lnTo>
                  <a:lnTo>
                    <a:pt x="3249272" y="3321085"/>
                  </a:lnTo>
                  <a:lnTo>
                    <a:pt x="3248150" y="3322261"/>
                  </a:lnTo>
                  <a:lnTo>
                    <a:pt x="3173221" y="3386699"/>
                  </a:lnTo>
                  <a:lnTo>
                    <a:pt x="3221221" y="3496369"/>
                  </a:lnTo>
                  <a:lnTo>
                    <a:pt x="3131488" y="3565658"/>
                  </a:lnTo>
                  <a:lnTo>
                    <a:pt x="3037497" y="3491456"/>
                  </a:lnTo>
                  <a:lnTo>
                    <a:pt x="2977645" y="3534024"/>
                  </a:lnTo>
                  <a:lnTo>
                    <a:pt x="2954614" y="3547743"/>
                  </a:lnTo>
                  <a:lnTo>
                    <a:pt x="2985808" y="3662039"/>
                  </a:lnTo>
                  <a:lnTo>
                    <a:pt x="2886943" y="3717525"/>
                  </a:lnTo>
                  <a:lnTo>
                    <a:pt x="2805378" y="3631085"/>
                  </a:lnTo>
                  <a:lnTo>
                    <a:pt x="2750230" y="3658912"/>
                  </a:lnTo>
                  <a:lnTo>
                    <a:pt x="2714455" y="3673163"/>
                  </a:lnTo>
                  <a:lnTo>
                    <a:pt x="2728782" y="3791668"/>
                  </a:lnTo>
                  <a:lnTo>
                    <a:pt x="2622892" y="3832167"/>
                  </a:lnTo>
                  <a:lnTo>
                    <a:pt x="2555041" y="3735145"/>
                  </a:lnTo>
                  <a:lnTo>
                    <a:pt x="2458730" y="3762012"/>
                  </a:lnTo>
                  <a:lnTo>
                    <a:pt x="2455621" y="3882491"/>
                  </a:lnTo>
                  <a:lnTo>
                    <a:pt x="2344963" y="3907141"/>
                  </a:lnTo>
                  <a:lnTo>
                    <a:pt x="2290880" y="3799113"/>
                  </a:lnTo>
                  <a:lnTo>
                    <a:pt x="2192498" y="3815372"/>
                  </a:lnTo>
                  <a:lnTo>
                    <a:pt x="2172148" y="3932575"/>
                  </a:lnTo>
                  <a:lnTo>
                    <a:pt x="2059079" y="3940850"/>
                  </a:lnTo>
                  <a:lnTo>
                    <a:pt x="2021400" y="3826396"/>
                  </a:lnTo>
                  <a:lnTo>
                    <a:pt x="1971742" y="3829108"/>
                  </a:lnTo>
                  <a:lnTo>
                    <a:pt x="1922016" y="3826597"/>
                  </a:lnTo>
                  <a:lnTo>
                    <a:pt x="1884402" y="3940850"/>
                  </a:lnTo>
                  <a:lnTo>
                    <a:pt x="1771334" y="3932575"/>
                  </a:lnTo>
                  <a:lnTo>
                    <a:pt x="1750890" y="3814830"/>
                  </a:lnTo>
                  <a:lnTo>
                    <a:pt x="1652269" y="3799778"/>
                  </a:lnTo>
                  <a:lnTo>
                    <a:pt x="1598519" y="3907141"/>
                  </a:lnTo>
                  <a:lnTo>
                    <a:pt x="1487860" y="3882491"/>
                  </a:lnTo>
                  <a:lnTo>
                    <a:pt x="1484784" y="3763253"/>
                  </a:lnTo>
                  <a:lnTo>
                    <a:pt x="1440358" y="3752123"/>
                  </a:lnTo>
                  <a:lnTo>
                    <a:pt x="1388885" y="3734510"/>
                  </a:lnTo>
                  <a:lnTo>
                    <a:pt x="1320590" y="3832167"/>
                  </a:lnTo>
                  <a:lnTo>
                    <a:pt x="1214699" y="3791667"/>
                  </a:lnTo>
                  <a:lnTo>
                    <a:pt x="1229008" y="3673322"/>
                  </a:lnTo>
                  <a:lnTo>
                    <a:pt x="1162549" y="3644405"/>
                  </a:lnTo>
                  <a:lnTo>
                    <a:pt x="1137837" y="3631369"/>
                  </a:lnTo>
                  <a:lnTo>
                    <a:pt x="1056538" y="3717524"/>
                  </a:lnTo>
                  <a:lnTo>
                    <a:pt x="957673" y="3662038"/>
                  </a:lnTo>
                  <a:lnTo>
                    <a:pt x="988970" y="3547373"/>
                  </a:lnTo>
                  <a:lnTo>
                    <a:pt x="938718" y="3516226"/>
                  </a:lnTo>
                  <a:lnTo>
                    <a:pt x="906047" y="3491407"/>
                  </a:lnTo>
                  <a:lnTo>
                    <a:pt x="811993" y="3565658"/>
                  </a:lnTo>
                  <a:lnTo>
                    <a:pt x="722260" y="3496368"/>
                  </a:lnTo>
                  <a:lnTo>
                    <a:pt x="769749" y="3387869"/>
                  </a:lnTo>
                  <a:lnTo>
                    <a:pt x="759890" y="3380379"/>
                  </a:lnTo>
                  <a:lnTo>
                    <a:pt x="696436" y="3319803"/>
                  </a:lnTo>
                  <a:lnTo>
                    <a:pt x="592166" y="3379803"/>
                  </a:lnTo>
                  <a:lnTo>
                    <a:pt x="513478" y="3298187"/>
                  </a:lnTo>
                  <a:lnTo>
                    <a:pt x="576983" y="3196598"/>
                  </a:lnTo>
                  <a:lnTo>
                    <a:pt x="512233" y="3120298"/>
                  </a:lnTo>
                  <a:lnTo>
                    <a:pt x="401743" y="3163921"/>
                  </a:lnTo>
                  <a:lnTo>
                    <a:pt x="335777" y="3071718"/>
                  </a:lnTo>
                  <a:lnTo>
                    <a:pt x="411789" y="2982348"/>
                  </a:lnTo>
                  <a:lnTo>
                    <a:pt x="406214" y="2974399"/>
                  </a:lnTo>
                  <a:lnTo>
                    <a:pt x="359390" y="2895791"/>
                  </a:lnTo>
                  <a:lnTo>
                    <a:pt x="244780" y="2922616"/>
                  </a:lnTo>
                  <a:lnTo>
                    <a:pt x="192942" y="2821790"/>
                  </a:lnTo>
                  <a:lnTo>
                    <a:pt x="280501" y="2745015"/>
                  </a:lnTo>
                  <a:lnTo>
                    <a:pt x="241200" y="2651236"/>
                  </a:lnTo>
                  <a:lnTo>
                    <a:pt x="124626" y="2661027"/>
                  </a:lnTo>
                  <a:lnTo>
                    <a:pt x="88020" y="2553728"/>
                  </a:lnTo>
                  <a:lnTo>
                    <a:pt x="186163" y="2490302"/>
                  </a:lnTo>
                  <a:lnTo>
                    <a:pt x="179464" y="2469871"/>
                  </a:lnTo>
                  <a:lnTo>
                    <a:pt x="160538" y="2392014"/>
                  </a:lnTo>
                  <a:lnTo>
                    <a:pt x="43837" y="2384731"/>
                  </a:lnTo>
                  <a:lnTo>
                    <a:pt x="23245" y="2273246"/>
                  </a:lnTo>
                  <a:lnTo>
                    <a:pt x="128714" y="2225178"/>
                  </a:lnTo>
                  <a:lnTo>
                    <a:pt x="128599" y="2224510"/>
                  </a:lnTo>
                  <a:lnTo>
                    <a:pt x="118228" y="2123749"/>
                  </a:lnTo>
                  <a:lnTo>
                    <a:pt x="4141" y="2099617"/>
                  </a:lnTo>
                  <a:lnTo>
                    <a:pt x="0" y="1986321"/>
                  </a:lnTo>
                  <a:lnTo>
                    <a:pt x="111817" y="1953986"/>
                  </a:lnTo>
                  <a:lnTo>
                    <a:pt x="116619" y="1852574"/>
                  </a:lnTo>
                  <a:lnTo>
                    <a:pt x="6380" y="1811761"/>
                  </a:lnTo>
                  <a:lnTo>
                    <a:pt x="18779" y="1699070"/>
                  </a:lnTo>
                  <a:lnTo>
                    <a:pt x="134519" y="1683304"/>
                  </a:lnTo>
                  <a:lnTo>
                    <a:pt x="142404" y="1626981"/>
                  </a:lnTo>
                  <a:lnTo>
                    <a:pt x="152435" y="1583074"/>
                  </a:lnTo>
                  <a:lnTo>
                    <a:pt x="50508" y="1527299"/>
                  </a:lnTo>
                  <a:lnTo>
                    <a:pt x="79183" y="1417615"/>
                  </a:lnTo>
                  <a:lnTo>
                    <a:pt x="195212" y="1418860"/>
                  </a:lnTo>
                  <a:lnTo>
                    <a:pt x="221811" y="1334855"/>
                  </a:lnTo>
                  <a:lnTo>
                    <a:pt x="227198" y="1321480"/>
                  </a:lnTo>
                  <a:lnTo>
                    <a:pt x="135583" y="1252294"/>
                  </a:lnTo>
                  <a:lnTo>
                    <a:pt x="179923" y="1147953"/>
                  </a:lnTo>
                  <a:lnTo>
                    <a:pt x="293847" y="1165971"/>
                  </a:lnTo>
                  <a:lnTo>
                    <a:pt x="327711" y="1096478"/>
                  </a:lnTo>
                  <a:lnTo>
                    <a:pt x="340898" y="1074943"/>
                  </a:lnTo>
                  <a:lnTo>
                    <a:pt x="259793" y="992606"/>
                  </a:lnTo>
                  <a:lnTo>
                    <a:pt x="318852" y="895833"/>
                  </a:lnTo>
                  <a:lnTo>
                    <a:pt x="429416" y="930396"/>
                  </a:lnTo>
                  <a:lnTo>
                    <a:pt x="445944" y="903407"/>
                  </a:lnTo>
                  <a:lnTo>
                    <a:pt x="489340" y="847854"/>
                  </a:lnTo>
                  <a:lnTo>
                    <a:pt x="420490" y="753770"/>
                  </a:lnTo>
                  <a:lnTo>
                    <a:pt x="493010" y="666627"/>
                  </a:lnTo>
                  <a:lnTo>
                    <a:pt x="597372" y="716923"/>
                  </a:lnTo>
                  <a:lnTo>
                    <a:pt x="668396" y="643473"/>
                  </a:lnTo>
                  <a:lnTo>
                    <a:pt x="614248" y="540877"/>
                  </a:lnTo>
                  <a:lnTo>
                    <a:pt x="698684" y="465223"/>
                  </a:lnTo>
                  <a:lnTo>
                    <a:pt x="793647" y="529526"/>
                  </a:lnTo>
                  <a:lnTo>
                    <a:pt x="816571" y="509822"/>
                  </a:lnTo>
                  <a:lnTo>
                    <a:pt x="875133" y="466606"/>
                  </a:lnTo>
                  <a:lnTo>
                    <a:pt x="836940" y="358464"/>
                  </a:lnTo>
                  <a:lnTo>
                    <a:pt x="931492" y="295910"/>
                  </a:lnTo>
                  <a:lnTo>
                    <a:pt x="1015428" y="372758"/>
                  </a:lnTo>
                  <a:lnTo>
                    <a:pt x="1030539" y="363154"/>
                  </a:lnTo>
                  <a:lnTo>
                    <a:pt x="1106058" y="323986"/>
                  </a:lnTo>
                  <a:lnTo>
                    <a:pt x="1083818" y="210421"/>
                  </a:lnTo>
                  <a:lnTo>
                    <a:pt x="1186470" y="162300"/>
                  </a:lnTo>
                  <a:lnTo>
                    <a:pt x="1259179" y="251602"/>
                  </a:lnTo>
                  <a:lnTo>
                    <a:pt x="1355026" y="214184"/>
                  </a:lnTo>
                  <a:lnTo>
                    <a:pt x="1349621" y="99899"/>
                  </a:lnTo>
                  <a:lnTo>
                    <a:pt x="1458185" y="67237"/>
                  </a:lnTo>
                  <a:lnTo>
                    <a:pt x="1517180" y="166278"/>
                  </a:lnTo>
                  <a:lnTo>
                    <a:pt x="1581028" y="148977"/>
                  </a:lnTo>
                  <a:lnTo>
                    <a:pt x="1617374" y="143269"/>
                  </a:lnTo>
                  <a:lnTo>
                    <a:pt x="1628682" y="29258"/>
                  </a:lnTo>
                  <a:lnTo>
                    <a:pt x="1740845" y="12751"/>
                  </a:lnTo>
                  <a:lnTo>
                    <a:pt x="1783982" y="117366"/>
                  </a:lnTo>
                  <a:lnTo>
                    <a:pt x="1887015" y="112163"/>
                  </a:lnTo>
                  <a:close/>
                </a:path>
              </a:pathLst>
            </a:custGeom>
            <a:gradFill>
              <a:gsLst>
                <a:gs pos="100000">
                  <a:srgbClr val="E0E0E0"/>
                </a:gs>
                <a:gs pos="0">
                  <a:srgbClr val="F9F9F9"/>
                </a:gs>
              </a:gsLst>
              <a:lin ang="2700000" scaled="1"/>
            </a:gradFill>
            <a:ln>
              <a:noFill/>
            </a:ln>
            <a:effectLst>
              <a:outerShdw blurRad="1524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57" name="椭圆 556"/>
            <p:cNvSpPr/>
            <p:nvPr/>
          </p:nvSpPr>
          <p:spPr>
            <a:xfrm>
              <a:off x="8960527" y="3646739"/>
              <a:ext cx="2802357" cy="2802357"/>
            </a:xfrm>
            <a:prstGeom prst="ellipse">
              <a:avLst/>
            </a:prstGeom>
            <a:solidFill>
              <a:schemeClr val="bg1">
                <a:lumMod val="95000"/>
              </a:schemeClr>
            </a:solidFill>
            <a:ln w="25400">
              <a:gradFill flip="none" rotWithShape="1">
                <a:gsLst>
                  <a:gs pos="0">
                    <a:schemeClr val="bg1">
                      <a:lumMod val="85000"/>
                    </a:schemeClr>
                  </a:gs>
                  <a:gs pos="100000">
                    <a:schemeClr val="bg1"/>
                  </a:gs>
                </a:gsLst>
                <a:lin ang="2700000" scaled="1"/>
                <a:tileRect/>
              </a:gradFill>
            </a:ln>
            <a:effectLst>
              <a:innerShdw blurRad="1524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282" name="组合 281"/>
          <p:cNvGrpSpPr/>
          <p:nvPr/>
        </p:nvGrpSpPr>
        <p:grpSpPr>
          <a:xfrm>
            <a:off x="4359350" y="3041936"/>
            <a:ext cx="965586" cy="964941"/>
            <a:chOff x="8750295" y="3439159"/>
            <a:chExt cx="3222820" cy="3220668"/>
          </a:xfrm>
        </p:grpSpPr>
        <p:sp>
          <p:nvSpPr>
            <p:cNvPr id="554" name="任意多边形 553"/>
            <p:cNvSpPr/>
            <p:nvPr/>
          </p:nvSpPr>
          <p:spPr>
            <a:xfrm>
              <a:off x="8750295" y="3439159"/>
              <a:ext cx="3222820" cy="3220668"/>
            </a:xfrm>
            <a:custGeom>
              <a:avLst/>
              <a:gdLst>
                <a:gd name="connsiteX0" fmla="*/ 1915056 w 3943482"/>
                <a:gd name="connsiteY0" fmla="*/ 0 h 3940850"/>
                <a:gd name="connsiteX1" fmla="*/ 2028427 w 3943482"/>
                <a:gd name="connsiteY1" fmla="*/ 0 h 3940850"/>
                <a:gd name="connsiteX2" fmla="*/ 2056468 w 3943482"/>
                <a:gd name="connsiteY2" fmla="*/ 112163 h 3940850"/>
                <a:gd name="connsiteX3" fmla="*/ 2159501 w 3943482"/>
                <a:gd name="connsiteY3" fmla="*/ 117366 h 3940850"/>
                <a:gd name="connsiteX4" fmla="*/ 2202638 w 3943482"/>
                <a:gd name="connsiteY4" fmla="*/ 12751 h 3940850"/>
                <a:gd name="connsiteX5" fmla="*/ 2314801 w 3943482"/>
                <a:gd name="connsiteY5" fmla="*/ 29258 h 3940850"/>
                <a:gd name="connsiteX6" fmla="*/ 2325982 w 3943482"/>
                <a:gd name="connsiteY6" fmla="*/ 141996 h 3940850"/>
                <a:gd name="connsiteX7" fmla="*/ 2335353 w 3943482"/>
                <a:gd name="connsiteY7" fmla="*/ 143397 h 3940850"/>
                <a:gd name="connsiteX8" fmla="*/ 2426657 w 3943482"/>
                <a:gd name="connsiteY8" fmla="*/ 165685 h 3940850"/>
                <a:gd name="connsiteX9" fmla="*/ 2485298 w 3943482"/>
                <a:gd name="connsiteY9" fmla="*/ 67238 h 3940850"/>
                <a:gd name="connsiteX10" fmla="*/ 2593863 w 3943482"/>
                <a:gd name="connsiteY10" fmla="*/ 99899 h 3940850"/>
                <a:gd name="connsiteX11" fmla="*/ 2588454 w 3943482"/>
                <a:gd name="connsiteY11" fmla="*/ 214249 h 3940850"/>
                <a:gd name="connsiteX12" fmla="*/ 2644728 w 3943482"/>
                <a:gd name="connsiteY12" fmla="*/ 233323 h 3940850"/>
                <a:gd name="connsiteX13" fmla="*/ 2685013 w 3943482"/>
                <a:gd name="connsiteY13" fmla="*/ 250731 h 3940850"/>
                <a:gd name="connsiteX14" fmla="*/ 2757014 w 3943482"/>
                <a:gd name="connsiteY14" fmla="*/ 162301 h 3940850"/>
                <a:gd name="connsiteX15" fmla="*/ 2859665 w 3943482"/>
                <a:gd name="connsiteY15" fmla="*/ 210422 h 3940850"/>
                <a:gd name="connsiteX16" fmla="*/ 2837677 w 3943482"/>
                <a:gd name="connsiteY16" fmla="*/ 322703 h 3940850"/>
                <a:gd name="connsiteX17" fmla="*/ 2895287 w 3943482"/>
                <a:gd name="connsiteY17" fmla="*/ 352909 h 3940850"/>
                <a:gd name="connsiteX18" fmla="*/ 2926879 w 3943482"/>
                <a:gd name="connsiteY18" fmla="*/ 373835 h 3940850"/>
                <a:gd name="connsiteX19" fmla="*/ 3011992 w 3943482"/>
                <a:gd name="connsiteY19" fmla="*/ 295911 h 3940850"/>
                <a:gd name="connsiteX20" fmla="*/ 3106543 w 3943482"/>
                <a:gd name="connsiteY20" fmla="*/ 358465 h 3940850"/>
                <a:gd name="connsiteX21" fmla="*/ 3068081 w 3943482"/>
                <a:gd name="connsiteY21" fmla="*/ 467365 h 3940850"/>
                <a:gd name="connsiteX22" fmla="*/ 3096294 w 3943482"/>
                <a:gd name="connsiteY22" fmla="*/ 486053 h 3940850"/>
                <a:gd name="connsiteX23" fmla="*/ 3148414 w 3943482"/>
                <a:gd name="connsiteY23" fmla="*/ 530489 h 3940850"/>
                <a:gd name="connsiteX24" fmla="*/ 3244800 w 3943482"/>
                <a:gd name="connsiteY24" fmla="*/ 465224 h 3940850"/>
                <a:gd name="connsiteX25" fmla="*/ 3329235 w 3943482"/>
                <a:gd name="connsiteY25" fmla="*/ 540878 h 3940850"/>
                <a:gd name="connsiteX26" fmla="*/ 3275405 w 3943482"/>
                <a:gd name="connsiteY26" fmla="*/ 642870 h 3940850"/>
                <a:gd name="connsiteX27" fmla="*/ 3345159 w 3943482"/>
                <a:gd name="connsiteY27" fmla="*/ 717383 h 3940850"/>
                <a:gd name="connsiteX28" fmla="*/ 3450473 w 3943482"/>
                <a:gd name="connsiteY28" fmla="*/ 666628 h 3940850"/>
                <a:gd name="connsiteX29" fmla="*/ 3522993 w 3943482"/>
                <a:gd name="connsiteY29" fmla="*/ 753770 h 3940850"/>
                <a:gd name="connsiteX30" fmla="*/ 3454610 w 3943482"/>
                <a:gd name="connsiteY30" fmla="*/ 847216 h 3940850"/>
                <a:gd name="connsiteX31" fmla="*/ 3496065 w 3943482"/>
                <a:gd name="connsiteY31" fmla="*/ 901301 h 3940850"/>
                <a:gd name="connsiteX32" fmla="*/ 3514759 w 3943482"/>
                <a:gd name="connsiteY32" fmla="*/ 930179 h 3940850"/>
                <a:gd name="connsiteX33" fmla="*/ 3624631 w 3943482"/>
                <a:gd name="connsiteY33" fmla="*/ 895834 h 3940850"/>
                <a:gd name="connsiteX34" fmla="*/ 3683691 w 3943482"/>
                <a:gd name="connsiteY34" fmla="*/ 992607 h 3940850"/>
                <a:gd name="connsiteX35" fmla="*/ 3602636 w 3943482"/>
                <a:gd name="connsiteY35" fmla="*/ 1074892 h 3940850"/>
                <a:gd name="connsiteX36" fmla="*/ 3638012 w 3943482"/>
                <a:gd name="connsiteY36" fmla="*/ 1139673 h 3940850"/>
                <a:gd name="connsiteX37" fmla="*/ 3649326 w 3943482"/>
                <a:gd name="connsiteY37" fmla="*/ 1166020 h 3940850"/>
                <a:gd name="connsiteX38" fmla="*/ 3763560 w 3943482"/>
                <a:gd name="connsiteY38" fmla="*/ 1147954 h 3940850"/>
                <a:gd name="connsiteX39" fmla="*/ 3807900 w 3943482"/>
                <a:gd name="connsiteY39" fmla="*/ 1252295 h 3940850"/>
                <a:gd name="connsiteX40" fmla="*/ 3716131 w 3943482"/>
                <a:gd name="connsiteY40" fmla="*/ 1321596 h 3940850"/>
                <a:gd name="connsiteX41" fmla="*/ 3720852 w 3943482"/>
                <a:gd name="connsiteY41" fmla="*/ 1332589 h 3940850"/>
                <a:gd name="connsiteX42" fmla="*/ 3748078 w 3943482"/>
                <a:gd name="connsiteY42" fmla="*/ 1418863 h 3940850"/>
                <a:gd name="connsiteX43" fmla="*/ 3864299 w 3943482"/>
                <a:gd name="connsiteY43" fmla="*/ 1417616 h 3940850"/>
                <a:gd name="connsiteX44" fmla="*/ 3892975 w 3943482"/>
                <a:gd name="connsiteY44" fmla="*/ 1527300 h 3940850"/>
                <a:gd name="connsiteX45" fmla="*/ 3790754 w 3943482"/>
                <a:gd name="connsiteY45" fmla="*/ 1583235 h 3940850"/>
                <a:gd name="connsiteX46" fmla="*/ 3803659 w 3943482"/>
                <a:gd name="connsiteY46" fmla="*/ 1641191 h 3940850"/>
                <a:gd name="connsiteX47" fmla="*/ 3809245 w 3943482"/>
                <a:gd name="connsiteY47" fmla="*/ 1683343 h 3940850"/>
                <a:gd name="connsiteX48" fmla="*/ 3924702 w 3943482"/>
                <a:gd name="connsiteY48" fmla="*/ 1699071 h 3940850"/>
                <a:gd name="connsiteX49" fmla="*/ 3937102 w 3943482"/>
                <a:gd name="connsiteY49" fmla="*/ 1811762 h 3940850"/>
                <a:gd name="connsiteX50" fmla="*/ 3827257 w 3943482"/>
                <a:gd name="connsiteY50" fmla="*/ 1852428 h 3940850"/>
                <a:gd name="connsiteX51" fmla="*/ 3831718 w 3943482"/>
                <a:gd name="connsiteY51" fmla="*/ 1954001 h 3940850"/>
                <a:gd name="connsiteX52" fmla="*/ 3943482 w 3943482"/>
                <a:gd name="connsiteY52" fmla="*/ 1986322 h 3940850"/>
                <a:gd name="connsiteX53" fmla="*/ 3939342 w 3943482"/>
                <a:gd name="connsiteY53" fmla="*/ 2099618 h 3940850"/>
                <a:gd name="connsiteX54" fmla="*/ 3824507 w 3943482"/>
                <a:gd name="connsiteY54" fmla="*/ 2123907 h 3940850"/>
                <a:gd name="connsiteX55" fmla="*/ 3822748 w 3943482"/>
                <a:gd name="connsiteY55" fmla="*/ 2158733 h 3940850"/>
                <a:gd name="connsiteX56" fmla="*/ 3812944 w 3943482"/>
                <a:gd name="connsiteY56" fmla="*/ 2224348 h 3940850"/>
                <a:gd name="connsiteX57" fmla="*/ 3920236 w 3943482"/>
                <a:gd name="connsiteY57" fmla="*/ 2273247 h 3940850"/>
                <a:gd name="connsiteX58" fmla="*/ 3899644 w 3943482"/>
                <a:gd name="connsiteY58" fmla="*/ 2384732 h 3940850"/>
                <a:gd name="connsiteX59" fmla="*/ 3782019 w 3943482"/>
                <a:gd name="connsiteY59" fmla="*/ 2392072 h 3940850"/>
                <a:gd name="connsiteX60" fmla="*/ 3757679 w 3943482"/>
                <a:gd name="connsiteY60" fmla="*/ 2490535 h 3940850"/>
                <a:gd name="connsiteX61" fmla="*/ 3855462 w 3943482"/>
                <a:gd name="connsiteY61" fmla="*/ 2553729 h 3940850"/>
                <a:gd name="connsiteX62" fmla="*/ 3818857 w 3943482"/>
                <a:gd name="connsiteY62" fmla="*/ 2661028 h 3940850"/>
                <a:gd name="connsiteX63" fmla="*/ 3702658 w 3943482"/>
                <a:gd name="connsiteY63" fmla="*/ 2651268 h 3940850"/>
                <a:gd name="connsiteX64" fmla="*/ 3662175 w 3943482"/>
                <a:gd name="connsiteY64" fmla="*/ 2744308 h 3940850"/>
                <a:gd name="connsiteX65" fmla="*/ 3750540 w 3943482"/>
                <a:gd name="connsiteY65" fmla="*/ 2821791 h 3940850"/>
                <a:gd name="connsiteX66" fmla="*/ 3698702 w 3943482"/>
                <a:gd name="connsiteY66" fmla="*/ 2922617 h 3940850"/>
                <a:gd name="connsiteX67" fmla="*/ 3584889 w 3943482"/>
                <a:gd name="connsiteY67" fmla="*/ 2895978 h 3940850"/>
                <a:gd name="connsiteX68" fmla="*/ 3531498 w 3943482"/>
                <a:gd name="connsiteY68" fmla="*/ 2982119 h 3940850"/>
                <a:gd name="connsiteX69" fmla="*/ 3607705 w 3943482"/>
                <a:gd name="connsiteY69" fmla="*/ 3071719 h 3940850"/>
                <a:gd name="connsiteX70" fmla="*/ 3541739 w 3943482"/>
                <a:gd name="connsiteY70" fmla="*/ 3163922 h 3940850"/>
                <a:gd name="connsiteX71" fmla="*/ 3429706 w 3943482"/>
                <a:gd name="connsiteY71" fmla="*/ 3119689 h 3940850"/>
                <a:gd name="connsiteX72" fmla="*/ 3383625 w 3943482"/>
                <a:gd name="connsiteY72" fmla="*/ 3180349 h 3940850"/>
                <a:gd name="connsiteX73" fmla="*/ 3367137 w 3943482"/>
                <a:gd name="connsiteY73" fmla="*/ 3197620 h 3940850"/>
                <a:gd name="connsiteX74" fmla="*/ 3430003 w 3943482"/>
                <a:gd name="connsiteY74" fmla="*/ 3298187 h 3940850"/>
                <a:gd name="connsiteX75" fmla="*/ 3351315 w 3943482"/>
                <a:gd name="connsiteY75" fmla="*/ 3379803 h 3940850"/>
                <a:gd name="connsiteX76" fmla="*/ 3249272 w 3943482"/>
                <a:gd name="connsiteY76" fmla="*/ 3321085 h 3940850"/>
                <a:gd name="connsiteX77" fmla="*/ 3248150 w 3943482"/>
                <a:gd name="connsiteY77" fmla="*/ 3322261 h 3940850"/>
                <a:gd name="connsiteX78" fmla="*/ 3173221 w 3943482"/>
                <a:gd name="connsiteY78" fmla="*/ 3386699 h 3940850"/>
                <a:gd name="connsiteX79" fmla="*/ 3221221 w 3943482"/>
                <a:gd name="connsiteY79" fmla="*/ 3496369 h 3940850"/>
                <a:gd name="connsiteX80" fmla="*/ 3131488 w 3943482"/>
                <a:gd name="connsiteY80" fmla="*/ 3565658 h 3940850"/>
                <a:gd name="connsiteX81" fmla="*/ 3037497 w 3943482"/>
                <a:gd name="connsiteY81" fmla="*/ 3491456 h 3940850"/>
                <a:gd name="connsiteX82" fmla="*/ 2977645 w 3943482"/>
                <a:gd name="connsiteY82" fmla="*/ 3534024 h 3940850"/>
                <a:gd name="connsiteX83" fmla="*/ 2954614 w 3943482"/>
                <a:gd name="connsiteY83" fmla="*/ 3547743 h 3940850"/>
                <a:gd name="connsiteX84" fmla="*/ 2985808 w 3943482"/>
                <a:gd name="connsiteY84" fmla="*/ 3662039 h 3940850"/>
                <a:gd name="connsiteX85" fmla="*/ 2886943 w 3943482"/>
                <a:gd name="connsiteY85" fmla="*/ 3717525 h 3940850"/>
                <a:gd name="connsiteX86" fmla="*/ 2805378 w 3943482"/>
                <a:gd name="connsiteY86" fmla="*/ 3631085 h 3940850"/>
                <a:gd name="connsiteX87" fmla="*/ 2750230 w 3943482"/>
                <a:gd name="connsiteY87" fmla="*/ 3658912 h 3940850"/>
                <a:gd name="connsiteX88" fmla="*/ 2714455 w 3943482"/>
                <a:gd name="connsiteY88" fmla="*/ 3673163 h 3940850"/>
                <a:gd name="connsiteX89" fmla="*/ 2728782 w 3943482"/>
                <a:gd name="connsiteY89" fmla="*/ 3791668 h 3940850"/>
                <a:gd name="connsiteX90" fmla="*/ 2622892 w 3943482"/>
                <a:gd name="connsiteY90" fmla="*/ 3832167 h 3940850"/>
                <a:gd name="connsiteX91" fmla="*/ 2555041 w 3943482"/>
                <a:gd name="connsiteY91" fmla="*/ 3735145 h 3940850"/>
                <a:gd name="connsiteX92" fmla="*/ 2458730 w 3943482"/>
                <a:gd name="connsiteY92" fmla="*/ 3762012 h 3940850"/>
                <a:gd name="connsiteX93" fmla="*/ 2455621 w 3943482"/>
                <a:gd name="connsiteY93" fmla="*/ 3882491 h 3940850"/>
                <a:gd name="connsiteX94" fmla="*/ 2344963 w 3943482"/>
                <a:gd name="connsiteY94" fmla="*/ 3907141 h 3940850"/>
                <a:gd name="connsiteX95" fmla="*/ 2290880 w 3943482"/>
                <a:gd name="connsiteY95" fmla="*/ 3799113 h 3940850"/>
                <a:gd name="connsiteX96" fmla="*/ 2192498 w 3943482"/>
                <a:gd name="connsiteY96" fmla="*/ 3815372 h 3940850"/>
                <a:gd name="connsiteX97" fmla="*/ 2172148 w 3943482"/>
                <a:gd name="connsiteY97" fmla="*/ 3932575 h 3940850"/>
                <a:gd name="connsiteX98" fmla="*/ 2059079 w 3943482"/>
                <a:gd name="connsiteY98" fmla="*/ 3940850 h 3940850"/>
                <a:gd name="connsiteX99" fmla="*/ 2021400 w 3943482"/>
                <a:gd name="connsiteY99" fmla="*/ 3826396 h 3940850"/>
                <a:gd name="connsiteX100" fmla="*/ 1971742 w 3943482"/>
                <a:gd name="connsiteY100" fmla="*/ 3829108 h 3940850"/>
                <a:gd name="connsiteX101" fmla="*/ 1922016 w 3943482"/>
                <a:gd name="connsiteY101" fmla="*/ 3826597 h 3940850"/>
                <a:gd name="connsiteX102" fmla="*/ 1884402 w 3943482"/>
                <a:gd name="connsiteY102" fmla="*/ 3940850 h 3940850"/>
                <a:gd name="connsiteX103" fmla="*/ 1771334 w 3943482"/>
                <a:gd name="connsiteY103" fmla="*/ 3932575 h 3940850"/>
                <a:gd name="connsiteX104" fmla="*/ 1750890 w 3943482"/>
                <a:gd name="connsiteY104" fmla="*/ 3814830 h 3940850"/>
                <a:gd name="connsiteX105" fmla="*/ 1652269 w 3943482"/>
                <a:gd name="connsiteY105" fmla="*/ 3799778 h 3940850"/>
                <a:gd name="connsiteX106" fmla="*/ 1598519 w 3943482"/>
                <a:gd name="connsiteY106" fmla="*/ 3907141 h 3940850"/>
                <a:gd name="connsiteX107" fmla="*/ 1487860 w 3943482"/>
                <a:gd name="connsiteY107" fmla="*/ 3882491 h 3940850"/>
                <a:gd name="connsiteX108" fmla="*/ 1484784 w 3943482"/>
                <a:gd name="connsiteY108" fmla="*/ 3763253 h 3940850"/>
                <a:gd name="connsiteX109" fmla="*/ 1440358 w 3943482"/>
                <a:gd name="connsiteY109" fmla="*/ 3752123 h 3940850"/>
                <a:gd name="connsiteX110" fmla="*/ 1388885 w 3943482"/>
                <a:gd name="connsiteY110" fmla="*/ 3734510 h 3940850"/>
                <a:gd name="connsiteX111" fmla="*/ 1320590 w 3943482"/>
                <a:gd name="connsiteY111" fmla="*/ 3832167 h 3940850"/>
                <a:gd name="connsiteX112" fmla="*/ 1214699 w 3943482"/>
                <a:gd name="connsiteY112" fmla="*/ 3791667 h 3940850"/>
                <a:gd name="connsiteX113" fmla="*/ 1229008 w 3943482"/>
                <a:gd name="connsiteY113" fmla="*/ 3673322 h 3940850"/>
                <a:gd name="connsiteX114" fmla="*/ 1162549 w 3943482"/>
                <a:gd name="connsiteY114" fmla="*/ 3644405 h 3940850"/>
                <a:gd name="connsiteX115" fmla="*/ 1137837 w 3943482"/>
                <a:gd name="connsiteY115" fmla="*/ 3631369 h 3940850"/>
                <a:gd name="connsiteX116" fmla="*/ 1056538 w 3943482"/>
                <a:gd name="connsiteY116" fmla="*/ 3717524 h 3940850"/>
                <a:gd name="connsiteX117" fmla="*/ 957673 w 3943482"/>
                <a:gd name="connsiteY117" fmla="*/ 3662038 h 3940850"/>
                <a:gd name="connsiteX118" fmla="*/ 988970 w 3943482"/>
                <a:gd name="connsiteY118" fmla="*/ 3547373 h 3940850"/>
                <a:gd name="connsiteX119" fmla="*/ 938718 w 3943482"/>
                <a:gd name="connsiteY119" fmla="*/ 3516226 h 3940850"/>
                <a:gd name="connsiteX120" fmla="*/ 906047 w 3943482"/>
                <a:gd name="connsiteY120" fmla="*/ 3491407 h 3940850"/>
                <a:gd name="connsiteX121" fmla="*/ 811993 w 3943482"/>
                <a:gd name="connsiteY121" fmla="*/ 3565658 h 3940850"/>
                <a:gd name="connsiteX122" fmla="*/ 722260 w 3943482"/>
                <a:gd name="connsiteY122" fmla="*/ 3496368 h 3940850"/>
                <a:gd name="connsiteX123" fmla="*/ 769749 w 3943482"/>
                <a:gd name="connsiteY123" fmla="*/ 3387869 h 3940850"/>
                <a:gd name="connsiteX124" fmla="*/ 759890 w 3943482"/>
                <a:gd name="connsiteY124" fmla="*/ 3380379 h 3940850"/>
                <a:gd name="connsiteX125" fmla="*/ 696436 w 3943482"/>
                <a:gd name="connsiteY125" fmla="*/ 3319803 h 3940850"/>
                <a:gd name="connsiteX126" fmla="*/ 592166 w 3943482"/>
                <a:gd name="connsiteY126" fmla="*/ 3379803 h 3940850"/>
                <a:gd name="connsiteX127" fmla="*/ 513478 w 3943482"/>
                <a:gd name="connsiteY127" fmla="*/ 3298187 h 3940850"/>
                <a:gd name="connsiteX128" fmla="*/ 576983 w 3943482"/>
                <a:gd name="connsiteY128" fmla="*/ 3196598 h 3940850"/>
                <a:gd name="connsiteX129" fmla="*/ 512233 w 3943482"/>
                <a:gd name="connsiteY129" fmla="*/ 3120298 h 3940850"/>
                <a:gd name="connsiteX130" fmla="*/ 401743 w 3943482"/>
                <a:gd name="connsiteY130" fmla="*/ 3163921 h 3940850"/>
                <a:gd name="connsiteX131" fmla="*/ 335777 w 3943482"/>
                <a:gd name="connsiteY131" fmla="*/ 3071718 h 3940850"/>
                <a:gd name="connsiteX132" fmla="*/ 411789 w 3943482"/>
                <a:gd name="connsiteY132" fmla="*/ 2982348 h 3940850"/>
                <a:gd name="connsiteX133" fmla="*/ 406214 w 3943482"/>
                <a:gd name="connsiteY133" fmla="*/ 2974399 h 3940850"/>
                <a:gd name="connsiteX134" fmla="*/ 359390 w 3943482"/>
                <a:gd name="connsiteY134" fmla="*/ 2895791 h 3940850"/>
                <a:gd name="connsiteX135" fmla="*/ 244780 w 3943482"/>
                <a:gd name="connsiteY135" fmla="*/ 2922616 h 3940850"/>
                <a:gd name="connsiteX136" fmla="*/ 192942 w 3943482"/>
                <a:gd name="connsiteY136" fmla="*/ 2821790 h 3940850"/>
                <a:gd name="connsiteX137" fmla="*/ 280501 w 3943482"/>
                <a:gd name="connsiteY137" fmla="*/ 2745015 h 3940850"/>
                <a:gd name="connsiteX138" fmla="*/ 241200 w 3943482"/>
                <a:gd name="connsiteY138" fmla="*/ 2651236 h 3940850"/>
                <a:gd name="connsiteX139" fmla="*/ 124626 w 3943482"/>
                <a:gd name="connsiteY139" fmla="*/ 2661027 h 3940850"/>
                <a:gd name="connsiteX140" fmla="*/ 88020 w 3943482"/>
                <a:gd name="connsiteY140" fmla="*/ 2553728 h 3940850"/>
                <a:gd name="connsiteX141" fmla="*/ 186163 w 3943482"/>
                <a:gd name="connsiteY141" fmla="*/ 2490302 h 3940850"/>
                <a:gd name="connsiteX142" fmla="*/ 179464 w 3943482"/>
                <a:gd name="connsiteY142" fmla="*/ 2469871 h 3940850"/>
                <a:gd name="connsiteX143" fmla="*/ 160538 w 3943482"/>
                <a:gd name="connsiteY143" fmla="*/ 2392014 h 3940850"/>
                <a:gd name="connsiteX144" fmla="*/ 43837 w 3943482"/>
                <a:gd name="connsiteY144" fmla="*/ 2384731 h 3940850"/>
                <a:gd name="connsiteX145" fmla="*/ 23245 w 3943482"/>
                <a:gd name="connsiteY145" fmla="*/ 2273246 h 3940850"/>
                <a:gd name="connsiteX146" fmla="*/ 128714 w 3943482"/>
                <a:gd name="connsiteY146" fmla="*/ 2225178 h 3940850"/>
                <a:gd name="connsiteX147" fmla="*/ 128599 w 3943482"/>
                <a:gd name="connsiteY147" fmla="*/ 2224510 h 3940850"/>
                <a:gd name="connsiteX148" fmla="*/ 118228 w 3943482"/>
                <a:gd name="connsiteY148" fmla="*/ 2123749 h 3940850"/>
                <a:gd name="connsiteX149" fmla="*/ 4141 w 3943482"/>
                <a:gd name="connsiteY149" fmla="*/ 2099617 h 3940850"/>
                <a:gd name="connsiteX150" fmla="*/ 0 w 3943482"/>
                <a:gd name="connsiteY150" fmla="*/ 1986321 h 3940850"/>
                <a:gd name="connsiteX151" fmla="*/ 111817 w 3943482"/>
                <a:gd name="connsiteY151" fmla="*/ 1953986 h 3940850"/>
                <a:gd name="connsiteX152" fmla="*/ 116619 w 3943482"/>
                <a:gd name="connsiteY152" fmla="*/ 1852574 h 3940850"/>
                <a:gd name="connsiteX153" fmla="*/ 6380 w 3943482"/>
                <a:gd name="connsiteY153" fmla="*/ 1811761 h 3940850"/>
                <a:gd name="connsiteX154" fmla="*/ 18779 w 3943482"/>
                <a:gd name="connsiteY154" fmla="*/ 1699070 h 3940850"/>
                <a:gd name="connsiteX155" fmla="*/ 134519 w 3943482"/>
                <a:gd name="connsiteY155" fmla="*/ 1683304 h 3940850"/>
                <a:gd name="connsiteX156" fmla="*/ 142404 w 3943482"/>
                <a:gd name="connsiteY156" fmla="*/ 1626981 h 3940850"/>
                <a:gd name="connsiteX157" fmla="*/ 152435 w 3943482"/>
                <a:gd name="connsiteY157" fmla="*/ 1583074 h 3940850"/>
                <a:gd name="connsiteX158" fmla="*/ 50508 w 3943482"/>
                <a:gd name="connsiteY158" fmla="*/ 1527299 h 3940850"/>
                <a:gd name="connsiteX159" fmla="*/ 79183 w 3943482"/>
                <a:gd name="connsiteY159" fmla="*/ 1417615 h 3940850"/>
                <a:gd name="connsiteX160" fmla="*/ 195212 w 3943482"/>
                <a:gd name="connsiteY160" fmla="*/ 1418860 h 3940850"/>
                <a:gd name="connsiteX161" fmla="*/ 221811 w 3943482"/>
                <a:gd name="connsiteY161" fmla="*/ 1334855 h 3940850"/>
                <a:gd name="connsiteX162" fmla="*/ 227198 w 3943482"/>
                <a:gd name="connsiteY162" fmla="*/ 1321480 h 3940850"/>
                <a:gd name="connsiteX163" fmla="*/ 135583 w 3943482"/>
                <a:gd name="connsiteY163" fmla="*/ 1252294 h 3940850"/>
                <a:gd name="connsiteX164" fmla="*/ 179923 w 3943482"/>
                <a:gd name="connsiteY164" fmla="*/ 1147953 h 3940850"/>
                <a:gd name="connsiteX165" fmla="*/ 293847 w 3943482"/>
                <a:gd name="connsiteY165" fmla="*/ 1165971 h 3940850"/>
                <a:gd name="connsiteX166" fmla="*/ 327711 w 3943482"/>
                <a:gd name="connsiteY166" fmla="*/ 1096478 h 3940850"/>
                <a:gd name="connsiteX167" fmla="*/ 340898 w 3943482"/>
                <a:gd name="connsiteY167" fmla="*/ 1074943 h 3940850"/>
                <a:gd name="connsiteX168" fmla="*/ 259793 w 3943482"/>
                <a:gd name="connsiteY168" fmla="*/ 992606 h 3940850"/>
                <a:gd name="connsiteX169" fmla="*/ 318852 w 3943482"/>
                <a:gd name="connsiteY169" fmla="*/ 895833 h 3940850"/>
                <a:gd name="connsiteX170" fmla="*/ 429416 w 3943482"/>
                <a:gd name="connsiteY170" fmla="*/ 930396 h 3940850"/>
                <a:gd name="connsiteX171" fmla="*/ 445944 w 3943482"/>
                <a:gd name="connsiteY171" fmla="*/ 903407 h 3940850"/>
                <a:gd name="connsiteX172" fmla="*/ 489340 w 3943482"/>
                <a:gd name="connsiteY172" fmla="*/ 847854 h 3940850"/>
                <a:gd name="connsiteX173" fmla="*/ 420490 w 3943482"/>
                <a:gd name="connsiteY173" fmla="*/ 753770 h 3940850"/>
                <a:gd name="connsiteX174" fmla="*/ 493010 w 3943482"/>
                <a:gd name="connsiteY174" fmla="*/ 666627 h 3940850"/>
                <a:gd name="connsiteX175" fmla="*/ 597372 w 3943482"/>
                <a:gd name="connsiteY175" fmla="*/ 716923 h 3940850"/>
                <a:gd name="connsiteX176" fmla="*/ 668396 w 3943482"/>
                <a:gd name="connsiteY176" fmla="*/ 643473 h 3940850"/>
                <a:gd name="connsiteX177" fmla="*/ 614248 w 3943482"/>
                <a:gd name="connsiteY177" fmla="*/ 540877 h 3940850"/>
                <a:gd name="connsiteX178" fmla="*/ 698684 w 3943482"/>
                <a:gd name="connsiteY178" fmla="*/ 465223 h 3940850"/>
                <a:gd name="connsiteX179" fmla="*/ 793647 w 3943482"/>
                <a:gd name="connsiteY179" fmla="*/ 529526 h 3940850"/>
                <a:gd name="connsiteX180" fmla="*/ 816571 w 3943482"/>
                <a:gd name="connsiteY180" fmla="*/ 509822 h 3940850"/>
                <a:gd name="connsiteX181" fmla="*/ 875133 w 3943482"/>
                <a:gd name="connsiteY181" fmla="*/ 466606 h 3940850"/>
                <a:gd name="connsiteX182" fmla="*/ 836940 w 3943482"/>
                <a:gd name="connsiteY182" fmla="*/ 358464 h 3940850"/>
                <a:gd name="connsiteX183" fmla="*/ 931492 w 3943482"/>
                <a:gd name="connsiteY183" fmla="*/ 295910 h 3940850"/>
                <a:gd name="connsiteX184" fmla="*/ 1015428 w 3943482"/>
                <a:gd name="connsiteY184" fmla="*/ 372758 h 3940850"/>
                <a:gd name="connsiteX185" fmla="*/ 1030539 w 3943482"/>
                <a:gd name="connsiteY185" fmla="*/ 363154 h 3940850"/>
                <a:gd name="connsiteX186" fmla="*/ 1106058 w 3943482"/>
                <a:gd name="connsiteY186" fmla="*/ 323986 h 3940850"/>
                <a:gd name="connsiteX187" fmla="*/ 1083818 w 3943482"/>
                <a:gd name="connsiteY187" fmla="*/ 210421 h 3940850"/>
                <a:gd name="connsiteX188" fmla="*/ 1186470 w 3943482"/>
                <a:gd name="connsiteY188" fmla="*/ 162300 h 3940850"/>
                <a:gd name="connsiteX189" fmla="*/ 1259179 w 3943482"/>
                <a:gd name="connsiteY189" fmla="*/ 251602 h 3940850"/>
                <a:gd name="connsiteX190" fmla="*/ 1355026 w 3943482"/>
                <a:gd name="connsiteY190" fmla="*/ 214184 h 3940850"/>
                <a:gd name="connsiteX191" fmla="*/ 1349621 w 3943482"/>
                <a:gd name="connsiteY191" fmla="*/ 99899 h 3940850"/>
                <a:gd name="connsiteX192" fmla="*/ 1458185 w 3943482"/>
                <a:gd name="connsiteY192" fmla="*/ 67237 h 3940850"/>
                <a:gd name="connsiteX193" fmla="*/ 1517180 w 3943482"/>
                <a:gd name="connsiteY193" fmla="*/ 166278 h 3940850"/>
                <a:gd name="connsiteX194" fmla="*/ 1581028 w 3943482"/>
                <a:gd name="connsiteY194" fmla="*/ 148977 h 3940850"/>
                <a:gd name="connsiteX195" fmla="*/ 1617374 w 3943482"/>
                <a:gd name="connsiteY195" fmla="*/ 143269 h 3940850"/>
                <a:gd name="connsiteX196" fmla="*/ 1628682 w 3943482"/>
                <a:gd name="connsiteY196" fmla="*/ 29258 h 3940850"/>
                <a:gd name="connsiteX197" fmla="*/ 1740845 w 3943482"/>
                <a:gd name="connsiteY197" fmla="*/ 12751 h 3940850"/>
                <a:gd name="connsiteX198" fmla="*/ 1783982 w 3943482"/>
                <a:gd name="connsiteY198" fmla="*/ 117366 h 3940850"/>
                <a:gd name="connsiteX199" fmla="*/ 1887015 w 3943482"/>
                <a:gd name="connsiteY199" fmla="*/ 112163 h 394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3943482" h="3940850">
                  <a:moveTo>
                    <a:pt x="1915056" y="0"/>
                  </a:moveTo>
                  <a:lnTo>
                    <a:pt x="2028427" y="0"/>
                  </a:lnTo>
                  <a:lnTo>
                    <a:pt x="2056468" y="112163"/>
                  </a:lnTo>
                  <a:lnTo>
                    <a:pt x="2159501" y="117366"/>
                  </a:lnTo>
                  <a:lnTo>
                    <a:pt x="2202638" y="12751"/>
                  </a:lnTo>
                  <a:lnTo>
                    <a:pt x="2314801" y="29258"/>
                  </a:lnTo>
                  <a:lnTo>
                    <a:pt x="2325982" y="141996"/>
                  </a:lnTo>
                  <a:lnTo>
                    <a:pt x="2335353" y="143397"/>
                  </a:lnTo>
                  <a:lnTo>
                    <a:pt x="2426657" y="165685"/>
                  </a:lnTo>
                  <a:lnTo>
                    <a:pt x="2485298" y="67238"/>
                  </a:lnTo>
                  <a:lnTo>
                    <a:pt x="2593863" y="99899"/>
                  </a:lnTo>
                  <a:lnTo>
                    <a:pt x="2588454" y="214249"/>
                  </a:lnTo>
                  <a:lnTo>
                    <a:pt x="2644728" y="233323"/>
                  </a:lnTo>
                  <a:lnTo>
                    <a:pt x="2685013" y="250731"/>
                  </a:lnTo>
                  <a:lnTo>
                    <a:pt x="2757014" y="162301"/>
                  </a:lnTo>
                  <a:lnTo>
                    <a:pt x="2859665" y="210422"/>
                  </a:lnTo>
                  <a:lnTo>
                    <a:pt x="2837677" y="322703"/>
                  </a:lnTo>
                  <a:lnTo>
                    <a:pt x="2895287" y="352909"/>
                  </a:lnTo>
                  <a:lnTo>
                    <a:pt x="2926879" y="373835"/>
                  </a:lnTo>
                  <a:lnTo>
                    <a:pt x="3011992" y="295911"/>
                  </a:lnTo>
                  <a:lnTo>
                    <a:pt x="3106543" y="358465"/>
                  </a:lnTo>
                  <a:lnTo>
                    <a:pt x="3068081" y="467365"/>
                  </a:lnTo>
                  <a:lnTo>
                    <a:pt x="3096294" y="486053"/>
                  </a:lnTo>
                  <a:lnTo>
                    <a:pt x="3148414" y="530489"/>
                  </a:lnTo>
                  <a:lnTo>
                    <a:pt x="3244800" y="465224"/>
                  </a:lnTo>
                  <a:lnTo>
                    <a:pt x="3329235" y="540878"/>
                  </a:lnTo>
                  <a:lnTo>
                    <a:pt x="3275405" y="642870"/>
                  </a:lnTo>
                  <a:lnTo>
                    <a:pt x="3345159" y="717383"/>
                  </a:lnTo>
                  <a:lnTo>
                    <a:pt x="3450473" y="666628"/>
                  </a:lnTo>
                  <a:lnTo>
                    <a:pt x="3522993" y="753770"/>
                  </a:lnTo>
                  <a:lnTo>
                    <a:pt x="3454610" y="847216"/>
                  </a:lnTo>
                  <a:lnTo>
                    <a:pt x="3496065" y="901301"/>
                  </a:lnTo>
                  <a:lnTo>
                    <a:pt x="3514759" y="930179"/>
                  </a:lnTo>
                  <a:lnTo>
                    <a:pt x="3624631" y="895834"/>
                  </a:lnTo>
                  <a:lnTo>
                    <a:pt x="3683691" y="992607"/>
                  </a:lnTo>
                  <a:lnTo>
                    <a:pt x="3602636" y="1074892"/>
                  </a:lnTo>
                  <a:lnTo>
                    <a:pt x="3638012" y="1139673"/>
                  </a:lnTo>
                  <a:lnTo>
                    <a:pt x="3649326" y="1166020"/>
                  </a:lnTo>
                  <a:lnTo>
                    <a:pt x="3763560" y="1147954"/>
                  </a:lnTo>
                  <a:lnTo>
                    <a:pt x="3807900" y="1252295"/>
                  </a:lnTo>
                  <a:lnTo>
                    <a:pt x="3716131" y="1321596"/>
                  </a:lnTo>
                  <a:lnTo>
                    <a:pt x="3720852" y="1332589"/>
                  </a:lnTo>
                  <a:lnTo>
                    <a:pt x="3748078" y="1418863"/>
                  </a:lnTo>
                  <a:lnTo>
                    <a:pt x="3864299" y="1417616"/>
                  </a:lnTo>
                  <a:lnTo>
                    <a:pt x="3892975" y="1527300"/>
                  </a:lnTo>
                  <a:lnTo>
                    <a:pt x="3790754" y="1583235"/>
                  </a:lnTo>
                  <a:lnTo>
                    <a:pt x="3803659" y="1641191"/>
                  </a:lnTo>
                  <a:lnTo>
                    <a:pt x="3809245" y="1683343"/>
                  </a:lnTo>
                  <a:lnTo>
                    <a:pt x="3924702" y="1699071"/>
                  </a:lnTo>
                  <a:lnTo>
                    <a:pt x="3937102" y="1811762"/>
                  </a:lnTo>
                  <a:lnTo>
                    <a:pt x="3827257" y="1852428"/>
                  </a:lnTo>
                  <a:lnTo>
                    <a:pt x="3831718" y="1954001"/>
                  </a:lnTo>
                  <a:lnTo>
                    <a:pt x="3943482" y="1986322"/>
                  </a:lnTo>
                  <a:lnTo>
                    <a:pt x="3939342" y="2099618"/>
                  </a:lnTo>
                  <a:lnTo>
                    <a:pt x="3824507" y="2123907"/>
                  </a:lnTo>
                  <a:lnTo>
                    <a:pt x="3822748" y="2158733"/>
                  </a:lnTo>
                  <a:lnTo>
                    <a:pt x="3812944" y="2224348"/>
                  </a:lnTo>
                  <a:lnTo>
                    <a:pt x="3920236" y="2273247"/>
                  </a:lnTo>
                  <a:lnTo>
                    <a:pt x="3899644" y="2384732"/>
                  </a:lnTo>
                  <a:lnTo>
                    <a:pt x="3782019" y="2392072"/>
                  </a:lnTo>
                  <a:lnTo>
                    <a:pt x="3757679" y="2490535"/>
                  </a:lnTo>
                  <a:lnTo>
                    <a:pt x="3855462" y="2553729"/>
                  </a:lnTo>
                  <a:lnTo>
                    <a:pt x="3818857" y="2661028"/>
                  </a:lnTo>
                  <a:lnTo>
                    <a:pt x="3702658" y="2651268"/>
                  </a:lnTo>
                  <a:lnTo>
                    <a:pt x="3662175" y="2744308"/>
                  </a:lnTo>
                  <a:lnTo>
                    <a:pt x="3750540" y="2821791"/>
                  </a:lnTo>
                  <a:lnTo>
                    <a:pt x="3698702" y="2922617"/>
                  </a:lnTo>
                  <a:lnTo>
                    <a:pt x="3584889" y="2895978"/>
                  </a:lnTo>
                  <a:lnTo>
                    <a:pt x="3531498" y="2982119"/>
                  </a:lnTo>
                  <a:lnTo>
                    <a:pt x="3607705" y="3071719"/>
                  </a:lnTo>
                  <a:lnTo>
                    <a:pt x="3541739" y="3163922"/>
                  </a:lnTo>
                  <a:lnTo>
                    <a:pt x="3429706" y="3119689"/>
                  </a:lnTo>
                  <a:lnTo>
                    <a:pt x="3383625" y="3180349"/>
                  </a:lnTo>
                  <a:lnTo>
                    <a:pt x="3367137" y="3197620"/>
                  </a:lnTo>
                  <a:lnTo>
                    <a:pt x="3430003" y="3298187"/>
                  </a:lnTo>
                  <a:lnTo>
                    <a:pt x="3351315" y="3379803"/>
                  </a:lnTo>
                  <a:lnTo>
                    <a:pt x="3249272" y="3321085"/>
                  </a:lnTo>
                  <a:lnTo>
                    <a:pt x="3248150" y="3322261"/>
                  </a:lnTo>
                  <a:lnTo>
                    <a:pt x="3173221" y="3386699"/>
                  </a:lnTo>
                  <a:lnTo>
                    <a:pt x="3221221" y="3496369"/>
                  </a:lnTo>
                  <a:lnTo>
                    <a:pt x="3131488" y="3565658"/>
                  </a:lnTo>
                  <a:lnTo>
                    <a:pt x="3037497" y="3491456"/>
                  </a:lnTo>
                  <a:lnTo>
                    <a:pt x="2977645" y="3534024"/>
                  </a:lnTo>
                  <a:lnTo>
                    <a:pt x="2954614" y="3547743"/>
                  </a:lnTo>
                  <a:lnTo>
                    <a:pt x="2985808" y="3662039"/>
                  </a:lnTo>
                  <a:lnTo>
                    <a:pt x="2886943" y="3717525"/>
                  </a:lnTo>
                  <a:lnTo>
                    <a:pt x="2805378" y="3631085"/>
                  </a:lnTo>
                  <a:lnTo>
                    <a:pt x="2750230" y="3658912"/>
                  </a:lnTo>
                  <a:lnTo>
                    <a:pt x="2714455" y="3673163"/>
                  </a:lnTo>
                  <a:lnTo>
                    <a:pt x="2728782" y="3791668"/>
                  </a:lnTo>
                  <a:lnTo>
                    <a:pt x="2622892" y="3832167"/>
                  </a:lnTo>
                  <a:lnTo>
                    <a:pt x="2555041" y="3735145"/>
                  </a:lnTo>
                  <a:lnTo>
                    <a:pt x="2458730" y="3762012"/>
                  </a:lnTo>
                  <a:lnTo>
                    <a:pt x="2455621" y="3882491"/>
                  </a:lnTo>
                  <a:lnTo>
                    <a:pt x="2344963" y="3907141"/>
                  </a:lnTo>
                  <a:lnTo>
                    <a:pt x="2290880" y="3799113"/>
                  </a:lnTo>
                  <a:lnTo>
                    <a:pt x="2192498" y="3815372"/>
                  </a:lnTo>
                  <a:lnTo>
                    <a:pt x="2172148" y="3932575"/>
                  </a:lnTo>
                  <a:lnTo>
                    <a:pt x="2059079" y="3940850"/>
                  </a:lnTo>
                  <a:lnTo>
                    <a:pt x="2021400" y="3826396"/>
                  </a:lnTo>
                  <a:lnTo>
                    <a:pt x="1971742" y="3829108"/>
                  </a:lnTo>
                  <a:lnTo>
                    <a:pt x="1922016" y="3826597"/>
                  </a:lnTo>
                  <a:lnTo>
                    <a:pt x="1884402" y="3940850"/>
                  </a:lnTo>
                  <a:lnTo>
                    <a:pt x="1771334" y="3932575"/>
                  </a:lnTo>
                  <a:lnTo>
                    <a:pt x="1750890" y="3814830"/>
                  </a:lnTo>
                  <a:lnTo>
                    <a:pt x="1652269" y="3799778"/>
                  </a:lnTo>
                  <a:lnTo>
                    <a:pt x="1598519" y="3907141"/>
                  </a:lnTo>
                  <a:lnTo>
                    <a:pt x="1487860" y="3882491"/>
                  </a:lnTo>
                  <a:lnTo>
                    <a:pt x="1484784" y="3763253"/>
                  </a:lnTo>
                  <a:lnTo>
                    <a:pt x="1440358" y="3752123"/>
                  </a:lnTo>
                  <a:lnTo>
                    <a:pt x="1388885" y="3734510"/>
                  </a:lnTo>
                  <a:lnTo>
                    <a:pt x="1320590" y="3832167"/>
                  </a:lnTo>
                  <a:lnTo>
                    <a:pt x="1214699" y="3791667"/>
                  </a:lnTo>
                  <a:lnTo>
                    <a:pt x="1229008" y="3673322"/>
                  </a:lnTo>
                  <a:lnTo>
                    <a:pt x="1162549" y="3644405"/>
                  </a:lnTo>
                  <a:lnTo>
                    <a:pt x="1137837" y="3631369"/>
                  </a:lnTo>
                  <a:lnTo>
                    <a:pt x="1056538" y="3717524"/>
                  </a:lnTo>
                  <a:lnTo>
                    <a:pt x="957673" y="3662038"/>
                  </a:lnTo>
                  <a:lnTo>
                    <a:pt x="988970" y="3547373"/>
                  </a:lnTo>
                  <a:lnTo>
                    <a:pt x="938718" y="3516226"/>
                  </a:lnTo>
                  <a:lnTo>
                    <a:pt x="906047" y="3491407"/>
                  </a:lnTo>
                  <a:lnTo>
                    <a:pt x="811993" y="3565658"/>
                  </a:lnTo>
                  <a:lnTo>
                    <a:pt x="722260" y="3496368"/>
                  </a:lnTo>
                  <a:lnTo>
                    <a:pt x="769749" y="3387869"/>
                  </a:lnTo>
                  <a:lnTo>
                    <a:pt x="759890" y="3380379"/>
                  </a:lnTo>
                  <a:lnTo>
                    <a:pt x="696436" y="3319803"/>
                  </a:lnTo>
                  <a:lnTo>
                    <a:pt x="592166" y="3379803"/>
                  </a:lnTo>
                  <a:lnTo>
                    <a:pt x="513478" y="3298187"/>
                  </a:lnTo>
                  <a:lnTo>
                    <a:pt x="576983" y="3196598"/>
                  </a:lnTo>
                  <a:lnTo>
                    <a:pt x="512233" y="3120298"/>
                  </a:lnTo>
                  <a:lnTo>
                    <a:pt x="401743" y="3163921"/>
                  </a:lnTo>
                  <a:lnTo>
                    <a:pt x="335777" y="3071718"/>
                  </a:lnTo>
                  <a:lnTo>
                    <a:pt x="411789" y="2982348"/>
                  </a:lnTo>
                  <a:lnTo>
                    <a:pt x="406214" y="2974399"/>
                  </a:lnTo>
                  <a:lnTo>
                    <a:pt x="359390" y="2895791"/>
                  </a:lnTo>
                  <a:lnTo>
                    <a:pt x="244780" y="2922616"/>
                  </a:lnTo>
                  <a:lnTo>
                    <a:pt x="192942" y="2821790"/>
                  </a:lnTo>
                  <a:lnTo>
                    <a:pt x="280501" y="2745015"/>
                  </a:lnTo>
                  <a:lnTo>
                    <a:pt x="241200" y="2651236"/>
                  </a:lnTo>
                  <a:lnTo>
                    <a:pt x="124626" y="2661027"/>
                  </a:lnTo>
                  <a:lnTo>
                    <a:pt x="88020" y="2553728"/>
                  </a:lnTo>
                  <a:lnTo>
                    <a:pt x="186163" y="2490302"/>
                  </a:lnTo>
                  <a:lnTo>
                    <a:pt x="179464" y="2469871"/>
                  </a:lnTo>
                  <a:lnTo>
                    <a:pt x="160538" y="2392014"/>
                  </a:lnTo>
                  <a:lnTo>
                    <a:pt x="43837" y="2384731"/>
                  </a:lnTo>
                  <a:lnTo>
                    <a:pt x="23245" y="2273246"/>
                  </a:lnTo>
                  <a:lnTo>
                    <a:pt x="128714" y="2225178"/>
                  </a:lnTo>
                  <a:lnTo>
                    <a:pt x="128599" y="2224510"/>
                  </a:lnTo>
                  <a:lnTo>
                    <a:pt x="118228" y="2123749"/>
                  </a:lnTo>
                  <a:lnTo>
                    <a:pt x="4141" y="2099617"/>
                  </a:lnTo>
                  <a:lnTo>
                    <a:pt x="0" y="1986321"/>
                  </a:lnTo>
                  <a:lnTo>
                    <a:pt x="111817" y="1953986"/>
                  </a:lnTo>
                  <a:lnTo>
                    <a:pt x="116619" y="1852574"/>
                  </a:lnTo>
                  <a:lnTo>
                    <a:pt x="6380" y="1811761"/>
                  </a:lnTo>
                  <a:lnTo>
                    <a:pt x="18779" y="1699070"/>
                  </a:lnTo>
                  <a:lnTo>
                    <a:pt x="134519" y="1683304"/>
                  </a:lnTo>
                  <a:lnTo>
                    <a:pt x="142404" y="1626981"/>
                  </a:lnTo>
                  <a:lnTo>
                    <a:pt x="152435" y="1583074"/>
                  </a:lnTo>
                  <a:lnTo>
                    <a:pt x="50508" y="1527299"/>
                  </a:lnTo>
                  <a:lnTo>
                    <a:pt x="79183" y="1417615"/>
                  </a:lnTo>
                  <a:lnTo>
                    <a:pt x="195212" y="1418860"/>
                  </a:lnTo>
                  <a:lnTo>
                    <a:pt x="221811" y="1334855"/>
                  </a:lnTo>
                  <a:lnTo>
                    <a:pt x="227198" y="1321480"/>
                  </a:lnTo>
                  <a:lnTo>
                    <a:pt x="135583" y="1252294"/>
                  </a:lnTo>
                  <a:lnTo>
                    <a:pt x="179923" y="1147953"/>
                  </a:lnTo>
                  <a:lnTo>
                    <a:pt x="293847" y="1165971"/>
                  </a:lnTo>
                  <a:lnTo>
                    <a:pt x="327711" y="1096478"/>
                  </a:lnTo>
                  <a:lnTo>
                    <a:pt x="340898" y="1074943"/>
                  </a:lnTo>
                  <a:lnTo>
                    <a:pt x="259793" y="992606"/>
                  </a:lnTo>
                  <a:lnTo>
                    <a:pt x="318852" y="895833"/>
                  </a:lnTo>
                  <a:lnTo>
                    <a:pt x="429416" y="930396"/>
                  </a:lnTo>
                  <a:lnTo>
                    <a:pt x="445944" y="903407"/>
                  </a:lnTo>
                  <a:lnTo>
                    <a:pt x="489340" y="847854"/>
                  </a:lnTo>
                  <a:lnTo>
                    <a:pt x="420490" y="753770"/>
                  </a:lnTo>
                  <a:lnTo>
                    <a:pt x="493010" y="666627"/>
                  </a:lnTo>
                  <a:lnTo>
                    <a:pt x="597372" y="716923"/>
                  </a:lnTo>
                  <a:lnTo>
                    <a:pt x="668396" y="643473"/>
                  </a:lnTo>
                  <a:lnTo>
                    <a:pt x="614248" y="540877"/>
                  </a:lnTo>
                  <a:lnTo>
                    <a:pt x="698684" y="465223"/>
                  </a:lnTo>
                  <a:lnTo>
                    <a:pt x="793647" y="529526"/>
                  </a:lnTo>
                  <a:lnTo>
                    <a:pt x="816571" y="509822"/>
                  </a:lnTo>
                  <a:lnTo>
                    <a:pt x="875133" y="466606"/>
                  </a:lnTo>
                  <a:lnTo>
                    <a:pt x="836940" y="358464"/>
                  </a:lnTo>
                  <a:lnTo>
                    <a:pt x="931492" y="295910"/>
                  </a:lnTo>
                  <a:lnTo>
                    <a:pt x="1015428" y="372758"/>
                  </a:lnTo>
                  <a:lnTo>
                    <a:pt x="1030539" y="363154"/>
                  </a:lnTo>
                  <a:lnTo>
                    <a:pt x="1106058" y="323986"/>
                  </a:lnTo>
                  <a:lnTo>
                    <a:pt x="1083818" y="210421"/>
                  </a:lnTo>
                  <a:lnTo>
                    <a:pt x="1186470" y="162300"/>
                  </a:lnTo>
                  <a:lnTo>
                    <a:pt x="1259179" y="251602"/>
                  </a:lnTo>
                  <a:lnTo>
                    <a:pt x="1355026" y="214184"/>
                  </a:lnTo>
                  <a:lnTo>
                    <a:pt x="1349621" y="99899"/>
                  </a:lnTo>
                  <a:lnTo>
                    <a:pt x="1458185" y="67237"/>
                  </a:lnTo>
                  <a:lnTo>
                    <a:pt x="1517180" y="166278"/>
                  </a:lnTo>
                  <a:lnTo>
                    <a:pt x="1581028" y="148977"/>
                  </a:lnTo>
                  <a:lnTo>
                    <a:pt x="1617374" y="143269"/>
                  </a:lnTo>
                  <a:lnTo>
                    <a:pt x="1628682" y="29258"/>
                  </a:lnTo>
                  <a:lnTo>
                    <a:pt x="1740845" y="12751"/>
                  </a:lnTo>
                  <a:lnTo>
                    <a:pt x="1783982" y="117366"/>
                  </a:lnTo>
                  <a:lnTo>
                    <a:pt x="1887015" y="112163"/>
                  </a:lnTo>
                  <a:close/>
                </a:path>
              </a:pathLst>
            </a:custGeom>
            <a:gradFill>
              <a:gsLst>
                <a:gs pos="100000">
                  <a:srgbClr val="E0E0E0"/>
                </a:gs>
                <a:gs pos="0">
                  <a:srgbClr val="F9F9F9"/>
                </a:gs>
              </a:gsLst>
              <a:lin ang="2700000" scaled="1"/>
            </a:gradFill>
            <a:ln>
              <a:noFill/>
            </a:ln>
            <a:effectLst>
              <a:outerShdw blurRad="1524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55" name="椭圆 554"/>
            <p:cNvSpPr/>
            <p:nvPr/>
          </p:nvSpPr>
          <p:spPr>
            <a:xfrm>
              <a:off x="8960527" y="3646739"/>
              <a:ext cx="2802357" cy="2802357"/>
            </a:xfrm>
            <a:prstGeom prst="ellipse">
              <a:avLst/>
            </a:prstGeom>
            <a:solidFill>
              <a:schemeClr val="bg1">
                <a:lumMod val="95000"/>
              </a:schemeClr>
            </a:solidFill>
            <a:ln w="25400">
              <a:gradFill flip="none" rotWithShape="1">
                <a:gsLst>
                  <a:gs pos="0">
                    <a:schemeClr val="bg1">
                      <a:lumMod val="85000"/>
                    </a:schemeClr>
                  </a:gs>
                  <a:gs pos="100000">
                    <a:schemeClr val="bg1"/>
                  </a:gs>
                </a:gsLst>
                <a:lin ang="2700000" scaled="1"/>
                <a:tileRect/>
              </a:gradFill>
            </a:ln>
            <a:effectLst>
              <a:innerShdw blurRad="1524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283" name="组合 282"/>
          <p:cNvGrpSpPr/>
          <p:nvPr/>
        </p:nvGrpSpPr>
        <p:grpSpPr>
          <a:xfrm>
            <a:off x="4819908" y="2075922"/>
            <a:ext cx="505592" cy="504415"/>
            <a:chOff x="5096275" y="2435252"/>
            <a:chExt cx="1999451" cy="1994792"/>
          </a:xfrm>
        </p:grpSpPr>
        <p:sp>
          <p:nvSpPr>
            <p:cNvPr id="552" name="任意多边形 551"/>
            <p:cNvSpPr/>
            <p:nvPr/>
          </p:nvSpPr>
          <p:spPr>
            <a:xfrm>
              <a:off x="5096275" y="2435252"/>
              <a:ext cx="1999451" cy="1994792"/>
            </a:xfrm>
            <a:custGeom>
              <a:avLst/>
              <a:gdLst>
                <a:gd name="connsiteX0" fmla="*/ 941301 w 1999451"/>
                <a:gd name="connsiteY0" fmla="*/ 0 h 1994792"/>
                <a:gd name="connsiteX1" fmla="*/ 1058149 w 1999451"/>
                <a:gd name="connsiteY1" fmla="*/ 0 h 1994792"/>
                <a:gd name="connsiteX2" fmla="*/ 1077100 w 1999451"/>
                <a:gd name="connsiteY2" fmla="*/ 99641 h 1994792"/>
                <a:gd name="connsiteX3" fmla="*/ 1091542 w 1999451"/>
                <a:gd name="connsiteY3" fmla="*/ 100371 h 1994792"/>
                <a:gd name="connsiteX4" fmla="*/ 1166114 w 1999451"/>
                <a:gd name="connsiteY4" fmla="*/ 115099 h 1994792"/>
                <a:gd name="connsiteX5" fmla="*/ 1212743 w 1999451"/>
                <a:gd name="connsiteY5" fmla="*/ 21249 h 1994792"/>
                <a:gd name="connsiteX6" fmla="*/ 1325258 w 1999451"/>
                <a:gd name="connsiteY6" fmla="*/ 52774 h 1994792"/>
                <a:gd name="connsiteX7" fmla="*/ 1316352 w 1999451"/>
                <a:gd name="connsiteY7" fmla="*/ 157011 h 1994792"/>
                <a:gd name="connsiteX8" fmla="*/ 1400099 w 1999451"/>
                <a:gd name="connsiteY8" fmla="*/ 190589 h 1994792"/>
                <a:gd name="connsiteX9" fmla="*/ 1468386 w 1999451"/>
                <a:gd name="connsiteY9" fmla="*/ 114943 h 1994792"/>
                <a:gd name="connsiteX10" fmla="*/ 1568223 w 1999451"/>
                <a:gd name="connsiteY10" fmla="*/ 175656 h 1994792"/>
                <a:gd name="connsiteX11" fmla="*/ 1532091 w 1999451"/>
                <a:gd name="connsiteY11" fmla="*/ 272114 h 1994792"/>
                <a:gd name="connsiteX12" fmla="*/ 1602707 w 1999451"/>
                <a:gd name="connsiteY12" fmla="*/ 328805 h 1994792"/>
                <a:gd name="connsiteX13" fmla="*/ 1689271 w 1999451"/>
                <a:gd name="connsiteY13" fmla="*/ 274135 h 1994792"/>
                <a:gd name="connsiteX14" fmla="*/ 1769026 w 1999451"/>
                <a:gd name="connsiteY14" fmla="*/ 359531 h 1994792"/>
                <a:gd name="connsiteX15" fmla="*/ 1706872 w 1999451"/>
                <a:gd name="connsiteY15" fmla="*/ 444491 h 1994792"/>
                <a:gd name="connsiteX16" fmla="*/ 1728128 w 1999451"/>
                <a:gd name="connsiteY16" fmla="*/ 468413 h 1994792"/>
                <a:gd name="connsiteX17" fmla="*/ 1757986 w 1999451"/>
                <a:gd name="connsiteY17" fmla="*/ 517179 h 1994792"/>
                <a:gd name="connsiteX18" fmla="*/ 1859015 w 1999451"/>
                <a:gd name="connsiteY18" fmla="*/ 487017 h 1994792"/>
                <a:gd name="connsiteX19" fmla="*/ 1912772 w 1999451"/>
                <a:gd name="connsiteY19" fmla="*/ 590765 h 1994792"/>
                <a:gd name="connsiteX20" fmla="*/ 1829333 w 1999451"/>
                <a:gd name="connsiteY20" fmla="*/ 656330 h 1994792"/>
                <a:gd name="connsiteX21" fmla="*/ 1852953 w 1999451"/>
                <a:gd name="connsiteY21" fmla="*/ 712915 h 1994792"/>
                <a:gd name="connsiteX22" fmla="*/ 1859446 w 1999451"/>
                <a:gd name="connsiteY22" fmla="*/ 739590 h 1994792"/>
                <a:gd name="connsiteX23" fmla="*/ 1965029 w 1999451"/>
                <a:gd name="connsiteY23" fmla="*/ 737801 h 1994792"/>
                <a:gd name="connsiteX24" fmla="*/ 1988802 w 1999451"/>
                <a:gd name="connsiteY24" fmla="*/ 852205 h 1994792"/>
                <a:gd name="connsiteX25" fmla="*/ 1889722 w 1999451"/>
                <a:gd name="connsiteY25" fmla="*/ 893261 h 1994792"/>
                <a:gd name="connsiteX26" fmla="*/ 1896720 w 1999451"/>
                <a:gd name="connsiteY26" fmla="*/ 980973 h 1994792"/>
                <a:gd name="connsiteX27" fmla="*/ 1999451 w 1999451"/>
                <a:gd name="connsiteY27" fmla="*/ 1007889 h 1994792"/>
                <a:gd name="connsiteX28" fmla="*/ 1991477 w 1999451"/>
                <a:gd name="connsiteY28" fmla="*/ 1124464 h 1994792"/>
                <a:gd name="connsiteX29" fmla="*/ 1885216 w 1999451"/>
                <a:gd name="connsiteY29" fmla="*/ 1137240 h 1994792"/>
                <a:gd name="connsiteX30" fmla="*/ 1879495 w 1999451"/>
                <a:gd name="connsiteY30" fmla="*/ 1174729 h 1994792"/>
                <a:gd name="connsiteX31" fmla="*/ 1865434 w 1999451"/>
                <a:gd name="connsiteY31" fmla="*/ 1222071 h 1994792"/>
                <a:gd name="connsiteX32" fmla="*/ 1959729 w 1999451"/>
                <a:gd name="connsiteY32" fmla="*/ 1277247 h 1994792"/>
                <a:gd name="connsiteX33" fmla="*/ 1920599 w 1999451"/>
                <a:gd name="connsiteY33" fmla="*/ 1387348 h 1994792"/>
                <a:gd name="connsiteX34" fmla="*/ 1811865 w 1999451"/>
                <a:gd name="connsiteY34" fmla="*/ 1370522 h 1994792"/>
                <a:gd name="connsiteX35" fmla="*/ 1773443 w 1999451"/>
                <a:gd name="connsiteY35" fmla="*/ 1447897 h 1994792"/>
                <a:gd name="connsiteX36" fmla="*/ 1848807 w 1999451"/>
                <a:gd name="connsiteY36" fmla="*/ 1525900 h 1994792"/>
                <a:gd name="connsiteX37" fmla="*/ 1781423 w 1999451"/>
                <a:gd name="connsiteY37" fmla="*/ 1621362 h 1994792"/>
                <a:gd name="connsiteX38" fmla="*/ 1681572 w 1999451"/>
                <a:gd name="connsiteY38" fmla="*/ 1575965 h 1994792"/>
                <a:gd name="connsiteX39" fmla="*/ 1627054 w 1999451"/>
                <a:gd name="connsiteY39" fmla="*/ 1636312 h 1994792"/>
                <a:gd name="connsiteX40" fmla="*/ 1623129 w 1999451"/>
                <a:gd name="connsiteY40" fmla="*/ 1639482 h 1994792"/>
                <a:gd name="connsiteX41" fmla="*/ 1674913 w 1999451"/>
                <a:gd name="connsiteY41" fmla="*/ 1735407 h 1994792"/>
                <a:gd name="connsiteX42" fmla="*/ 1584273 w 1999451"/>
                <a:gd name="connsiteY42" fmla="*/ 1809148 h 1994792"/>
                <a:gd name="connsiteX43" fmla="*/ 1500451 w 1999451"/>
                <a:gd name="connsiteY43" fmla="*/ 1738561 h 1994792"/>
                <a:gd name="connsiteX44" fmla="*/ 1495073 w 1999451"/>
                <a:gd name="connsiteY44" fmla="*/ 1742905 h 1994792"/>
                <a:gd name="connsiteX45" fmla="*/ 1426450 w 1999451"/>
                <a:gd name="connsiteY45" fmla="*/ 1781627 h 1994792"/>
                <a:gd name="connsiteX46" fmla="*/ 1450943 w 1999451"/>
                <a:gd name="connsiteY46" fmla="*/ 1890227 h 1994792"/>
                <a:gd name="connsiteX47" fmla="*/ 1343769 w 1999451"/>
                <a:gd name="connsiteY47" fmla="*/ 1936779 h 1994792"/>
                <a:gd name="connsiteX48" fmla="*/ 1281530 w 1999451"/>
                <a:gd name="connsiteY48" fmla="*/ 1845358 h 1994792"/>
                <a:gd name="connsiteX49" fmla="*/ 1262809 w 1999451"/>
                <a:gd name="connsiteY49" fmla="*/ 1852610 h 1994792"/>
                <a:gd name="connsiteX50" fmla="*/ 1199258 w 1999451"/>
                <a:gd name="connsiteY50" fmla="*/ 1867022 h 1994792"/>
                <a:gd name="connsiteX51" fmla="*/ 1193508 w 1999451"/>
                <a:gd name="connsiteY51" fmla="*/ 1978881 h 1994792"/>
                <a:gd name="connsiteX52" fmla="*/ 1077749 w 1999451"/>
                <a:gd name="connsiteY52" fmla="*/ 1994792 h 1994792"/>
                <a:gd name="connsiteX53" fmla="*/ 1042026 w 1999451"/>
                <a:gd name="connsiteY53" fmla="*/ 1888612 h 1994792"/>
                <a:gd name="connsiteX54" fmla="*/ 999725 w 1999451"/>
                <a:gd name="connsiteY54" fmla="*/ 1891762 h 1994792"/>
                <a:gd name="connsiteX55" fmla="*/ 957089 w 1999451"/>
                <a:gd name="connsiteY55" fmla="*/ 1889609 h 1994792"/>
                <a:gd name="connsiteX56" fmla="*/ 921702 w 1999451"/>
                <a:gd name="connsiteY56" fmla="*/ 1994792 h 1994792"/>
                <a:gd name="connsiteX57" fmla="*/ 805942 w 1999451"/>
                <a:gd name="connsiteY57" fmla="*/ 1978881 h 1994792"/>
                <a:gd name="connsiteX58" fmla="*/ 800282 w 1999451"/>
                <a:gd name="connsiteY58" fmla="*/ 1868771 h 1994792"/>
                <a:gd name="connsiteX59" fmla="*/ 732684 w 1999451"/>
                <a:gd name="connsiteY59" fmla="*/ 1851389 h 1994792"/>
                <a:gd name="connsiteX60" fmla="*/ 717862 w 1999451"/>
                <a:gd name="connsiteY60" fmla="*/ 1845445 h 1994792"/>
                <a:gd name="connsiteX61" fmla="*/ 655683 w 1999451"/>
                <a:gd name="connsiteY61" fmla="*/ 1936779 h 1994792"/>
                <a:gd name="connsiteX62" fmla="*/ 548508 w 1999451"/>
                <a:gd name="connsiteY62" fmla="*/ 1890227 h 1994792"/>
                <a:gd name="connsiteX63" fmla="*/ 572952 w 1999451"/>
                <a:gd name="connsiteY63" fmla="*/ 1781847 h 1994792"/>
                <a:gd name="connsiteX64" fmla="*/ 499708 w 1999451"/>
                <a:gd name="connsiteY64" fmla="*/ 1737965 h 1994792"/>
                <a:gd name="connsiteX65" fmla="*/ 415179 w 1999451"/>
                <a:gd name="connsiteY65" fmla="*/ 1809148 h 1994792"/>
                <a:gd name="connsiteX66" fmla="*/ 324539 w 1999451"/>
                <a:gd name="connsiteY66" fmla="*/ 1735407 h 1994792"/>
                <a:gd name="connsiteX67" fmla="*/ 376713 w 1999451"/>
                <a:gd name="connsiteY67" fmla="*/ 1638760 h 1994792"/>
                <a:gd name="connsiteX68" fmla="*/ 324235 w 1999451"/>
                <a:gd name="connsiteY68" fmla="*/ 1585494 h 1994792"/>
                <a:gd name="connsiteX69" fmla="*/ 317410 w 1999451"/>
                <a:gd name="connsiteY69" fmla="*/ 1576178 h 1994792"/>
                <a:gd name="connsiteX70" fmla="*/ 218029 w 1999451"/>
                <a:gd name="connsiteY70" fmla="*/ 1621362 h 1994792"/>
                <a:gd name="connsiteX71" fmla="*/ 150645 w 1999451"/>
                <a:gd name="connsiteY71" fmla="*/ 1525900 h 1994792"/>
                <a:gd name="connsiteX72" fmla="*/ 225969 w 1999451"/>
                <a:gd name="connsiteY72" fmla="*/ 1447938 h 1994792"/>
                <a:gd name="connsiteX73" fmla="*/ 188010 w 1999451"/>
                <a:gd name="connsiteY73" fmla="*/ 1370456 h 1994792"/>
                <a:gd name="connsiteX74" fmla="*/ 78852 w 1999451"/>
                <a:gd name="connsiteY74" fmla="*/ 1387348 h 1994792"/>
                <a:gd name="connsiteX75" fmla="*/ 39722 w 1999451"/>
                <a:gd name="connsiteY75" fmla="*/ 1277247 h 1994792"/>
                <a:gd name="connsiteX76" fmla="*/ 134561 w 1999451"/>
                <a:gd name="connsiteY76" fmla="*/ 1221753 h 1994792"/>
                <a:gd name="connsiteX77" fmla="*/ 116998 w 1999451"/>
                <a:gd name="connsiteY77" fmla="*/ 1159612 h 1994792"/>
                <a:gd name="connsiteX78" fmla="*/ 113873 w 1999451"/>
                <a:gd name="connsiteY78" fmla="*/ 1137196 h 1994792"/>
                <a:gd name="connsiteX79" fmla="*/ 7974 w 1999451"/>
                <a:gd name="connsiteY79" fmla="*/ 1124464 h 1994792"/>
                <a:gd name="connsiteX80" fmla="*/ 0 w 1999451"/>
                <a:gd name="connsiteY80" fmla="*/ 1007889 h 1994792"/>
                <a:gd name="connsiteX81" fmla="*/ 102311 w 1999451"/>
                <a:gd name="connsiteY81" fmla="*/ 981083 h 1994792"/>
                <a:gd name="connsiteX82" fmla="*/ 105790 w 1999451"/>
                <a:gd name="connsiteY82" fmla="*/ 907597 h 1994792"/>
                <a:gd name="connsiteX83" fmla="*/ 108534 w 1999451"/>
                <a:gd name="connsiteY83" fmla="*/ 892766 h 1994792"/>
                <a:gd name="connsiteX84" fmla="*/ 10648 w 1999451"/>
                <a:gd name="connsiteY84" fmla="*/ 852205 h 1994792"/>
                <a:gd name="connsiteX85" fmla="*/ 34421 w 1999451"/>
                <a:gd name="connsiteY85" fmla="*/ 737801 h 1994792"/>
                <a:gd name="connsiteX86" fmla="*/ 139326 w 1999451"/>
                <a:gd name="connsiteY86" fmla="*/ 739579 h 1994792"/>
                <a:gd name="connsiteX87" fmla="*/ 170385 w 1999451"/>
                <a:gd name="connsiteY87" fmla="*/ 656539 h 1994792"/>
                <a:gd name="connsiteX88" fmla="*/ 86679 w 1999451"/>
                <a:gd name="connsiteY88" fmla="*/ 590765 h 1994792"/>
                <a:gd name="connsiteX89" fmla="*/ 140437 w 1999451"/>
                <a:gd name="connsiteY89" fmla="*/ 487017 h 1994792"/>
                <a:gd name="connsiteX90" fmla="*/ 239495 w 1999451"/>
                <a:gd name="connsiteY90" fmla="*/ 516590 h 1994792"/>
                <a:gd name="connsiteX91" fmla="*/ 244191 w 1999451"/>
                <a:gd name="connsiteY91" fmla="*/ 508163 h 1994792"/>
                <a:gd name="connsiteX92" fmla="*/ 291472 w 1999451"/>
                <a:gd name="connsiteY92" fmla="*/ 442977 h 1994792"/>
                <a:gd name="connsiteX93" fmla="*/ 230426 w 1999451"/>
                <a:gd name="connsiteY93" fmla="*/ 359531 h 1994792"/>
                <a:gd name="connsiteX94" fmla="*/ 310181 w 1999451"/>
                <a:gd name="connsiteY94" fmla="*/ 274135 h 1994792"/>
                <a:gd name="connsiteX95" fmla="*/ 397526 w 1999451"/>
                <a:gd name="connsiteY95" fmla="*/ 329299 h 1994792"/>
                <a:gd name="connsiteX96" fmla="*/ 444095 w 1999451"/>
                <a:gd name="connsiteY96" fmla="*/ 288220 h 1994792"/>
                <a:gd name="connsiteX97" fmla="*/ 467432 w 1999451"/>
                <a:gd name="connsiteY97" fmla="*/ 272304 h 1994792"/>
                <a:gd name="connsiteX98" fmla="*/ 431228 w 1999451"/>
                <a:gd name="connsiteY98" fmla="*/ 175656 h 1994792"/>
                <a:gd name="connsiteX99" fmla="*/ 531065 w 1999451"/>
                <a:gd name="connsiteY99" fmla="*/ 114943 h 1994792"/>
                <a:gd name="connsiteX100" fmla="*/ 600331 w 1999451"/>
                <a:gd name="connsiteY100" fmla="*/ 191674 h 1994792"/>
                <a:gd name="connsiteX101" fmla="*/ 659559 w 1999451"/>
                <a:gd name="connsiteY101" fmla="*/ 162400 h 1994792"/>
                <a:gd name="connsiteX102" fmla="*/ 682905 w 1999451"/>
                <a:gd name="connsiteY102" fmla="*/ 154730 h 1994792"/>
                <a:gd name="connsiteX103" fmla="*/ 674194 w 1999451"/>
                <a:gd name="connsiteY103" fmla="*/ 52774 h 1994792"/>
                <a:gd name="connsiteX104" fmla="*/ 786708 w 1999451"/>
                <a:gd name="connsiteY104" fmla="*/ 21249 h 1994792"/>
                <a:gd name="connsiteX105" fmla="*/ 832580 w 1999451"/>
                <a:gd name="connsiteY105" fmla="*/ 113573 h 1994792"/>
                <a:gd name="connsiteX106" fmla="*/ 907909 w 1999451"/>
                <a:gd name="connsiteY106" fmla="*/ 100371 h 1994792"/>
                <a:gd name="connsiteX107" fmla="*/ 922350 w 1999451"/>
                <a:gd name="connsiteY107" fmla="*/ 99641 h 199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999451" h="1994792">
                  <a:moveTo>
                    <a:pt x="941301" y="0"/>
                  </a:moveTo>
                  <a:lnTo>
                    <a:pt x="1058149" y="0"/>
                  </a:lnTo>
                  <a:lnTo>
                    <a:pt x="1077100" y="99641"/>
                  </a:lnTo>
                  <a:lnTo>
                    <a:pt x="1091542" y="100371"/>
                  </a:lnTo>
                  <a:lnTo>
                    <a:pt x="1166114" y="115099"/>
                  </a:lnTo>
                  <a:lnTo>
                    <a:pt x="1212743" y="21249"/>
                  </a:lnTo>
                  <a:lnTo>
                    <a:pt x="1325258" y="52774"/>
                  </a:lnTo>
                  <a:lnTo>
                    <a:pt x="1316352" y="157011"/>
                  </a:lnTo>
                  <a:lnTo>
                    <a:pt x="1400099" y="190589"/>
                  </a:lnTo>
                  <a:lnTo>
                    <a:pt x="1468386" y="114943"/>
                  </a:lnTo>
                  <a:lnTo>
                    <a:pt x="1568223" y="175656"/>
                  </a:lnTo>
                  <a:lnTo>
                    <a:pt x="1532091" y="272114"/>
                  </a:lnTo>
                  <a:lnTo>
                    <a:pt x="1602707" y="328805"/>
                  </a:lnTo>
                  <a:lnTo>
                    <a:pt x="1689271" y="274135"/>
                  </a:lnTo>
                  <a:lnTo>
                    <a:pt x="1769026" y="359531"/>
                  </a:lnTo>
                  <a:lnTo>
                    <a:pt x="1706872" y="444491"/>
                  </a:lnTo>
                  <a:lnTo>
                    <a:pt x="1728128" y="468413"/>
                  </a:lnTo>
                  <a:lnTo>
                    <a:pt x="1757986" y="517179"/>
                  </a:lnTo>
                  <a:lnTo>
                    <a:pt x="1859015" y="487017"/>
                  </a:lnTo>
                  <a:lnTo>
                    <a:pt x="1912772" y="590765"/>
                  </a:lnTo>
                  <a:lnTo>
                    <a:pt x="1829333" y="656330"/>
                  </a:lnTo>
                  <a:lnTo>
                    <a:pt x="1852953" y="712915"/>
                  </a:lnTo>
                  <a:lnTo>
                    <a:pt x="1859446" y="739590"/>
                  </a:lnTo>
                  <a:lnTo>
                    <a:pt x="1965029" y="737801"/>
                  </a:lnTo>
                  <a:lnTo>
                    <a:pt x="1988802" y="852205"/>
                  </a:lnTo>
                  <a:lnTo>
                    <a:pt x="1889722" y="893261"/>
                  </a:lnTo>
                  <a:lnTo>
                    <a:pt x="1896720" y="980973"/>
                  </a:lnTo>
                  <a:lnTo>
                    <a:pt x="1999451" y="1007889"/>
                  </a:lnTo>
                  <a:lnTo>
                    <a:pt x="1991477" y="1124464"/>
                  </a:lnTo>
                  <a:lnTo>
                    <a:pt x="1885216" y="1137240"/>
                  </a:lnTo>
                  <a:lnTo>
                    <a:pt x="1879495" y="1174729"/>
                  </a:lnTo>
                  <a:lnTo>
                    <a:pt x="1865434" y="1222071"/>
                  </a:lnTo>
                  <a:lnTo>
                    <a:pt x="1959729" y="1277247"/>
                  </a:lnTo>
                  <a:lnTo>
                    <a:pt x="1920599" y="1387348"/>
                  </a:lnTo>
                  <a:lnTo>
                    <a:pt x="1811865" y="1370522"/>
                  </a:lnTo>
                  <a:lnTo>
                    <a:pt x="1773443" y="1447897"/>
                  </a:lnTo>
                  <a:lnTo>
                    <a:pt x="1848807" y="1525900"/>
                  </a:lnTo>
                  <a:lnTo>
                    <a:pt x="1781423" y="1621362"/>
                  </a:lnTo>
                  <a:lnTo>
                    <a:pt x="1681572" y="1575965"/>
                  </a:lnTo>
                  <a:lnTo>
                    <a:pt x="1627054" y="1636312"/>
                  </a:lnTo>
                  <a:lnTo>
                    <a:pt x="1623129" y="1639482"/>
                  </a:lnTo>
                  <a:lnTo>
                    <a:pt x="1674913" y="1735407"/>
                  </a:lnTo>
                  <a:lnTo>
                    <a:pt x="1584273" y="1809148"/>
                  </a:lnTo>
                  <a:lnTo>
                    <a:pt x="1500451" y="1738561"/>
                  </a:lnTo>
                  <a:lnTo>
                    <a:pt x="1495073" y="1742905"/>
                  </a:lnTo>
                  <a:lnTo>
                    <a:pt x="1426450" y="1781627"/>
                  </a:lnTo>
                  <a:lnTo>
                    <a:pt x="1450943" y="1890227"/>
                  </a:lnTo>
                  <a:lnTo>
                    <a:pt x="1343769" y="1936779"/>
                  </a:lnTo>
                  <a:lnTo>
                    <a:pt x="1281530" y="1845358"/>
                  </a:lnTo>
                  <a:lnTo>
                    <a:pt x="1262809" y="1852610"/>
                  </a:lnTo>
                  <a:lnTo>
                    <a:pt x="1199258" y="1867022"/>
                  </a:lnTo>
                  <a:lnTo>
                    <a:pt x="1193508" y="1978881"/>
                  </a:lnTo>
                  <a:lnTo>
                    <a:pt x="1077749" y="1994792"/>
                  </a:lnTo>
                  <a:lnTo>
                    <a:pt x="1042026" y="1888612"/>
                  </a:lnTo>
                  <a:lnTo>
                    <a:pt x="999725" y="1891762"/>
                  </a:lnTo>
                  <a:lnTo>
                    <a:pt x="957089" y="1889609"/>
                  </a:lnTo>
                  <a:lnTo>
                    <a:pt x="921702" y="1994792"/>
                  </a:lnTo>
                  <a:lnTo>
                    <a:pt x="805942" y="1978881"/>
                  </a:lnTo>
                  <a:lnTo>
                    <a:pt x="800282" y="1868771"/>
                  </a:lnTo>
                  <a:lnTo>
                    <a:pt x="732684" y="1851389"/>
                  </a:lnTo>
                  <a:lnTo>
                    <a:pt x="717862" y="1845445"/>
                  </a:lnTo>
                  <a:lnTo>
                    <a:pt x="655683" y="1936779"/>
                  </a:lnTo>
                  <a:lnTo>
                    <a:pt x="548508" y="1890227"/>
                  </a:lnTo>
                  <a:lnTo>
                    <a:pt x="572952" y="1781847"/>
                  </a:lnTo>
                  <a:lnTo>
                    <a:pt x="499708" y="1737965"/>
                  </a:lnTo>
                  <a:lnTo>
                    <a:pt x="415179" y="1809148"/>
                  </a:lnTo>
                  <a:lnTo>
                    <a:pt x="324539" y="1735407"/>
                  </a:lnTo>
                  <a:lnTo>
                    <a:pt x="376713" y="1638760"/>
                  </a:lnTo>
                  <a:lnTo>
                    <a:pt x="324235" y="1585494"/>
                  </a:lnTo>
                  <a:lnTo>
                    <a:pt x="317410" y="1576178"/>
                  </a:lnTo>
                  <a:lnTo>
                    <a:pt x="218029" y="1621362"/>
                  </a:lnTo>
                  <a:lnTo>
                    <a:pt x="150645" y="1525900"/>
                  </a:lnTo>
                  <a:lnTo>
                    <a:pt x="225969" y="1447938"/>
                  </a:lnTo>
                  <a:lnTo>
                    <a:pt x="188010" y="1370456"/>
                  </a:lnTo>
                  <a:lnTo>
                    <a:pt x="78852" y="1387348"/>
                  </a:lnTo>
                  <a:lnTo>
                    <a:pt x="39722" y="1277247"/>
                  </a:lnTo>
                  <a:lnTo>
                    <a:pt x="134561" y="1221753"/>
                  </a:lnTo>
                  <a:lnTo>
                    <a:pt x="116998" y="1159612"/>
                  </a:lnTo>
                  <a:lnTo>
                    <a:pt x="113873" y="1137196"/>
                  </a:lnTo>
                  <a:lnTo>
                    <a:pt x="7974" y="1124464"/>
                  </a:lnTo>
                  <a:lnTo>
                    <a:pt x="0" y="1007889"/>
                  </a:lnTo>
                  <a:lnTo>
                    <a:pt x="102311" y="981083"/>
                  </a:lnTo>
                  <a:lnTo>
                    <a:pt x="105790" y="907597"/>
                  </a:lnTo>
                  <a:lnTo>
                    <a:pt x="108534" y="892766"/>
                  </a:lnTo>
                  <a:lnTo>
                    <a:pt x="10648" y="852205"/>
                  </a:lnTo>
                  <a:lnTo>
                    <a:pt x="34421" y="737801"/>
                  </a:lnTo>
                  <a:lnTo>
                    <a:pt x="139326" y="739579"/>
                  </a:lnTo>
                  <a:lnTo>
                    <a:pt x="170385" y="656539"/>
                  </a:lnTo>
                  <a:lnTo>
                    <a:pt x="86679" y="590765"/>
                  </a:lnTo>
                  <a:lnTo>
                    <a:pt x="140437" y="487017"/>
                  </a:lnTo>
                  <a:lnTo>
                    <a:pt x="239495" y="516590"/>
                  </a:lnTo>
                  <a:lnTo>
                    <a:pt x="244191" y="508163"/>
                  </a:lnTo>
                  <a:lnTo>
                    <a:pt x="291472" y="442977"/>
                  </a:lnTo>
                  <a:lnTo>
                    <a:pt x="230426" y="359531"/>
                  </a:lnTo>
                  <a:lnTo>
                    <a:pt x="310181" y="274135"/>
                  </a:lnTo>
                  <a:lnTo>
                    <a:pt x="397526" y="329299"/>
                  </a:lnTo>
                  <a:lnTo>
                    <a:pt x="444095" y="288220"/>
                  </a:lnTo>
                  <a:lnTo>
                    <a:pt x="467432" y="272304"/>
                  </a:lnTo>
                  <a:lnTo>
                    <a:pt x="431228" y="175656"/>
                  </a:lnTo>
                  <a:lnTo>
                    <a:pt x="531065" y="114943"/>
                  </a:lnTo>
                  <a:lnTo>
                    <a:pt x="600331" y="191674"/>
                  </a:lnTo>
                  <a:lnTo>
                    <a:pt x="659559" y="162400"/>
                  </a:lnTo>
                  <a:lnTo>
                    <a:pt x="682905" y="154730"/>
                  </a:lnTo>
                  <a:lnTo>
                    <a:pt x="674194" y="52774"/>
                  </a:lnTo>
                  <a:lnTo>
                    <a:pt x="786708" y="21249"/>
                  </a:lnTo>
                  <a:lnTo>
                    <a:pt x="832580" y="113573"/>
                  </a:lnTo>
                  <a:lnTo>
                    <a:pt x="907909" y="100371"/>
                  </a:lnTo>
                  <a:lnTo>
                    <a:pt x="922350" y="99641"/>
                  </a:lnTo>
                  <a:close/>
                </a:path>
              </a:pathLst>
            </a:custGeom>
            <a:gradFill flip="none" rotWithShape="1">
              <a:gsLst>
                <a:gs pos="100000">
                  <a:srgbClr val="E0E0E0"/>
                </a:gs>
                <a:gs pos="0">
                  <a:srgbClr val="F9F9F9"/>
                </a:gs>
              </a:gsLst>
              <a:lin ang="2700000" scaled="1"/>
              <a:tileRect/>
            </a:gra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53" name="椭圆 552"/>
            <p:cNvSpPr/>
            <p:nvPr/>
          </p:nvSpPr>
          <p:spPr>
            <a:xfrm>
              <a:off x="5397595" y="2734243"/>
              <a:ext cx="1396811" cy="1396811"/>
            </a:xfrm>
            <a:prstGeom prst="ellipse">
              <a:avLst/>
            </a:prstGeom>
            <a:solidFill>
              <a:schemeClr val="bg1">
                <a:lumMod val="95000"/>
              </a:schemeClr>
            </a:solidFill>
            <a:ln w="19050">
              <a:gradFill flip="none" rotWithShape="1">
                <a:gsLst>
                  <a:gs pos="0">
                    <a:schemeClr val="bg1">
                      <a:lumMod val="85000"/>
                    </a:schemeClr>
                  </a:gs>
                  <a:gs pos="100000">
                    <a:schemeClr val="bg1"/>
                  </a:gs>
                </a:gsLst>
                <a:lin ang="2700000" scaled="1"/>
                <a:tileRect/>
              </a:gradFill>
            </a:ln>
            <a:effectLst>
              <a:innerShdw blurRad="88900" dist="381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284" name="组合 283"/>
          <p:cNvGrpSpPr/>
          <p:nvPr/>
        </p:nvGrpSpPr>
        <p:grpSpPr>
          <a:xfrm>
            <a:off x="5105236" y="2723536"/>
            <a:ext cx="505592" cy="504415"/>
            <a:chOff x="5096275" y="2435252"/>
            <a:chExt cx="1999451" cy="1994792"/>
          </a:xfrm>
        </p:grpSpPr>
        <p:sp>
          <p:nvSpPr>
            <p:cNvPr id="298" name="任意多边形 297"/>
            <p:cNvSpPr/>
            <p:nvPr/>
          </p:nvSpPr>
          <p:spPr>
            <a:xfrm>
              <a:off x="5096275" y="2435252"/>
              <a:ext cx="1999451" cy="1994792"/>
            </a:xfrm>
            <a:custGeom>
              <a:avLst/>
              <a:gdLst>
                <a:gd name="connsiteX0" fmla="*/ 941301 w 1999451"/>
                <a:gd name="connsiteY0" fmla="*/ 0 h 1994792"/>
                <a:gd name="connsiteX1" fmla="*/ 1058149 w 1999451"/>
                <a:gd name="connsiteY1" fmla="*/ 0 h 1994792"/>
                <a:gd name="connsiteX2" fmla="*/ 1077100 w 1999451"/>
                <a:gd name="connsiteY2" fmla="*/ 99641 h 1994792"/>
                <a:gd name="connsiteX3" fmla="*/ 1091542 w 1999451"/>
                <a:gd name="connsiteY3" fmla="*/ 100371 h 1994792"/>
                <a:gd name="connsiteX4" fmla="*/ 1166114 w 1999451"/>
                <a:gd name="connsiteY4" fmla="*/ 115099 h 1994792"/>
                <a:gd name="connsiteX5" fmla="*/ 1212743 w 1999451"/>
                <a:gd name="connsiteY5" fmla="*/ 21249 h 1994792"/>
                <a:gd name="connsiteX6" fmla="*/ 1325258 w 1999451"/>
                <a:gd name="connsiteY6" fmla="*/ 52774 h 1994792"/>
                <a:gd name="connsiteX7" fmla="*/ 1316352 w 1999451"/>
                <a:gd name="connsiteY7" fmla="*/ 157011 h 1994792"/>
                <a:gd name="connsiteX8" fmla="*/ 1400099 w 1999451"/>
                <a:gd name="connsiteY8" fmla="*/ 190589 h 1994792"/>
                <a:gd name="connsiteX9" fmla="*/ 1468386 w 1999451"/>
                <a:gd name="connsiteY9" fmla="*/ 114943 h 1994792"/>
                <a:gd name="connsiteX10" fmla="*/ 1568223 w 1999451"/>
                <a:gd name="connsiteY10" fmla="*/ 175656 h 1994792"/>
                <a:gd name="connsiteX11" fmla="*/ 1532091 w 1999451"/>
                <a:gd name="connsiteY11" fmla="*/ 272114 h 1994792"/>
                <a:gd name="connsiteX12" fmla="*/ 1602707 w 1999451"/>
                <a:gd name="connsiteY12" fmla="*/ 328805 h 1994792"/>
                <a:gd name="connsiteX13" fmla="*/ 1689271 w 1999451"/>
                <a:gd name="connsiteY13" fmla="*/ 274135 h 1994792"/>
                <a:gd name="connsiteX14" fmla="*/ 1769026 w 1999451"/>
                <a:gd name="connsiteY14" fmla="*/ 359531 h 1994792"/>
                <a:gd name="connsiteX15" fmla="*/ 1706872 w 1999451"/>
                <a:gd name="connsiteY15" fmla="*/ 444491 h 1994792"/>
                <a:gd name="connsiteX16" fmla="*/ 1728128 w 1999451"/>
                <a:gd name="connsiteY16" fmla="*/ 468413 h 1994792"/>
                <a:gd name="connsiteX17" fmla="*/ 1757986 w 1999451"/>
                <a:gd name="connsiteY17" fmla="*/ 517179 h 1994792"/>
                <a:gd name="connsiteX18" fmla="*/ 1859015 w 1999451"/>
                <a:gd name="connsiteY18" fmla="*/ 487017 h 1994792"/>
                <a:gd name="connsiteX19" fmla="*/ 1912772 w 1999451"/>
                <a:gd name="connsiteY19" fmla="*/ 590765 h 1994792"/>
                <a:gd name="connsiteX20" fmla="*/ 1829333 w 1999451"/>
                <a:gd name="connsiteY20" fmla="*/ 656330 h 1994792"/>
                <a:gd name="connsiteX21" fmla="*/ 1852953 w 1999451"/>
                <a:gd name="connsiteY21" fmla="*/ 712915 h 1994792"/>
                <a:gd name="connsiteX22" fmla="*/ 1859446 w 1999451"/>
                <a:gd name="connsiteY22" fmla="*/ 739590 h 1994792"/>
                <a:gd name="connsiteX23" fmla="*/ 1965029 w 1999451"/>
                <a:gd name="connsiteY23" fmla="*/ 737801 h 1994792"/>
                <a:gd name="connsiteX24" fmla="*/ 1988802 w 1999451"/>
                <a:gd name="connsiteY24" fmla="*/ 852205 h 1994792"/>
                <a:gd name="connsiteX25" fmla="*/ 1889722 w 1999451"/>
                <a:gd name="connsiteY25" fmla="*/ 893261 h 1994792"/>
                <a:gd name="connsiteX26" fmla="*/ 1896720 w 1999451"/>
                <a:gd name="connsiteY26" fmla="*/ 980973 h 1994792"/>
                <a:gd name="connsiteX27" fmla="*/ 1999451 w 1999451"/>
                <a:gd name="connsiteY27" fmla="*/ 1007889 h 1994792"/>
                <a:gd name="connsiteX28" fmla="*/ 1991477 w 1999451"/>
                <a:gd name="connsiteY28" fmla="*/ 1124464 h 1994792"/>
                <a:gd name="connsiteX29" fmla="*/ 1885216 w 1999451"/>
                <a:gd name="connsiteY29" fmla="*/ 1137240 h 1994792"/>
                <a:gd name="connsiteX30" fmla="*/ 1879495 w 1999451"/>
                <a:gd name="connsiteY30" fmla="*/ 1174729 h 1994792"/>
                <a:gd name="connsiteX31" fmla="*/ 1865434 w 1999451"/>
                <a:gd name="connsiteY31" fmla="*/ 1222071 h 1994792"/>
                <a:gd name="connsiteX32" fmla="*/ 1959729 w 1999451"/>
                <a:gd name="connsiteY32" fmla="*/ 1277247 h 1994792"/>
                <a:gd name="connsiteX33" fmla="*/ 1920599 w 1999451"/>
                <a:gd name="connsiteY33" fmla="*/ 1387348 h 1994792"/>
                <a:gd name="connsiteX34" fmla="*/ 1811865 w 1999451"/>
                <a:gd name="connsiteY34" fmla="*/ 1370522 h 1994792"/>
                <a:gd name="connsiteX35" fmla="*/ 1773443 w 1999451"/>
                <a:gd name="connsiteY35" fmla="*/ 1447897 h 1994792"/>
                <a:gd name="connsiteX36" fmla="*/ 1848807 w 1999451"/>
                <a:gd name="connsiteY36" fmla="*/ 1525900 h 1994792"/>
                <a:gd name="connsiteX37" fmla="*/ 1781423 w 1999451"/>
                <a:gd name="connsiteY37" fmla="*/ 1621362 h 1994792"/>
                <a:gd name="connsiteX38" fmla="*/ 1681572 w 1999451"/>
                <a:gd name="connsiteY38" fmla="*/ 1575965 h 1994792"/>
                <a:gd name="connsiteX39" fmla="*/ 1627054 w 1999451"/>
                <a:gd name="connsiteY39" fmla="*/ 1636312 h 1994792"/>
                <a:gd name="connsiteX40" fmla="*/ 1623129 w 1999451"/>
                <a:gd name="connsiteY40" fmla="*/ 1639482 h 1994792"/>
                <a:gd name="connsiteX41" fmla="*/ 1674913 w 1999451"/>
                <a:gd name="connsiteY41" fmla="*/ 1735407 h 1994792"/>
                <a:gd name="connsiteX42" fmla="*/ 1584273 w 1999451"/>
                <a:gd name="connsiteY42" fmla="*/ 1809148 h 1994792"/>
                <a:gd name="connsiteX43" fmla="*/ 1500451 w 1999451"/>
                <a:gd name="connsiteY43" fmla="*/ 1738561 h 1994792"/>
                <a:gd name="connsiteX44" fmla="*/ 1495073 w 1999451"/>
                <a:gd name="connsiteY44" fmla="*/ 1742905 h 1994792"/>
                <a:gd name="connsiteX45" fmla="*/ 1426450 w 1999451"/>
                <a:gd name="connsiteY45" fmla="*/ 1781627 h 1994792"/>
                <a:gd name="connsiteX46" fmla="*/ 1450943 w 1999451"/>
                <a:gd name="connsiteY46" fmla="*/ 1890227 h 1994792"/>
                <a:gd name="connsiteX47" fmla="*/ 1343769 w 1999451"/>
                <a:gd name="connsiteY47" fmla="*/ 1936779 h 1994792"/>
                <a:gd name="connsiteX48" fmla="*/ 1281530 w 1999451"/>
                <a:gd name="connsiteY48" fmla="*/ 1845358 h 1994792"/>
                <a:gd name="connsiteX49" fmla="*/ 1262809 w 1999451"/>
                <a:gd name="connsiteY49" fmla="*/ 1852610 h 1994792"/>
                <a:gd name="connsiteX50" fmla="*/ 1199258 w 1999451"/>
                <a:gd name="connsiteY50" fmla="*/ 1867022 h 1994792"/>
                <a:gd name="connsiteX51" fmla="*/ 1193508 w 1999451"/>
                <a:gd name="connsiteY51" fmla="*/ 1978881 h 1994792"/>
                <a:gd name="connsiteX52" fmla="*/ 1077749 w 1999451"/>
                <a:gd name="connsiteY52" fmla="*/ 1994792 h 1994792"/>
                <a:gd name="connsiteX53" fmla="*/ 1042026 w 1999451"/>
                <a:gd name="connsiteY53" fmla="*/ 1888612 h 1994792"/>
                <a:gd name="connsiteX54" fmla="*/ 999725 w 1999451"/>
                <a:gd name="connsiteY54" fmla="*/ 1891762 h 1994792"/>
                <a:gd name="connsiteX55" fmla="*/ 957089 w 1999451"/>
                <a:gd name="connsiteY55" fmla="*/ 1889609 h 1994792"/>
                <a:gd name="connsiteX56" fmla="*/ 921702 w 1999451"/>
                <a:gd name="connsiteY56" fmla="*/ 1994792 h 1994792"/>
                <a:gd name="connsiteX57" fmla="*/ 805942 w 1999451"/>
                <a:gd name="connsiteY57" fmla="*/ 1978881 h 1994792"/>
                <a:gd name="connsiteX58" fmla="*/ 800282 w 1999451"/>
                <a:gd name="connsiteY58" fmla="*/ 1868771 h 1994792"/>
                <a:gd name="connsiteX59" fmla="*/ 732684 w 1999451"/>
                <a:gd name="connsiteY59" fmla="*/ 1851389 h 1994792"/>
                <a:gd name="connsiteX60" fmla="*/ 717862 w 1999451"/>
                <a:gd name="connsiteY60" fmla="*/ 1845445 h 1994792"/>
                <a:gd name="connsiteX61" fmla="*/ 655683 w 1999451"/>
                <a:gd name="connsiteY61" fmla="*/ 1936779 h 1994792"/>
                <a:gd name="connsiteX62" fmla="*/ 548508 w 1999451"/>
                <a:gd name="connsiteY62" fmla="*/ 1890227 h 1994792"/>
                <a:gd name="connsiteX63" fmla="*/ 572952 w 1999451"/>
                <a:gd name="connsiteY63" fmla="*/ 1781847 h 1994792"/>
                <a:gd name="connsiteX64" fmla="*/ 499708 w 1999451"/>
                <a:gd name="connsiteY64" fmla="*/ 1737965 h 1994792"/>
                <a:gd name="connsiteX65" fmla="*/ 415179 w 1999451"/>
                <a:gd name="connsiteY65" fmla="*/ 1809148 h 1994792"/>
                <a:gd name="connsiteX66" fmla="*/ 324539 w 1999451"/>
                <a:gd name="connsiteY66" fmla="*/ 1735407 h 1994792"/>
                <a:gd name="connsiteX67" fmla="*/ 376713 w 1999451"/>
                <a:gd name="connsiteY67" fmla="*/ 1638760 h 1994792"/>
                <a:gd name="connsiteX68" fmla="*/ 324235 w 1999451"/>
                <a:gd name="connsiteY68" fmla="*/ 1585494 h 1994792"/>
                <a:gd name="connsiteX69" fmla="*/ 317410 w 1999451"/>
                <a:gd name="connsiteY69" fmla="*/ 1576178 h 1994792"/>
                <a:gd name="connsiteX70" fmla="*/ 218029 w 1999451"/>
                <a:gd name="connsiteY70" fmla="*/ 1621362 h 1994792"/>
                <a:gd name="connsiteX71" fmla="*/ 150645 w 1999451"/>
                <a:gd name="connsiteY71" fmla="*/ 1525900 h 1994792"/>
                <a:gd name="connsiteX72" fmla="*/ 225969 w 1999451"/>
                <a:gd name="connsiteY72" fmla="*/ 1447938 h 1994792"/>
                <a:gd name="connsiteX73" fmla="*/ 188010 w 1999451"/>
                <a:gd name="connsiteY73" fmla="*/ 1370456 h 1994792"/>
                <a:gd name="connsiteX74" fmla="*/ 78852 w 1999451"/>
                <a:gd name="connsiteY74" fmla="*/ 1387348 h 1994792"/>
                <a:gd name="connsiteX75" fmla="*/ 39722 w 1999451"/>
                <a:gd name="connsiteY75" fmla="*/ 1277247 h 1994792"/>
                <a:gd name="connsiteX76" fmla="*/ 134561 w 1999451"/>
                <a:gd name="connsiteY76" fmla="*/ 1221753 h 1994792"/>
                <a:gd name="connsiteX77" fmla="*/ 116998 w 1999451"/>
                <a:gd name="connsiteY77" fmla="*/ 1159612 h 1994792"/>
                <a:gd name="connsiteX78" fmla="*/ 113873 w 1999451"/>
                <a:gd name="connsiteY78" fmla="*/ 1137196 h 1994792"/>
                <a:gd name="connsiteX79" fmla="*/ 7974 w 1999451"/>
                <a:gd name="connsiteY79" fmla="*/ 1124464 h 1994792"/>
                <a:gd name="connsiteX80" fmla="*/ 0 w 1999451"/>
                <a:gd name="connsiteY80" fmla="*/ 1007889 h 1994792"/>
                <a:gd name="connsiteX81" fmla="*/ 102311 w 1999451"/>
                <a:gd name="connsiteY81" fmla="*/ 981083 h 1994792"/>
                <a:gd name="connsiteX82" fmla="*/ 105790 w 1999451"/>
                <a:gd name="connsiteY82" fmla="*/ 907597 h 1994792"/>
                <a:gd name="connsiteX83" fmla="*/ 108534 w 1999451"/>
                <a:gd name="connsiteY83" fmla="*/ 892766 h 1994792"/>
                <a:gd name="connsiteX84" fmla="*/ 10648 w 1999451"/>
                <a:gd name="connsiteY84" fmla="*/ 852205 h 1994792"/>
                <a:gd name="connsiteX85" fmla="*/ 34421 w 1999451"/>
                <a:gd name="connsiteY85" fmla="*/ 737801 h 1994792"/>
                <a:gd name="connsiteX86" fmla="*/ 139326 w 1999451"/>
                <a:gd name="connsiteY86" fmla="*/ 739579 h 1994792"/>
                <a:gd name="connsiteX87" fmla="*/ 170385 w 1999451"/>
                <a:gd name="connsiteY87" fmla="*/ 656539 h 1994792"/>
                <a:gd name="connsiteX88" fmla="*/ 86679 w 1999451"/>
                <a:gd name="connsiteY88" fmla="*/ 590765 h 1994792"/>
                <a:gd name="connsiteX89" fmla="*/ 140437 w 1999451"/>
                <a:gd name="connsiteY89" fmla="*/ 487017 h 1994792"/>
                <a:gd name="connsiteX90" fmla="*/ 239495 w 1999451"/>
                <a:gd name="connsiteY90" fmla="*/ 516590 h 1994792"/>
                <a:gd name="connsiteX91" fmla="*/ 244191 w 1999451"/>
                <a:gd name="connsiteY91" fmla="*/ 508163 h 1994792"/>
                <a:gd name="connsiteX92" fmla="*/ 291472 w 1999451"/>
                <a:gd name="connsiteY92" fmla="*/ 442977 h 1994792"/>
                <a:gd name="connsiteX93" fmla="*/ 230426 w 1999451"/>
                <a:gd name="connsiteY93" fmla="*/ 359531 h 1994792"/>
                <a:gd name="connsiteX94" fmla="*/ 310181 w 1999451"/>
                <a:gd name="connsiteY94" fmla="*/ 274135 h 1994792"/>
                <a:gd name="connsiteX95" fmla="*/ 397526 w 1999451"/>
                <a:gd name="connsiteY95" fmla="*/ 329299 h 1994792"/>
                <a:gd name="connsiteX96" fmla="*/ 444095 w 1999451"/>
                <a:gd name="connsiteY96" fmla="*/ 288220 h 1994792"/>
                <a:gd name="connsiteX97" fmla="*/ 467432 w 1999451"/>
                <a:gd name="connsiteY97" fmla="*/ 272304 h 1994792"/>
                <a:gd name="connsiteX98" fmla="*/ 431228 w 1999451"/>
                <a:gd name="connsiteY98" fmla="*/ 175656 h 1994792"/>
                <a:gd name="connsiteX99" fmla="*/ 531065 w 1999451"/>
                <a:gd name="connsiteY99" fmla="*/ 114943 h 1994792"/>
                <a:gd name="connsiteX100" fmla="*/ 600331 w 1999451"/>
                <a:gd name="connsiteY100" fmla="*/ 191674 h 1994792"/>
                <a:gd name="connsiteX101" fmla="*/ 659559 w 1999451"/>
                <a:gd name="connsiteY101" fmla="*/ 162400 h 1994792"/>
                <a:gd name="connsiteX102" fmla="*/ 682905 w 1999451"/>
                <a:gd name="connsiteY102" fmla="*/ 154730 h 1994792"/>
                <a:gd name="connsiteX103" fmla="*/ 674194 w 1999451"/>
                <a:gd name="connsiteY103" fmla="*/ 52774 h 1994792"/>
                <a:gd name="connsiteX104" fmla="*/ 786708 w 1999451"/>
                <a:gd name="connsiteY104" fmla="*/ 21249 h 1994792"/>
                <a:gd name="connsiteX105" fmla="*/ 832580 w 1999451"/>
                <a:gd name="connsiteY105" fmla="*/ 113573 h 1994792"/>
                <a:gd name="connsiteX106" fmla="*/ 907909 w 1999451"/>
                <a:gd name="connsiteY106" fmla="*/ 100371 h 1994792"/>
                <a:gd name="connsiteX107" fmla="*/ 922350 w 1999451"/>
                <a:gd name="connsiteY107" fmla="*/ 99641 h 199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999451" h="1994792">
                  <a:moveTo>
                    <a:pt x="941301" y="0"/>
                  </a:moveTo>
                  <a:lnTo>
                    <a:pt x="1058149" y="0"/>
                  </a:lnTo>
                  <a:lnTo>
                    <a:pt x="1077100" y="99641"/>
                  </a:lnTo>
                  <a:lnTo>
                    <a:pt x="1091542" y="100371"/>
                  </a:lnTo>
                  <a:lnTo>
                    <a:pt x="1166114" y="115099"/>
                  </a:lnTo>
                  <a:lnTo>
                    <a:pt x="1212743" y="21249"/>
                  </a:lnTo>
                  <a:lnTo>
                    <a:pt x="1325258" y="52774"/>
                  </a:lnTo>
                  <a:lnTo>
                    <a:pt x="1316352" y="157011"/>
                  </a:lnTo>
                  <a:lnTo>
                    <a:pt x="1400099" y="190589"/>
                  </a:lnTo>
                  <a:lnTo>
                    <a:pt x="1468386" y="114943"/>
                  </a:lnTo>
                  <a:lnTo>
                    <a:pt x="1568223" y="175656"/>
                  </a:lnTo>
                  <a:lnTo>
                    <a:pt x="1532091" y="272114"/>
                  </a:lnTo>
                  <a:lnTo>
                    <a:pt x="1602707" y="328805"/>
                  </a:lnTo>
                  <a:lnTo>
                    <a:pt x="1689271" y="274135"/>
                  </a:lnTo>
                  <a:lnTo>
                    <a:pt x="1769026" y="359531"/>
                  </a:lnTo>
                  <a:lnTo>
                    <a:pt x="1706872" y="444491"/>
                  </a:lnTo>
                  <a:lnTo>
                    <a:pt x="1728128" y="468413"/>
                  </a:lnTo>
                  <a:lnTo>
                    <a:pt x="1757986" y="517179"/>
                  </a:lnTo>
                  <a:lnTo>
                    <a:pt x="1859015" y="487017"/>
                  </a:lnTo>
                  <a:lnTo>
                    <a:pt x="1912772" y="590765"/>
                  </a:lnTo>
                  <a:lnTo>
                    <a:pt x="1829333" y="656330"/>
                  </a:lnTo>
                  <a:lnTo>
                    <a:pt x="1852953" y="712915"/>
                  </a:lnTo>
                  <a:lnTo>
                    <a:pt x="1859446" y="739590"/>
                  </a:lnTo>
                  <a:lnTo>
                    <a:pt x="1965029" y="737801"/>
                  </a:lnTo>
                  <a:lnTo>
                    <a:pt x="1988802" y="852205"/>
                  </a:lnTo>
                  <a:lnTo>
                    <a:pt x="1889722" y="893261"/>
                  </a:lnTo>
                  <a:lnTo>
                    <a:pt x="1896720" y="980973"/>
                  </a:lnTo>
                  <a:lnTo>
                    <a:pt x="1999451" y="1007889"/>
                  </a:lnTo>
                  <a:lnTo>
                    <a:pt x="1991477" y="1124464"/>
                  </a:lnTo>
                  <a:lnTo>
                    <a:pt x="1885216" y="1137240"/>
                  </a:lnTo>
                  <a:lnTo>
                    <a:pt x="1879495" y="1174729"/>
                  </a:lnTo>
                  <a:lnTo>
                    <a:pt x="1865434" y="1222071"/>
                  </a:lnTo>
                  <a:lnTo>
                    <a:pt x="1959729" y="1277247"/>
                  </a:lnTo>
                  <a:lnTo>
                    <a:pt x="1920599" y="1387348"/>
                  </a:lnTo>
                  <a:lnTo>
                    <a:pt x="1811865" y="1370522"/>
                  </a:lnTo>
                  <a:lnTo>
                    <a:pt x="1773443" y="1447897"/>
                  </a:lnTo>
                  <a:lnTo>
                    <a:pt x="1848807" y="1525900"/>
                  </a:lnTo>
                  <a:lnTo>
                    <a:pt x="1781423" y="1621362"/>
                  </a:lnTo>
                  <a:lnTo>
                    <a:pt x="1681572" y="1575965"/>
                  </a:lnTo>
                  <a:lnTo>
                    <a:pt x="1627054" y="1636312"/>
                  </a:lnTo>
                  <a:lnTo>
                    <a:pt x="1623129" y="1639482"/>
                  </a:lnTo>
                  <a:lnTo>
                    <a:pt x="1674913" y="1735407"/>
                  </a:lnTo>
                  <a:lnTo>
                    <a:pt x="1584273" y="1809148"/>
                  </a:lnTo>
                  <a:lnTo>
                    <a:pt x="1500451" y="1738561"/>
                  </a:lnTo>
                  <a:lnTo>
                    <a:pt x="1495073" y="1742905"/>
                  </a:lnTo>
                  <a:lnTo>
                    <a:pt x="1426450" y="1781627"/>
                  </a:lnTo>
                  <a:lnTo>
                    <a:pt x="1450943" y="1890227"/>
                  </a:lnTo>
                  <a:lnTo>
                    <a:pt x="1343769" y="1936779"/>
                  </a:lnTo>
                  <a:lnTo>
                    <a:pt x="1281530" y="1845358"/>
                  </a:lnTo>
                  <a:lnTo>
                    <a:pt x="1262809" y="1852610"/>
                  </a:lnTo>
                  <a:lnTo>
                    <a:pt x="1199258" y="1867022"/>
                  </a:lnTo>
                  <a:lnTo>
                    <a:pt x="1193508" y="1978881"/>
                  </a:lnTo>
                  <a:lnTo>
                    <a:pt x="1077749" y="1994792"/>
                  </a:lnTo>
                  <a:lnTo>
                    <a:pt x="1042026" y="1888612"/>
                  </a:lnTo>
                  <a:lnTo>
                    <a:pt x="999725" y="1891762"/>
                  </a:lnTo>
                  <a:lnTo>
                    <a:pt x="957089" y="1889609"/>
                  </a:lnTo>
                  <a:lnTo>
                    <a:pt x="921702" y="1994792"/>
                  </a:lnTo>
                  <a:lnTo>
                    <a:pt x="805942" y="1978881"/>
                  </a:lnTo>
                  <a:lnTo>
                    <a:pt x="800282" y="1868771"/>
                  </a:lnTo>
                  <a:lnTo>
                    <a:pt x="732684" y="1851389"/>
                  </a:lnTo>
                  <a:lnTo>
                    <a:pt x="717862" y="1845445"/>
                  </a:lnTo>
                  <a:lnTo>
                    <a:pt x="655683" y="1936779"/>
                  </a:lnTo>
                  <a:lnTo>
                    <a:pt x="548508" y="1890227"/>
                  </a:lnTo>
                  <a:lnTo>
                    <a:pt x="572952" y="1781847"/>
                  </a:lnTo>
                  <a:lnTo>
                    <a:pt x="499708" y="1737965"/>
                  </a:lnTo>
                  <a:lnTo>
                    <a:pt x="415179" y="1809148"/>
                  </a:lnTo>
                  <a:lnTo>
                    <a:pt x="324539" y="1735407"/>
                  </a:lnTo>
                  <a:lnTo>
                    <a:pt x="376713" y="1638760"/>
                  </a:lnTo>
                  <a:lnTo>
                    <a:pt x="324235" y="1585494"/>
                  </a:lnTo>
                  <a:lnTo>
                    <a:pt x="317410" y="1576178"/>
                  </a:lnTo>
                  <a:lnTo>
                    <a:pt x="218029" y="1621362"/>
                  </a:lnTo>
                  <a:lnTo>
                    <a:pt x="150645" y="1525900"/>
                  </a:lnTo>
                  <a:lnTo>
                    <a:pt x="225969" y="1447938"/>
                  </a:lnTo>
                  <a:lnTo>
                    <a:pt x="188010" y="1370456"/>
                  </a:lnTo>
                  <a:lnTo>
                    <a:pt x="78852" y="1387348"/>
                  </a:lnTo>
                  <a:lnTo>
                    <a:pt x="39722" y="1277247"/>
                  </a:lnTo>
                  <a:lnTo>
                    <a:pt x="134561" y="1221753"/>
                  </a:lnTo>
                  <a:lnTo>
                    <a:pt x="116998" y="1159612"/>
                  </a:lnTo>
                  <a:lnTo>
                    <a:pt x="113873" y="1137196"/>
                  </a:lnTo>
                  <a:lnTo>
                    <a:pt x="7974" y="1124464"/>
                  </a:lnTo>
                  <a:lnTo>
                    <a:pt x="0" y="1007889"/>
                  </a:lnTo>
                  <a:lnTo>
                    <a:pt x="102311" y="981083"/>
                  </a:lnTo>
                  <a:lnTo>
                    <a:pt x="105790" y="907597"/>
                  </a:lnTo>
                  <a:lnTo>
                    <a:pt x="108534" y="892766"/>
                  </a:lnTo>
                  <a:lnTo>
                    <a:pt x="10648" y="852205"/>
                  </a:lnTo>
                  <a:lnTo>
                    <a:pt x="34421" y="737801"/>
                  </a:lnTo>
                  <a:lnTo>
                    <a:pt x="139326" y="739579"/>
                  </a:lnTo>
                  <a:lnTo>
                    <a:pt x="170385" y="656539"/>
                  </a:lnTo>
                  <a:lnTo>
                    <a:pt x="86679" y="590765"/>
                  </a:lnTo>
                  <a:lnTo>
                    <a:pt x="140437" y="487017"/>
                  </a:lnTo>
                  <a:lnTo>
                    <a:pt x="239495" y="516590"/>
                  </a:lnTo>
                  <a:lnTo>
                    <a:pt x="244191" y="508163"/>
                  </a:lnTo>
                  <a:lnTo>
                    <a:pt x="291472" y="442977"/>
                  </a:lnTo>
                  <a:lnTo>
                    <a:pt x="230426" y="359531"/>
                  </a:lnTo>
                  <a:lnTo>
                    <a:pt x="310181" y="274135"/>
                  </a:lnTo>
                  <a:lnTo>
                    <a:pt x="397526" y="329299"/>
                  </a:lnTo>
                  <a:lnTo>
                    <a:pt x="444095" y="288220"/>
                  </a:lnTo>
                  <a:lnTo>
                    <a:pt x="467432" y="272304"/>
                  </a:lnTo>
                  <a:lnTo>
                    <a:pt x="431228" y="175656"/>
                  </a:lnTo>
                  <a:lnTo>
                    <a:pt x="531065" y="114943"/>
                  </a:lnTo>
                  <a:lnTo>
                    <a:pt x="600331" y="191674"/>
                  </a:lnTo>
                  <a:lnTo>
                    <a:pt x="659559" y="162400"/>
                  </a:lnTo>
                  <a:lnTo>
                    <a:pt x="682905" y="154730"/>
                  </a:lnTo>
                  <a:lnTo>
                    <a:pt x="674194" y="52774"/>
                  </a:lnTo>
                  <a:lnTo>
                    <a:pt x="786708" y="21249"/>
                  </a:lnTo>
                  <a:lnTo>
                    <a:pt x="832580" y="113573"/>
                  </a:lnTo>
                  <a:lnTo>
                    <a:pt x="907909" y="100371"/>
                  </a:lnTo>
                  <a:lnTo>
                    <a:pt x="922350" y="99641"/>
                  </a:lnTo>
                  <a:close/>
                </a:path>
              </a:pathLst>
            </a:custGeom>
            <a:gradFill flip="none" rotWithShape="1">
              <a:gsLst>
                <a:gs pos="100000">
                  <a:srgbClr val="E0E0E0"/>
                </a:gs>
                <a:gs pos="0">
                  <a:srgbClr val="F9F9F9"/>
                </a:gs>
              </a:gsLst>
              <a:lin ang="2700000" scaled="1"/>
              <a:tileRect/>
            </a:gra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99" name="椭圆 298"/>
            <p:cNvSpPr/>
            <p:nvPr/>
          </p:nvSpPr>
          <p:spPr>
            <a:xfrm>
              <a:off x="5397595" y="2734243"/>
              <a:ext cx="1396811" cy="1396811"/>
            </a:xfrm>
            <a:prstGeom prst="ellipse">
              <a:avLst/>
            </a:prstGeom>
            <a:solidFill>
              <a:schemeClr val="bg1">
                <a:lumMod val="95000"/>
              </a:schemeClr>
            </a:solidFill>
            <a:ln w="19050">
              <a:gradFill flip="none" rotWithShape="1">
                <a:gsLst>
                  <a:gs pos="0">
                    <a:schemeClr val="bg1">
                      <a:lumMod val="85000"/>
                    </a:schemeClr>
                  </a:gs>
                  <a:gs pos="100000">
                    <a:schemeClr val="bg1"/>
                  </a:gs>
                </a:gsLst>
                <a:lin ang="2700000" scaled="1"/>
                <a:tileRect/>
              </a:gradFill>
            </a:ln>
            <a:effectLst>
              <a:innerShdw blurRad="88900" dist="381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285" name="组合 284"/>
          <p:cNvGrpSpPr/>
          <p:nvPr/>
        </p:nvGrpSpPr>
        <p:grpSpPr>
          <a:xfrm>
            <a:off x="3450566" y="2804096"/>
            <a:ext cx="965586" cy="964941"/>
            <a:chOff x="8750295" y="3439159"/>
            <a:chExt cx="3222820" cy="3220668"/>
          </a:xfrm>
        </p:grpSpPr>
        <p:sp>
          <p:nvSpPr>
            <p:cNvPr id="289" name="任意多边形 288"/>
            <p:cNvSpPr/>
            <p:nvPr/>
          </p:nvSpPr>
          <p:spPr>
            <a:xfrm>
              <a:off x="8750295" y="3439159"/>
              <a:ext cx="3222820" cy="3220668"/>
            </a:xfrm>
            <a:custGeom>
              <a:avLst/>
              <a:gdLst>
                <a:gd name="connsiteX0" fmla="*/ 1915056 w 3943482"/>
                <a:gd name="connsiteY0" fmla="*/ 0 h 3940850"/>
                <a:gd name="connsiteX1" fmla="*/ 2028427 w 3943482"/>
                <a:gd name="connsiteY1" fmla="*/ 0 h 3940850"/>
                <a:gd name="connsiteX2" fmla="*/ 2056468 w 3943482"/>
                <a:gd name="connsiteY2" fmla="*/ 112163 h 3940850"/>
                <a:gd name="connsiteX3" fmla="*/ 2159501 w 3943482"/>
                <a:gd name="connsiteY3" fmla="*/ 117366 h 3940850"/>
                <a:gd name="connsiteX4" fmla="*/ 2202638 w 3943482"/>
                <a:gd name="connsiteY4" fmla="*/ 12751 h 3940850"/>
                <a:gd name="connsiteX5" fmla="*/ 2314801 w 3943482"/>
                <a:gd name="connsiteY5" fmla="*/ 29258 h 3940850"/>
                <a:gd name="connsiteX6" fmla="*/ 2325982 w 3943482"/>
                <a:gd name="connsiteY6" fmla="*/ 141996 h 3940850"/>
                <a:gd name="connsiteX7" fmla="*/ 2335353 w 3943482"/>
                <a:gd name="connsiteY7" fmla="*/ 143397 h 3940850"/>
                <a:gd name="connsiteX8" fmla="*/ 2426657 w 3943482"/>
                <a:gd name="connsiteY8" fmla="*/ 165685 h 3940850"/>
                <a:gd name="connsiteX9" fmla="*/ 2485298 w 3943482"/>
                <a:gd name="connsiteY9" fmla="*/ 67238 h 3940850"/>
                <a:gd name="connsiteX10" fmla="*/ 2593863 w 3943482"/>
                <a:gd name="connsiteY10" fmla="*/ 99899 h 3940850"/>
                <a:gd name="connsiteX11" fmla="*/ 2588454 w 3943482"/>
                <a:gd name="connsiteY11" fmla="*/ 214249 h 3940850"/>
                <a:gd name="connsiteX12" fmla="*/ 2644728 w 3943482"/>
                <a:gd name="connsiteY12" fmla="*/ 233323 h 3940850"/>
                <a:gd name="connsiteX13" fmla="*/ 2685013 w 3943482"/>
                <a:gd name="connsiteY13" fmla="*/ 250731 h 3940850"/>
                <a:gd name="connsiteX14" fmla="*/ 2757014 w 3943482"/>
                <a:gd name="connsiteY14" fmla="*/ 162301 h 3940850"/>
                <a:gd name="connsiteX15" fmla="*/ 2859665 w 3943482"/>
                <a:gd name="connsiteY15" fmla="*/ 210422 h 3940850"/>
                <a:gd name="connsiteX16" fmla="*/ 2837677 w 3943482"/>
                <a:gd name="connsiteY16" fmla="*/ 322703 h 3940850"/>
                <a:gd name="connsiteX17" fmla="*/ 2895287 w 3943482"/>
                <a:gd name="connsiteY17" fmla="*/ 352909 h 3940850"/>
                <a:gd name="connsiteX18" fmla="*/ 2926879 w 3943482"/>
                <a:gd name="connsiteY18" fmla="*/ 373835 h 3940850"/>
                <a:gd name="connsiteX19" fmla="*/ 3011992 w 3943482"/>
                <a:gd name="connsiteY19" fmla="*/ 295911 h 3940850"/>
                <a:gd name="connsiteX20" fmla="*/ 3106543 w 3943482"/>
                <a:gd name="connsiteY20" fmla="*/ 358465 h 3940850"/>
                <a:gd name="connsiteX21" fmla="*/ 3068081 w 3943482"/>
                <a:gd name="connsiteY21" fmla="*/ 467365 h 3940850"/>
                <a:gd name="connsiteX22" fmla="*/ 3096294 w 3943482"/>
                <a:gd name="connsiteY22" fmla="*/ 486053 h 3940850"/>
                <a:gd name="connsiteX23" fmla="*/ 3148414 w 3943482"/>
                <a:gd name="connsiteY23" fmla="*/ 530489 h 3940850"/>
                <a:gd name="connsiteX24" fmla="*/ 3244800 w 3943482"/>
                <a:gd name="connsiteY24" fmla="*/ 465224 h 3940850"/>
                <a:gd name="connsiteX25" fmla="*/ 3329235 w 3943482"/>
                <a:gd name="connsiteY25" fmla="*/ 540878 h 3940850"/>
                <a:gd name="connsiteX26" fmla="*/ 3275405 w 3943482"/>
                <a:gd name="connsiteY26" fmla="*/ 642870 h 3940850"/>
                <a:gd name="connsiteX27" fmla="*/ 3345159 w 3943482"/>
                <a:gd name="connsiteY27" fmla="*/ 717383 h 3940850"/>
                <a:gd name="connsiteX28" fmla="*/ 3450473 w 3943482"/>
                <a:gd name="connsiteY28" fmla="*/ 666628 h 3940850"/>
                <a:gd name="connsiteX29" fmla="*/ 3522993 w 3943482"/>
                <a:gd name="connsiteY29" fmla="*/ 753770 h 3940850"/>
                <a:gd name="connsiteX30" fmla="*/ 3454610 w 3943482"/>
                <a:gd name="connsiteY30" fmla="*/ 847216 h 3940850"/>
                <a:gd name="connsiteX31" fmla="*/ 3496065 w 3943482"/>
                <a:gd name="connsiteY31" fmla="*/ 901301 h 3940850"/>
                <a:gd name="connsiteX32" fmla="*/ 3514759 w 3943482"/>
                <a:gd name="connsiteY32" fmla="*/ 930179 h 3940850"/>
                <a:gd name="connsiteX33" fmla="*/ 3624631 w 3943482"/>
                <a:gd name="connsiteY33" fmla="*/ 895834 h 3940850"/>
                <a:gd name="connsiteX34" fmla="*/ 3683691 w 3943482"/>
                <a:gd name="connsiteY34" fmla="*/ 992607 h 3940850"/>
                <a:gd name="connsiteX35" fmla="*/ 3602636 w 3943482"/>
                <a:gd name="connsiteY35" fmla="*/ 1074892 h 3940850"/>
                <a:gd name="connsiteX36" fmla="*/ 3638012 w 3943482"/>
                <a:gd name="connsiteY36" fmla="*/ 1139673 h 3940850"/>
                <a:gd name="connsiteX37" fmla="*/ 3649326 w 3943482"/>
                <a:gd name="connsiteY37" fmla="*/ 1166020 h 3940850"/>
                <a:gd name="connsiteX38" fmla="*/ 3763560 w 3943482"/>
                <a:gd name="connsiteY38" fmla="*/ 1147954 h 3940850"/>
                <a:gd name="connsiteX39" fmla="*/ 3807900 w 3943482"/>
                <a:gd name="connsiteY39" fmla="*/ 1252295 h 3940850"/>
                <a:gd name="connsiteX40" fmla="*/ 3716131 w 3943482"/>
                <a:gd name="connsiteY40" fmla="*/ 1321596 h 3940850"/>
                <a:gd name="connsiteX41" fmla="*/ 3720852 w 3943482"/>
                <a:gd name="connsiteY41" fmla="*/ 1332589 h 3940850"/>
                <a:gd name="connsiteX42" fmla="*/ 3748078 w 3943482"/>
                <a:gd name="connsiteY42" fmla="*/ 1418863 h 3940850"/>
                <a:gd name="connsiteX43" fmla="*/ 3864299 w 3943482"/>
                <a:gd name="connsiteY43" fmla="*/ 1417616 h 3940850"/>
                <a:gd name="connsiteX44" fmla="*/ 3892975 w 3943482"/>
                <a:gd name="connsiteY44" fmla="*/ 1527300 h 3940850"/>
                <a:gd name="connsiteX45" fmla="*/ 3790754 w 3943482"/>
                <a:gd name="connsiteY45" fmla="*/ 1583235 h 3940850"/>
                <a:gd name="connsiteX46" fmla="*/ 3803659 w 3943482"/>
                <a:gd name="connsiteY46" fmla="*/ 1641191 h 3940850"/>
                <a:gd name="connsiteX47" fmla="*/ 3809245 w 3943482"/>
                <a:gd name="connsiteY47" fmla="*/ 1683343 h 3940850"/>
                <a:gd name="connsiteX48" fmla="*/ 3924702 w 3943482"/>
                <a:gd name="connsiteY48" fmla="*/ 1699071 h 3940850"/>
                <a:gd name="connsiteX49" fmla="*/ 3937102 w 3943482"/>
                <a:gd name="connsiteY49" fmla="*/ 1811762 h 3940850"/>
                <a:gd name="connsiteX50" fmla="*/ 3827257 w 3943482"/>
                <a:gd name="connsiteY50" fmla="*/ 1852428 h 3940850"/>
                <a:gd name="connsiteX51" fmla="*/ 3831718 w 3943482"/>
                <a:gd name="connsiteY51" fmla="*/ 1954001 h 3940850"/>
                <a:gd name="connsiteX52" fmla="*/ 3943482 w 3943482"/>
                <a:gd name="connsiteY52" fmla="*/ 1986322 h 3940850"/>
                <a:gd name="connsiteX53" fmla="*/ 3939342 w 3943482"/>
                <a:gd name="connsiteY53" fmla="*/ 2099618 h 3940850"/>
                <a:gd name="connsiteX54" fmla="*/ 3824507 w 3943482"/>
                <a:gd name="connsiteY54" fmla="*/ 2123907 h 3940850"/>
                <a:gd name="connsiteX55" fmla="*/ 3822748 w 3943482"/>
                <a:gd name="connsiteY55" fmla="*/ 2158733 h 3940850"/>
                <a:gd name="connsiteX56" fmla="*/ 3812944 w 3943482"/>
                <a:gd name="connsiteY56" fmla="*/ 2224348 h 3940850"/>
                <a:gd name="connsiteX57" fmla="*/ 3920236 w 3943482"/>
                <a:gd name="connsiteY57" fmla="*/ 2273247 h 3940850"/>
                <a:gd name="connsiteX58" fmla="*/ 3899644 w 3943482"/>
                <a:gd name="connsiteY58" fmla="*/ 2384732 h 3940850"/>
                <a:gd name="connsiteX59" fmla="*/ 3782019 w 3943482"/>
                <a:gd name="connsiteY59" fmla="*/ 2392072 h 3940850"/>
                <a:gd name="connsiteX60" fmla="*/ 3757679 w 3943482"/>
                <a:gd name="connsiteY60" fmla="*/ 2490535 h 3940850"/>
                <a:gd name="connsiteX61" fmla="*/ 3855462 w 3943482"/>
                <a:gd name="connsiteY61" fmla="*/ 2553729 h 3940850"/>
                <a:gd name="connsiteX62" fmla="*/ 3818857 w 3943482"/>
                <a:gd name="connsiteY62" fmla="*/ 2661028 h 3940850"/>
                <a:gd name="connsiteX63" fmla="*/ 3702658 w 3943482"/>
                <a:gd name="connsiteY63" fmla="*/ 2651268 h 3940850"/>
                <a:gd name="connsiteX64" fmla="*/ 3662175 w 3943482"/>
                <a:gd name="connsiteY64" fmla="*/ 2744308 h 3940850"/>
                <a:gd name="connsiteX65" fmla="*/ 3750540 w 3943482"/>
                <a:gd name="connsiteY65" fmla="*/ 2821791 h 3940850"/>
                <a:gd name="connsiteX66" fmla="*/ 3698702 w 3943482"/>
                <a:gd name="connsiteY66" fmla="*/ 2922617 h 3940850"/>
                <a:gd name="connsiteX67" fmla="*/ 3584889 w 3943482"/>
                <a:gd name="connsiteY67" fmla="*/ 2895978 h 3940850"/>
                <a:gd name="connsiteX68" fmla="*/ 3531498 w 3943482"/>
                <a:gd name="connsiteY68" fmla="*/ 2982119 h 3940850"/>
                <a:gd name="connsiteX69" fmla="*/ 3607705 w 3943482"/>
                <a:gd name="connsiteY69" fmla="*/ 3071719 h 3940850"/>
                <a:gd name="connsiteX70" fmla="*/ 3541739 w 3943482"/>
                <a:gd name="connsiteY70" fmla="*/ 3163922 h 3940850"/>
                <a:gd name="connsiteX71" fmla="*/ 3429706 w 3943482"/>
                <a:gd name="connsiteY71" fmla="*/ 3119689 h 3940850"/>
                <a:gd name="connsiteX72" fmla="*/ 3383625 w 3943482"/>
                <a:gd name="connsiteY72" fmla="*/ 3180349 h 3940850"/>
                <a:gd name="connsiteX73" fmla="*/ 3367137 w 3943482"/>
                <a:gd name="connsiteY73" fmla="*/ 3197620 h 3940850"/>
                <a:gd name="connsiteX74" fmla="*/ 3430003 w 3943482"/>
                <a:gd name="connsiteY74" fmla="*/ 3298187 h 3940850"/>
                <a:gd name="connsiteX75" fmla="*/ 3351315 w 3943482"/>
                <a:gd name="connsiteY75" fmla="*/ 3379803 h 3940850"/>
                <a:gd name="connsiteX76" fmla="*/ 3249272 w 3943482"/>
                <a:gd name="connsiteY76" fmla="*/ 3321085 h 3940850"/>
                <a:gd name="connsiteX77" fmla="*/ 3248150 w 3943482"/>
                <a:gd name="connsiteY77" fmla="*/ 3322261 h 3940850"/>
                <a:gd name="connsiteX78" fmla="*/ 3173221 w 3943482"/>
                <a:gd name="connsiteY78" fmla="*/ 3386699 h 3940850"/>
                <a:gd name="connsiteX79" fmla="*/ 3221221 w 3943482"/>
                <a:gd name="connsiteY79" fmla="*/ 3496369 h 3940850"/>
                <a:gd name="connsiteX80" fmla="*/ 3131488 w 3943482"/>
                <a:gd name="connsiteY80" fmla="*/ 3565658 h 3940850"/>
                <a:gd name="connsiteX81" fmla="*/ 3037497 w 3943482"/>
                <a:gd name="connsiteY81" fmla="*/ 3491456 h 3940850"/>
                <a:gd name="connsiteX82" fmla="*/ 2977645 w 3943482"/>
                <a:gd name="connsiteY82" fmla="*/ 3534024 h 3940850"/>
                <a:gd name="connsiteX83" fmla="*/ 2954614 w 3943482"/>
                <a:gd name="connsiteY83" fmla="*/ 3547743 h 3940850"/>
                <a:gd name="connsiteX84" fmla="*/ 2985808 w 3943482"/>
                <a:gd name="connsiteY84" fmla="*/ 3662039 h 3940850"/>
                <a:gd name="connsiteX85" fmla="*/ 2886943 w 3943482"/>
                <a:gd name="connsiteY85" fmla="*/ 3717525 h 3940850"/>
                <a:gd name="connsiteX86" fmla="*/ 2805378 w 3943482"/>
                <a:gd name="connsiteY86" fmla="*/ 3631085 h 3940850"/>
                <a:gd name="connsiteX87" fmla="*/ 2750230 w 3943482"/>
                <a:gd name="connsiteY87" fmla="*/ 3658912 h 3940850"/>
                <a:gd name="connsiteX88" fmla="*/ 2714455 w 3943482"/>
                <a:gd name="connsiteY88" fmla="*/ 3673163 h 3940850"/>
                <a:gd name="connsiteX89" fmla="*/ 2728782 w 3943482"/>
                <a:gd name="connsiteY89" fmla="*/ 3791668 h 3940850"/>
                <a:gd name="connsiteX90" fmla="*/ 2622892 w 3943482"/>
                <a:gd name="connsiteY90" fmla="*/ 3832167 h 3940850"/>
                <a:gd name="connsiteX91" fmla="*/ 2555041 w 3943482"/>
                <a:gd name="connsiteY91" fmla="*/ 3735145 h 3940850"/>
                <a:gd name="connsiteX92" fmla="*/ 2458730 w 3943482"/>
                <a:gd name="connsiteY92" fmla="*/ 3762012 h 3940850"/>
                <a:gd name="connsiteX93" fmla="*/ 2455621 w 3943482"/>
                <a:gd name="connsiteY93" fmla="*/ 3882491 h 3940850"/>
                <a:gd name="connsiteX94" fmla="*/ 2344963 w 3943482"/>
                <a:gd name="connsiteY94" fmla="*/ 3907141 h 3940850"/>
                <a:gd name="connsiteX95" fmla="*/ 2290880 w 3943482"/>
                <a:gd name="connsiteY95" fmla="*/ 3799113 h 3940850"/>
                <a:gd name="connsiteX96" fmla="*/ 2192498 w 3943482"/>
                <a:gd name="connsiteY96" fmla="*/ 3815372 h 3940850"/>
                <a:gd name="connsiteX97" fmla="*/ 2172148 w 3943482"/>
                <a:gd name="connsiteY97" fmla="*/ 3932575 h 3940850"/>
                <a:gd name="connsiteX98" fmla="*/ 2059079 w 3943482"/>
                <a:gd name="connsiteY98" fmla="*/ 3940850 h 3940850"/>
                <a:gd name="connsiteX99" fmla="*/ 2021400 w 3943482"/>
                <a:gd name="connsiteY99" fmla="*/ 3826396 h 3940850"/>
                <a:gd name="connsiteX100" fmla="*/ 1971742 w 3943482"/>
                <a:gd name="connsiteY100" fmla="*/ 3829108 h 3940850"/>
                <a:gd name="connsiteX101" fmla="*/ 1922016 w 3943482"/>
                <a:gd name="connsiteY101" fmla="*/ 3826597 h 3940850"/>
                <a:gd name="connsiteX102" fmla="*/ 1884402 w 3943482"/>
                <a:gd name="connsiteY102" fmla="*/ 3940850 h 3940850"/>
                <a:gd name="connsiteX103" fmla="*/ 1771334 w 3943482"/>
                <a:gd name="connsiteY103" fmla="*/ 3932575 h 3940850"/>
                <a:gd name="connsiteX104" fmla="*/ 1750890 w 3943482"/>
                <a:gd name="connsiteY104" fmla="*/ 3814830 h 3940850"/>
                <a:gd name="connsiteX105" fmla="*/ 1652269 w 3943482"/>
                <a:gd name="connsiteY105" fmla="*/ 3799778 h 3940850"/>
                <a:gd name="connsiteX106" fmla="*/ 1598519 w 3943482"/>
                <a:gd name="connsiteY106" fmla="*/ 3907141 h 3940850"/>
                <a:gd name="connsiteX107" fmla="*/ 1487860 w 3943482"/>
                <a:gd name="connsiteY107" fmla="*/ 3882491 h 3940850"/>
                <a:gd name="connsiteX108" fmla="*/ 1484784 w 3943482"/>
                <a:gd name="connsiteY108" fmla="*/ 3763253 h 3940850"/>
                <a:gd name="connsiteX109" fmla="*/ 1440358 w 3943482"/>
                <a:gd name="connsiteY109" fmla="*/ 3752123 h 3940850"/>
                <a:gd name="connsiteX110" fmla="*/ 1388885 w 3943482"/>
                <a:gd name="connsiteY110" fmla="*/ 3734510 h 3940850"/>
                <a:gd name="connsiteX111" fmla="*/ 1320590 w 3943482"/>
                <a:gd name="connsiteY111" fmla="*/ 3832167 h 3940850"/>
                <a:gd name="connsiteX112" fmla="*/ 1214699 w 3943482"/>
                <a:gd name="connsiteY112" fmla="*/ 3791667 h 3940850"/>
                <a:gd name="connsiteX113" fmla="*/ 1229008 w 3943482"/>
                <a:gd name="connsiteY113" fmla="*/ 3673322 h 3940850"/>
                <a:gd name="connsiteX114" fmla="*/ 1162549 w 3943482"/>
                <a:gd name="connsiteY114" fmla="*/ 3644405 h 3940850"/>
                <a:gd name="connsiteX115" fmla="*/ 1137837 w 3943482"/>
                <a:gd name="connsiteY115" fmla="*/ 3631369 h 3940850"/>
                <a:gd name="connsiteX116" fmla="*/ 1056538 w 3943482"/>
                <a:gd name="connsiteY116" fmla="*/ 3717524 h 3940850"/>
                <a:gd name="connsiteX117" fmla="*/ 957673 w 3943482"/>
                <a:gd name="connsiteY117" fmla="*/ 3662038 h 3940850"/>
                <a:gd name="connsiteX118" fmla="*/ 988970 w 3943482"/>
                <a:gd name="connsiteY118" fmla="*/ 3547373 h 3940850"/>
                <a:gd name="connsiteX119" fmla="*/ 938718 w 3943482"/>
                <a:gd name="connsiteY119" fmla="*/ 3516226 h 3940850"/>
                <a:gd name="connsiteX120" fmla="*/ 906047 w 3943482"/>
                <a:gd name="connsiteY120" fmla="*/ 3491407 h 3940850"/>
                <a:gd name="connsiteX121" fmla="*/ 811993 w 3943482"/>
                <a:gd name="connsiteY121" fmla="*/ 3565658 h 3940850"/>
                <a:gd name="connsiteX122" fmla="*/ 722260 w 3943482"/>
                <a:gd name="connsiteY122" fmla="*/ 3496368 h 3940850"/>
                <a:gd name="connsiteX123" fmla="*/ 769749 w 3943482"/>
                <a:gd name="connsiteY123" fmla="*/ 3387869 h 3940850"/>
                <a:gd name="connsiteX124" fmla="*/ 759890 w 3943482"/>
                <a:gd name="connsiteY124" fmla="*/ 3380379 h 3940850"/>
                <a:gd name="connsiteX125" fmla="*/ 696436 w 3943482"/>
                <a:gd name="connsiteY125" fmla="*/ 3319803 h 3940850"/>
                <a:gd name="connsiteX126" fmla="*/ 592166 w 3943482"/>
                <a:gd name="connsiteY126" fmla="*/ 3379803 h 3940850"/>
                <a:gd name="connsiteX127" fmla="*/ 513478 w 3943482"/>
                <a:gd name="connsiteY127" fmla="*/ 3298187 h 3940850"/>
                <a:gd name="connsiteX128" fmla="*/ 576983 w 3943482"/>
                <a:gd name="connsiteY128" fmla="*/ 3196598 h 3940850"/>
                <a:gd name="connsiteX129" fmla="*/ 512233 w 3943482"/>
                <a:gd name="connsiteY129" fmla="*/ 3120298 h 3940850"/>
                <a:gd name="connsiteX130" fmla="*/ 401743 w 3943482"/>
                <a:gd name="connsiteY130" fmla="*/ 3163921 h 3940850"/>
                <a:gd name="connsiteX131" fmla="*/ 335777 w 3943482"/>
                <a:gd name="connsiteY131" fmla="*/ 3071718 h 3940850"/>
                <a:gd name="connsiteX132" fmla="*/ 411789 w 3943482"/>
                <a:gd name="connsiteY132" fmla="*/ 2982348 h 3940850"/>
                <a:gd name="connsiteX133" fmla="*/ 406214 w 3943482"/>
                <a:gd name="connsiteY133" fmla="*/ 2974399 h 3940850"/>
                <a:gd name="connsiteX134" fmla="*/ 359390 w 3943482"/>
                <a:gd name="connsiteY134" fmla="*/ 2895791 h 3940850"/>
                <a:gd name="connsiteX135" fmla="*/ 244780 w 3943482"/>
                <a:gd name="connsiteY135" fmla="*/ 2922616 h 3940850"/>
                <a:gd name="connsiteX136" fmla="*/ 192942 w 3943482"/>
                <a:gd name="connsiteY136" fmla="*/ 2821790 h 3940850"/>
                <a:gd name="connsiteX137" fmla="*/ 280501 w 3943482"/>
                <a:gd name="connsiteY137" fmla="*/ 2745015 h 3940850"/>
                <a:gd name="connsiteX138" fmla="*/ 241200 w 3943482"/>
                <a:gd name="connsiteY138" fmla="*/ 2651236 h 3940850"/>
                <a:gd name="connsiteX139" fmla="*/ 124626 w 3943482"/>
                <a:gd name="connsiteY139" fmla="*/ 2661027 h 3940850"/>
                <a:gd name="connsiteX140" fmla="*/ 88020 w 3943482"/>
                <a:gd name="connsiteY140" fmla="*/ 2553728 h 3940850"/>
                <a:gd name="connsiteX141" fmla="*/ 186163 w 3943482"/>
                <a:gd name="connsiteY141" fmla="*/ 2490302 h 3940850"/>
                <a:gd name="connsiteX142" fmla="*/ 179464 w 3943482"/>
                <a:gd name="connsiteY142" fmla="*/ 2469871 h 3940850"/>
                <a:gd name="connsiteX143" fmla="*/ 160538 w 3943482"/>
                <a:gd name="connsiteY143" fmla="*/ 2392014 h 3940850"/>
                <a:gd name="connsiteX144" fmla="*/ 43837 w 3943482"/>
                <a:gd name="connsiteY144" fmla="*/ 2384731 h 3940850"/>
                <a:gd name="connsiteX145" fmla="*/ 23245 w 3943482"/>
                <a:gd name="connsiteY145" fmla="*/ 2273246 h 3940850"/>
                <a:gd name="connsiteX146" fmla="*/ 128714 w 3943482"/>
                <a:gd name="connsiteY146" fmla="*/ 2225178 h 3940850"/>
                <a:gd name="connsiteX147" fmla="*/ 128599 w 3943482"/>
                <a:gd name="connsiteY147" fmla="*/ 2224510 h 3940850"/>
                <a:gd name="connsiteX148" fmla="*/ 118228 w 3943482"/>
                <a:gd name="connsiteY148" fmla="*/ 2123749 h 3940850"/>
                <a:gd name="connsiteX149" fmla="*/ 4141 w 3943482"/>
                <a:gd name="connsiteY149" fmla="*/ 2099617 h 3940850"/>
                <a:gd name="connsiteX150" fmla="*/ 0 w 3943482"/>
                <a:gd name="connsiteY150" fmla="*/ 1986321 h 3940850"/>
                <a:gd name="connsiteX151" fmla="*/ 111817 w 3943482"/>
                <a:gd name="connsiteY151" fmla="*/ 1953986 h 3940850"/>
                <a:gd name="connsiteX152" fmla="*/ 116619 w 3943482"/>
                <a:gd name="connsiteY152" fmla="*/ 1852574 h 3940850"/>
                <a:gd name="connsiteX153" fmla="*/ 6380 w 3943482"/>
                <a:gd name="connsiteY153" fmla="*/ 1811761 h 3940850"/>
                <a:gd name="connsiteX154" fmla="*/ 18779 w 3943482"/>
                <a:gd name="connsiteY154" fmla="*/ 1699070 h 3940850"/>
                <a:gd name="connsiteX155" fmla="*/ 134519 w 3943482"/>
                <a:gd name="connsiteY155" fmla="*/ 1683304 h 3940850"/>
                <a:gd name="connsiteX156" fmla="*/ 142404 w 3943482"/>
                <a:gd name="connsiteY156" fmla="*/ 1626981 h 3940850"/>
                <a:gd name="connsiteX157" fmla="*/ 152435 w 3943482"/>
                <a:gd name="connsiteY157" fmla="*/ 1583074 h 3940850"/>
                <a:gd name="connsiteX158" fmla="*/ 50508 w 3943482"/>
                <a:gd name="connsiteY158" fmla="*/ 1527299 h 3940850"/>
                <a:gd name="connsiteX159" fmla="*/ 79183 w 3943482"/>
                <a:gd name="connsiteY159" fmla="*/ 1417615 h 3940850"/>
                <a:gd name="connsiteX160" fmla="*/ 195212 w 3943482"/>
                <a:gd name="connsiteY160" fmla="*/ 1418860 h 3940850"/>
                <a:gd name="connsiteX161" fmla="*/ 221811 w 3943482"/>
                <a:gd name="connsiteY161" fmla="*/ 1334855 h 3940850"/>
                <a:gd name="connsiteX162" fmla="*/ 227198 w 3943482"/>
                <a:gd name="connsiteY162" fmla="*/ 1321480 h 3940850"/>
                <a:gd name="connsiteX163" fmla="*/ 135583 w 3943482"/>
                <a:gd name="connsiteY163" fmla="*/ 1252294 h 3940850"/>
                <a:gd name="connsiteX164" fmla="*/ 179923 w 3943482"/>
                <a:gd name="connsiteY164" fmla="*/ 1147953 h 3940850"/>
                <a:gd name="connsiteX165" fmla="*/ 293847 w 3943482"/>
                <a:gd name="connsiteY165" fmla="*/ 1165971 h 3940850"/>
                <a:gd name="connsiteX166" fmla="*/ 327711 w 3943482"/>
                <a:gd name="connsiteY166" fmla="*/ 1096478 h 3940850"/>
                <a:gd name="connsiteX167" fmla="*/ 340898 w 3943482"/>
                <a:gd name="connsiteY167" fmla="*/ 1074943 h 3940850"/>
                <a:gd name="connsiteX168" fmla="*/ 259793 w 3943482"/>
                <a:gd name="connsiteY168" fmla="*/ 992606 h 3940850"/>
                <a:gd name="connsiteX169" fmla="*/ 318852 w 3943482"/>
                <a:gd name="connsiteY169" fmla="*/ 895833 h 3940850"/>
                <a:gd name="connsiteX170" fmla="*/ 429416 w 3943482"/>
                <a:gd name="connsiteY170" fmla="*/ 930396 h 3940850"/>
                <a:gd name="connsiteX171" fmla="*/ 445944 w 3943482"/>
                <a:gd name="connsiteY171" fmla="*/ 903407 h 3940850"/>
                <a:gd name="connsiteX172" fmla="*/ 489340 w 3943482"/>
                <a:gd name="connsiteY172" fmla="*/ 847854 h 3940850"/>
                <a:gd name="connsiteX173" fmla="*/ 420490 w 3943482"/>
                <a:gd name="connsiteY173" fmla="*/ 753770 h 3940850"/>
                <a:gd name="connsiteX174" fmla="*/ 493010 w 3943482"/>
                <a:gd name="connsiteY174" fmla="*/ 666627 h 3940850"/>
                <a:gd name="connsiteX175" fmla="*/ 597372 w 3943482"/>
                <a:gd name="connsiteY175" fmla="*/ 716923 h 3940850"/>
                <a:gd name="connsiteX176" fmla="*/ 668396 w 3943482"/>
                <a:gd name="connsiteY176" fmla="*/ 643473 h 3940850"/>
                <a:gd name="connsiteX177" fmla="*/ 614248 w 3943482"/>
                <a:gd name="connsiteY177" fmla="*/ 540877 h 3940850"/>
                <a:gd name="connsiteX178" fmla="*/ 698684 w 3943482"/>
                <a:gd name="connsiteY178" fmla="*/ 465223 h 3940850"/>
                <a:gd name="connsiteX179" fmla="*/ 793647 w 3943482"/>
                <a:gd name="connsiteY179" fmla="*/ 529526 h 3940850"/>
                <a:gd name="connsiteX180" fmla="*/ 816571 w 3943482"/>
                <a:gd name="connsiteY180" fmla="*/ 509822 h 3940850"/>
                <a:gd name="connsiteX181" fmla="*/ 875133 w 3943482"/>
                <a:gd name="connsiteY181" fmla="*/ 466606 h 3940850"/>
                <a:gd name="connsiteX182" fmla="*/ 836940 w 3943482"/>
                <a:gd name="connsiteY182" fmla="*/ 358464 h 3940850"/>
                <a:gd name="connsiteX183" fmla="*/ 931492 w 3943482"/>
                <a:gd name="connsiteY183" fmla="*/ 295910 h 3940850"/>
                <a:gd name="connsiteX184" fmla="*/ 1015428 w 3943482"/>
                <a:gd name="connsiteY184" fmla="*/ 372758 h 3940850"/>
                <a:gd name="connsiteX185" fmla="*/ 1030539 w 3943482"/>
                <a:gd name="connsiteY185" fmla="*/ 363154 h 3940850"/>
                <a:gd name="connsiteX186" fmla="*/ 1106058 w 3943482"/>
                <a:gd name="connsiteY186" fmla="*/ 323986 h 3940850"/>
                <a:gd name="connsiteX187" fmla="*/ 1083818 w 3943482"/>
                <a:gd name="connsiteY187" fmla="*/ 210421 h 3940850"/>
                <a:gd name="connsiteX188" fmla="*/ 1186470 w 3943482"/>
                <a:gd name="connsiteY188" fmla="*/ 162300 h 3940850"/>
                <a:gd name="connsiteX189" fmla="*/ 1259179 w 3943482"/>
                <a:gd name="connsiteY189" fmla="*/ 251602 h 3940850"/>
                <a:gd name="connsiteX190" fmla="*/ 1355026 w 3943482"/>
                <a:gd name="connsiteY190" fmla="*/ 214184 h 3940850"/>
                <a:gd name="connsiteX191" fmla="*/ 1349621 w 3943482"/>
                <a:gd name="connsiteY191" fmla="*/ 99899 h 3940850"/>
                <a:gd name="connsiteX192" fmla="*/ 1458185 w 3943482"/>
                <a:gd name="connsiteY192" fmla="*/ 67237 h 3940850"/>
                <a:gd name="connsiteX193" fmla="*/ 1517180 w 3943482"/>
                <a:gd name="connsiteY193" fmla="*/ 166278 h 3940850"/>
                <a:gd name="connsiteX194" fmla="*/ 1581028 w 3943482"/>
                <a:gd name="connsiteY194" fmla="*/ 148977 h 3940850"/>
                <a:gd name="connsiteX195" fmla="*/ 1617374 w 3943482"/>
                <a:gd name="connsiteY195" fmla="*/ 143269 h 3940850"/>
                <a:gd name="connsiteX196" fmla="*/ 1628682 w 3943482"/>
                <a:gd name="connsiteY196" fmla="*/ 29258 h 3940850"/>
                <a:gd name="connsiteX197" fmla="*/ 1740845 w 3943482"/>
                <a:gd name="connsiteY197" fmla="*/ 12751 h 3940850"/>
                <a:gd name="connsiteX198" fmla="*/ 1783982 w 3943482"/>
                <a:gd name="connsiteY198" fmla="*/ 117366 h 3940850"/>
                <a:gd name="connsiteX199" fmla="*/ 1887015 w 3943482"/>
                <a:gd name="connsiteY199" fmla="*/ 112163 h 394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3943482" h="3940850">
                  <a:moveTo>
                    <a:pt x="1915056" y="0"/>
                  </a:moveTo>
                  <a:lnTo>
                    <a:pt x="2028427" y="0"/>
                  </a:lnTo>
                  <a:lnTo>
                    <a:pt x="2056468" y="112163"/>
                  </a:lnTo>
                  <a:lnTo>
                    <a:pt x="2159501" y="117366"/>
                  </a:lnTo>
                  <a:lnTo>
                    <a:pt x="2202638" y="12751"/>
                  </a:lnTo>
                  <a:lnTo>
                    <a:pt x="2314801" y="29258"/>
                  </a:lnTo>
                  <a:lnTo>
                    <a:pt x="2325982" y="141996"/>
                  </a:lnTo>
                  <a:lnTo>
                    <a:pt x="2335353" y="143397"/>
                  </a:lnTo>
                  <a:lnTo>
                    <a:pt x="2426657" y="165685"/>
                  </a:lnTo>
                  <a:lnTo>
                    <a:pt x="2485298" y="67238"/>
                  </a:lnTo>
                  <a:lnTo>
                    <a:pt x="2593863" y="99899"/>
                  </a:lnTo>
                  <a:lnTo>
                    <a:pt x="2588454" y="214249"/>
                  </a:lnTo>
                  <a:lnTo>
                    <a:pt x="2644728" y="233323"/>
                  </a:lnTo>
                  <a:lnTo>
                    <a:pt x="2685013" y="250731"/>
                  </a:lnTo>
                  <a:lnTo>
                    <a:pt x="2757014" y="162301"/>
                  </a:lnTo>
                  <a:lnTo>
                    <a:pt x="2859665" y="210422"/>
                  </a:lnTo>
                  <a:lnTo>
                    <a:pt x="2837677" y="322703"/>
                  </a:lnTo>
                  <a:lnTo>
                    <a:pt x="2895287" y="352909"/>
                  </a:lnTo>
                  <a:lnTo>
                    <a:pt x="2926879" y="373835"/>
                  </a:lnTo>
                  <a:lnTo>
                    <a:pt x="3011992" y="295911"/>
                  </a:lnTo>
                  <a:lnTo>
                    <a:pt x="3106543" y="358465"/>
                  </a:lnTo>
                  <a:lnTo>
                    <a:pt x="3068081" y="467365"/>
                  </a:lnTo>
                  <a:lnTo>
                    <a:pt x="3096294" y="486053"/>
                  </a:lnTo>
                  <a:lnTo>
                    <a:pt x="3148414" y="530489"/>
                  </a:lnTo>
                  <a:lnTo>
                    <a:pt x="3244800" y="465224"/>
                  </a:lnTo>
                  <a:lnTo>
                    <a:pt x="3329235" y="540878"/>
                  </a:lnTo>
                  <a:lnTo>
                    <a:pt x="3275405" y="642870"/>
                  </a:lnTo>
                  <a:lnTo>
                    <a:pt x="3345159" y="717383"/>
                  </a:lnTo>
                  <a:lnTo>
                    <a:pt x="3450473" y="666628"/>
                  </a:lnTo>
                  <a:lnTo>
                    <a:pt x="3522993" y="753770"/>
                  </a:lnTo>
                  <a:lnTo>
                    <a:pt x="3454610" y="847216"/>
                  </a:lnTo>
                  <a:lnTo>
                    <a:pt x="3496065" y="901301"/>
                  </a:lnTo>
                  <a:lnTo>
                    <a:pt x="3514759" y="930179"/>
                  </a:lnTo>
                  <a:lnTo>
                    <a:pt x="3624631" y="895834"/>
                  </a:lnTo>
                  <a:lnTo>
                    <a:pt x="3683691" y="992607"/>
                  </a:lnTo>
                  <a:lnTo>
                    <a:pt x="3602636" y="1074892"/>
                  </a:lnTo>
                  <a:lnTo>
                    <a:pt x="3638012" y="1139673"/>
                  </a:lnTo>
                  <a:lnTo>
                    <a:pt x="3649326" y="1166020"/>
                  </a:lnTo>
                  <a:lnTo>
                    <a:pt x="3763560" y="1147954"/>
                  </a:lnTo>
                  <a:lnTo>
                    <a:pt x="3807900" y="1252295"/>
                  </a:lnTo>
                  <a:lnTo>
                    <a:pt x="3716131" y="1321596"/>
                  </a:lnTo>
                  <a:lnTo>
                    <a:pt x="3720852" y="1332589"/>
                  </a:lnTo>
                  <a:lnTo>
                    <a:pt x="3748078" y="1418863"/>
                  </a:lnTo>
                  <a:lnTo>
                    <a:pt x="3864299" y="1417616"/>
                  </a:lnTo>
                  <a:lnTo>
                    <a:pt x="3892975" y="1527300"/>
                  </a:lnTo>
                  <a:lnTo>
                    <a:pt x="3790754" y="1583235"/>
                  </a:lnTo>
                  <a:lnTo>
                    <a:pt x="3803659" y="1641191"/>
                  </a:lnTo>
                  <a:lnTo>
                    <a:pt x="3809245" y="1683343"/>
                  </a:lnTo>
                  <a:lnTo>
                    <a:pt x="3924702" y="1699071"/>
                  </a:lnTo>
                  <a:lnTo>
                    <a:pt x="3937102" y="1811762"/>
                  </a:lnTo>
                  <a:lnTo>
                    <a:pt x="3827257" y="1852428"/>
                  </a:lnTo>
                  <a:lnTo>
                    <a:pt x="3831718" y="1954001"/>
                  </a:lnTo>
                  <a:lnTo>
                    <a:pt x="3943482" y="1986322"/>
                  </a:lnTo>
                  <a:lnTo>
                    <a:pt x="3939342" y="2099618"/>
                  </a:lnTo>
                  <a:lnTo>
                    <a:pt x="3824507" y="2123907"/>
                  </a:lnTo>
                  <a:lnTo>
                    <a:pt x="3822748" y="2158733"/>
                  </a:lnTo>
                  <a:lnTo>
                    <a:pt x="3812944" y="2224348"/>
                  </a:lnTo>
                  <a:lnTo>
                    <a:pt x="3920236" y="2273247"/>
                  </a:lnTo>
                  <a:lnTo>
                    <a:pt x="3899644" y="2384732"/>
                  </a:lnTo>
                  <a:lnTo>
                    <a:pt x="3782019" y="2392072"/>
                  </a:lnTo>
                  <a:lnTo>
                    <a:pt x="3757679" y="2490535"/>
                  </a:lnTo>
                  <a:lnTo>
                    <a:pt x="3855462" y="2553729"/>
                  </a:lnTo>
                  <a:lnTo>
                    <a:pt x="3818857" y="2661028"/>
                  </a:lnTo>
                  <a:lnTo>
                    <a:pt x="3702658" y="2651268"/>
                  </a:lnTo>
                  <a:lnTo>
                    <a:pt x="3662175" y="2744308"/>
                  </a:lnTo>
                  <a:lnTo>
                    <a:pt x="3750540" y="2821791"/>
                  </a:lnTo>
                  <a:lnTo>
                    <a:pt x="3698702" y="2922617"/>
                  </a:lnTo>
                  <a:lnTo>
                    <a:pt x="3584889" y="2895978"/>
                  </a:lnTo>
                  <a:lnTo>
                    <a:pt x="3531498" y="2982119"/>
                  </a:lnTo>
                  <a:lnTo>
                    <a:pt x="3607705" y="3071719"/>
                  </a:lnTo>
                  <a:lnTo>
                    <a:pt x="3541739" y="3163922"/>
                  </a:lnTo>
                  <a:lnTo>
                    <a:pt x="3429706" y="3119689"/>
                  </a:lnTo>
                  <a:lnTo>
                    <a:pt x="3383625" y="3180349"/>
                  </a:lnTo>
                  <a:lnTo>
                    <a:pt x="3367137" y="3197620"/>
                  </a:lnTo>
                  <a:lnTo>
                    <a:pt x="3430003" y="3298187"/>
                  </a:lnTo>
                  <a:lnTo>
                    <a:pt x="3351315" y="3379803"/>
                  </a:lnTo>
                  <a:lnTo>
                    <a:pt x="3249272" y="3321085"/>
                  </a:lnTo>
                  <a:lnTo>
                    <a:pt x="3248150" y="3322261"/>
                  </a:lnTo>
                  <a:lnTo>
                    <a:pt x="3173221" y="3386699"/>
                  </a:lnTo>
                  <a:lnTo>
                    <a:pt x="3221221" y="3496369"/>
                  </a:lnTo>
                  <a:lnTo>
                    <a:pt x="3131488" y="3565658"/>
                  </a:lnTo>
                  <a:lnTo>
                    <a:pt x="3037497" y="3491456"/>
                  </a:lnTo>
                  <a:lnTo>
                    <a:pt x="2977645" y="3534024"/>
                  </a:lnTo>
                  <a:lnTo>
                    <a:pt x="2954614" y="3547743"/>
                  </a:lnTo>
                  <a:lnTo>
                    <a:pt x="2985808" y="3662039"/>
                  </a:lnTo>
                  <a:lnTo>
                    <a:pt x="2886943" y="3717525"/>
                  </a:lnTo>
                  <a:lnTo>
                    <a:pt x="2805378" y="3631085"/>
                  </a:lnTo>
                  <a:lnTo>
                    <a:pt x="2750230" y="3658912"/>
                  </a:lnTo>
                  <a:lnTo>
                    <a:pt x="2714455" y="3673163"/>
                  </a:lnTo>
                  <a:lnTo>
                    <a:pt x="2728782" y="3791668"/>
                  </a:lnTo>
                  <a:lnTo>
                    <a:pt x="2622892" y="3832167"/>
                  </a:lnTo>
                  <a:lnTo>
                    <a:pt x="2555041" y="3735145"/>
                  </a:lnTo>
                  <a:lnTo>
                    <a:pt x="2458730" y="3762012"/>
                  </a:lnTo>
                  <a:lnTo>
                    <a:pt x="2455621" y="3882491"/>
                  </a:lnTo>
                  <a:lnTo>
                    <a:pt x="2344963" y="3907141"/>
                  </a:lnTo>
                  <a:lnTo>
                    <a:pt x="2290880" y="3799113"/>
                  </a:lnTo>
                  <a:lnTo>
                    <a:pt x="2192498" y="3815372"/>
                  </a:lnTo>
                  <a:lnTo>
                    <a:pt x="2172148" y="3932575"/>
                  </a:lnTo>
                  <a:lnTo>
                    <a:pt x="2059079" y="3940850"/>
                  </a:lnTo>
                  <a:lnTo>
                    <a:pt x="2021400" y="3826396"/>
                  </a:lnTo>
                  <a:lnTo>
                    <a:pt x="1971742" y="3829108"/>
                  </a:lnTo>
                  <a:lnTo>
                    <a:pt x="1922016" y="3826597"/>
                  </a:lnTo>
                  <a:lnTo>
                    <a:pt x="1884402" y="3940850"/>
                  </a:lnTo>
                  <a:lnTo>
                    <a:pt x="1771334" y="3932575"/>
                  </a:lnTo>
                  <a:lnTo>
                    <a:pt x="1750890" y="3814830"/>
                  </a:lnTo>
                  <a:lnTo>
                    <a:pt x="1652269" y="3799778"/>
                  </a:lnTo>
                  <a:lnTo>
                    <a:pt x="1598519" y="3907141"/>
                  </a:lnTo>
                  <a:lnTo>
                    <a:pt x="1487860" y="3882491"/>
                  </a:lnTo>
                  <a:lnTo>
                    <a:pt x="1484784" y="3763253"/>
                  </a:lnTo>
                  <a:lnTo>
                    <a:pt x="1440358" y="3752123"/>
                  </a:lnTo>
                  <a:lnTo>
                    <a:pt x="1388885" y="3734510"/>
                  </a:lnTo>
                  <a:lnTo>
                    <a:pt x="1320590" y="3832167"/>
                  </a:lnTo>
                  <a:lnTo>
                    <a:pt x="1214699" y="3791667"/>
                  </a:lnTo>
                  <a:lnTo>
                    <a:pt x="1229008" y="3673322"/>
                  </a:lnTo>
                  <a:lnTo>
                    <a:pt x="1162549" y="3644405"/>
                  </a:lnTo>
                  <a:lnTo>
                    <a:pt x="1137837" y="3631369"/>
                  </a:lnTo>
                  <a:lnTo>
                    <a:pt x="1056538" y="3717524"/>
                  </a:lnTo>
                  <a:lnTo>
                    <a:pt x="957673" y="3662038"/>
                  </a:lnTo>
                  <a:lnTo>
                    <a:pt x="988970" y="3547373"/>
                  </a:lnTo>
                  <a:lnTo>
                    <a:pt x="938718" y="3516226"/>
                  </a:lnTo>
                  <a:lnTo>
                    <a:pt x="906047" y="3491407"/>
                  </a:lnTo>
                  <a:lnTo>
                    <a:pt x="811993" y="3565658"/>
                  </a:lnTo>
                  <a:lnTo>
                    <a:pt x="722260" y="3496368"/>
                  </a:lnTo>
                  <a:lnTo>
                    <a:pt x="769749" y="3387869"/>
                  </a:lnTo>
                  <a:lnTo>
                    <a:pt x="759890" y="3380379"/>
                  </a:lnTo>
                  <a:lnTo>
                    <a:pt x="696436" y="3319803"/>
                  </a:lnTo>
                  <a:lnTo>
                    <a:pt x="592166" y="3379803"/>
                  </a:lnTo>
                  <a:lnTo>
                    <a:pt x="513478" y="3298187"/>
                  </a:lnTo>
                  <a:lnTo>
                    <a:pt x="576983" y="3196598"/>
                  </a:lnTo>
                  <a:lnTo>
                    <a:pt x="512233" y="3120298"/>
                  </a:lnTo>
                  <a:lnTo>
                    <a:pt x="401743" y="3163921"/>
                  </a:lnTo>
                  <a:lnTo>
                    <a:pt x="335777" y="3071718"/>
                  </a:lnTo>
                  <a:lnTo>
                    <a:pt x="411789" y="2982348"/>
                  </a:lnTo>
                  <a:lnTo>
                    <a:pt x="406214" y="2974399"/>
                  </a:lnTo>
                  <a:lnTo>
                    <a:pt x="359390" y="2895791"/>
                  </a:lnTo>
                  <a:lnTo>
                    <a:pt x="244780" y="2922616"/>
                  </a:lnTo>
                  <a:lnTo>
                    <a:pt x="192942" y="2821790"/>
                  </a:lnTo>
                  <a:lnTo>
                    <a:pt x="280501" y="2745015"/>
                  </a:lnTo>
                  <a:lnTo>
                    <a:pt x="241200" y="2651236"/>
                  </a:lnTo>
                  <a:lnTo>
                    <a:pt x="124626" y="2661027"/>
                  </a:lnTo>
                  <a:lnTo>
                    <a:pt x="88020" y="2553728"/>
                  </a:lnTo>
                  <a:lnTo>
                    <a:pt x="186163" y="2490302"/>
                  </a:lnTo>
                  <a:lnTo>
                    <a:pt x="179464" y="2469871"/>
                  </a:lnTo>
                  <a:lnTo>
                    <a:pt x="160538" y="2392014"/>
                  </a:lnTo>
                  <a:lnTo>
                    <a:pt x="43837" y="2384731"/>
                  </a:lnTo>
                  <a:lnTo>
                    <a:pt x="23245" y="2273246"/>
                  </a:lnTo>
                  <a:lnTo>
                    <a:pt x="128714" y="2225178"/>
                  </a:lnTo>
                  <a:lnTo>
                    <a:pt x="128599" y="2224510"/>
                  </a:lnTo>
                  <a:lnTo>
                    <a:pt x="118228" y="2123749"/>
                  </a:lnTo>
                  <a:lnTo>
                    <a:pt x="4141" y="2099617"/>
                  </a:lnTo>
                  <a:lnTo>
                    <a:pt x="0" y="1986321"/>
                  </a:lnTo>
                  <a:lnTo>
                    <a:pt x="111817" y="1953986"/>
                  </a:lnTo>
                  <a:lnTo>
                    <a:pt x="116619" y="1852574"/>
                  </a:lnTo>
                  <a:lnTo>
                    <a:pt x="6380" y="1811761"/>
                  </a:lnTo>
                  <a:lnTo>
                    <a:pt x="18779" y="1699070"/>
                  </a:lnTo>
                  <a:lnTo>
                    <a:pt x="134519" y="1683304"/>
                  </a:lnTo>
                  <a:lnTo>
                    <a:pt x="142404" y="1626981"/>
                  </a:lnTo>
                  <a:lnTo>
                    <a:pt x="152435" y="1583074"/>
                  </a:lnTo>
                  <a:lnTo>
                    <a:pt x="50508" y="1527299"/>
                  </a:lnTo>
                  <a:lnTo>
                    <a:pt x="79183" y="1417615"/>
                  </a:lnTo>
                  <a:lnTo>
                    <a:pt x="195212" y="1418860"/>
                  </a:lnTo>
                  <a:lnTo>
                    <a:pt x="221811" y="1334855"/>
                  </a:lnTo>
                  <a:lnTo>
                    <a:pt x="227198" y="1321480"/>
                  </a:lnTo>
                  <a:lnTo>
                    <a:pt x="135583" y="1252294"/>
                  </a:lnTo>
                  <a:lnTo>
                    <a:pt x="179923" y="1147953"/>
                  </a:lnTo>
                  <a:lnTo>
                    <a:pt x="293847" y="1165971"/>
                  </a:lnTo>
                  <a:lnTo>
                    <a:pt x="327711" y="1096478"/>
                  </a:lnTo>
                  <a:lnTo>
                    <a:pt x="340898" y="1074943"/>
                  </a:lnTo>
                  <a:lnTo>
                    <a:pt x="259793" y="992606"/>
                  </a:lnTo>
                  <a:lnTo>
                    <a:pt x="318852" y="895833"/>
                  </a:lnTo>
                  <a:lnTo>
                    <a:pt x="429416" y="930396"/>
                  </a:lnTo>
                  <a:lnTo>
                    <a:pt x="445944" y="903407"/>
                  </a:lnTo>
                  <a:lnTo>
                    <a:pt x="489340" y="847854"/>
                  </a:lnTo>
                  <a:lnTo>
                    <a:pt x="420490" y="753770"/>
                  </a:lnTo>
                  <a:lnTo>
                    <a:pt x="493010" y="666627"/>
                  </a:lnTo>
                  <a:lnTo>
                    <a:pt x="597372" y="716923"/>
                  </a:lnTo>
                  <a:lnTo>
                    <a:pt x="668396" y="643473"/>
                  </a:lnTo>
                  <a:lnTo>
                    <a:pt x="614248" y="540877"/>
                  </a:lnTo>
                  <a:lnTo>
                    <a:pt x="698684" y="465223"/>
                  </a:lnTo>
                  <a:lnTo>
                    <a:pt x="793647" y="529526"/>
                  </a:lnTo>
                  <a:lnTo>
                    <a:pt x="816571" y="509822"/>
                  </a:lnTo>
                  <a:lnTo>
                    <a:pt x="875133" y="466606"/>
                  </a:lnTo>
                  <a:lnTo>
                    <a:pt x="836940" y="358464"/>
                  </a:lnTo>
                  <a:lnTo>
                    <a:pt x="931492" y="295910"/>
                  </a:lnTo>
                  <a:lnTo>
                    <a:pt x="1015428" y="372758"/>
                  </a:lnTo>
                  <a:lnTo>
                    <a:pt x="1030539" y="363154"/>
                  </a:lnTo>
                  <a:lnTo>
                    <a:pt x="1106058" y="323986"/>
                  </a:lnTo>
                  <a:lnTo>
                    <a:pt x="1083818" y="210421"/>
                  </a:lnTo>
                  <a:lnTo>
                    <a:pt x="1186470" y="162300"/>
                  </a:lnTo>
                  <a:lnTo>
                    <a:pt x="1259179" y="251602"/>
                  </a:lnTo>
                  <a:lnTo>
                    <a:pt x="1355026" y="214184"/>
                  </a:lnTo>
                  <a:lnTo>
                    <a:pt x="1349621" y="99899"/>
                  </a:lnTo>
                  <a:lnTo>
                    <a:pt x="1458185" y="67237"/>
                  </a:lnTo>
                  <a:lnTo>
                    <a:pt x="1517180" y="166278"/>
                  </a:lnTo>
                  <a:lnTo>
                    <a:pt x="1581028" y="148977"/>
                  </a:lnTo>
                  <a:lnTo>
                    <a:pt x="1617374" y="143269"/>
                  </a:lnTo>
                  <a:lnTo>
                    <a:pt x="1628682" y="29258"/>
                  </a:lnTo>
                  <a:lnTo>
                    <a:pt x="1740845" y="12751"/>
                  </a:lnTo>
                  <a:lnTo>
                    <a:pt x="1783982" y="117366"/>
                  </a:lnTo>
                  <a:lnTo>
                    <a:pt x="1887015" y="112163"/>
                  </a:lnTo>
                  <a:close/>
                </a:path>
              </a:pathLst>
            </a:custGeom>
            <a:gradFill>
              <a:gsLst>
                <a:gs pos="100000">
                  <a:srgbClr val="E0E0E0"/>
                </a:gs>
                <a:gs pos="0">
                  <a:srgbClr val="F9F9F9"/>
                </a:gs>
              </a:gsLst>
              <a:lin ang="2700000" scaled="1"/>
            </a:gradFill>
            <a:ln>
              <a:noFill/>
            </a:ln>
            <a:effectLst>
              <a:outerShdw blurRad="1524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90" name="椭圆 289"/>
            <p:cNvSpPr/>
            <p:nvPr/>
          </p:nvSpPr>
          <p:spPr>
            <a:xfrm>
              <a:off x="8960527" y="3646739"/>
              <a:ext cx="2802357" cy="2802357"/>
            </a:xfrm>
            <a:prstGeom prst="ellipse">
              <a:avLst/>
            </a:prstGeom>
            <a:solidFill>
              <a:schemeClr val="bg1">
                <a:lumMod val="95000"/>
              </a:schemeClr>
            </a:solidFill>
            <a:ln w="25400">
              <a:gradFill flip="none" rotWithShape="1">
                <a:gsLst>
                  <a:gs pos="0">
                    <a:schemeClr val="bg1">
                      <a:lumMod val="85000"/>
                    </a:schemeClr>
                  </a:gs>
                  <a:gs pos="100000">
                    <a:schemeClr val="bg1"/>
                  </a:gs>
                </a:gsLst>
                <a:lin ang="2700000" scaled="1"/>
                <a:tileRect/>
              </a:gradFill>
            </a:ln>
            <a:effectLst>
              <a:innerShdw blurRad="1524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286" name="组合 285"/>
          <p:cNvGrpSpPr/>
          <p:nvPr/>
        </p:nvGrpSpPr>
        <p:grpSpPr>
          <a:xfrm>
            <a:off x="4328461" y="2821291"/>
            <a:ext cx="345326" cy="344522"/>
            <a:chOff x="5096275" y="2435252"/>
            <a:chExt cx="1999451" cy="1994792"/>
          </a:xfrm>
        </p:grpSpPr>
        <p:sp>
          <p:nvSpPr>
            <p:cNvPr id="287" name="任意多边形 286"/>
            <p:cNvSpPr/>
            <p:nvPr/>
          </p:nvSpPr>
          <p:spPr>
            <a:xfrm>
              <a:off x="5096275" y="2435252"/>
              <a:ext cx="1999451" cy="1994792"/>
            </a:xfrm>
            <a:custGeom>
              <a:avLst/>
              <a:gdLst>
                <a:gd name="connsiteX0" fmla="*/ 941301 w 1999451"/>
                <a:gd name="connsiteY0" fmla="*/ 0 h 1994792"/>
                <a:gd name="connsiteX1" fmla="*/ 1058149 w 1999451"/>
                <a:gd name="connsiteY1" fmla="*/ 0 h 1994792"/>
                <a:gd name="connsiteX2" fmla="*/ 1077100 w 1999451"/>
                <a:gd name="connsiteY2" fmla="*/ 99641 h 1994792"/>
                <a:gd name="connsiteX3" fmla="*/ 1091542 w 1999451"/>
                <a:gd name="connsiteY3" fmla="*/ 100371 h 1994792"/>
                <a:gd name="connsiteX4" fmla="*/ 1166114 w 1999451"/>
                <a:gd name="connsiteY4" fmla="*/ 115099 h 1994792"/>
                <a:gd name="connsiteX5" fmla="*/ 1212743 w 1999451"/>
                <a:gd name="connsiteY5" fmla="*/ 21249 h 1994792"/>
                <a:gd name="connsiteX6" fmla="*/ 1325258 w 1999451"/>
                <a:gd name="connsiteY6" fmla="*/ 52774 h 1994792"/>
                <a:gd name="connsiteX7" fmla="*/ 1316352 w 1999451"/>
                <a:gd name="connsiteY7" fmla="*/ 157011 h 1994792"/>
                <a:gd name="connsiteX8" fmla="*/ 1400099 w 1999451"/>
                <a:gd name="connsiteY8" fmla="*/ 190589 h 1994792"/>
                <a:gd name="connsiteX9" fmla="*/ 1468386 w 1999451"/>
                <a:gd name="connsiteY9" fmla="*/ 114943 h 1994792"/>
                <a:gd name="connsiteX10" fmla="*/ 1568223 w 1999451"/>
                <a:gd name="connsiteY10" fmla="*/ 175656 h 1994792"/>
                <a:gd name="connsiteX11" fmla="*/ 1532091 w 1999451"/>
                <a:gd name="connsiteY11" fmla="*/ 272114 h 1994792"/>
                <a:gd name="connsiteX12" fmla="*/ 1602707 w 1999451"/>
                <a:gd name="connsiteY12" fmla="*/ 328805 h 1994792"/>
                <a:gd name="connsiteX13" fmla="*/ 1689271 w 1999451"/>
                <a:gd name="connsiteY13" fmla="*/ 274135 h 1994792"/>
                <a:gd name="connsiteX14" fmla="*/ 1769026 w 1999451"/>
                <a:gd name="connsiteY14" fmla="*/ 359531 h 1994792"/>
                <a:gd name="connsiteX15" fmla="*/ 1706872 w 1999451"/>
                <a:gd name="connsiteY15" fmla="*/ 444491 h 1994792"/>
                <a:gd name="connsiteX16" fmla="*/ 1728128 w 1999451"/>
                <a:gd name="connsiteY16" fmla="*/ 468413 h 1994792"/>
                <a:gd name="connsiteX17" fmla="*/ 1757986 w 1999451"/>
                <a:gd name="connsiteY17" fmla="*/ 517179 h 1994792"/>
                <a:gd name="connsiteX18" fmla="*/ 1859015 w 1999451"/>
                <a:gd name="connsiteY18" fmla="*/ 487017 h 1994792"/>
                <a:gd name="connsiteX19" fmla="*/ 1912772 w 1999451"/>
                <a:gd name="connsiteY19" fmla="*/ 590765 h 1994792"/>
                <a:gd name="connsiteX20" fmla="*/ 1829333 w 1999451"/>
                <a:gd name="connsiteY20" fmla="*/ 656330 h 1994792"/>
                <a:gd name="connsiteX21" fmla="*/ 1852953 w 1999451"/>
                <a:gd name="connsiteY21" fmla="*/ 712915 h 1994792"/>
                <a:gd name="connsiteX22" fmla="*/ 1859446 w 1999451"/>
                <a:gd name="connsiteY22" fmla="*/ 739590 h 1994792"/>
                <a:gd name="connsiteX23" fmla="*/ 1965029 w 1999451"/>
                <a:gd name="connsiteY23" fmla="*/ 737801 h 1994792"/>
                <a:gd name="connsiteX24" fmla="*/ 1988802 w 1999451"/>
                <a:gd name="connsiteY24" fmla="*/ 852205 h 1994792"/>
                <a:gd name="connsiteX25" fmla="*/ 1889722 w 1999451"/>
                <a:gd name="connsiteY25" fmla="*/ 893261 h 1994792"/>
                <a:gd name="connsiteX26" fmla="*/ 1896720 w 1999451"/>
                <a:gd name="connsiteY26" fmla="*/ 980973 h 1994792"/>
                <a:gd name="connsiteX27" fmla="*/ 1999451 w 1999451"/>
                <a:gd name="connsiteY27" fmla="*/ 1007889 h 1994792"/>
                <a:gd name="connsiteX28" fmla="*/ 1991477 w 1999451"/>
                <a:gd name="connsiteY28" fmla="*/ 1124464 h 1994792"/>
                <a:gd name="connsiteX29" fmla="*/ 1885216 w 1999451"/>
                <a:gd name="connsiteY29" fmla="*/ 1137240 h 1994792"/>
                <a:gd name="connsiteX30" fmla="*/ 1879495 w 1999451"/>
                <a:gd name="connsiteY30" fmla="*/ 1174729 h 1994792"/>
                <a:gd name="connsiteX31" fmla="*/ 1865434 w 1999451"/>
                <a:gd name="connsiteY31" fmla="*/ 1222071 h 1994792"/>
                <a:gd name="connsiteX32" fmla="*/ 1959729 w 1999451"/>
                <a:gd name="connsiteY32" fmla="*/ 1277247 h 1994792"/>
                <a:gd name="connsiteX33" fmla="*/ 1920599 w 1999451"/>
                <a:gd name="connsiteY33" fmla="*/ 1387348 h 1994792"/>
                <a:gd name="connsiteX34" fmla="*/ 1811865 w 1999451"/>
                <a:gd name="connsiteY34" fmla="*/ 1370522 h 1994792"/>
                <a:gd name="connsiteX35" fmla="*/ 1773443 w 1999451"/>
                <a:gd name="connsiteY35" fmla="*/ 1447897 h 1994792"/>
                <a:gd name="connsiteX36" fmla="*/ 1848807 w 1999451"/>
                <a:gd name="connsiteY36" fmla="*/ 1525900 h 1994792"/>
                <a:gd name="connsiteX37" fmla="*/ 1781423 w 1999451"/>
                <a:gd name="connsiteY37" fmla="*/ 1621362 h 1994792"/>
                <a:gd name="connsiteX38" fmla="*/ 1681572 w 1999451"/>
                <a:gd name="connsiteY38" fmla="*/ 1575965 h 1994792"/>
                <a:gd name="connsiteX39" fmla="*/ 1627054 w 1999451"/>
                <a:gd name="connsiteY39" fmla="*/ 1636312 h 1994792"/>
                <a:gd name="connsiteX40" fmla="*/ 1623129 w 1999451"/>
                <a:gd name="connsiteY40" fmla="*/ 1639482 h 1994792"/>
                <a:gd name="connsiteX41" fmla="*/ 1674913 w 1999451"/>
                <a:gd name="connsiteY41" fmla="*/ 1735407 h 1994792"/>
                <a:gd name="connsiteX42" fmla="*/ 1584273 w 1999451"/>
                <a:gd name="connsiteY42" fmla="*/ 1809148 h 1994792"/>
                <a:gd name="connsiteX43" fmla="*/ 1500451 w 1999451"/>
                <a:gd name="connsiteY43" fmla="*/ 1738561 h 1994792"/>
                <a:gd name="connsiteX44" fmla="*/ 1495073 w 1999451"/>
                <a:gd name="connsiteY44" fmla="*/ 1742905 h 1994792"/>
                <a:gd name="connsiteX45" fmla="*/ 1426450 w 1999451"/>
                <a:gd name="connsiteY45" fmla="*/ 1781627 h 1994792"/>
                <a:gd name="connsiteX46" fmla="*/ 1450943 w 1999451"/>
                <a:gd name="connsiteY46" fmla="*/ 1890227 h 1994792"/>
                <a:gd name="connsiteX47" fmla="*/ 1343769 w 1999451"/>
                <a:gd name="connsiteY47" fmla="*/ 1936779 h 1994792"/>
                <a:gd name="connsiteX48" fmla="*/ 1281530 w 1999451"/>
                <a:gd name="connsiteY48" fmla="*/ 1845358 h 1994792"/>
                <a:gd name="connsiteX49" fmla="*/ 1262809 w 1999451"/>
                <a:gd name="connsiteY49" fmla="*/ 1852610 h 1994792"/>
                <a:gd name="connsiteX50" fmla="*/ 1199258 w 1999451"/>
                <a:gd name="connsiteY50" fmla="*/ 1867022 h 1994792"/>
                <a:gd name="connsiteX51" fmla="*/ 1193508 w 1999451"/>
                <a:gd name="connsiteY51" fmla="*/ 1978881 h 1994792"/>
                <a:gd name="connsiteX52" fmla="*/ 1077749 w 1999451"/>
                <a:gd name="connsiteY52" fmla="*/ 1994792 h 1994792"/>
                <a:gd name="connsiteX53" fmla="*/ 1042026 w 1999451"/>
                <a:gd name="connsiteY53" fmla="*/ 1888612 h 1994792"/>
                <a:gd name="connsiteX54" fmla="*/ 999725 w 1999451"/>
                <a:gd name="connsiteY54" fmla="*/ 1891762 h 1994792"/>
                <a:gd name="connsiteX55" fmla="*/ 957089 w 1999451"/>
                <a:gd name="connsiteY55" fmla="*/ 1889609 h 1994792"/>
                <a:gd name="connsiteX56" fmla="*/ 921702 w 1999451"/>
                <a:gd name="connsiteY56" fmla="*/ 1994792 h 1994792"/>
                <a:gd name="connsiteX57" fmla="*/ 805942 w 1999451"/>
                <a:gd name="connsiteY57" fmla="*/ 1978881 h 1994792"/>
                <a:gd name="connsiteX58" fmla="*/ 800282 w 1999451"/>
                <a:gd name="connsiteY58" fmla="*/ 1868771 h 1994792"/>
                <a:gd name="connsiteX59" fmla="*/ 732684 w 1999451"/>
                <a:gd name="connsiteY59" fmla="*/ 1851389 h 1994792"/>
                <a:gd name="connsiteX60" fmla="*/ 717862 w 1999451"/>
                <a:gd name="connsiteY60" fmla="*/ 1845445 h 1994792"/>
                <a:gd name="connsiteX61" fmla="*/ 655683 w 1999451"/>
                <a:gd name="connsiteY61" fmla="*/ 1936779 h 1994792"/>
                <a:gd name="connsiteX62" fmla="*/ 548508 w 1999451"/>
                <a:gd name="connsiteY62" fmla="*/ 1890227 h 1994792"/>
                <a:gd name="connsiteX63" fmla="*/ 572952 w 1999451"/>
                <a:gd name="connsiteY63" fmla="*/ 1781847 h 1994792"/>
                <a:gd name="connsiteX64" fmla="*/ 499708 w 1999451"/>
                <a:gd name="connsiteY64" fmla="*/ 1737965 h 1994792"/>
                <a:gd name="connsiteX65" fmla="*/ 415179 w 1999451"/>
                <a:gd name="connsiteY65" fmla="*/ 1809148 h 1994792"/>
                <a:gd name="connsiteX66" fmla="*/ 324539 w 1999451"/>
                <a:gd name="connsiteY66" fmla="*/ 1735407 h 1994792"/>
                <a:gd name="connsiteX67" fmla="*/ 376713 w 1999451"/>
                <a:gd name="connsiteY67" fmla="*/ 1638760 h 1994792"/>
                <a:gd name="connsiteX68" fmla="*/ 324235 w 1999451"/>
                <a:gd name="connsiteY68" fmla="*/ 1585494 h 1994792"/>
                <a:gd name="connsiteX69" fmla="*/ 317410 w 1999451"/>
                <a:gd name="connsiteY69" fmla="*/ 1576178 h 1994792"/>
                <a:gd name="connsiteX70" fmla="*/ 218029 w 1999451"/>
                <a:gd name="connsiteY70" fmla="*/ 1621362 h 1994792"/>
                <a:gd name="connsiteX71" fmla="*/ 150645 w 1999451"/>
                <a:gd name="connsiteY71" fmla="*/ 1525900 h 1994792"/>
                <a:gd name="connsiteX72" fmla="*/ 225969 w 1999451"/>
                <a:gd name="connsiteY72" fmla="*/ 1447938 h 1994792"/>
                <a:gd name="connsiteX73" fmla="*/ 188010 w 1999451"/>
                <a:gd name="connsiteY73" fmla="*/ 1370456 h 1994792"/>
                <a:gd name="connsiteX74" fmla="*/ 78852 w 1999451"/>
                <a:gd name="connsiteY74" fmla="*/ 1387348 h 1994792"/>
                <a:gd name="connsiteX75" fmla="*/ 39722 w 1999451"/>
                <a:gd name="connsiteY75" fmla="*/ 1277247 h 1994792"/>
                <a:gd name="connsiteX76" fmla="*/ 134561 w 1999451"/>
                <a:gd name="connsiteY76" fmla="*/ 1221753 h 1994792"/>
                <a:gd name="connsiteX77" fmla="*/ 116998 w 1999451"/>
                <a:gd name="connsiteY77" fmla="*/ 1159612 h 1994792"/>
                <a:gd name="connsiteX78" fmla="*/ 113873 w 1999451"/>
                <a:gd name="connsiteY78" fmla="*/ 1137196 h 1994792"/>
                <a:gd name="connsiteX79" fmla="*/ 7974 w 1999451"/>
                <a:gd name="connsiteY79" fmla="*/ 1124464 h 1994792"/>
                <a:gd name="connsiteX80" fmla="*/ 0 w 1999451"/>
                <a:gd name="connsiteY80" fmla="*/ 1007889 h 1994792"/>
                <a:gd name="connsiteX81" fmla="*/ 102311 w 1999451"/>
                <a:gd name="connsiteY81" fmla="*/ 981083 h 1994792"/>
                <a:gd name="connsiteX82" fmla="*/ 105790 w 1999451"/>
                <a:gd name="connsiteY82" fmla="*/ 907597 h 1994792"/>
                <a:gd name="connsiteX83" fmla="*/ 108534 w 1999451"/>
                <a:gd name="connsiteY83" fmla="*/ 892766 h 1994792"/>
                <a:gd name="connsiteX84" fmla="*/ 10648 w 1999451"/>
                <a:gd name="connsiteY84" fmla="*/ 852205 h 1994792"/>
                <a:gd name="connsiteX85" fmla="*/ 34421 w 1999451"/>
                <a:gd name="connsiteY85" fmla="*/ 737801 h 1994792"/>
                <a:gd name="connsiteX86" fmla="*/ 139326 w 1999451"/>
                <a:gd name="connsiteY86" fmla="*/ 739579 h 1994792"/>
                <a:gd name="connsiteX87" fmla="*/ 170385 w 1999451"/>
                <a:gd name="connsiteY87" fmla="*/ 656539 h 1994792"/>
                <a:gd name="connsiteX88" fmla="*/ 86679 w 1999451"/>
                <a:gd name="connsiteY88" fmla="*/ 590765 h 1994792"/>
                <a:gd name="connsiteX89" fmla="*/ 140437 w 1999451"/>
                <a:gd name="connsiteY89" fmla="*/ 487017 h 1994792"/>
                <a:gd name="connsiteX90" fmla="*/ 239495 w 1999451"/>
                <a:gd name="connsiteY90" fmla="*/ 516590 h 1994792"/>
                <a:gd name="connsiteX91" fmla="*/ 244191 w 1999451"/>
                <a:gd name="connsiteY91" fmla="*/ 508163 h 1994792"/>
                <a:gd name="connsiteX92" fmla="*/ 291472 w 1999451"/>
                <a:gd name="connsiteY92" fmla="*/ 442977 h 1994792"/>
                <a:gd name="connsiteX93" fmla="*/ 230426 w 1999451"/>
                <a:gd name="connsiteY93" fmla="*/ 359531 h 1994792"/>
                <a:gd name="connsiteX94" fmla="*/ 310181 w 1999451"/>
                <a:gd name="connsiteY94" fmla="*/ 274135 h 1994792"/>
                <a:gd name="connsiteX95" fmla="*/ 397526 w 1999451"/>
                <a:gd name="connsiteY95" fmla="*/ 329299 h 1994792"/>
                <a:gd name="connsiteX96" fmla="*/ 444095 w 1999451"/>
                <a:gd name="connsiteY96" fmla="*/ 288220 h 1994792"/>
                <a:gd name="connsiteX97" fmla="*/ 467432 w 1999451"/>
                <a:gd name="connsiteY97" fmla="*/ 272304 h 1994792"/>
                <a:gd name="connsiteX98" fmla="*/ 431228 w 1999451"/>
                <a:gd name="connsiteY98" fmla="*/ 175656 h 1994792"/>
                <a:gd name="connsiteX99" fmla="*/ 531065 w 1999451"/>
                <a:gd name="connsiteY99" fmla="*/ 114943 h 1994792"/>
                <a:gd name="connsiteX100" fmla="*/ 600331 w 1999451"/>
                <a:gd name="connsiteY100" fmla="*/ 191674 h 1994792"/>
                <a:gd name="connsiteX101" fmla="*/ 659559 w 1999451"/>
                <a:gd name="connsiteY101" fmla="*/ 162400 h 1994792"/>
                <a:gd name="connsiteX102" fmla="*/ 682905 w 1999451"/>
                <a:gd name="connsiteY102" fmla="*/ 154730 h 1994792"/>
                <a:gd name="connsiteX103" fmla="*/ 674194 w 1999451"/>
                <a:gd name="connsiteY103" fmla="*/ 52774 h 1994792"/>
                <a:gd name="connsiteX104" fmla="*/ 786708 w 1999451"/>
                <a:gd name="connsiteY104" fmla="*/ 21249 h 1994792"/>
                <a:gd name="connsiteX105" fmla="*/ 832580 w 1999451"/>
                <a:gd name="connsiteY105" fmla="*/ 113573 h 1994792"/>
                <a:gd name="connsiteX106" fmla="*/ 907909 w 1999451"/>
                <a:gd name="connsiteY106" fmla="*/ 100371 h 1994792"/>
                <a:gd name="connsiteX107" fmla="*/ 922350 w 1999451"/>
                <a:gd name="connsiteY107" fmla="*/ 99641 h 199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999451" h="1994792">
                  <a:moveTo>
                    <a:pt x="941301" y="0"/>
                  </a:moveTo>
                  <a:lnTo>
                    <a:pt x="1058149" y="0"/>
                  </a:lnTo>
                  <a:lnTo>
                    <a:pt x="1077100" y="99641"/>
                  </a:lnTo>
                  <a:lnTo>
                    <a:pt x="1091542" y="100371"/>
                  </a:lnTo>
                  <a:lnTo>
                    <a:pt x="1166114" y="115099"/>
                  </a:lnTo>
                  <a:lnTo>
                    <a:pt x="1212743" y="21249"/>
                  </a:lnTo>
                  <a:lnTo>
                    <a:pt x="1325258" y="52774"/>
                  </a:lnTo>
                  <a:lnTo>
                    <a:pt x="1316352" y="157011"/>
                  </a:lnTo>
                  <a:lnTo>
                    <a:pt x="1400099" y="190589"/>
                  </a:lnTo>
                  <a:lnTo>
                    <a:pt x="1468386" y="114943"/>
                  </a:lnTo>
                  <a:lnTo>
                    <a:pt x="1568223" y="175656"/>
                  </a:lnTo>
                  <a:lnTo>
                    <a:pt x="1532091" y="272114"/>
                  </a:lnTo>
                  <a:lnTo>
                    <a:pt x="1602707" y="328805"/>
                  </a:lnTo>
                  <a:lnTo>
                    <a:pt x="1689271" y="274135"/>
                  </a:lnTo>
                  <a:lnTo>
                    <a:pt x="1769026" y="359531"/>
                  </a:lnTo>
                  <a:lnTo>
                    <a:pt x="1706872" y="444491"/>
                  </a:lnTo>
                  <a:lnTo>
                    <a:pt x="1728128" y="468413"/>
                  </a:lnTo>
                  <a:lnTo>
                    <a:pt x="1757986" y="517179"/>
                  </a:lnTo>
                  <a:lnTo>
                    <a:pt x="1859015" y="487017"/>
                  </a:lnTo>
                  <a:lnTo>
                    <a:pt x="1912772" y="590765"/>
                  </a:lnTo>
                  <a:lnTo>
                    <a:pt x="1829333" y="656330"/>
                  </a:lnTo>
                  <a:lnTo>
                    <a:pt x="1852953" y="712915"/>
                  </a:lnTo>
                  <a:lnTo>
                    <a:pt x="1859446" y="739590"/>
                  </a:lnTo>
                  <a:lnTo>
                    <a:pt x="1965029" y="737801"/>
                  </a:lnTo>
                  <a:lnTo>
                    <a:pt x="1988802" y="852205"/>
                  </a:lnTo>
                  <a:lnTo>
                    <a:pt x="1889722" y="893261"/>
                  </a:lnTo>
                  <a:lnTo>
                    <a:pt x="1896720" y="980973"/>
                  </a:lnTo>
                  <a:lnTo>
                    <a:pt x="1999451" y="1007889"/>
                  </a:lnTo>
                  <a:lnTo>
                    <a:pt x="1991477" y="1124464"/>
                  </a:lnTo>
                  <a:lnTo>
                    <a:pt x="1885216" y="1137240"/>
                  </a:lnTo>
                  <a:lnTo>
                    <a:pt x="1879495" y="1174729"/>
                  </a:lnTo>
                  <a:lnTo>
                    <a:pt x="1865434" y="1222071"/>
                  </a:lnTo>
                  <a:lnTo>
                    <a:pt x="1959729" y="1277247"/>
                  </a:lnTo>
                  <a:lnTo>
                    <a:pt x="1920599" y="1387348"/>
                  </a:lnTo>
                  <a:lnTo>
                    <a:pt x="1811865" y="1370522"/>
                  </a:lnTo>
                  <a:lnTo>
                    <a:pt x="1773443" y="1447897"/>
                  </a:lnTo>
                  <a:lnTo>
                    <a:pt x="1848807" y="1525900"/>
                  </a:lnTo>
                  <a:lnTo>
                    <a:pt x="1781423" y="1621362"/>
                  </a:lnTo>
                  <a:lnTo>
                    <a:pt x="1681572" y="1575965"/>
                  </a:lnTo>
                  <a:lnTo>
                    <a:pt x="1627054" y="1636312"/>
                  </a:lnTo>
                  <a:lnTo>
                    <a:pt x="1623129" y="1639482"/>
                  </a:lnTo>
                  <a:lnTo>
                    <a:pt x="1674913" y="1735407"/>
                  </a:lnTo>
                  <a:lnTo>
                    <a:pt x="1584273" y="1809148"/>
                  </a:lnTo>
                  <a:lnTo>
                    <a:pt x="1500451" y="1738561"/>
                  </a:lnTo>
                  <a:lnTo>
                    <a:pt x="1495073" y="1742905"/>
                  </a:lnTo>
                  <a:lnTo>
                    <a:pt x="1426450" y="1781627"/>
                  </a:lnTo>
                  <a:lnTo>
                    <a:pt x="1450943" y="1890227"/>
                  </a:lnTo>
                  <a:lnTo>
                    <a:pt x="1343769" y="1936779"/>
                  </a:lnTo>
                  <a:lnTo>
                    <a:pt x="1281530" y="1845358"/>
                  </a:lnTo>
                  <a:lnTo>
                    <a:pt x="1262809" y="1852610"/>
                  </a:lnTo>
                  <a:lnTo>
                    <a:pt x="1199258" y="1867022"/>
                  </a:lnTo>
                  <a:lnTo>
                    <a:pt x="1193508" y="1978881"/>
                  </a:lnTo>
                  <a:lnTo>
                    <a:pt x="1077749" y="1994792"/>
                  </a:lnTo>
                  <a:lnTo>
                    <a:pt x="1042026" y="1888612"/>
                  </a:lnTo>
                  <a:lnTo>
                    <a:pt x="999725" y="1891762"/>
                  </a:lnTo>
                  <a:lnTo>
                    <a:pt x="957089" y="1889609"/>
                  </a:lnTo>
                  <a:lnTo>
                    <a:pt x="921702" y="1994792"/>
                  </a:lnTo>
                  <a:lnTo>
                    <a:pt x="805942" y="1978881"/>
                  </a:lnTo>
                  <a:lnTo>
                    <a:pt x="800282" y="1868771"/>
                  </a:lnTo>
                  <a:lnTo>
                    <a:pt x="732684" y="1851389"/>
                  </a:lnTo>
                  <a:lnTo>
                    <a:pt x="717862" y="1845445"/>
                  </a:lnTo>
                  <a:lnTo>
                    <a:pt x="655683" y="1936779"/>
                  </a:lnTo>
                  <a:lnTo>
                    <a:pt x="548508" y="1890227"/>
                  </a:lnTo>
                  <a:lnTo>
                    <a:pt x="572952" y="1781847"/>
                  </a:lnTo>
                  <a:lnTo>
                    <a:pt x="499708" y="1737965"/>
                  </a:lnTo>
                  <a:lnTo>
                    <a:pt x="415179" y="1809148"/>
                  </a:lnTo>
                  <a:lnTo>
                    <a:pt x="324539" y="1735407"/>
                  </a:lnTo>
                  <a:lnTo>
                    <a:pt x="376713" y="1638760"/>
                  </a:lnTo>
                  <a:lnTo>
                    <a:pt x="324235" y="1585494"/>
                  </a:lnTo>
                  <a:lnTo>
                    <a:pt x="317410" y="1576178"/>
                  </a:lnTo>
                  <a:lnTo>
                    <a:pt x="218029" y="1621362"/>
                  </a:lnTo>
                  <a:lnTo>
                    <a:pt x="150645" y="1525900"/>
                  </a:lnTo>
                  <a:lnTo>
                    <a:pt x="225969" y="1447938"/>
                  </a:lnTo>
                  <a:lnTo>
                    <a:pt x="188010" y="1370456"/>
                  </a:lnTo>
                  <a:lnTo>
                    <a:pt x="78852" y="1387348"/>
                  </a:lnTo>
                  <a:lnTo>
                    <a:pt x="39722" y="1277247"/>
                  </a:lnTo>
                  <a:lnTo>
                    <a:pt x="134561" y="1221753"/>
                  </a:lnTo>
                  <a:lnTo>
                    <a:pt x="116998" y="1159612"/>
                  </a:lnTo>
                  <a:lnTo>
                    <a:pt x="113873" y="1137196"/>
                  </a:lnTo>
                  <a:lnTo>
                    <a:pt x="7974" y="1124464"/>
                  </a:lnTo>
                  <a:lnTo>
                    <a:pt x="0" y="1007889"/>
                  </a:lnTo>
                  <a:lnTo>
                    <a:pt x="102311" y="981083"/>
                  </a:lnTo>
                  <a:lnTo>
                    <a:pt x="105790" y="907597"/>
                  </a:lnTo>
                  <a:lnTo>
                    <a:pt x="108534" y="892766"/>
                  </a:lnTo>
                  <a:lnTo>
                    <a:pt x="10648" y="852205"/>
                  </a:lnTo>
                  <a:lnTo>
                    <a:pt x="34421" y="737801"/>
                  </a:lnTo>
                  <a:lnTo>
                    <a:pt x="139326" y="739579"/>
                  </a:lnTo>
                  <a:lnTo>
                    <a:pt x="170385" y="656539"/>
                  </a:lnTo>
                  <a:lnTo>
                    <a:pt x="86679" y="590765"/>
                  </a:lnTo>
                  <a:lnTo>
                    <a:pt x="140437" y="487017"/>
                  </a:lnTo>
                  <a:lnTo>
                    <a:pt x="239495" y="516590"/>
                  </a:lnTo>
                  <a:lnTo>
                    <a:pt x="244191" y="508163"/>
                  </a:lnTo>
                  <a:lnTo>
                    <a:pt x="291472" y="442977"/>
                  </a:lnTo>
                  <a:lnTo>
                    <a:pt x="230426" y="359531"/>
                  </a:lnTo>
                  <a:lnTo>
                    <a:pt x="310181" y="274135"/>
                  </a:lnTo>
                  <a:lnTo>
                    <a:pt x="397526" y="329299"/>
                  </a:lnTo>
                  <a:lnTo>
                    <a:pt x="444095" y="288220"/>
                  </a:lnTo>
                  <a:lnTo>
                    <a:pt x="467432" y="272304"/>
                  </a:lnTo>
                  <a:lnTo>
                    <a:pt x="431228" y="175656"/>
                  </a:lnTo>
                  <a:lnTo>
                    <a:pt x="531065" y="114943"/>
                  </a:lnTo>
                  <a:lnTo>
                    <a:pt x="600331" y="191674"/>
                  </a:lnTo>
                  <a:lnTo>
                    <a:pt x="659559" y="162400"/>
                  </a:lnTo>
                  <a:lnTo>
                    <a:pt x="682905" y="154730"/>
                  </a:lnTo>
                  <a:lnTo>
                    <a:pt x="674194" y="52774"/>
                  </a:lnTo>
                  <a:lnTo>
                    <a:pt x="786708" y="21249"/>
                  </a:lnTo>
                  <a:lnTo>
                    <a:pt x="832580" y="113573"/>
                  </a:lnTo>
                  <a:lnTo>
                    <a:pt x="907909" y="100371"/>
                  </a:lnTo>
                  <a:lnTo>
                    <a:pt x="922350" y="99641"/>
                  </a:lnTo>
                  <a:close/>
                </a:path>
              </a:pathLst>
            </a:custGeom>
            <a:gradFill flip="none" rotWithShape="1">
              <a:gsLst>
                <a:gs pos="100000">
                  <a:srgbClr val="E0E0E0"/>
                </a:gs>
                <a:gs pos="0">
                  <a:srgbClr val="F9F9F9"/>
                </a:gs>
              </a:gsLst>
              <a:lin ang="2700000" scaled="1"/>
              <a:tileRect/>
            </a:gra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88" name="椭圆 287"/>
            <p:cNvSpPr/>
            <p:nvPr/>
          </p:nvSpPr>
          <p:spPr>
            <a:xfrm>
              <a:off x="5397595" y="2734243"/>
              <a:ext cx="1396811" cy="1396811"/>
            </a:xfrm>
            <a:prstGeom prst="ellipse">
              <a:avLst/>
            </a:prstGeom>
            <a:solidFill>
              <a:schemeClr val="bg1">
                <a:lumMod val="95000"/>
              </a:schemeClr>
            </a:solidFill>
            <a:ln w="19050">
              <a:gradFill flip="none" rotWithShape="1">
                <a:gsLst>
                  <a:gs pos="0">
                    <a:schemeClr val="bg1">
                      <a:lumMod val="85000"/>
                    </a:schemeClr>
                  </a:gs>
                  <a:gs pos="100000">
                    <a:schemeClr val="bg1"/>
                  </a:gs>
                </a:gsLst>
                <a:lin ang="2700000" scaled="1"/>
                <a:tileRect/>
              </a:gradFill>
            </a:ln>
            <a:effectLst>
              <a:innerShdw blurRad="88900" dist="381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565" name="组合 564"/>
          <p:cNvGrpSpPr/>
          <p:nvPr/>
        </p:nvGrpSpPr>
        <p:grpSpPr>
          <a:xfrm>
            <a:off x="2835486" y="1539206"/>
            <a:ext cx="3416558" cy="3238955"/>
            <a:chOff x="3871405" y="1819151"/>
            <a:chExt cx="4555411" cy="4318607"/>
          </a:xfrm>
        </p:grpSpPr>
        <p:sp>
          <p:nvSpPr>
            <p:cNvPr id="566" name="任意多边形 565"/>
            <p:cNvSpPr/>
            <p:nvPr/>
          </p:nvSpPr>
          <p:spPr>
            <a:xfrm>
              <a:off x="3871405" y="1819151"/>
              <a:ext cx="4555411" cy="4318607"/>
            </a:xfrm>
            <a:custGeom>
              <a:avLst/>
              <a:gdLst>
                <a:gd name="connsiteX0" fmla="*/ 3057744 w 4555411"/>
                <a:gd name="connsiteY0" fmla="*/ 2972918 h 4318607"/>
                <a:gd name="connsiteX1" fmla="*/ 2545206 w 4555411"/>
                <a:gd name="connsiteY1" fmla="*/ 3485456 h 4318607"/>
                <a:gd name="connsiteX2" fmla="*/ 3057744 w 4555411"/>
                <a:gd name="connsiteY2" fmla="*/ 3997994 h 4318607"/>
                <a:gd name="connsiteX3" fmla="*/ 3570282 w 4555411"/>
                <a:gd name="connsiteY3" fmla="*/ 3485456 h 4318607"/>
                <a:gd name="connsiteX4" fmla="*/ 3057744 w 4555411"/>
                <a:gd name="connsiteY4" fmla="*/ 2972918 h 4318607"/>
                <a:gd name="connsiteX5" fmla="*/ 1613190 w 4555411"/>
                <a:gd name="connsiteY5" fmla="*/ 2972918 h 4318607"/>
                <a:gd name="connsiteX6" fmla="*/ 1100652 w 4555411"/>
                <a:gd name="connsiteY6" fmla="*/ 3485456 h 4318607"/>
                <a:gd name="connsiteX7" fmla="*/ 1613190 w 4555411"/>
                <a:gd name="connsiteY7" fmla="*/ 3997994 h 4318607"/>
                <a:gd name="connsiteX8" fmla="*/ 2125728 w 4555411"/>
                <a:gd name="connsiteY8" fmla="*/ 3485456 h 4318607"/>
                <a:gd name="connsiteX9" fmla="*/ 1613190 w 4555411"/>
                <a:gd name="connsiteY9" fmla="*/ 2972918 h 4318607"/>
                <a:gd name="connsiteX10" fmla="*/ 833151 w 4555411"/>
                <a:gd name="connsiteY10" fmla="*/ 1646765 h 4318607"/>
                <a:gd name="connsiteX11" fmla="*/ 320613 w 4555411"/>
                <a:gd name="connsiteY11" fmla="*/ 2159303 h 4318607"/>
                <a:gd name="connsiteX12" fmla="*/ 833151 w 4555411"/>
                <a:gd name="connsiteY12" fmla="*/ 2671841 h 4318607"/>
                <a:gd name="connsiteX13" fmla="*/ 1345689 w 4555411"/>
                <a:gd name="connsiteY13" fmla="*/ 2159303 h 4318607"/>
                <a:gd name="connsiteX14" fmla="*/ 833151 w 4555411"/>
                <a:gd name="connsiteY14" fmla="*/ 1646765 h 4318607"/>
                <a:gd name="connsiteX15" fmla="*/ 3722260 w 4555411"/>
                <a:gd name="connsiteY15" fmla="*/ 1635759 h 4318607"/>
                <a:gd name="connsiteX16" fmla="*/ 3209722 w 4555411"/>
                <a:gd name="connsiteY16" fmla="*/ 2148297 h 4318607"/>
                <a:gd name="connsiteX17" fmla="*/ 3722260 w 4555411"/>
                <a:gd name="connsiteY17" fmla="*/ 2660835 h 4318607"/>
                <a:gd name="connsiteX18" fmla="*/ 4234798 w 4555411"/>
                <a:gd name="connsiteY18" fmla="*/ 2148297 h 4318607"/>
                <a:gd name="connsiteX19" fmla="*/ 3722260 w 4555411"/>
                <a:gd name="connsiteY19" fmla="*/ 1635759 h 4318607"/>
                <a:gd name="connsiteX20" fmla="*/ 2277707 w 4555411"/>
                <a:gd name="connsiteY20" fmla="*/ 1635759 h 4318607"/>
                <a:gd name="connsiteX21" fmla="*/ 1765169 w 4555411"/>
                <a:gd name="connsiteY21" fmla="*/ 2148297 h 4318607"/>
                <a:gd name="connsiteX22" fmla="*/ 2277707 w 4555411"/>
                <a:gd name="connsiteY22" fmla="*/ 2660835 h 4318607"/>
                <a:gd name="connsiteX23" fmla="*/ 2790245 w 4555411"/>
                <a:gd name="connsiteY23" fmla="*/ 2148297 h 4318607"/>
                <a:gd name="connsiteX24" fmla="*/ 2277707 w 4555411"/>
                <a:gd name="connsiteY24" fmla="*/ 1635759 h 4318607"/>
                <a:gd name="connsiteX25" fmla="*/ 3057745 w 4555411"/>
                <a:gd name="connsiteY25" fmla="*/ 320614 h 4318607"/>
                <a:gd name="connsiteX26" fmla="*/ 2545207 w 4555411"/>
                <a:gd name="connsiteY26" fmla="*/ 833152 h 4318607"/>
                <a:gd name="connsiteX27" fmla="*/ 3057745 w 4555411"/>
                <a:gd name="connsiteY27" fmla="*/ 1345690 h 4318607"/>
                <a:gd name="connsiteX28" fmla="*/ 3570283 w 4555411"/>
                <a:gd name="connsiteY28" fmla="*/ 833152 h 4318607"/>
                <a:gd name="connsiteX29" fmla="*/ 3057745 w 4555411"/>
                <a:gd name="connsiteY29" fmla="*/ 320614 h 4318607"/>
                <a:gd name="connsiteX30" fmla="*/ 1613190 w 4555411"/>
                <a:gd name="connsiteY30" fmla="*/ 320613 h 4318607"/>
                <a:gd name="connsiteX31" fmla="*/ 1100652 w 4555411"/>
                <a:gd name="connsiteY31" fmla="*/ 833151 h 4318607"/>
                <a:gd name="connsiteX32" fmla="*/ 1613190 w 4555411"/>
                <a:gd name="connsiteY32" fmla="*/ 1345689 h 4318607"/>
                <a:gd name="connsiteX33" fmla="*/ 2125728 w 4555411"/>
                <a:gd name="connsiteY33" fmla="*/ 833151 h 4318607"/>
                <a:gd name="connsiteX34" fmla="*/ 1613190 w 4555411"/>
                <a:gd name="connsiteY34" fmla="*/ 320613 h 4318607"/>
                <a:gd name="connsiteX35" fmla="*/ 1613190 w 4555411"/>
                <a:gd name="connsiteY35" fmla="*/ 0 h 4318607"/>
                <a:gd name="connsiteX36" fmla="*/ 2304052 w 4555411"/>
                <a:gd name="connsiteY36" fmla="*/ 367328 h 4318607"/>
                <a:gd name="connsiteX37" fmla="*/ 2335468 w 4555411"/>
                <a:gd name="connsiteY37" fmla="*/ 425208 h 4318607"/>
                <a:gd name="connsiteX38" fmla="*/ 2366883 w 4555411"/>
                <a:gd name="connsiteY38" fmla="*/ 367329 h 4318607"/>
                <a:gd name="connsiteX39" fmla="*/ 3057745 w 4555411"/>
                <a:gd name="connsiteY39" fmla="*/ 1 h 4318607"/>
                <a:gd name="connsiteX40" fmla="*/ 3890896 w 4555411"/>
                <a:gd name="connsiteY40" fmla="*/ 833152 h 4318607"/>
                <a:gd name="connsiteX41" fmla="*/ 3748607 w 4555411"/>
                <a:gd name="connsiteY41" fmla="*/ 1298975 h 4318607"/>
                <a:gd name="connsiteX42" fmla="*/ 3734745 w 4555411"/>
                <a:gd name="connsiteY42" fmla="*/ 1315777 h 4318607"/>
                <a:gd name="connsiteX43" fmla="*/ 3807445 w 4555411"/>
                <a:gd name="connsiteY43" fmla="*/ 1319448 h 4318607"/>
                <a:gd name="connsiteX44" fmla="*/ 4555411 w 4555411"/>
                <a:gd name="connsiteY44" fmla="*/ 2148297 h 4318607"/>
                <a:gd name="connsiteX45" fmla="*/ 3722260 w 4555411"/>
                <a:gd name="connsiteY45" fmla="*/ 2981448 h 4318607"/>
                <a:gd name="connsiteX46" fmla="*/ 3716633 w 4555411"/>
                <a:gd name="connsiteY46" fmla="*/ 2980881 h 4318607"/>
                <a:gd name="connsiteX47" fmla="*/ 3748606 w 4555411"/>
                <a:gd name="connsiteY47" fmla="*/ 3019633 h 4318607"/>
                <a:gd name="connsiteX48" fmla="*/ 3890895 w 4555411"/>
                <a:gd name="connsiteY48" fmla="*/ 3485456 h 4318607"/>
                <a:gd name="connsiteX49" fmla="*/ 3057744 w 4555411"/>
                <a:gd name="connsiteY49" fmla="*/ 4318607 h 4318607"/>
                <a:gd name="connsiteX50" fmla="*/ 2366882 w 4555411"/>
                <a:gd name="connsiteY50" fmla="*/ 3951279 h 4318607"/>
                <a:gd name="connsiteX51" fmla="*/ 2335467 w 4555411"/>
                <a:gd name="connsiteY51" fmla="*/ 3893401 h 4318607"/>
                <a:gd name="connsiteX52" fmla="*/ 2304052 w 4555411"/>
                <a:gd name="connsiteY52" fmla="*/ 3951279 h 4318607"/>
                <a:gd name="connsiteX53" fmla="*/ 1613190 w 4555411"/>
                <a:gd name="connsiteY53" fmla="*/ 4318607 h 4318607"/>
                <a:gd name="connsiteX54" fmla="*/ 780039 w 4555411"/>
                <a:gd name="connsiteY54" fmla="*/ 3485456 h 4318607"/>
                <a:gd name="connsiteX55" fmla="*/ 922328 w 4555411"/>
                <a:gd name="connsiteY55" fmla="*/ 3019633 h 4318607"/>
                <a:gd name="connsiteX56" fmla="*/ 952619 w 4555411"/>
                <a:gd name="connsiteY56" fmla="*/ 2982921 h 4318607"/>
                <a:gd name="connsiteX57" fmla="*/ 918336 w 4555411"/>
                <a:gd name="connsiteY57" fmla="*/ 2988153 h 4318607"/>
                <a:gd name="connsiteX58" fmla="*/ 833151 w 4555411"/>
                <a:gd name="connsiteY58" fmla="*/ 2992454 h 4318607"/>
                <a:gd name="connsiteX59" fmla="*/ 0 w 4555411"/>
                <a:gd name="connsiteY59" fmla="*/ 2159303 h 4318607"/>
                <a:gd name="connsiteX60" fmla="*/ 833151 w 4555411"/>
                <a:gd name="connsiteY60" fmla="*/ 1326152 h 4318607"/>
                <a:gd name="connsiteX61" fmla="*/ 954877 w 4555411"/>
                <a:gd name="connsiteY61" fmla="*/ 1338423 h 4318607"/>
                <a:gd name="connsiteX62" fmla="*/ 922328 w 4555411"/>
                <a:gd name="connsiteY62" fmla="*/ 1298974 h 4318607"/>
                <a:gd name="connsiteX63" fmla="*/ 780039 w 4555411"/>
                <a:gd name="connsiteY63" fmla="*/ 833151 h 4318607"/>
                <a:gd name="connsiteX64" fmla="*/ 1613190 w 4555411"/>
                <a:gd name="connsiteY64" fmla="*/ 0 h 431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555411" h="4318607">
                  <a:moveTo>
                    <a:pt x="3057744" y="2972918"/>
                  </a:moveTo>
                  <a:cubicBezTo>
                    <a:pt x="2774677" y="2972918"/>
                    <a:pt x="2545206" y="3202389"/>
                    <a:pt x="2545206" y="3485456"/>
                  </a:cubicBezTo>
                  <a:cubicBezTo>
                    <a:pt x="2545206" y="3768523"/>
                    <a:pt x="2774677" y="3997994"/>
                    <a:pt x="3057744" y="3997994"/>
                  </a:cubicBezTo>
                  <a:cubicBezTo>
                    <a:pt x="3340811" y="3997994"/>
                    <a:pt x="3570282" y="3768523"/>
                    <a:pt x="3570282" y="3485456"/>
                  </a:cubicBezTo>
                  <a:cubicBezTo>
                    <a:pt x="3570282" y="3202389"/>
                    <a:pt x="3340811" y="2972918"/>
                    <a:pt x="3057744" y="2972918"/>
                  </a:cubicBezTo>
                  <a:close/>
                  <a:moveTo>
                    <a:pt x="1613190" y="2972918"/>
                  </a:moveTo>
                  <a:cubicBezTo>
                    <a:pt x="1330123" y="2972918"/>
                    <a:pt x="1100652" y="3202389"/>
                    <a:pt x="1100652" y="3485456"/>
                  </a:cubicBezTo>
                  <a:cubicBezTo>
                    <a:pt x="1100652" y="3768523"/>
                    <a:pt x="1330123" y="3997994"/>
                    <a:pt x="1613190" y="3997994"/>
                  </a:cubicBezTo>
                  <a:cubicBezTo>
                    <a:pt x="1896257" y="3997994"/>
                    <a:pt x="2125728" y="3768523"/>
                    <a:pt x="2125728" y="3485456"/>
                  </a:cubicBezTo>
                  <a:cubicBezTo>
                    <a:pt x="2125728" y="3202389"/>
                    <a:pt x="1896257" y="2972918"/>
                    <a:pt x="1613190" y="2972918"/>
                  </a:cubicBezTo>
                  <a:close/>
                  <a:moveTo>
                    <a:pt x="833151" y="1646765"/>
                  </a:moveTo>
                  <a:cubicBezTo>
                    <a:pt x="550084" y="1646765"/>
                    <a:pt x="320613" y="1876236"/>
                    <a:pt x="320613" y="2159303"/>
                  </a:cubicBezTo>
                  <a:cubicBezTo>
                    <a:pt x="320613" y="2442370"/>
                    <a:pt x="550084" y="2671841"/>
                    <a:pt x="833151" y="2671841"/>
                  </a:cubicBezTo>
                  <a:cubicBezTo>
                    <a:pt x="1116218" y="2671841"/>
                    <a:pt x="1345689" y="2442370"/>
                    <a:pt x="1345689" y="2159303"/>
                  </a:cubicBezTo>
                  <a:cubicBezTo>
                    <a:pt x="1345689" y="1876236"/>
                    <a:pt x="1116218" y="1646765"/>
                    <a:pt x="833151" y="1646765"/>
                  </a:cubicBezTo>
                  <a:close/>
                  <a:moveTo>
                    <a:pt x="3722260" y="1635759"/>
                  </a:moveTo>
                  <a:cubicBezTo>
                    <a:pt x="3439193" y="1635759"/>
                    <a:pt x="3209722" y="1865230"/>
                    <a:pt x="3209722" y="2148297"/>
                  </a:cubicBezTo>
                  <a:cubicBezTo>
                    <a:pt x="3209722" y="2431364"/>
                    <a:pt x="3439193" y="2660835"/>
                    <a:pt x="3722260" y="2660835"/>
                  </a:cubicBezTo>
                  <a:cubicBezTo>
                    <a:pt x="4005327" y="2660835"/>
                    <a:pt x="4234798" y="2431364"/>
                    <a:pt x="4234798" y="2148297"/>
                  </a:cubicBezTo>
                  <a:cubicBezTo>
                    <a:pt x="4234798" y="1865230"/>
                    <a:pt x="4005327" y="1635759"/>
                    <a:pt x="3722260" y="1635759"/>
                  </a:cubicBezTo>
                  <a:close/>
                  <a:moveTo>
                    <a:pt x="2277707" y="1635759"/>
                  </a:moveTo>
                  <a:cubicBezTo>
                    <a:pt x="1994640" y="1635759"/>
                    <a:pt x="1765169" y="1865230"/>
                    <a:pt x="1765169" y="2148297"/>
                  </a:cubicBezTo>
                  <a:cubicBezTo>
                    <a:pt x="1765169" y="2431364"/>
                    <a:pt x="1994640" y="2660835"/>
                    <a:pt x="2277707" y="2660835"/>
                  </a:cubicBezTo>
                  <a:cubicBezTo>
                    <a:pt x="2560774" y="2660835"/>
                    <a:pt x="2790245" y="2431364"/>
                    <a:pt x="2790245" y="2148297"/>
                  </a:cubicBezTo>
                  <a:cubicBezTo>
                    <a:pt x="2790245" y="1865230"/>
                    <a:pt x="2560774" y="1635759"/>
                    <a:pt x="2277707" y="1635759"/>
                  </a:cubicBezTo>
                  <a:close/>
                  <a:moveTo>
                    <a:pt x="3057745" y="320614"/>
                  </a:moveTo>
                  <a:cubicBezTo>
                    <a:pt x="2774678" y="320614"/>
                    <a:pt x="2545207" y="550085"/>
                    <a:pt x="2545207" y="833152"/>
                  </a:cubicBezTo>
                  <a:cubicBezTo>
                    <a:pt x="2545207" y="1116219"/>
                    <a:pt x="2774678" y="1345690"/>
                    <a:pt x="3057745" y="1345690"/>
                  </a:cubicBezTo>
                  <a:cubicBezTo>
                    <a:pt x="3340812" y="1345690"/>
                    <a:pt x="3570283" y="1116219"/>
                    <a:pt x="3570283" y="833152"/>
                  </a:cubicBezTo>
                  <a:cubicBezTo>
                    <a:pt x="3570283" y="550085"/>
                    <a:pt x="3340812" y="320614"/>
                    <a:pt x="3057745" y="320614"/>
                  </a:cubicBezTo>
                  <a:close/>
                  <a:moveTo>
                    <a:pt x="1613190" y="320613"/>
                  </a:moveTo>
                  <a:cubicBezTo>
                    <a:pt x="1330123" y="320613"/>
                    <a:pt x="1100652" y="550084"/>
                    <a:pt x="1100652" y="833151"/>
                  </a:cubicBezTo>
                  <a:cubicBezTo>
                    <a:pt x="1100652" y="1116218"/>
                    <a:pt x="1330123" y="1345689"/>
                    <a:pt x="1613190" y="1345689"/>
                  </a:cubicBezTo>
                  <a:cubicBezTo>
                    <a:pt x="1896257" y="1345689"/>
                    <a:pt x="2125728" y="1116218"/>
                    <a:pt x="2125728" y="833151"/>
                  </a:cubicBezTo>
                  <a:cubicBezTo>
                    <a:pt x="2125728" y="550084"/>
                    <a:pt x="1896257" y="320613"/>
                    <a:pt x="1613190" y="320613"/>
                  </a:cubicBezTo>
                  <a:close/>
                  <a:moveTo>
                    <a:pt x="1613190" y="0"/>
                  </a:moveTo>
                  <a:cubicBezTo>
                    <a:pt x="1900775" y="0"/>
                    <a:pt x="2154329" y="145709"/>
                    <a:pt x="2304052" y="367328"/>
                  </a:cubicBezTo>
                  <a:lnTo>
                    <a:pt x="2335468" y="425208"/>
                  </a:lnTo>
                  <a:lnTo>
                    <a:pt x="2366883" y="367329"/>
                  </a:lnTo>
                  <a:cubicBezTo>
                    <a:pt x="2516606" y="145710"/>
                    <a:pt x="2770160" y="1"/>
                    <a:pt x="3057745" y="1"/>
                  </a:cubicBezTo>
                  <a:cubicBezTo>
                    <a:pt x="3517882" y="1"/>
                    <a:pt x="3890896" y="373015"/>
                    <a:pt x="3890896" y="833152"/>
                  </a:cubicBezTo>
                  <a:cubicBezTo>
                    <a:pt x="3890896" y="1005704"/>
                    <a:pt x="3838441" y="1166003"/>
                    <a:pt x="3748607" y="1298975"/>
                  </a:cubicBezTo>
                  <a:lnTo>
                    <a:pt x="3734745" y="1315777"/>
                  </a:lnTo>
                  <a:lnTo>
                    <a:pt x="3807445" y="1319448"/>
                  </a:lnTo>
                  <a:cubicBezTo>
                    <a:pt x="4227567" y="1362113"/>
                    <a:pt x="4555411" y="1716919"/>
                    <a:pt x="4555411" y="2148297"/>
                  </a:cubicBezTo>
                  <a:cubicBezTo>
                    <a:pt x="4555411" y="2608434"/>
                    <a:pt x="4182397" y="2981448"/>
                    <a:pt x="3722260" y="2981448"/>
                  </a:cubicBezTo>
                  <a:lnTo>
                    <a:pt x="3716633" y="2980881"/>
                  </a:lnTo>
                  <a:lnTo>
                    <a:pt x="3748606" y="3019633"/>
                  </a:lnTo>
                  <a:cubicBezTo>
                    <a:pt x="3838440" y="3152605"/>
                    <a:pt x="3890895" y="3312905"/>
                    <a:pt x="3890895" y="3485456"/>
                  </a:cubicBezTo>
                  <a:cubicBezTo>
                    <a:pt x="3890895" y="3945593"/>
                    <a:pt x="3517881" y="4318607"/>
                    <a:pt x="3057744" y="4318607"/>
                  </a:cubicBezTo>
                  <a:cubicBezTo>
                    <a:pt x="2770159" y="4318607"/>
                    <a:pt x="2516605" y="4172899"/>
                    <a:pt x="2366882" y="3951279"/>
                  </a:cubicBezTo>
                  <a:lnTo>
                    <a:pt x="2335467" y="3893401"/>
                  </a:lnTo>
                  <a:lnTo>
                    <a:pt x="2304052" y="3951279"/>
                  </a:lnTo>
                  <a:cubicBezTo>
                    <a:pt x="2154329" y="4172899"/>
                    <a:pt x="1900776" y="4318607"/>
                    <a:pt x="1613190" y="4318607"/>
                  </a:cubicBezTo>
                  <a:cubicBezTo>
                    <a:pt x="1153053" y="4318607"/>
                    <a:pt x="780039" y="3945593"/>
                    <a:pt x="780039" y="3485456"/>
                  </a:cubicBezTo>
                  <a:cubicBezTo>
                    <a:pt x="780039" y="3312905"/>
                    <a:pt x="832494" y="3152605"/>
                    <a:pt x="922328" y="3019633"/>
                  </a:cubicBezTo>
                  <a:lnTo>
                    <a:pt x="952619" y="2982921"/>
                  </a:lnTo>
                  <a:lnTo>
                    <a:pt x="918336" y="2988153"/>
                  </a:lnTo>
                  <a:cubicBezTo>
                    <a:pt x="890328" y="2990997"/>
                    <a:pt x="861910" y="2992454"/>
                    <a:pt x="833151" y="2992454"/>
                  </a:cubicBezTo>
                  <a:cubicBezTo>
                    <a:pt x="373014" y="2992454"/>
                    <a:pt x="0" y="2619440"/>
                    <a:pt x="0" y="2159303"/>
                  </a:cubicBezTo>
                  <a:cubicBezTo>
                    <a:pt x="0" y="1699166"/>
                    <a:pt x="373014" y="1326152"/>
                    <a:pt x="833151" y="1326152"/>
                  </a:cubicBezTo>
                  <a:lnTo>
                    <a:pt x="954877" y="1338423"/>
                  </a:lnTo>
                  <a:lnTo>
                    <a:pt x="922328" y="1298974"/>
                  </a:lnTo>
                  <a:cubicBezTo>
                    <a:pt x="832494" y="1166002"/>
                    <a:pt x="780039" y="1005703"/>
                    <a:pt x="780039" y="833151"/>
                  </a:cubicBezTo>
                  <a:cubicBezTo>
                    <a:pt x="780039" y="373014"/>
                    <a:pt x="1153053" y="0"/>
                    <a:pt x="1613190" y="0"/>
                  </a:cubicBezTo>
                  <a:close/>
                </a:path>
              </a:pathLst>
            </a:custGeom>
            <a:solidFill>
              <a:srgbClr val="F3F3F3"/>
            </a:solidFill>
            <a:ln w="19050">
              <a:gradFill flip="none" rotWithShape="1">
                <a:gsLst>
                  <a:gs pos="0">
                    <a:schemeClr val="bg1"/>
                  </a:gs>
                  <a:gs pos="100000">
                    <a:schemeClr val="bg1">
                      <a:lumMod val="85000"/>
                    </a:schemeClr>
                  </a:gs>
                </a:gsLst>
                <a:lin ang="2700000" scaled="1"/>
                <a:tileRect/>
              </a:gradFill>
            </a:ln>
            <a:effectLst>
              <a:outerShdw blurRad="50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auto">
                <a:spcBef>
                  <a:spcPts val="0"/>
                </a:spcBef>
                <a:spcAft>
                  <a:spcPts val="0"/>
                </a:spcAft>
              </a:pPr>
              <a:endParaRPr lang="zh-CN" altLang="en-US">
                <a:solidFill>
                  <a:prstClr val="white"/>
                </a:solidFill>
              </a:endParaRPr>
            </a:p>
          </p:txBody>
        </p:sp>
        <p:sp>
          <p:nvSpPr>
            <p:cNvPr id="567" name="椭圆 566"/>
            <p:cNvSpPr/>
            <p:nvPr/>
          </p:nvSpPr>
          <p:spPr>
            <a:xfrm>
              <a:off x="4931172" y="2092543"/>
              <a:ext cx="1095722" cy="1095722"/>
            </a:xfrm>
            <a:prstGeom prst="ellipse">
              <a:avLst/>
            </a:prstGeom>
            <a:solidFill>
              <a:srgbClr val="EAE64C">
                <a:alpha val="50000"/>
              </a:srgbClr>
            </a:solidFill>
            <a:ln w="31750">
              <a:gradFill flip="none" rotWithShape="1">
                <a:gsLst>
                  <a:gs pos="0">
                    <a:schemeClr val="bg1">
                      <a:lumMod val="85000"/>
                    </a:schemeClr>
                  </a:gs>
                  <a:gs pos="100000">
                    <a:schemeClr val="bg1"/>
                  </a:gs>
                </a:gsLst>
                <a:lin ang="2700000" scaled="1"/>
                <a:tileRect/>
              </a:grad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68" name="椭圆 567"/>
            <p:cNvSpPr/>
            <p:nvPr/>
          </p:nvSpPr>
          <p:spPr>
            <a:xfrm>
              <a:off x="6362587" y="2092543"/>
              <a:ext cx="1095722" cy="1095722"/>
            </a:xfrm>
            <a:prstGeom prst="ellipse">
              <a:avLst/>
            </a:prstGeom>
            <a:solidFill>
              <a:srgbClr val="EAE64C">
                <a:alpha val="50000"/>
              </a:srgbClr>
            </a:solidFill>
            <a:ln w="31750">
              <a:gradFill flip="none" rotWithShape="1">
                <a:gsLst>
                  <a:gs pos="0">
                    <a:schemeClr val="bg1">
                      <a:lumMod val="85000"/>
                    </a:schemeClr>
                  </a:gs>
                  <a:gs pos="100000">
                    <a:schemeClr val="bg1"/>
                  </a:gs>
                </a:gsLst>
                <a:lin ang="2700000" scaled="1"/>
                <a:tileRect/>
              </a:grad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69" name="椭圆 568"/>
            <p:cNvSpPr/>
            <p:nvPr/>
          </p:nvSpPr>
          <p:spPr>
            <a:xfrm>
              <a:off x="4930837" y="4743286"/>
              <a:ext cx="1095722" cy="1095722"/>
            </a:xfrm>
            <a:prstGeom prst="ellipse">
              <a:avLst/>
            </a:prstGeom>
            <a:solidFill>
              <a:srgbClr val="EAE64C">
                <a:alpha val="50000"/>
              </a:srgbClr>
            </a:solidFill>
            <a:ln w="31750">
              <a:gradFill flip="none" rotWithShape="1">
                <a:gsLst>
                  <a:gs pos="0">
                    <a:schemeClr val="bg1">
                      <a:lumMod val="85000"/>
                    </a:schemeClr>
                  </a:gs>
                  <a:gs pos="100000">
                    <a:schemeClr val="bg1"/>
                  </a:gs>
                </a:gsLst>
                <a:lin ang="2700000" scaled="1"/>
                <a:tileRect/>
              </a:grad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70" name="椭圆 569"/>
            <p:cNvSpPr/>
            <p:nvPr/>
          </p:nvSpPr>
          <p:spPr>
            <a:xfrm>
              <a:off x="6376303" y="4744302"/>
              <a:ext cx="1095722" cy="1095722"/>
            </a:xfrm>
            <a:prstGeom prst="ellipse">
              <a:avLst/>
            </a:prstGeom>
            <a:solidFill>
              <a:srgbClr val="EAE64C">
                <a:alpha val="50000"/>
              </a:srgbClr>
            </a:solidFill>
            <a:ln w="31750">
              <a:gradFill flip="none" rotWithShape="1">
                <a:gsLst>
                  <a:gs pos="0">
                    <a:schemeClr val="bg1">
                      <a:lumMod val="85000"/>
                    </a:schemeClr>
                  </a:gs>
                  <a:gs pos="100000">
                    <a:schemeClr val="bg1"/>
                  </a:gs>
                </a:gsLst>
                <a:lin ang="2700000" scaled="1"/>
                <a:tileRect/>
              </a:grad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71" name="椭圆 570"/>
            <p:cNvSpPr/>
            <p:nvPr/>
          </p:nvSpPr>
          <p:spPr>
            <a:xfrm>
              <a:off x="4161932" y="3414400"/>
              <a:ext cx="1095722" cy="1095722"/>
            </a:xfrm>
            <a:prstGeom prst="ellipse">
              <a:avLst/>
            </a:prstGeom>
            <a:solidFill>
              <a:srgbClr val="EAE64C">
                <a:alpha val="50000"/>
              </a:srgbClr>
            </a:solidFill>
            <a:ln w="31750">
              <a:gradFill flip="none" rotWithShape="1">
                <a:gsLst>
                  <a:gs pos="0">
                    <a:schemeClr val="bg1">
                      <a:lumMod val="85000"/>
                    </a:schemeClr>
                  </a:gs>
                  <a:gs pos="100000">
                    <a:schemeClr val="bg1"/>
                  </a:gs>
                </a:gsLst>
                <a:lin ang="2700000" scaled="1"/>
                <a:tileRect/>
              </a:grad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72" name="椭圆 571"/>
            <p:cNvSpPr/>
            <p:nvPr/>
          </p:nvSpPr>
          <p:spPr>
            <a:xfrm>
              <a:off x="7044368" y="3419294"/>
              <a:ext cx="1095722" cy="1095722"/>
            </a:xfrm>
            <a:prstGeom prst="ellipse">
              <a:avLst/>
            </a:prstGeom>
            <a:solidFill>
              <a:srgbClr val="EAE64C">
                <a:alpha val="50000"/>
              </a:srgbClr>
            </a:solidFill>
            <a:ln w="31750">
              <a:gradFill flip="none" rotWithShape="1">
                <a:gsLst>
                  <a:gs pos="0">
                    <a:schemeClr val="bg1">
                      <a:lumMod val="85000"/>
                    </a:schemeClr>
                  </a:gs>
                  <a:gs pos="100000">
                    <a:schemeClr val="bg1"/>
                  </a:gs>
                </a:gsLst>
                <a:lin ang="2700000" scaled="1"/>
                <a:tileRect/>
              </a:grad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
        <p:nvSpPr>
          <p:cNvPr id="573" name="矩形 572"/>
          <p:cNvSpPr/>
          <p:nvPr/>
        </p:nvSpPr>
        <p:spPr>
          <a:xfrm>
            <a:off x="3744587" y="1829209"/>
            <a:ext cx="600164" cy="346249"/>
          </a:xfrm>
          <a:prstGeom prst="rect">
            <a:avLst/>
          </a:prstGeom>
        </p:spPr>
        <p:txBody>
          <a:bodyPr wrap="none" lIns="68580" tIns="34290" rIns="68580" bIns="34290">
            <a:spAutoFit/>
          </a:bodyPr>
          <a:lstStyle/>
          <a:p>
            <a:pPr algn="ct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标题</a:t>
            </a:r>
            <a:endPar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4" name="矩形 573"/>
          <p:cNvSpPr/>
          <p:nvPr/>
        </p:nvSpPr>
        <p:spPr>
          <a:xfrm>
            <a:off x="4819639" y="1823728"/>
            <a:ext cx="600164" cy="346249"/>
          </a:xfrm>
          <a:prstGeom prst="rect">
            <a:avLst/>
          </a:prstGeom>
        </p:spPr>
        <p:txBody>
          <a:bodyPr wrap="none" lIns="68580" tIns="34290" rIns="68580" bIns="34290">
            <a:spAutoFit/>
          </a:bodyPr>
          <a:lstStyle/>
          <a:p>
            <a:pPr algn="ct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标题</a:t>
            </a:r>
            <a:endPar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5" name="矩形 574"/>
          <p:cNvSpPr/>
          <p:nvPr/>
        </p:nvSpPr>
        <p:spPr>
          <a:xfrm>
            <a:off x="3750512" y="3838182"/>
            <a:ext cx="600164" cy="346249"/>
          </a:xfrm>
          <a:prstGeom prst="rect">
            <a:avLst/>
          </a:prstGeom>
        </p:spPr>
        <p:txBody>
          <a:bodyPr wrap="none" lIns="68580" tIns="34290" rIns="68580" bIns="34290">
            <a:spAutoFit/>
          </a:bodyPr>
          <a:lstStyle/>
          <a:p>
            <a:pPr algn="ct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标题</a:t>
            </a:r>
            <a:endPar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6" name="矩形 575"/>
          <p:cNvSpPr/>
          <p:nvPr/>
        </p:nvSpPr>
        <p:spPr>
          <a:xfrm>
            <a:off x="4825564" y="3832700"/>
            <a:ext cx="600164" cy="346249"/>
          </a:xfrm>
          <a:prstGeom prst="rect">
            <a:avLst/>
          </a:prstGeom>
        </p:spPr>
        <p:txBody>
          <a:bodyPr wrap="none" lIns="68580" tIns="34290" rIns="68580" bIns="34290">
            <a:spAutoFit/>
          </a:bodyPr>
          <a:lstStyle/>
          <a:p>
            <a:pPr algn="ct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标题</a:t>
            </a:r>
            <a:endPar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7" name="矩形 576"/>
          <p:cNvSpPr/>
          <p:nvPr/>
        </p:nvSpPr>
        <p:spPr>
          <a:xfrm>
            <a:off x="3157310" y="2844203"/>
            <a:ext cx="600164" cy="346249"/>
          </a:xfrm>
          <a:prstGeom prst="rect">
            <a:avLst/>
          </a:prstGeom>
        </p:spPr>
        <p:txBody>
          <a:bodyPr wrap="none" lIns="68580" tIns="34290" rIns="68580" bIns="34290">
            <a:spAutoFit/>
          </a:bodyPr>
          <a:lstStyle/>
          <a:p>
            <a:pPr algn="ct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标题</a:t>
            </a:r>
            <a:endPar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8" name="矩形 577"/>
          <p:cNvSpPr/>
          <p:nvPr/>
        </p:nvSpPr>
        <p:spPr>
          <a:xfrm>
            <a:off x="5338142" y="2817006"/>
            <a:ext cx="600164" cy="346249"/>
          </a:xfrm>
          <a:prstGeom prst="rect">
            <a:avLst/>
          </a:prstGeom>
        </p:spPr>
        <p:txBody>
          <a:bodyPr wrap="none" lIns="68580" tIns="34290" rIns="68580" bIns="34290">
            <a:spAutoFit/>
          </a:bodyPr>
          <a:lstStyle/>
          <a:p>
            <a:pPr algn="ct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标题</a:t>
            </a:r>
            <a:endParaRPr lang="en-US" altLang="zh-CN"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6043732" y="1480339"/>
            <a:ext cx="2252152" cy="705148"/>
            <a:chOff x="8058309" y="1973785"/>
            <a:chExt cx="3002869" cy="940197"/>
          </a:xfrm>
        </p:grpSpPr>
        <p:sp>
          <p:nvSpPr>
            <p:cNvPr id="580" name="Freeform 253"/>
            <p:cNvSpPr>
              <a:spLocks noChangeAspect="1" noEditPoints="1"/>
            </p:cNvSpPr>
            <p:nvPr/>
          </p:nvSpPr>
          <p:spPr bwMode="auto">
            <a:xfrm>
              <a:off x="8058309" y="2271170"/>
              <a:ext cx="555498" cy="453231"/>
            </a:xfrm>
            <a:custGeom>
              <a:avLst/>
              <a:gdLst>
                <a:gd name="T0" fmla="*/ 86 w 108"/>
                <a:gd name="T1" fmla="*/ 88 h 88"/>
                <a:gd name="T2" fmla="*/ 83 w 108"/>
                <a:gd name="T3" fmla="*/ 44 h 88"/>
                <a:gd name="T4" fmla="*/ 79 w 108"/>
                <a:gd name="T5" fmla="*/ 70 h 88"/>
                <a:gd name="T6" fmla="*/ 108 w 108"/>
                <a:gd name="T7" fmla="*/ 0 h 88"/>
                <a:gd name="T8" fmla="*/ 91 w 108"/>
                <a:gd name="T9" fmla="*/ 33 h 88"/>
                <a:gd name="T10" fmla="*/ 80 w 108"/>
                <a:gd name="T11" fmla="*/ 24 h 88"/>
                <a:gd name="T12" fmla="*/ 67 w 108"/>
                <a:gd name="T13" fmla="*/ 67 h 88"/>
                <a:gd name="T14" fmla="*/ 36 w 108"/>
                <a:gd name="T15" fmla="*/ 72 h 88"/>
                <a:gd name="T16" fmla="*/ 19 w 108"/>
                <a:gd name="T17" fmla="*/ 62 h 88"/>
                <a:gd name="T18" fmla="*/ 0 w 108"/>
                <a:gd name="T19" fmla="*/ 55 h 88"/>
                <a:gd name="T20" fmla="*/ 24 w 108"/>
                <a:gd name="T21" fmla="*/ 48 h 88"/>
                <a:gd name="T22" fmla="*/ 30 w 108"/>
                <a:gd name="T23" fmla="*/ 57 h 88"/>
                <a:gd name="T24" fmla="*/ 43 w 108"/>
                <a:gd name="T25" fmla="*/ 29 h 88"/>
                <a:gd name="T26" fmla="*/ 65 w 108"/>
                <a:gd name="T27" fmla="*/ 50 h 88"/>
                <a:gd name="T28" fmla="*/ 68 w 108"/>
                <a:gd name="T29" fmla="*/ 18 h 88"/>
                <a:gd name="T30" fmla="*/ 77 w 108"/>
                <a:gd name="T31" fmla="*/ 11 h 88"/>
                <a:gd name="T32" fmla="*/ 90 w 108"/>
                <a:gd name="T33" fmla="*/ 0 h 88"/>
                <a:gd name="T34" fmla="*/ 22 w 108"/>
                <a:gd name="T35" fmla="*/ 88 h 88"/>
                <a:gd name="T36" fmla="*/ 28 w 108"/>
                <a:gd name="T37" fmla="*/ 80 h 88"/>
                <a:gd name="T38" fmla="*/ 22 w 108"/>
                <a:gd name="T39" fmla="*/ 78 h 88"/>
                <a:gd name="T40" fmla="*/ 10 w 108"/>
                <a:gd name="T41" fmla="*/ 88 h 88"/>
                <a:gd name="T42" fmla="*/ 17 w 108"/>
                <a:gd name="T43" fmla="*/ 71 h 88"/>
                <a:gd name="T44" fmla="*/ 10 w 108"/>
                <a:gd name="T45" fmla="*/ 72 h 88"/>
                <a:gd name="T46" fmla="*/ 33 w 108"/>
                <a:gd name="T47" fmla="*/ 88 h 88"/>
                <a:gd name="T48" fmla="*/ 40 w 108"/>
                <a:gd name="T49" fmla="*/ 78 h 88"/>
                <a:gd name="T50" fmla="*/ 33 w 108"/>
                <a:gd name="T51" fmla="*/ 80 h 88"/>
                <a:gd name="T52" fmla="*/ 45 w 108"/>
                <a:gd name="T53" fmla="*/ 88 h 88"/>
                <a:gd name="T54" fmla="*/ 51 w 108"/>
                <a:gd name="T55" fmla="*/ 62 h 88"/>
                <a:gd name="T56" fmla="*/ 45 w 108"/>
                <a:gd name="T57" fmla="*/ 68 h 88"/>
                <a:gd name="T58" fmla="*/ 56 w 108"/>
                <a:gd name="T59" fmla="*/ 88 h 88"/>
                <a:gd name="T60" fmla="*/ 63 w 108"/>
                <a:gd name="T61" fmla="*/ 73 h 88"/>
                <a:gd name="T62" fmla="*/ 56 w 108"/>
                <a:gd name="T63" fmla="*/ 88 h 88"/>
                <a:gd name="T64" fmla="*/ 74 w 108"/>
                <a:gd name="T65" fmla="*/ 88 h 88"/>
                <a:gd name="T66" fmla="*/ 68 w 108"/>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88">
                  <a:moveTo>
                    <a:pt x="79" y="88"/>
                  </a:moveTo>
                  <a:cubicBezTo>
                    <a:pt x="86" y="88"/>
                    <a:pt x="86" y="88"/>
                    <a:pt x="86" y="88"/>
                  </a:cubicBezTo>
                  <a:cubicBezTo>
                    <a:pt x="86" y="43"/>
                    <a:pt x="86" y="43"/>
                    <a:pt x="86" y="43"/>
                  </a:cubicBezTo>
                  <a:cubicBezTo>
                    <a:pt x="83" y="44"/>
                    <a:pt x="83" y="44"/>
                    <a:pt x="83" y="44"/>
                  </a:cubicBezTo>
                  <a:cubicBezTo>
                    <a:pt x="82" y="69"/>
                    <a:pt x="82" y="69"/>
                    <a:pt x="82" y="69"/>
                  </a:cubicBezTo>
                  <a:cubicBezTo>
                    <a:pt x="79" y="70"/>
                    <a:pt x="79" y="70"/>
                    <a:pt x="79" y="70"/>
                  </a:cubicBezTo>
                  <a:cubicBezTo>
                    <a:pt x="79" y="88"/>
                    <a:pt x="79" y="88"/>
                    <a:pt x="79" y="88"/>
                  </a:cubicBezTo>
                  <a:close/>
                  <a:moveTo>
                    <a:pt x="108" y="0"/>
                  </a:moveTo>
                  <a:cubicBezTo>
                    <a:pt x="100" y="16"/>
                    <a:pt x="100" y="16"/>
                    <a:pt x="100" y="16"/>
                  </a:cubicBezTo>
                  <a:cubicBezTo>
                    <a:pt x="91" y="33"/>
                    <a:pt x="91" y="33"/>
                    <a:pt x="91" y="33"/>
                  </a:cubicBezTo>
                  <a:cubicBezTo>
                    <a:pt x="84" y="22"/>
                    <a:pt x="84" y="22"/>
                    <a:pt x="84" y="22"/>
                  </a:cubicBezTo>
                  <a:cubicBezTo>
                    <a:pt x="80" y="24"/>
                    <a:pt x="80" y="24"/>
                    <a:pt x="80" y="24"/>
                  </a:cubicBezTo>
                  <a:cubicBezTo>
                    <a:pt x="77" y="63"/>
                    <a:pt x="77" y="63"/>
                    <a:pt x="77" y="63"/>
                  </a:cubicBezTo>
                  <a:cubicBezTo>
                    <a:pt x="67" y="67"/>
                    <a:pt x="67" y="67"/>
                    <a:pt x="67" y="67"/>
                  </a:cubicBezTo>
                  <a:cubicBezTo>
                    <a:pt x="47" y="49"/>
                    <a:pt x="47" y="49"/>
                    <a:pt x="47" y="49"/>
                  </a:cubicBezTo>
                  <a:cubicBezTo>
                    <a:pt x="36" y="72"/>
                    <a:pt x="36" y="72"/>
                    <a:pt x="36" y="72"/>
                  </a:cubicBezTo>
                  <a:cubicBezTo>
                    <a:pt x="25" y="73"/>
                    <a:pt x="25" y="73"/>
                    <a:pt x="25" y="73"/>
                  </a:cubicBezTo>
                  <a:cubicBezTo>
                    <a:pt x="19" y="62"/>
                    <a:pt x="19" y="62"/>
                    <a:pt x="19" y="62"/>
                  </a:cubicBezTo>
                  <a:cubicBezTo>
                    <a:pt x="3" y="67"/>
                    <a:pt x="3" y="67"/>
                    <a:pt x="3" y="67"/>
                  </a:cubicBezTo>
                  <a:cubicBezTo>
                    <a:pt x="0" y="55"/>
                    <a:pt x="0" y="55"/>
                    <a:pt x="0" y="55"/>
                  </a:cubicBezTo>
                  <a:cubicBezTo>
                    <a:pt x="20" y="49"/>
                    <a:pt x="20" y="49"/>
                    <a:pt x="20" y="49"/>
                  </a:cubicBezTo>
                  <a:cubicBezTo>
                    <a:pt x="24" y="48"/>
                    <a:pt x="24" y="48"/>
                    <a:pt x="24" y="48"/>
                  </a:cubicBezTo>
                  <a:cubicBezTo>
                    <a:pt x="27" y="52"/>
                    <a:pt x="27" y="52"/>
                    <a:pt x="27" y="52"/>
                  </a:cubicBezTo>
                  <a:cubicBezTo>
                    <a:pt x="30" y="57"/>
                    <a:pt x="30" y="57"/>
                    <a:pt x="30" y="57"/>
                  </a:cubicBezTo>
                  <a:cubicBezTo>
                    <a:pt x="39" y="36"/>
                    <a:pt x="39" y="36"/>
                    <a:pt x="39" y="36"/>
                  </a:cubicBezTo>
                  <a:cubicBezTo>
                    <a:pt x="43" y="29"/>
                    <a:pt x="43" y="29"/>
                    <a:pt x="43" y="29"/>
                  </a:cubicBezTo>
                  <a:cubicBezTo>
                    <a:pt x="49" y="35"/>
                    <a:pt x="49" y="35"/>
                    <a:pt x="49" y="35"/>
                  </a:cubicBezTo>
                  <a:cubicBezTo>
                    <a:pt x="65" y="50"/>
                    <a:pt x="65" y="50"/>
                    <a:pt x="65" y="50"/>
                  </a:cubicBezTo>
                  <a:cubicBezTo>
                    <a:pt x="67" y="21"/>
                    <a:pt x="67" y="21"/>
                    <a:pt x="67" y="21"/>
                  </a:cubicBezTo>
                  <a:cubicBezTo>
                    <a:pt x="68" y="18"/>
                    <a:pt x="68" y="18"/>
                    <a:pt x="68" y="18"/>
                  </a:cubicBezTo>
                  <a:cubicBezTo>
                    <a:pt x="70" y="16"/>
                    <a:pt x="70" y="16"/>
                    <a:pt x="70" y="16"/>
                  </a:cubicBezTo>
                  <a:cubicBezTo>
                    <a:pt x="77" y="11"/>
                    <a:pt x="77" y="11"/>
                    <a:pt x="77" y="11"/>
                  </a:cubicBezTo>
                  <a:cubicBezTo>
                    <a:pt x="71" y="1"/>
                    <a:pt x="71" y="1"/>
                    <a:pt x="71" y="1"/>
                  </a:cubicBezTo>
                  <a:cubicBezTo>
                    <a:pt x="90" y="0"/>
                    <a:pt x="90" y="0"/>
                    <a:pt x="90" y="0"/>
                  </a:cubicBezTo>
                  <a:cubicBezTo>
                    <a:pt x="108" y="0"/>
                    <a:pt x="108" y="0"/>
                    <a:pt x="108" y="0"/>
                  </a:cubicBezTo>
                  <a:close/>
                  <a:moveTo>
                    <a:pt x="22" y="88"/>
                  </a:moveTo>
                  <a:cubicBezTo>
                    <a:pt x="24" y="88"/>
                    <a:pt x="26" y="88"/>
                    <a:pt x="28" y="88"/>
                  </a:cubicBezTo>
                  <a:cubicBezTo>
                    <a:pt x="28" y="80"/>
                    <a:pt x="28" y="80"/>
                    <a:pt x="28" y="80"/>
                  </a:cubicBezTo>
                  <a:cubicBezTo>
                    <a:pt x="23" y="80"/>
                    <a:pt x="23" y="80"/>
                    <a:pt x="23" y="80"/>
                  </a:cubicBezTo>
                  <a:cubicBezTo>
                    <a:pt x="22" y="78"/>
                    <a:pt x="22" y="78"/>
                    <a:pt x="22" y="78"/>
                  </a:cubicBezTo>
                  <a:cubicBezTo>
                    <a:pt x="22" y="88"/>
                    <a:pt x="22" y="88"/>
                    <a:pt x="22" y="88"/>
                  </a:cubicBezTo>
                  <a:close/>
                  <a:moveTo>
                    <a:pt x="10" y="88"/>
                  </a:moveTo>
                  <a:cubicBezTo>
                    <a:pt x="17" y="88"/>
                    <a:pt x="17" y="88"/>
                    <a:pt x="17" y="88"/>
                  </a:cubicBezTo>
                  <a:cubicBezTo>
                    <a:pt x="17" y="71"/>
                    <a:pt x="17" y="71"/>
                    <a:pt x="17" y="71"/>
                  </a:cubicBezTo>
                  <a:cubicBezTo>
                    <a:pt x="17" y="70"/>
                    <a:pt x="17" y="70"/>
                    <a:pt x="17" y="70"/>
                  </a:cubicBezTo>
                  <a:cubicBezTo>
                    <a:pt x="10" y="72"/>
                    <a:pt x="10" y="72"/>
                    <a:pt x="10" y="72"/>
                  </a:cubicBezTo>
                  <a:cubicBezTo>
                    <a:pt x="10" y="88"/>
                    <a:pt x="10" y="88"/>
                    <a:pt x="10" y="88"/>
                  </a:cubicBezTo>
                  <a:close/>
                  <a:moveTo>
                    <a:pt x="33" y="88"/>
                  </a:moveTo>
                  <a:cubicBezTo>
                    <a:pt x="35" y="88"/>
                    <a:pt x="38" y="88"/>
                    <a:pt x="40" y="88"/>
                  </a:cubicBezTo>
                  <a:cubicBezTo>
                    <a:pt x="40" y="78"/>
                    <a:pt x="40" y="78"/>
                    <a:pt x="40" y="78"/>
                  </a:cubicBezTo>
                  <a:cubicBezTo>
                    <a:pt x="39" y="79"/>
                    <a:pt x="39" y="79"/>
                    <a:pt x="39" y="79"/>
                  </a:cubicBezTo>
                  <a:cubicBezTo>
                    <a:pt x="33" y="80"/>
                    <a:pt x="33" y="80"/>
                    <a:pt x="33" y="80"/>
                  </a:cubicBezTo>
                  <a:cubicBezTo>
                    <a:pt x="33" y="88"/>
                    <a:pt x="33" y="88"/>
                    <a:pt x="33" y="88"/>
                  </a:cubicBezTo>
                  <a:close/>
                  <a:moveTo>
                    <a:pt x="45" y="88"/>
                  </a:moveTo>
                  <a:cubicBezTo>
                    <a:pt x="47" y="88"/>
                    <a:pt x="49" y="88"/>
                    <a:pt x="51" y="88"/>
                  </a:cubicBezTo>
                  <a:cubicBezTo>
                    <a:pt x="51" y="62"/>
                    <a:pt x="51" y="62"/>
                    <a:pt x="51" y="62"/>
                  </a:cubicBezTo>
                  <a:cubicBezTo>
                    <a:pt x="49" y="60"/>
                    <a:pt x="49" y="60"/>
                    <a:pt x="49" y="60"/>
                  </a:cubicBezTo>
                  <a:cubicBezTo>
                    <a:pt x="45" y="68"/>
                    <a:pt x="45" y="68"/>
                    <a:pt x="45" y="68"/>
                  </a:cubicBezTo>
                  <a:cubicBezTo>
                    <a:pt x="45" y="88"/>
                    <a:pt x="45" y="88"/>
                    <a:pt x="45" y="88"/>
                  </a:cubicBezTo>
                  <a:close/>
                  <a:moveTo>
                    <a:pt x="56" y="88"/>
                  </a:moveTo>
                  <a:cubicBezTo>
                    <a:pt x="58" y="88"/>
                    <a:pt x="60" y="88"/>
                    <a:pt x="63" y="88"/>
                  </a:cubicBezTo>
                  <a:cubicBezTo>
                    <a:pt x="63" y="73"/>
                    <a:pt x="63" y="73"/>
                    <a:pt x="63" y="73"/>
                  </a:cubicBezTo>
                  <a:cubicBezTo>
                    <a:pt x="56" y="67"/>
                    <a:pt x="56" y="67"/>
                    <a:pt x="56" y="67"/>
                  </a:cubicBezTo>
                  <a:cubicBezTo>
                    <a:pt x="56" y="88"/>
                    <a:pt x="56" y="88"/>
                    <a:pt x="56" y="88"/>
                  </a:cubicBezTo>
                  <a:close/>
                  <a:moveTo>
                    <a:pt x="68" y="88"/>
                  </a:moveTo>
                  <a:cubicBezTo>
                    <a:pt x="70" y="88"/>
                    <a:pt x="72" y="88"/>
                    <a:pt x="74" y="88"/>
                  </a:cubicBezTo>
                  <a:cubicBezTo>
                    <a:pt x="74" y="72"/>
                    <a:pt x="74" y="72"/>
                    <a:pt x="74" y="72"/>
                  </a:cubicBezTo>
                  <a:cubicBezTo>
                    <a:pt x="68" y="75"/>
                    <a:pt x="68" y="75"/>
                    <a:pt x="68" y="75"/>
                  </a:cubicBezTo>
                  <a:lnTo>
                    <a:pt x="68" y="88"/>
                  </a:lnTo>
                  <a:close/>
                </a:path>
              </a:pathLst>
            </a:custGeom>
            <a:solidFill>
              <a:srgbClr val="004F64"/>
            </a:solidFill>
            <a:ln w="9525">
              <a:solidFill>
                <a:srgbClr val="EAE64C"/>
              </a:solid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004F64"/>
                </a:solidFill>
              </a:endParaRPr>
            </a:p>
          </p:txBody>
        </p:sp>
        <p:sp>
          <p:nvSpPr>
            <p:cNvPr id="583" name="TextBox 30"/>
            <p:cNvSpPr txBox="1"/>
            <p:nvPr/>
          </p:nvSpPr>
          <p:spPr>
            <a:xfrm>
              <a:off x="8756922" y="2044885"/>
              <a:ext cx="2304256" cy="861774"/>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p:txBody>
        </p:sp>
        <p:sp>
          <p:nvSpPr>
            <p:cNvPr id="586" name="任意多边形 585"/>
            <p:cNvSpPr/>
            <p:nvPr/>
          </p:nvSpPr>
          <p:spPr>
            <a:xfrm rot="5400000" flipH="1">
              <a:off x="8208747" y="2421024"/>
              <a:ext cx="940197" cy="45719"/>
            </a:xfrm>
            <a:custGeom>
              <a:avLst/>
              <a:gdLst>
                <a:gd name="connsiteX0" fmla="*/ 1625600 w 1625600"/>
                <a:gd name="connsiteY0" fmla="*/ 0 h 0"/>
                <a:gd name="connsiteX1" fmla="*/ 0 w 1625600"/>
                <a:gd name="connsiteY1" fmla="*/ 0 h 0"/>
              </a:gdLst>
              <a:ahLst/>
              <a:cxnLst>
                <a:cxn ang="0">
                  <a:pos x="connsiteX0" y="connsiteY0"/>
                </a:cxn>
                <a:cxn ang="0">
                  <a:pos x="connsiteX1" y="connsiteY1"/>
                </a:cxn>
              </a:cxnLst>
              <a:rect l="l" t="t" r="r" b="b"/>
              <a:pathLst>
                <a:path w="1625600">
                  <a:moveTo>
                    <a:pt x="1625600" y="0"/>
                  </a:moveTo>
                  <a:lnTo>
                    <a:pt x="0" y="0"/>
                  </a:lnTo>
                </a:path>
              </a:pathLst>
            </a:custGeom>
            <a:noFill/>
            <a:ln w="38100">
              <a:solidFill>
                <a:schemeClr val="bg1"/>
              </a:solidFill>
            </a:ln>
            <a:effectLst>
              <a:outerShdw blurRad="63500" dist="25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5" name="组合 4"/>
          <p:cNvGrpSpPr/>
          <p:nvPr/>
        </p:nvGrpSpPr>
        <p:grpSpPr>
          <a:xfrm>
            <a:off x="6457256" y="2659571"/>
            <a:ext cx="2209681" cy="713944"/>
            <a:chOff x="8609674" y="3546094"/>
            <a:chExt cx="2946241" cy="951925"/>
          </a:xfrm>
        </p:grpSpPr>
        <p:sp>
          <p:nvSpPr>
            <p:cNvPr id="584" name="Freeform 320"/>
            <p:cNvSpPr>
              <a:spLocks noEditPoints="1"/>
            </p:cNvSpPr>
            <p:nvPr/>
          </p:nvSpPr>
          <p:spPr bwMode="auto">
            <a:xfrm>
              <a:off x="8609674" y="3782154"/>
              <a:ext cx="480766" cy="429424"/>
            </a:xfrm>
            <a:custGeom>
              <a:avLst/>
              <a:gdLst>
                <a:gd name="T0" fmla="*/ 17 w 93"/>
                <a:gd name="T1" fmla="*/ 18 h 83"/>
                <a:gd name="T2" fmla="*/ 9 w 93"/>
                <a:gd name="T3" fmla="*/ 28 h 83"/>
                <a:gd name="T4" fmla="*/ 84 w 93"/>
                <a:gd name="T5" fmla="*/ 74 h 83"/>
                <a:gd name="T6" fmla="*/ 70 w 93"/>
                <a:gd name="T7" fmla="*/ 28 h 83"/>
                <a:gd name="T8" fmla="*/ 24 w 93"/>
                <a:gd name="T9" fmla="*/ 34 h 83"/>
                <a:gd name="T10" fmla="*/ 24 w 93"/>
                <a:gd name="T11" fmla="*/ 18 h 83"/>
                <a:gd name="T12" fmla="*/ 30 w 93"/>
                <a:gd name="T13" fmla="*/ 13 h 83"/>
                <a:gd name="T14" fmla="*/ 46 w 93"/>
                <a:gd name="T15" fmla="*/ 0 h 83"/>
                <a:gd name="T16" fmla="*/ 63 w 93"/>
                <a:gd name="T17" fmla="*/ 13 h 83"/>
                <a:gd name="T18" fmla="*/ 70 w 93"/>
                <a:gd name="T19" fmla="*/ 18 h 83"/>
                <a:gd name="T20" fmla="*/ 93 w 93"/>
                <a:gd name="T21" fmla="*/ 18 h 83"/>
                <a:gd name="T22" fmla="*/ 93 w 93"/>
                <a:gd name="T23" fmla="*/ 79 h 83"/>
                <a:gd name="T24" fmla="*/ 89 w 93"/>
                <a:gd name="T25" fmla="*/ 83 h 83"/>
                <a:gd name="T26" fmla="*/ 0 w 93"/>
                <a:gd name="T27" fmla="*/ 83 h 83"/>
                <a:gd name="T28" fmla="*/ 0 w 93"/>
                <a:gd name="T29" fmla="*/ 23 h 83"/>
                <a:gd name="T30" fmla="*/ 5 w 93"/>
                <a:gd name="T31" fmla="*/ 18 h 83"/>
                <a:gd name="T32" fmla="*/ 14 w 93"/>
                <a:gd name="T33" fmla="*/ 70 h 83"/>
                <a:gd name="T34" fmla="*/ 39 w 93"/>
                <a:gd name="T35" fmla="*/ 62 h 83"/>
                <a:gd name="T36" fmla="*/ 29 w 93"/>
                <a:gd name="T37" fmla="*/ 63 h 83"/>
                <a:gd name="T38" fmla="*/ 29 w 93"/>
                <a:gd name="T39" fmla="*/ 60 h 83"/>
                <a:gd name="T40" fmla="*/ 26 w 93"/>
                <a:gd name="T41" fmla="*/ 59 h 83"/>
                <a:gd name="T42" fmla="*/ 26 w 93"/>
                <a:gd name="T43" fmla="*/ 61 h 83"/>
                <a:gd name="T44" fmla="*/ 21 w 93"/>
                <a:gd name="T45" fmla="*/ 59 h 83"/>
                <a:gd name="T46" fmla="*/ 35 w 93"/>
                <a:gd name="T47" fmla="*/ 42 h 83"/>
                <a:gd name="T48" fmla="*/ 23 w 93"/>
                <a:gd name="T49" fmla="*/ 57 h 83"/>
                <a:gd name="T50" fmla="*/ 24 w 93"/>
                <a:gd name="T51" fmla="*/ 57 h 83"/>
                <a:gd name="T52" fmla="*/ 30 w 93"/>
                <a:gd name="T53" fmla="*/ 57 h 83"/>
                <a:gd name="T54" fmla="*/ 30 w 93"/>
                <a:gd name="T55" fmla="*/ 57 h 83"/>
                <a:gd name="T56" fmla="*/ 31 w 93"/>
                <a:gd name="T57" fmla="*/ 65 h 83"/>
                <a:gd name="T58" fmla="*/ 36 w 93"/>
                <a:gd name="T59" fmla="*/ 66 h 83"/>
                <a:gd name="T60" fmla="*/ 31 w 93"/>
                <a:gd name="T61" fmla="*/ 65 h 83"/>
                <a:gd name="T62" fmla="*/ 44 w 93"/>
                <a:gd name="T63" fmla="*/ 55 h 83"/>
                <a:gd name="T64" fmla="*/ 78 w 93"/>
                <a:gd name="T65" fmla="*/ 51 h 83"/>
                <a:gd name="T66" fmla="*/ 44 w 93"/>
                <a:gd name="T67" fmla="*/ 60 h 83"/>
                <a:gd name="T68" fmla="*/ 59 w 93"/>
                <a:gd name="T69" fmla="*/ 65 h 83"/>
                <a:gd name="T70" fmla="*/ 44 w 93"/>
                <a:gd name="T71" fmla="*/ 60 h 83"/>
                <a:gd name="T72" fmla="*/ 44 w 93"/>
                <a:gd name="T73" fmla="*/ 46 h 83"/>
                <a:gd name="T74" fmla="*/ 78 w 93"/>
                <a:gd name="T75" fmla="*/ 42 h 83"/>
                <a:gd name="T76" fmla="*/ 39 w 93"/>
                <a:gd name="T77" fmla="*/ 13 h 83"/>
                <a:gd name="T78" fmla="*/ 52 w 93"/>
                <a:gd name="T79" fmla="*/ 12 h 83"/>
                <a:gd name="T80" fmla="*/ 41 w 93"/>
                <a:gd name="T8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 h="83">
                  <a:moveTo>
                    <a:pt x="5" y="18"/>
                  </a:moveTo>
                  <a:cubicBezTo>
                    <a:pt x="17" y="18"/>
                    <a:pt x="17" y="18"/>
                    <a:pt x="17" y="18"/>
                  </a:cubicBezTo>
                  <a:cubicBezTo>
                    <a:pt x="17" y="28"/>
                    <a:pt x="17" y="28"/>
                    <a:pt x="17" y="28"/>
                  </a:cubicBezTo>
                  <a:cubicBezTo>
                    <a:pt x="9" y="28"/>
                    <a:pt x="9" y="28"/>
                    <a:pt x="9" y="28"/>
                  </a:cubicBezTo>
                  <a:cubicBezTo>
                    <a:pt x="9" y="74"/>
                    <a:pt x="9" y="74"/>
                    <a:pt x="9" y="74"/>
                  </a:cubicBezTo>
                  <a:cubicBezTo>
                    <a:pt x="84" y="74"/>
                    <a:pt x="84" y="74"/>
                    <a:pt x="84" y="74"/>
                  </a:cubicBezTo>
                  <a:cubicBezTo>
                    <a:pt x="84" y="28"/>
                    <a:pt x="84" y="28"/>
                    <a:pt x="84" y="28"/>
                  </a:cubicBezTo>
                  <a:cubicBezTo>
                    <a:pt x="70" y="28"/>
                    <a:pt x="70" y="28"/>
                    <a:pt x="70" y="28"/>
                  </a:cubicBezTo>
                  <a:cubicBezTo>
                    <a:pt x="70" y="34"/>
                    <a:pt x="70" y="34"/>
                    <a:pt x="70" y="34"/>
                  </a:cubicBezTo>
                  <a:cubicBezTo>
                    <a:pt x="54" y="34"/>
                    <a:pt x="39" y="34"/>
                    <a:pt x="24" y="34"/>
                  </a:cubicBezTo>
                  <a:cubicBezTo>
                    <a:pt x="24" y="28"/>
                    <a:pt x="24" y="28"/>
                    <a:pt x="24" y="28"/>
                  </a:cubicBezTo>
                  <a:cubicBezTo>
                    <a:pt x="24" y="18"/>
                    <a:pt x="24" y="18"/>
                    <a:pt x="24" y="18"/>
                  </a:cubicBezTo>
                  <a:cubicBezTo>
                    <a:pt x="24" y="13"/>
                    <a:pt x="24" y="13"/>
                    <a:pt x="24" y="13"/>
                  </a:cubicBezTo>
                  <a:cubicBezTo>
                    <a:pt x="30" y="13"/>
                    <a:pt x="30" y="13"/>
                    <a:pt x="30" y="13"/>
                  </a:cubicBezTo>
                  <a:cubicBezTo>
                    <a:pt x="30" y="10"/>
                    <a:pt x="32" y="7"/>
                    <a:pt x="34" y="5"/>
                  </a:cubicBezTo>
                  <a:cubicBezTo>
                    <a:pt x="37" y="2"/>
                    <a:pt x="41" y="0"/>
                    <a:pt x="46" y="0"/>
                  </a:cubicBezTo>
                  <a:cubicBezTo>
                    <a:pt x="51" y="0"/>
                    <a:pt x="55" y="2"/>
                    <a:pt x="58" y="5"/>
                  </a:cubicBezTo>
                  <a:cubicBezTo>
                    <a:pt x="61" y="7"/>
                    <a:pt x="62" y="10"/>
                    <a:pt x="63" y="13"/>
                  </a:cubicBezTo>
                  <a:cubicBezTo>
                    <a:pt x="70" y="13"/>
                    <a:pt x="70" y="13"/>
                    <a:pt x="70" y="13"/>
                  </a:cubicBezTo>
                  <a:cubicBezTo>
                    <a:pt x="70" y="18"/>
                    <a:pt x="70" y="18"/>
                    <a:pt x="70" y="18"/>
                  </a:cubicBezTo>
                  <a:cubicBezTo>
                    <a:pt x="89" y="18"/>
                    <a:pt x="89" y="18"/>
                    <a:pt x="89" y="18"/>
                  </a:cubicBezTo>
                  <a:cubicBezTo>
                    <a:pt x="93" y="18"/>
                    <a:pt x="93" y="18"/>
                    <a:pt x="93" y="18"/>
                  </a:cubicBezTo>
                  <a:cubicBezTo>
                    <a:pt x="93" y="23"/>
                    <a:pt x="93" y="23"/>
                    <a:pt x="93" y="23"/>
                  </a:cubicBezTo>
                  <a:cubicBezTo>
                    <a:pt x="93" y="79"/>
                    <a:pt x="93" y="79"/>
                    <a:pt x="93" y="79"/>
                  </a:cubicBezTo>
                  <a:cubicBezTo>
                    <a:pt x="93" y="83"/>
                    <a:pt x="93" y="83"/>
                    <a:pt x="93" y="83"/>
                  </a:cubicBezTo>
                  <a:cubicBezTo>
                    <a:pt x="89" y="83"/>
                    <a:pt x="89" y="83"/>
                    <a:pt x="89" y="83"/>
                  </a:cubicBezTo>
                  <a:cubicBezTo>
                    <a:pt x="5" y="83"/>
                    <a:pt x="5" y="83"/>
                    <a:pt x="5" y="83"/>
                  </a:cubicBezTo>
                  <a:cubicBezTo>
                    <a:pt x="0" y="83"/>
                    <a:pt x="0" y="83"/>
                    <a:pt x="0" y="83"/>
                  </a:cubicBezTo>
                  <a:cubicBezTo>
                    <a:pt x="0" y="79"/>
                    <a:pt x="0" y="79"/>
                    <a:pt x="0" y="79"/>
                  </a:cubicBezTo>
                  <a:cubicBezTo>
                    <a:pt x="0" y="23"/>
                    <a:pt x="0" y="23"/>
                    <a:pt x="0" y="23"/>
                  </a:cubicBezTo>
                  <a:cubicBezTo>
                    <a:pt x="0" y="18"/>
                    <a:pt x="0" y="18"/>
                    <a:pt x="0" y="18"/>
                  </a:cubicBezTo>
                  <a:cubicBezTo>
                    <a:pt x="5" y="18"/>
                    <a:pt x="5" y="18"/>
                    <a:pt x="5" y="18"/>
                  </a:cubicBezTo>
                  <a:close/>
                  <a:moveTo>
                    <a:pt x="14" y="62"/>
                  </a:moveTo>
                  <a:cubicBezTo>
                    <a:pt x="14" y="70"/>
                    <a:pt x="14" y="70"/>
                    <a:pt x="14" y="70"/>
                  </a:cubicBezTo>
                  <a:cubicBezTo>
                    <a:pt x="39" y="70"/>
                    <a:pt x="39" y="70"/>
                    <a:pt x="39" y="70"/>
                  </a:cubicBezTo>
                  <a:cubicBezTo>
                    <a:pt x="39" y="62"/>
                    <a:pt x="39" y="62"/>
                    <a:pt x="39" y="62"/>
                  </a:cubicBezTo>
                  <a:cubicBezTo>
                    <a:pt x="33" y="59"/>
                    <a:pt x="33" y="59"/>
                    <a:pt x="33" y="59"/>
                  </a:cubicBezTo>
                  <a:cubicBezTo>
                    <a:pt x="29" y="63"/>
                    <a:pt x="29" y="63"/>
                    <a:pt x="29" y="63"/>
                  </a:cubicBezTo>
                  <a:cubicBezTo>
                    <a:pt x="28" y="61"/>
                    <a:pt x="28" y="61"/>
                    <a:pt x="28" y="61"/>
                  </a:cubicBezTo>
                  <a:cubicBezTo>
                    <a:pt x="29" y="60"/>
                    <a:pt x="29" y="60"/>
                    <a:pt x="29" y="60"/>
                  </a:cubicBezTo>
                  <a:cubicBezTo>
                    <a:pt x="28" y="59"/>
                    <a:pt x="28" y="59"/>
                    <a:pt x="28" y="59"/>
                  </a:cubicBezTo>
                  <a:cubicBezTo>
                    <a:pt x="26" y="59"/>
                    <a:pt x="26" y="59"/>
                    <a:pt x="26" y="59"/>
                  </a:cubicBezTo>
                  <a:cubicBezTo>
                    <a:pt x="25" y="60"/>
                    <a:pt x="25" y="60"/>
                    <a:pt x="25" y="60"/>
                  </a:cubicBezTo>
                  <a:cubicBezTo>
                    <a:pt x="26" y="61"/>
                    <a:pt x="26" y="61"/>
                    <a:pt x="26" y="61"/>
                  </a:cubicBezTo>
                  <a:cubicBezTo>
                    <a:pt x="25" y="64"/>
                    <a:pt x="25" y="64"/>
                    <a:pt x="25" y="64"/>
                  </a:cubicBezTo>
                  <a:cubicBezTo>
                    <a:pt x="21" y="59"/>
                    <a:pt x="21" y="59"/>
                    <a:pt x="21" y="59"/>
                  </a:cubicBezTo>
                  <a:cubicBezTo>
                    <a:pt x="14" y="62"/>
                    <a:pt x="14" y="62"/>
                    <a:pt x="14" y="62"/>
                  </a:cubicBezTo>
                  <a:close/>
                  <a:moveTo>
                    <a:pt x="35" y="42"/>
                  </a:moveTo>
                  <a:cubicBezTo>
                    <a:pt x="32" y="42"/>
                    <a:pt x="26" y="35"/>
                    <a:pt x="19" y="42"/>
                  </a:cubicBezTo>
                  <a:cubicBezTo>
                    <a:pt x="20" y="47"/>
                    <a:pt x="20" y="53"/>
                    <a:pt x="23" y="57"/>
                  </a:cubicBezTo>
                  <a:cubicBezTo>
                    <a:pt x="24" y="57"/>
                    <a:pt x="24" y="57"/>
                    <a:pt x="24" y="57"/>
                  </a:cubicBezTo>
                  <a:cubicBezTo>
                    <a:pt x="24" y="57"/>
                    <a:pt x="24" y="57"/>
                    <a:pt x="24" y="57"/>
                  </a:cubicBezTo>
                  <a:cubicBezTo>
                    <a:pt x="25" y="57"/>
                    <a:pt x="26" y="57"/>
                    <a:pt x="27" y="57"/>
                  </a:cubicBezTo>
                  <a:cubicBezTo>
                    <a:pt x="28" y="57"/>
                    <a:pt x="29" y="57"/>
                    <a:pt x="30" y="57"/>
                  </a:cubicBezTo>
                  <a:cubicBezTo>
                    <a:pt x="30" y="57"/>
                    <a:pt x="30" y="57"/>
                    <a:pt x="30" y="57"/>
                  </a:cubicBezTo>
                  <a:cubicBezTo>
                    <a:pt x="30" y="57"/>
                    <a:pt x="30" y="57"/>
                    <a:pt x="30" y="57"/>
                  </a:cubicBezTo>
                  <a:cubicBezTo>
                    <a:pt x="34" y="53"/>
                    <a:pt x="34" y="47"/>
                    <a:pt x="35" y="42"/>
                  </a:cubicBezTo>
                  <a:close/>
                  <a:moveTo>
                    <a:pt x="31" y="65"/>
                  </a:moveTo>
                  <a:cubicBezTo>
                    <a:pt x="31" y="66"/>
                    <a:pt x="31" y="66"/>
                    <a:pt x="31" y="66"/>
                  </a:cubicBezTo>
                  <a:cubicBezTo>
                    <a:pt x="36" y="66"/>
                    <a:pt x="36" y="66"/>
                    <a:pt x="36" y="66"/>
                  </a:cubicBezTo>
                  <a:cubicBezTo>
                    <a:pt x="36" y="65"/>
                    <a:pt x="36" y="65"/>
                    <a:pt x="36" y="65"/>
                  </a:cubicBezTo>
                  <a:cubicBezTo>
                    <a:pt x="31" y="65"/>
                    <a:pt x="31" y="65"/>
                    <a:pt x="31" y="65"/>
                  </a:cubicBezTo>
                  <a:close/>
                  <a:moveTo>
                    <a:pt x="44" y="51"/>
                  </a:moveTo>
                  <a:cubicBezTo>
                    <a:pt x="44" y="55"/>
                    <a:pt x="44" y="55"/>
                    <a:pt x="44" y="55"/>
                  </a:cubicBezTo>
                  <a:cubicBezTo>
                    <a:pt x="78" y="55"/>
                    <a:pt x="78" y="55"/>
                    <a:pt x="78" y="55"/>
                  </a:cubicBezTo>
                  <a:cubicBezTo>
                    <a:pt x="78" y="51"/>
                    <a:pt x="78" y="51"/>
                    <a:pt x="78" y="51"/>
                  </a:cubicBezTo>
                  <a:cubicBezTo>
                    <a:pt x="44" y="51"/>
                    <a:pt x="44" y="51"/>
                    <a:pt x="44" y="51"/>
                  </a:cubicBezTo>
                  <a:close/>
                  <a:moveTo>
                    <a:pt x="44" y="60"/>
                  </a:moveTo>
                  <a:cubicBezTo>
                    <a:pt x="44" y="65"/>
                    <a:pt x="44" y="65"/>
                    <a:pt x="44" y="65"/>
                  </a:cubicBezTo>
                  <a:cubicBezTo>
                    <a:pt x="59" y="65"/>
                    <a:pt x="59" y="65"/>
                    <a:pt x="59" y="65"/>
                  </a:cubicBezTo>
                  <a:cubicBezTo>
                    <a:pt x="59" y="60"/>
                    <a:pt x="59" y="60"/>
                    <a:pt x="59" y="60"/>
                  </a:cubicBezTo>
                  <a:cubicBezTo>
                    <a:pt x="44" y="60"/>
                    <a:pt x="44" y="60"/>
                    <a:pt x="44" y="60"/>
                  </a:cubicBezTo>
                  <a:close/>
                  <a:moveTo>
                    <a:pt x="44" y="42"/>
                  </a:moveTo>
                  <a:cubicBezTo>
                    <a:pt x="44" y="46"/>
                    <a:pt x="44" y="46"/>
                    <a:pt x="44" y="46"/>
                  </a:cubicBezTo>
                  <a:cubicBezTo>
                    <a:pt x="78" y="46"/>
                    <a:pt x="78" y="46"/>
                    <a:pt x="78" y="46"/>
                  </a:cubicBezTo>
                  <a:cubicBezTo>
                    <a:pt x="78" y="42"/>
                    <a:pt x="78" y="42"/>
                    <a:pt x="78" y="42"/>
                  </a:cubicBezTo>
                  <a:cubicBezTo>
                    <a:pt x="44" y="42"/>
                    <a:pt x="44" y="42"/>
                    <a:pt x="44" y="42"/>
                  </a:cubicBezTo>
                  <a:close/>
                  <a:moveTo>
                    <a:pt x="39" y="13"/>
                  </a:moveTo>
                  <a:cubicBezTo>
                    <a:pt x="53" y="13"/>
                    <a:pt x="53" y="13"/>
                    <a:pt x="53" y="13"/>
                  </a:cubicBezTo>
                  <a:cubicBezTo>
                    <a:pt x="53" y="13"/>
                    <a:pt x="52" y="12"/>
                    <a:pt x="52" y="12"/>
                  </a:cubicBezTo>
                  <a:cubicBezTo>
                    <a:pt x="50" y="10"/>
                    <a:pt x="48" y="9"/>
                    <a:pt x="46" y="9"/>
                  </a:cubicBezTo>
                  <a:cubicBezTo>
                    <a:pt x="44" y="9"/>
                    <a:pt x="42" y="10"/>
                    <a:pt x="41" y="12"/>
                  </a:cubicBezTo>
                  <a:cubicBezTo>
                    <a:pt x="40" y="12"/>
                    <a:pt x="40" y="13"/>
                    <a:pt x="39" y="13"/>
                  </a:cubicBezTo>
                  <a:close/>
                </a:path>
              </a:pathLst>
            </a:custGeom>
            <a:solidFill>
              <a:srgbClr val="004F64"/>
            </a:solidFill>
            <a:ln>
              <a:solidFill>
                <a:srgbClr val="EAE64C"/>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004F64"/>
                </a:solidFill>
              </a:endParaRPr>
            </a:p>
          </p:txBody>
        </p:sp>
        <p:sp>
          <p:nvSpPr>
            <p:cNvPr id="587" name="TextBox 30"/>
            <p:cNvSpPr txBox="1"/>
            <p:nvPr/>
          </p:nvSpPr>
          <p:spPr>
            <a:xfrm>
              <a:off x="9251659" y="3636245"/>
              <a:ext cx="2304256" cy="861774"/>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p:txBody>
        </p:sp>
        <p:sp>
          <p:nvSpPr>
            <p:cNvPr id="588" name="任意多边形 587"/>
            <p:cNvSpPr/>
            <p:nvPr/>
          </p:nvSpPr>
          <p:spPr>
            <a:xfrm rot="5400000" flipH="1">
              <a:off x="8703484" y="3993333"/>
              <a:ext cx="940197" cy="45719"/>
            </a:xfrm>
            <a:custGeom>
              <a:avLst/>
              <a:gdLst>
                <a:gd name="connsiteX0" fmla="*/ 1625600 w 1625600"/>
                <a:gd name="connsiteY0" fmla="*/ 0 h 0"/>
                <a:gd name="connsiteX1" fmla="*/ 0 w 1625600"/>
                <a:gd name="connsiteY1" fmla="*/ 0 h 0"/>
              </a:gdLst>
              <a:ahLst/>
              <a:cxnLst>
                <a:cxn ang="0">
                  <a:pos x="connsiteX0" y="connsiteY0"/>
                </a:cxn>
                <a:cxn ang="0">
                  <a:pos x="connsiteX1" y="connsiteY1"/>
                </a:cxn>
              </a:cxnLst>
              <a:rect l="l" t="t" r="r" b="b"/>
              <a:pathLst>
                <a:path w="1625600">
                  <a:moveTo>
                    <a:pt x="1625600" y="0"/>
                  </a:moveTo>
                  <a:lnTo>
                    <a:pt x="0" y="0"/>
                  </a:lnTo>
                </a:path>
              </a:pathLst>
            </a:custGeom>
            <a:noFill/>
            <a:ln w="38100">
              <a:solidFill>
                <a:schemeClr val="bg1"/>
              </a:solidFill>
            </a:ln>
            <a:effectLst>
              <a:outerShdw blurRad="63500" dist="25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7" name="组合 6"/>
          <p:cNvGrpSpPr/>
          <p:nvPr/>
        </p:nvGrpSpPr>
        <p:grpSpPr>
          <a:xfrm>
            <a:off x="6012569" y="3808207"/>
            <a:ext cx="2241902" cy="705148"/>
            <a:chOff x="8016758" y="5077609"/>
            <a:chExt cx="2989203" cy="940197"/>
          </a:xfrm>
        </p:grpSpPr>
        <p:sp>
          <p:nvSpPr>
            <p:cNvPr id="582" name="Freeform 286"/>
            <p:cNvSpPr>
              <a:spLocks noEditPoints="1"/>
            </p:cNvSpPr>
            <p:nvPr/>
          </p:nvSpPr>
          <p:spPr bwMode="auto">
            <a:xfrm>
              <a:off x="8016758" y="5244780"/>
              <a:ext cx="556960" cy="495667"/>
            </a:xfrm>
            <a:custGeom>
              <a:avLst/>
              <a:gdLst>
                <a:gd name="T0" fmla="*/ 0 w 94"/>
                <a:gd name="T1" fmla="*/ 58 h 84"/>
                <a:gd name="T2" fmla="*/ 24 w 94"/>
                <a:gd name="T3" fmla="*/ 58 h 84"/>
                <a:gd name="T4" fmla="*/ 24 w 94"/>
                <a:gd name="T5" fmla="*/ 84 h 84"/>
                <a:gd name="T6" fmla="*/ 0 w 94"/>
                <a:gd name="T7" fmla="*/ 84 h 84"/>
                <a:gd name="T8" fmla="*/ 0 w 94"/>
                <a:gd name="T9" fmla="*/ 58 h 84"/>
                <a:gd name="T10" fmla="*/ 62 w 94"/>
                <a:gd name="T11" fmla="*/ 7 h 84"/>
                <a:gd name="T12" fmla="*/ 55 w 94"/>
                <a:gd name="T13" fmla="*/ 20 h 84"/>
                <a:gd name="T14" fmla="*/ 48 w 94"/>
                <a:gd name="T15" fmla="*/ 32 h 84"/>
                <a:gd name="T16" fmla="*/ 43 w 94"/>
                <a:gd name="T17" fmla="*/ 24 h 84"/>
                <a:gd name="T18" fmla="*/ 6 w 94"/>
                <a:gd name="T19" fmla="*/ 46 h 84"/>
                <a:gd name="T20" fmla="*/ 1 w 94"/>
                <a:gd name="T21" fmla="*/ 38 h 84"/>
                <a:gd name="T22" fmla="*/ 38 w 94"/>
                <a:gd name="T23" fmla="*/ 16 h 84"/>
                <a:gd name="T24" fmla="*/ 33 w 94"/>
                <a:gd name="T25" fmla="*/ 8 h 84"/>
                <a:gd name="T26" fmla="*/ 47 w 94"/>
                <a:gd name="T27" fmla="*/ 8 h 84"/>
                <a:gd name="T28" fmla="*/ 62 w 94"/>
                <a:gd name="T29" fmla="*/ 7 h 84"/>
                <a:gd name="T30" fmla="*/ 78 w 94"/>
                <a:gd name="T31" fmla="*/ 0 h 84"/>
                <a:gd name="T32" fmla="*/ 68 w 94"/>
                <a:gd name="T33" fmla="*/ 9 h 84"/>
                <a:gd name="T34" fmla="*/ 78 w 94"/>
                <a:gd name="T35" fmla="*/ 19 h 84"/>
                <a:gd name="T36" fmla="*/ 87 w 94"/>
                <a:gd name="T37" fmla="*/ 9 h 84"/>
                <a:gd name="T38" fmla="*/ 78 w 94"/>
                <a:gd name="T39" fmla="*/ 0 h 84"/>
                <a:gd name="T40" fmla="*/ 61 w 94"/>
                <a:gd name="T41" fmla="*/ 46 h 84"/>
                <a:gd name="T42" fmla="*/ 67 w 94"/>
                <a:gd name="T43" fmla="*/ 50 h 84"/>
                <a:gd name="T44" fmla="*/ 66 w 94"/>
                <a:gd name="T45" fmla="*/ 84 h 84"/>
                <a:gd name="T46" fmla="*/ 74 w 94"/>
                <a:gd name="T47" fmla="*/ 84 h 84"/>
                <a:gd name="T48" fmla="*/ 76 w 94"/>
                <a:gd name="T49" fmla="*/ 55 h 84"/>
                <a:gd name="T50" fmla="*/ 79 w 94"/>
                <a:gd name="T51" fmla="*/ 55 h 84"/>
                <a:gd name="T52" fmla="*/ 81 w 94"/>
                <a:gd name="T53" fmla="*/ 84 h 84"/>
                <a:gd name="T54" fmla="*/ 89 w 94"/>
                <a:gd name="T55" fmla="*/ 84 h 84"/>
                <a:gd name="T56" fmla="*/ 88 w 94"/>
                <a:gd name="T57" fmla="*/ 50 h 84"/>
                <a:gd name="T58" fmla="*/ 94 w 94"/>
                <a:gd name="T59" fmla="*/ 46 h 84"/>
                <a:gd name="T60" fmla="*/ 89 w 94"/>
                <a:gd name="T61" fmla="*/ 21 h 84"/>
                <a:gd name="T62" fmla="*/ 66 w 94"/>
                <a:gd name="T63" fmla="*/ 21 h 84"/>
                <a:gd name="T64" fmla="*/ 61 w 94"/>
                <a:gd name="T65" fmla="*/ 46 h 84"/>
                <a:gd name="T66" fmla="*/ 32 w 94"/>
                <a:gd name="T67" fmla="*/ 44 h 84"/>
                <a:gd name="T68" fmla="*/ 32 w 94"/>
                <a:gd name="T69" fmla="*/ 84 h 84"/>
                <a:gd name="T70" fmla="*/ 55 w 94"/>
                <a:gd name="T71" fmla="*/ 84 h 84"/>
                <a:gd name="T72" fmla="*/ 55 w 94"/>
                <a:gd name="T73" fmla="*/ 44 h 84"/>
                <a:gd name="T74" fmla="*/ 32 w 94"/>
                <a:gd name="T75"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84">
                  <a:moveTo>
                    <a:pt x="0" y="58"/>
                  </a:moveTo>
                  <a:cubicBezTo>
                    <a:pt x="24" y="58"/>
                    <a:pt x="24" y="58"/>
                    <a:pt x="24" y="58"/>
                  </a:cubicBezTo>
                  <a:cubicBezTo>
                    <a:pt x="24" y="84"/>
                    <a:pt x="24" y="84"/>
                    <a:pt x="24" y="84"/>
                  </a:cubicBezTo>
                  <a:cubicBezTo>
                    <a:pt x="0" y="84"/>
                    <a:pt x="0" y="84"/>
                    <a:pt x="0" y="84"/>
                  </a:cubicBezTo>
                  <a:cubicBezTo>
                    <a:pt x="0" y="58"/>
                    <a:pt x="0" y="58"/>
                    <a:pt x="0" y="58"/>
                  </a:cubicBezTo>
                  <a:close/>
                  <a:moveTo>
                    <a:pt x="62" y="7"/>
                  </a:moveTo>
                  <a:cubicBezTo>
                    <a:pt x="55" y="20"/>
                    <a:pt x="55" y="20"/>
                    <a:pt x="55" y="20"/>
                  </a:cubicBezTo>
                  <a:cubicBezTo>
                    <a:pt x="48" y="32"/>
                    <a:pt x="48" y="32"/>
                    <a:pt x="48" y="32"/>
                  </a:cubicBezTo>
                  <a:cubicBezTo>
                    <a:pt x="43" y="24"/>
                    <a:pt x="43" y="24"/>
                    <a:pt x="43" y="24"/>
                  </a:cubicBezTo>
                  <a:cubicBezTo>
                    <a:pt x="6" y="46"/>
                    <a:pt x="6" y="46"/>
                    <a:pt x="6" y="46"/>
                  </a:cubicBezTo>
                  <a:cubicBezTo>
                    <a:pt x="1" y="38"/>
                    <a:pt x="1" y="38"/>
                    <a:pt x="1" y="38"/>
                  </a:cubicBezTo>
                  <a:cubicBezTo>
                    <a:pt x="38" y="16"/>
                    <a:pt x="38" y="16"/>
                    <a:pt x="38" y="16"/>
                  </a:cubicBezTo>
                  <a:cubicBezTo>
                    <a:pt x="33" y="8"/>
                    <a:pt x="33" y="8"/>
                    <a:pt x="33" y="8"/>
                  </a:cubicBezTo>
                  <a:cubicBezTo>
                    <a:pt x="47" y="8"/>
                    <a:pt x="47" y="8"/>
                    <a:pt x="47" y="8"/>
                  </a:cubicBezTo>
                  <a:cubicBezTo>
                    <a:pt x="62" y="7"/>
                    <a:pt x="62" y="7"/>
                    <a:pt x="62" y="7"/>
                  </a:cubicBezTo>
                  <a:close/>
                  <a:moveTo>
                    <a:pt x="78" y="0"/>
                  </a:moveTo>
                  <a:cubicBezTo>
                    <a:pt x="72" y="0"/>
                    <a:pt x="68" y="4"/>
                    <a:pt x="68" y="9"/>
                  </a:cubicBezTo>
                  <a:cubicBezTo>
                    <a:pt x="68" y="14"/>
                    <a:pt x="72" y="19"/>
                    <a:pt x="78" y="19"/>
                  </a:cubicBezTo>
                  <a:cubicBezTo>
                    <a:pt x="83" y="19"/>
                    <a:pt x="87" y="14"/>
                    <a:pt x="87" y="9"/>
                  </a:cubicBezTo>
                  <a:cubicBezTo>
                    <a:pt x="87" y="4"/>
                    <a:pt x="83" y="0"/>
                    <a:pt x="78" y="0"/>
                  </a:cubicBezTo>
                  <a:close/>
                  <a:moveTo>
                    <a:pt x="61" y="46"/>
                  </a:moveTo>
                  <a:cubicBezTo>
                    <a:pt x="63" y="47"/>
                    <a:pt x="65" y="49"/>
                    <a:pt x="67" y="50"/>
                  </a:cubicBezTo>
                  <a:cubicBezTo>
                    <a:pt x="66" y="84"/>
                    <a:pt x="66" y="84"/>
                    <a:pt x="66" y="84"/>
                  </a:cubicBezTo>
                  <a:cubicBezTo>
                    <a:pt x="74" y="84"/>
                    <a:pt x="74" y="84"/>
                    <a:pt x="74" y="84"/>
                  </a:cubicBezTo>
                  <a:cubicBezTo>
                    <a:pt x="76" y="55"/>
                    <a:pt x="76" y="55"/>
                    <a:pt x="76" y="55"/>
                  </a:cubicBezTo>
                  <a:cubicBezTo>
                    <a:pt x="79" y="55"/>
                    <a:pt x="79" y="55"/>
                    <a:pt x="79" y="55"/>
                  </a:cubicBezTo>
                  <a:cubicBezTo>
                    <a:pt x="81" y="84"/>
                    <a:pt x="81" y="84"/>
                    <a:pt x="81" y="84"/>
                  </a:cubicBezTo>
                  <a:cubicBezTo>
                    <a:pt x="89" y="84"/>
                    <a:pt x="89" y="84"/>
                    <a:pt x="89" y="84"/>
                  </a:cubicBezTo>
                  <a:cubicBezTo>
                    <a:pt x="88" y="50"/>
                    <a:pt x="88" y="50"/>
                    <a:pt x="88" y="50"/>
                  </a:cubicBezTo>
                  <a:cubicBezTo>
                    <a:pt x="94" y="46"/>
                    <a:pt x="94" y="46"/>
                    <a:pt x="94" y="46"/>
                  </a:cubicBezTo>
                  <a:cubicBezTo>
                    <a:pt x="89" y="21"/>
                    <a:pt x="89" y="21"/>
                    <a:pt x="89" y="21"/>
                  </a:cubicBezTo>
                  <a:cubicBezTo>
                    <a:pt x="64" y="21"/>
                    <a:pt x="91" y="21"/>
                    <a:pt x="66" y="21"/>
                  </a:cubicBezTo>
                  <a:cubicBezTo>
                    <a:pt x="61" y="46"/>
                    <a:pt x="61" y="46"/>
                    <a:pt x="61" y="46"/>
                  </a:cubicBezTo>
                  <a:close/>
                  <a:moveTo>
                    <a:pt x="32" y="44"/>
                  </a:moveTo>
                  <a:cubicBezTo>
                    <a:pt x="32" y="84"/>
                    <a:pt x="32" y="84"/>
                    <a:pt x="32" y="84"/>
                  </a:cubicBezTo>
                  <a:cubicBezTo>
                    <a:pt x="55" y="84"/>
                    <a:pt x="55" y="84"/>
                    <a:pt x="55" y="84"/>
                  </a:cubicBezTo>
                  <a:cubicBezTo>
                    <a:pt x="55" y="44"/>
                    <a:pt x="55" y="44"/>
                    <a:pt x="55" y="44"/>
                  </a:cubicBezTo>
                  <a:lnTo>
                    <a:pt x="32" y="44"/>
                  </a:lnTo>
                  <a:close/>
                </a:path>
              </a:pathLst>
            </a:custGeom>
            <a:solidFill>
              <a:srgbClr val="004F64"/>
            </a:solidFill>
            <a:ln w="9525">
              <a:solidFill>
                <a:srgbClr val="EAE64C"/>
              </a:solid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004F64"/>
                </a:solidFill>
              </a:endParaRPr>
            </a:p>
          </p:txBody>
        </p:sp>
        <p:sp>
          <p:nvSpPr>
            <p:cNvPr id="589" name="TextBox 30"/>
            <p:cNvSpPr txBox="1"/>
            <p:nvPr/>
          </p:nvSpPr>
          <p:spPr>
            <a:xfrm>
              <a:off x="8701705" y="5129061"/>
              <a:ext cx="2304256" cy="861774"/>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p:txBody>
        </p:sp>
        <p:sp>
          <p:nvSpPr>
            <p:cNvPr id="590" name="任意多边形 589"/>
            <p:cNvSpPr/>
            <p:nvPr/>
          </p:nvSpPr>
          <p:spPr>
            <a:xfrm rot="5400000" flipH="1">
              <a:off x="8171459" y="5524848"/>
              <a:ext cx="940197" cy="45719"/>
            </a:xfrm>
            <a:custGeom>
              <a:avLst/>
              <a:gdLst>
                <a:gd name="connsiteX0" fmla="*/ 1625600 w 1625600"/>
                <a:gd name="connsiteY0" fmla="*/ 0 h 0"/>
                <a:gd name="connsiteX1" fmla="*/ 0 w 1625600"/>
                <a:gd name="connsiteY1" fmla="*/ 0 h 0"/>
              </a:gdLst>
              <a:ahLst/>
              <a:cxnLst>
                <a:cxn ang="0">
                  <a:pos x="connsiteX0" y="connsiteY0"/>
                </a:cxn>
                <a:cxn ang="0">
                  <a:pos x="connsiteX1" y="connsiteY1"/>
                </a:cxn>
              </a:cxnLst>
              <a:rect l="l" t="t" r="r" b="b"/>
              <a:pathLst>
                <a:path w="1625600">
                  <a:moveTo>
                    <a:pt x="1625600" y="0"/>
                  </a:moveTo>
                  <a:lnTo>
                    <a:pt x="0" y="0"/>
                  </a:lnTo>
                </a:path>
              </a:pathLst>
            </a:custGeom>
            <a:noFill/>
            <a:ln w="38100">
              <a:solidFill>
                <a:schemeClr val="bg1"/>
              </a:solidFill>
            </a:ln>
            <a:effectLst>
              <a:outerShdw blurRad="63500" dist="25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2" name="组合 1"/>
          <p:cNvGrpSpPr/>
          <p:nvPr/>
        </p:nvGrpSpPr>
        <p:grpSpPr>
          <a:xfrm>
            <a:off x="1084273" y="1562239"/>
            <a:ext cx="2171499" cy="705148"/>
            <a:chOff x="1445697" y="2082985"/>
            <a:chExt cx="2895332" cy="940197"/>
          </a:xfrm>
        </p:grpSpPr>
        <p:sp>
          <p:nvSpPr>
            <p:cNvPr id="579" name="Freeform 301"/>
            <p:cNvSpPr>
              <a:spLocks noChangeAspect="1" noEditPoints="1"/>
            </p:cNvSpPr>
            <p:nvPr/>
          </p:nvSpPr>
          <p:spPr bwMode="auto">
            <a:xfrm>
              <a:off x="3819716" y="2326117"/>
              <a:ext cx="521313" cy="398284"/>
            </a:xfrm>
            <a:custGeom>
              <a:avLst/>
              <a:gdLst>
                <a:gd name="T0" fmla="*/ 36 w 113"/>
                <a:gd name="T1" fmla="*/ 11 h 86"/>
                <a:gd name="T2" fmla="*/ 106 w 113"/>
                <a:gd name="T3" fmla="*/ 32 h 86"/>
                <a:gd name="T4" fmla="*/ 102 w 113"/>
                <a:gd name="T5" fmla="*/ 35 h 86"/>
                <a:gd name="T6" fmla="*/ 99 w 113"/>
                <a:gd name="T7" fmla="*/ 39 h 86"/>
                <a:gd name="T8" fmla="*/ 95 w 113"/>
                <a:gd name="T9" fmla="*/ 43 h 86"/>
                <a:gd name="T10" fmla="*/ 91 w 113"/>
                <a:gd name="T11" fmla="*/ 86 h 86"/>
                <a:gd name="T12" fmla="*/ 91 w 113"/>
                <a:gd name="T13" fmla="*/ 47 h 86"/>
                <a:gd name="T14" fmla="*/ 81 w 113"/>
                <a:gd name="T15" fmla="*/ 86 h 86"/>
                <a:gd name="T16" fmla="*/ 77 w 113"/>
                <a:gd name="T17" fmla="*/ 59 h 86"/>
                <a:gd name="T18" fmla="*/ 74 w 113"/>
                <a:gd name="T19" fmla="*/ 56 h 86"/>
                <a:gd name="T20" fmla="*/ 70 w 113"/>
                <a:gd name="T21" fmla="*/ 86 h 86"/>
                <a:gd name="T22" fmla="*/ 70 w 113"/>
                <a:gd name="T23" fmla="*/ 54 h 86"/>
                <a:gd name="T24" fmla="*/ 59 w 113"/>
                <a:gd name="T25" fmla="*/ 86 h 86"/>
                <a:gd name="T26" fmla="*/ 56 w 113"/>
                <a:gd name="T27" fmla="*/ 65 h 86"/>
                <a:gd name="T28" fmla="*/ 52 w 113"/>
                <a:gd name="T29" fmla="*/ 68 h 86"/>
                <a:gd name="T30" fmla="*/ 48 w 113"/>
                <a:gd name="T31" fmla="*/ 86 h 86"/>
                <a:gd name="T32" fmla="*/ 48 w 113"/>
                <a:gd name="T33" fmla="*/ 71 h 86"/>
                <a:gd name="T34" fmla="*/ 38 w 113"/>
                <a:gd name="T35" fmla="*/ 86 h 86"/>
                <a:gd name="T36" fmla="*/ 34 w 113"/>
                <a:gd name="T37" fmla="*/ 70 h 86"/>
                <a:gd name="T38" fmla="*/ 31 w 113"/>
                <a:gd name="T39" fmla="*/ 67 h 86"/>
                <a:gd name="T40" fmla="*/ 27 w 113"/>
                <a:gd name="T41" fmla="*/ 86 h 86"/>
                <a:gd name="T42" fmla="*/ 27 w 113"/>
                <a:gd name="T43" fmla="*/ 67 h 86"/>
                <a:gd name="T44" fmla="*/ 16 w 113"/>
                <a:gd name="T45" fmla="*/ 86 h 86"/>
                <a:gd name="T46" fmla="*/ 5 w 113"/>
                <a:gd name="T47" fmla="*/ 79 h 86"/>
                <a:gd name="T48" fmla="*/ 2 w 113"/>
                <a:gd name="T49" fmla="*/ 76 h 86"/>
                <a:gd name="T50" fmla="*/ 0 w 113"/>
                <a:gd name="T51" fmla="*/ 58 h 86"/>
                <a:gd name="T52" fmla="*/ 38 w 113"/>
                <a:gd name="T53" fmla="*/ 64 h 86"/>
                <a:gd name="T54" fmla="*/ 70 w 113"/>
                <a:gd name="T55" fmla="*/ 45 h 86"/>
                <a:gd name="T56" fmla="*/ 82 w 113"/>
                <a:gd name="T57" fmla="*/ 46 h 86"/>
                <a:gd name="T58" fmla="*/ 111 w 113"/>
                <a:gd name="T59" fmla="*/ 13 h 86"/>
                <a:gd name="T60" fmla="*/ 89 w 113"/>
                <a:gd name="T61" fmla="*/ 10 h 86"/>
                <a:gd name="T62" fmla="*/ 74 w 113"/>
                <a:gd name="T63" fmla="*/ 31 h 86"/>
                <a:gd name="T64" fmla="*/ 42 w 113"/>
                <a:gd name="T65" fmla="*/ 49 h 86"/>
                <a:gd name="T66" fmla="*/ 25 w 113"/>
                <a:gd name="T67" fmla="*/ 43 h 86"/>
                <a:gd name="T68" fmla="*/ 13 w 113"/>
                <a:gd name="T69" fmla="*/ 86 h 86"/>
                <a:gd name="T70" fmla="*/ 13 w 113"/>
                <a:gd name="T71" fmla="*/ 75 h 86"/>
                <a:gd name="T72" fmla="*/ 31 w 113"/>
                <a:gd name="T73" fmla="*/ 12 h 86"/>
                <a:gd name="T74" fmla="*/ 49 w 113"/>
                <a:gd name="T75" fmla="*/ 19 h 86"/>
                <a:gd name="T76" fmla="*/ 39 w 113"/>
                <a:gd name="T77" fmla="*/ 19 h 86"/>
                <a:gd name="T78" fmla="*/ 43 w 113"/>
                <a:gd name="T79" fmla="*/ 44 h 86"/>
                <a:gd name="T80" fmla="*/ 34 w 113"/>
                <a:gd name="T81" fmla="*/ 31 h 86"/>
                <a:gd name="T82" fmla="*/ 20 w 113"/>
                <a:gd name="T83" fmla="*/ 38 h 86"/>
                <a:gd name="T84" fmla="*/ 30 w 113"/>
                <a:gd name="T85" fmla="*/ 17 h 86"/>
                <a:gd name="T86" fmla="*/ 21 w 113"/>
                <a:gd name="T87" fmla="*/ 2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86">
                  <a:moveTo>
                    <a:pt x="36" y="2"/>
                  </a:moveTo>
                  <a:cubicBezTo>
                    <a:pt x="39" y="2"/>
                    <a:pt x="41" y="4"/>
                    <a:pt x="41" y="6"/>
                  </a:cubicBezTo>
                  <a:cubicBezTo>
                    <a:pt x="41" y="9"/>
                    <a:pt x="39" y="11"/>
                    <a:pt x="36" y="11"/>
                  </a:cubicBezTo>
                  <a:cubicBezTo>
                    <a:pt x="34" y="11"/>
                    <a:pt x="32" y="9"/>
                    <a:pt x="32" y="6"/>
                  </a:cubicBezTo>
                  <a:cubicBezTo>
                    <a:pt x="32" y="4"/>
                    <a:pt x="34" y="2"/>
                    <a:pt x="36" y="2"/>
                  </a:cubicBezTo>
                  <a:close/>
                  <a:moveTo>
                    <a:pt x="106" y="32"/>
                  </a:moveTo>
                  <a:cubicBezTo>
                    <a:pt x="106" y="86"/>
                    <a:pt x="106" y="86"/>
                    <a:pt x="106" y="86"/>
                  </a:cubicBezTo>
                  <a:cubicBezTo>
                    <a:pt x="102" y="86"/>
                    <a:pt x="102" y="86"/>
                    <a:pt x="102" y="86"/>
                  </a:cubicBezTo>
                  <a:cubicBezTo>
                    <a:pt x="102" y="35"/>
                    <a:pt x="102" y="35"/>
                    <a:pt x="102" y="35"/>
                  </a:cubicBezTo>
                  <a:cubicBezTo>
                    <a:pt x="105" y="32"/>
                    <a:pt x="105" y="32"/>
                    <a:pt x="105" y="32"/>
                  </a:cubicBezTo>
                  <a:cubicBezTo>
                    <a:pt x="106" y="32"/>
                    <a:pt x="106" y="32"/>
                    <a:pt x="106" y="32"/>
                  </a:cubicBezTo>
                  <a:close/>
                  <a:moveTo>
                    <a:pt x="99" y="39"/>
                  </a:moveTo>
                  <a:cubicBezTo>
                    <a:pt x="99" y="86"/>
                    <a:pt x="99" y="86"/>
                    <a:pt x="99" y="86"/>
                  </a:cubicBezTo>
                  <a:cubicBezTo>
                    <a:pt x="97" y="86"/>
                    <a:pt x="96" y="86"/>
                    <a:pt x="95" y="86"/>
                  </a:cubicBezTo>
                  <a:cubicBezTo>
                    <a:pt x="95" y="43"/>
                    <a:pt x="95" y="43"/>
                    <a:pt x="95" y="43"/>
                  </a:cubicBezTo>
                  <a:cubicBezTo>
                    <a:pt x="99" y="39"/>
                    <a:pt x="99" y="39"/>
                    <a:pt x="99" y="39"/>
                  </a:cubicBezTo>
                  <a:close/>
                  <a:moveTo>
                    <a:pt x="91" y="47"/>
                  </a:moveTo>
                  <a:cubicBezTo>
                    <a:pt x="91" y="86"/>
                    <a:pt x="91" y="86"/>
                    <a:pt x="91" y="86"/>
                  </a:cubicBezTo>
                  <a:cubicBezTo>
                    <a:pt x="90" y="86"/>
                    <a:pt x="89" y="86"/>
                    <a:pt x="88" y="86"/>
                  </a:cubicBezTo>
                  <a:cubicBezTo>
                    <a:pt x="88" y="51"/>
                    <a:pt x="88" y="51"/>
                    <a:pt x="88" y="51"/>
                  </a:cubicBezTo>
                  <a:cubicBezTo>
                    <a:pt x="91" y="47"/>
                    <a:pt x="91" y="47"/>
                    <a:pt x="91" y="47"/>
                  </a:cubicBezTo>
                  <a:close/>
                  <a:moveTo>
                    <a:pt x="84" y="55"/>
                  </a:moveTo>
                  <a:cubicBezTo>
                    <a:pt x="84" y="86"/>
                    <a:pt x="84" y="86"/>
                    <a:pt x="84" y="86"/>
                  </a:cubicBezTo>
                  <a:cubicBezTo>
                    <a:pt x="83" y="86"/>
                    <a:pt x="82" y="86"/>
                    <a:pt x="81" y="86"/>
                  </a:cubicBezTo>
                  <a:cubicBezTo>
                    <a:pt x="81" y="59"/>
                    <a:pt x="81" y="59"/>
                    <a:pt x="81" y="59"/>
                  </a:cubicBezTo>
                  <a:cubicBezTo>
                    <a:pt x="84" y="55"/>
                    <a:pt x="84" y="55"/>
                    <a:pt x="84" y="55"/>
                  </a:cubicBezTo>
                  <a:close/>
                  <a:moveTo>
                    <a:pt x="77" y="59"/>
                  </a:moveTo>
                  <a:cubicBezTo>
                    <a:pt x="77" y="86"/>
                    <a:pt x="77" y="86"/>
                    <a:pt x="77" y="86"/>
                  </a:cubicBezTo>
                  <a:cubicBezTo>
                    <a:pt x="76" y="86"/>
                    <a:pt x="75" y="86"/>
                    <a:pt x="74" y="86"/>
                  </a:cubicBezTo>
                  <a:cubicBezTo>
                    <a:pt x="74" y="56"/>
                    <a:pt x="74" y="56"/>
                    <a:pt x="74" y="56"/>
                  </a:cubicBezTo>
                  <a:cubicBezTo>
                    <a:pt x="77" y="59"/>
                    <a:pt x="77" y="59"/>
                    <a:pt x="77" y="59"/>
                  </a:cubicBezTo>
                  <a:close/>
                  <a:moveTo>
                    <a:pt x="70" y="54"/>
                  </a:moveTo>
                  <a:cubicBezTo>
                    <a:pt x="70" y="86"/>
                    <a:pt x="70" y="86"/>
                    <a:pt x="70" y="86"/>
                  </a:cubicBezTo>
                  <a:cubicBezTo>
                    <a:pt x="69" y="86"/>
                    <a:pt x="68" y="86"/>
                    <a:pt x="66" y="86"/>
                  </a:cubicBezTo>
                  <a:cubicBezTo>
                    <a:pt x="66" y="57"/>
                    <a:pt x="66" y="57"/>
                    <a:pt x="66" y="57"/>
                  </a:cubicBezTo>
                  <a:cubicBezTo>
                    <a:pt x="70" y="54"/>
                    <a:pt x="70" y="54"/>
                    <a:pt x="70" y="54"/>
                  </a:cubicBezTo>
                  <a:close/>
                  <a:moveTo>
                    <a:pt x="63" y="59"/>
                  </a:moveTo>
                  <a:cubicBezTo>
                    <a:pt x="63" y="86"/>
                    <a:pt x="63" y="86"/>
                    <a:pt x="63" y="86"/>
                  </a:cubicBezTo>
                  <a:cubicBezTo>
                    <a:pt x="62" y="86"/>
                    <a:pt x="60" y="86"/>
                    <a:pt x="59" y="86"/>
                  </a:cubicBezTo>
                  <a:cubicBezTo>
                    <a:pt x="59" y="62"/>
                    <a:pt x="59" y="62"/>
                    <a:pt x="59" y="62"/>
                  </a:cubicBezTo>
                  <a:cubicBezTo>
                    <a:pt x="63" y="59"/>
                    <a:pt x="63" y="59"/>
                    <a:pt x="63" y="59"/>
                  </a:cubicBezTo>
                  <a:close/>
                  <a:moveTo>
                    <a:pt x="56" y="65"/>
                  </a:moveTo>
                  <a:cubicBezTo>
                    <a:pt x="56" y="86"/>
                    <a:pt x="56" y="86"/>
                    <a:pt x="56" y="86"/>
                  </a:cubicBezTo>
                  <a:cubicBezTo>
                    <a:pt x="54" y="86"/>
                    <a:pt x="53" y="86"/>
                    <a:pt x="52" y="86"/>
                  </a:cubicBezTo>
                  <a:cubicBezTo>
                    <a:pt x="52" y="68"/>
                    <a:pt x="52" y="68"/>
                    <a:pt x="52" y="68"/>
                  </a:cubicBezTo>
                  <a:cubicBezTo>
                    <a:pt x="56" y="65"/>
                    <a:pt x="56" y="65"/>
                    <a:pt x="56" y="65"/>
                  </a:cubicBezTo>
                  <a:close/>
                  <a:moveTo>
                    <a:pt x="48" y="71"/>
                  </a:moveTo>
                  <a:cubicBezTo>
                    <a:pt x="48" y="86"/>
                    <a:pt x="48" y="86"/>
                    <a:pt x="48" y="86"/>
                  </a:cubicBezTo>
                  <a:cubicBezTo>
                    <a:pt x="47" y="86"/>
                    <a:pt x="46" y="86"/>
                    <a:pt x="45" y="86"/>
                  </a:cubicBezTo>
                  <a:cubicBezTo>
                    <a:pt x="45" y="73"/>
                    <a:pt x="45" y="73"/>
                    <a:pt x="45" y="73"/>
                  </a:cubicBezTo>
                  <a:cubicBezTo>
                    <a:pt x="48" y="71"/>
                    <a:pt x="48" y="71"/>
                    <a:pt x="48" y="71"/>
                  </a:cubicBezTo>
                  <a:close/>
                  <a:moveTo>
                    <a:pt x="41" y="75"/>
                  </a:moveTo>
                  <a:cubicBezTo>
                    <a:pt x="41" y="86"/>
                    <a:pt x="41" y="86"/>
                    <a:pt x="41" y="86"/>
                  </a:cubicBezTo>
                  <a:cubicBezTo>
                    <a:pt x="40" y="86"/>
                    <a:pt x="39" y="86"/>
                    <a:pt x="38" y="86"/>
                  </a:cubicBezTo>
                  <a:cubicBezTo>
                    <a:pt x="38" y="72"/>
                    <a:pt x="38" y="72"/>
                    <a:pt x="38" y="72"/>
                  </a:cubicBezTo>
                  <a:cubicBezTo>
                    <a:pt x="41" y="75"/>
                    <a:pt x="41" y="75"/>
                    <a:pt x="41" y="75"/>
                  </a:cubicBezTo>
                  <a:close/>
                  <a:moveTo>
                    <a:pt x="34" y="70"/>
                  </a:moveTo>
                  <a:cubicBezTo>
                    <a:pt x="34" y="86"/>
                    <a:pt x="34" y="86"/>
                    <a:pt x="34" y="86"/>
                  </a:cubicBezTo>
                  <a:cubicBezTo>
                    <a:pt x="33" y="86"/>
                    <a:pt x="32" y="86"/>
                    <a:pt x="31" y="86"/>
                  </a:cubicBezTo>
                  <a:cubicBezTo>
                    <a:pt x="31" y="67"/>
                    <a:pt x="31" y="67"/>
                    <a:pt x="31" y="67"/>
                  </a:cubicBezTo>
                  <a:cubicBezTo>
                    <a:pt x="34" y="70"/>
                    <a:pt x="34" y="70"/>
                    <a:pt x="34" y="70"/>
                  </a:cubicBezTo>
                  <a:close/>
                  <a:moveTo>
                    <a:pt x="27" y="67"/>
                  </a:moveTo>
                  <a:cubicBezTo>
                    <a:pt x="27" y="86"/>
                    <a:pt x="27" y="86"/>
                    <a:pt x="27" y="86"/>
                  </a:cubicBezTo>
                  <a:cubicBezTo>
                    <a:pt x="26" y="86"/>
                    <a:pt x="25" y="86"/>
                    <a:pt x="23" y="86"/>
                  </a:cubicBezTo>
                  <a:cubicBezTo>
                    <a:pt x="23" y="69"/>
                    <a:pt x="23" y="69"/>
                    <a:pt x="23" y="69"/>
                  </a:cubicBezTo>
                  <a:cubicBezTo>
                    <a:pt x="27" y="67"/>
                    <a:pt x="27" y="67"/>
                    <a:pt x="27" y="67"/>
                  </a:cubicBezTo>
                  <a:close/>
                  <a:moveTo>
                    <a:pt x="20" y="71"/>
                  </a:moveTo>
                  <a:cubicBezTo>
                    <a:pt x="20" y="86"/>
                    <a:pt x="20" y="86"/>
                    <a:pt x="20" y="86"/>
                  </a:cubicBezTo>
                  <a:cubicBezTo>
                    <a:pt x="19" y="86"/>
                    <a:pt x="17" y="86"/>
                    <a:pt x="16" y="86"/>
                  </a:cubicBezTo>
                  <a:cubicBezTo>
                    <a:pt x="16" y="73"/>
                    <a:pt x="16" y="73"/>
                    <a:pt x="16" y="73"/>
                  </a:cubicBezTo>
                  <a:cubicBezTo>
                    <a:pt x="20" y="71"/>
                    <a:pt x="20" y="71"/>
                    <a:pt x="20" y="71"/>
                  </a:cubicBezTo>
                  <a:close/>
                  <a:moveTo>
                    <a:pt x="5" y="79"/>
                  </a:moveTo>
                  <a:cubicBezTo>
                    <a:pt x="5" y="86"/>
                    <a:pt x="5" y="86"/>
                    <a:pt x="5" y="86"/>
                  </a:cubicBezTo>
                  <a:cubicBezTo>
                    <a:pt x="2" y="86"/>
                    <a:pt x="2" y="86"/>
                    <a:pt x="2" y="86"/>
                  </a:cubicBezTo>
                  <a:cubicBezTo>
                    <a:pt x="2" y="76"/>
                    <a:pt x="2" y="76"/>
                    <a:pt x="2" y="76"/>
                  </a:cubicBezTo>
                  <a:cubicBezTo>
                    <a:pt x="4" y="80"/>
                    <a:pt x="4" y="80"/>
                    <a:pt x="4" y="80"/>
                  </a:cubicBezTo>
                  <a:cubicBezTo>
                    <a:pt x="5" y="79"/>
                    <a:pt x="5" y="79"/>
                    <a:pt x="5" y="79"/>
                  </a:cubicBezTo>
                  <a:close/>
                  <a:moveTo>
                    <a:pt x="0" y="58"/>
                  </a:moveTo>
                  <a:cubicBezTo>
                    <a:pt x="7" y="70"/>
                    <a:pt x="7" y="70"/>
                    <a:pt x="7" y="70"/>
                  </a:cubicBezTo>
                  <a:cubicBezTo>
                    <a:pt x="29" y="57"/>
                    <a:pt x="29" y="57"/>
                    <a:pt x="29" y="57"/>
                  </a:cubicBezTo>
                  <a:cubicBezTo>
                    <a:pt x="38" y="64"/>
                    <a:pt x="38" y="64"/>
                    <a:pt x="38" y="64"/>
                  </a:cubicBezTo>
                  <a:cubicBezTo>
                    <a:pt x="42" y="66"/>
                    <a:pt x="42" y="66"/>
                    <a:pt x="42" y="66"/>
                  </a:cubicBezTo>
                  <a:cubicBezTo>
                    <a:pt x="46" y="63"/>
                    <a:pt x="46" y="63"/>
                    <a:pt x="46" y="63"/>
                  </a:cubicBezTo>
                  <a:cubicBezTo>
                    <a:pt x="70" y="45"/>
                    <a:pt x="70" y="45"/>
                    <a:pt x="70" y="45"/>
                  </a:cubicBezTo>
                  <a:cubicBezTo>
                    <a:pt x="73" y="47"/>
                    <a:pt x="73" y="47"/>
                    <a:pt x="73" y="47"/>
                  </a:cubicBezTo>
                  <a:cubicBezTo>
                    <a:pt x="78" y="51"/>
                    <a:pt x="78" y="51"/>
                    <a:pt x="78" y="51"/>
                  </a:cubicBezTo>
                  <a:cubicBezTo>
                    <a:pt x="82" y="46"/>
                    <a:pt x="82" y="46"/>
                    <a:pt x="82" y="46"/>
                  </a:cubicBezTo>
                  <a:cubicBezTo>
                    <a:pt x="104" y="22"/>
                    <a:pt x="104" y="22"/>
                    <a:pt x="104" y="22"/>
                  </a:cubicBezTo>
                  <a:cubicBezTo>
                    <a:pt x="109" y="26"/>
                    <a:pt x="109" y="26"/>
                    <a:pt x="109" y="26"/>
                  </a:cubicBezTo>
                  <a:cubicBezTo>
                    <a:pt x="111" y="13"/>
                    <a:pt x="111" y="13"/>
                    <a:pt x="111" y="13"/>
                  </a:cubicBezTo>
                  <a:cubicBezTo>
                    <a:pt x="113" y="0"/>
                    <a:pt x="113" y="0"/>
                    <a:pt x="113" y="0"/>
                  </a:cubicBezTo>
                  <a:cubicBezTo>
                    <a:pt x="101" y="5"/>
                    <a:pt x="101" y="5"/>
                    <a:pt x="101" y="5"/>
                  </a:cubicBezTo>
                  <a:cubicBezTo>
                    <a:pt x="89" y="10"/>
                    <a:pt x="89" y="10"/>
                    <a:pt x="89" y="10"/>
                  </a:cubicBezTo>
                  <a:cubicBezTo>
                    <a:pt x="93" y="13"/>
                    <a:pt x="93" y="13"/>
                    <a:pt x="93" y="13"/>
                  </a:cubicBezTo>
                  <a:cubicBezTo>
                    <a:pt x="76" y="32"/>
                    <a:pt x="76" y="32"/>
                    <a:pt x="76" y="32"/>
                  </a:cubicBezTo>
                  <a:cubicBezTo>
                    <a:pt x="74" y="31"/>
                    <a:pt x="74" y="31"/>
                    <a:pt x="74" y="31"/>
                  </a:cubicBezTo>
                  <a:cubicBezTo>
                    <a:pt x="70" y="28"/>
                    <a:pt x="70" y="28"/>
                    <a:pt x="70" y="28"/>
                  </a:cubicBezTo>
                  <a:cubicBezTo>
                    <a:pt x="65" y="31"/>
                    <a:pt x="65" y="31"/>
                    <a:pt x="65" y="31"/>
                  </a:cubicBezTo>
                  <a:cubicBezTo>
                    <a:pt x="42" y="49"/>
                    <a:pt x="42" y="49"/>
                    <a:pt x="42" y="49"/>
                  </a:cubicBezTo>
                  <a:cubicBezTo>
                    <a:pt x="33" y="43"/>
                    <a:pt x="33" y="43"/>
                    <a:pt x="33" y="43"/>
                  </a:cubicBezTo>
                  <a:cubicBezTo>
                    <a:pt x="29" y="41"/>
                    <a:pt x="29" y="41"/>
                    <a:pt x="29" y="41"/>
                  </a:cubicBezTo>
                  <a:cubicBezTo>
                    <a:pt x="25" y="43"/>
                    <a:pt x="25" y="43"/>
                    <a:pt x="25" y="43"/>
                  </a:cubicBezTo>
                  <a:cubicBezTo>
                    <a:pt x="0" y="58"/>
                    <a:pt x="0" y="58"/>
                    <a:pt x="0" y="58"/>
                  </a:cubicBezTo>
                  <a:close/>
                  <a:moveTo>
                    <a:pt x="13" y="75"/>
                  </a:moveTo>
                  <a:cubicBezTo>
                    <a:pt x="13" y="86"/>
                    <a:pt x="13" y="86"/>
                    <a:pt x="13" y="86"/>
                  </a:cubicBezTo>
                  <a:cubicBezTo>
                    <a:pt x="11" y="86"/>
                    <a:pt x="10" y="86"/>
                    <a:pt x="9" y="86"/>
                  </a:cubicBezTo>
                  <a:cubicBezTo>
                    <a:pt x="9" y="77"/>
                    <a:pt x="9" y="77"/>
                    <a:pt x="9" y="77"/>
                  </a:cubicBezTo>
                  <a:cubicBezTo>
                    <a:pt x="13" y="75"/>
                    <a:pt x="13" y="75"/>
                    <a:pt x="13" y="75"/>
                  </a:cubicBezTo>
                  <a:close/>
                  <a:moveTo>
                    <a:pt x="21" y="22"/>
                  </a:moveTo>
                  <a:cubicBezTo>
                    <a:pt x="23" y="17"/>
                    <a:pt x="23" y="17"/>
                    <a:pt x="23" y="17"/>
                  </a:cubicBezTo>
                  <a:cubicBezTo>
                    <a:pt x="31" y="12"/>
                    <a:pt x="31" y="12"/>
                    <a:pt x="31" y="12"/>
                  </a:cubicBezTo>
                  <a:cubicBezTo>
                    <a:pt x="41" y="12"/>
                    <a:pt x="41" y="12"/>
                    <a:pt x="41" y="12"/>
                  </a:cubicBezTo>
                  <a:cubicBezTo>
                    <a:pt x="43" y="19"/>
                    <a:pt x="43" y="19"/>
                    <a:pt x="43" y="19"/>
                  </a:cubicBezTo>
                  <a:cubicBezTo>
                    <a:pt x="49" y="19"/>
                    <a:pt x="49" y="19"/>
                    <a:pt x="49" y="19"/>
                  </a:cubicBezTo>
                  <a:cubicBezTo>
                    <a:pt x="49" y="21"/>
                    <a:pt x="49" y="21"/>
                    <a:pt x="49" y="21"/>
                  </a:cubicBezTo>
                  <a:cubicBezTo>
                    <a:pt x="41" y="22"/>
                    <a:pt x="41" y="22"/>
                    <a:pt x="41" y="22"/>
                  </a:cubicBezTo>
                  <a:cubicBezTo>
                    <a:pt x="39" y="19"/>
                    <a:pt x="39" y="19"/>
                    <a:pt x="39" y="19"/>
                  </a:cubicBezTo>
                  <a:cubicBezTo>
                    <a:pt x="37" y="26"/>
                    <a:pt x="37" y="26"/>
                    <a:pt x="37" y="26"/>
                  </a:cubicBezTo>
                  <a:cubicBezTo>
                    <a:pt x="43" y="33"/>
                    <a:pt x="43" y="33"/>
                    <a:pt x="43" y="33"/>
                  </a:cubicBezTo>
                  <a:cubicBezTo>
                    <a:pt x="43" y="44"/>
                    <a:pt x="43" y="44"/>
                    <a:pt x="43" y="44"/>
                  </a:cubicBezTo>
                  <a:cubicBezTo>
                    <a:pt x="41" y="44"/>
                    <a:pt x="41" y="44"/>
                    <a:pt x="41" y="44"/>
                  </a:cubicBezTo>
                  <a:cubicBezTo>
                    <a:pt x="39" y="35"/>
                    <a:pt x="39" y="35"/>
                    <a:pt x="39" y="35"/>
                  </a:cubicBezTo>
                  <a:cubicBezTo>
                    <a:pt x="34" y="31"/>
                    <a:pt x="34" y="31"/>
                    <a:pt x="34" y="31"/>
                  </a:cubicBezTo>
                  <a:cubicBezTo>
                    <a:pt x="32" y="33"/>
                    <a:pt x="31" y="38"/>
                    <a:pt x="31" y="38"/>
                  </a:cubicBezTo>
                  <a:cubicBezTo>
                    <a:pt x="21" y="40"/>
                    <a:pt x="21" y="40"/>
                    <a:pt x="21" y="40"/>
                  </a:cubicBezTo>
                  <a:cubicBezTo>
                    <a:pt x="20" y="38"/>
                    <a:pt x="20" y="38"/>
                    <a:pt x="20" y="38"/>
                  </a:cubicBezTo>
                  <a:cubicBezTo>
                    <a:pt x="27" y="35"/>
                    <a:pt x="27" y="35"/>
                    <a:pt x="27" y="35"/>
                  </a:cubicBezTo>
                  <a:cubicBezTo>
                    <a:pt x="29" y="25"/>
                    <a:pt x="29" y="25"/>
                    <a:pt x="29" y="25"/>
                  </a:cubicBezTo>
                  <a:cubicBezTo>
                    <a:pt x="30" y="17"/>
                    <a:pt x="30" y="17"/>
                    <a:pt x="30" y="17"/>
                  </a:cubicBezTo>
                  <a:cubicBezTo>
                    <a:pt x="26" y="18"/>
                    <a:pt x="26" y="18"/>
                    <a:pt x="26" y="18"/>
                  </a:cubicBezTo>
                  <a:cubicBezTo>
                    <a:pt x="23" y="24"/>
                    <a:pt x="23" y="24"/>
                    <a:pt x="23" y="24"/>
                  </a:cubicBezTo>
                  <a:lnTo>
                    <a:pt x="21" y="22"/>
                  </a:lnTo>
                  <a:close/>
                </a:path>
              </a:pathLst>
            </a:custGeom>
            <a:solidFill>
              <a:srgbClr val="004F64"/>
            </a:solidFill>
            <a:ln>
              <a:solidFill>
                <a:srgbClr val="EAE64C"/>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004F64"/>
                </a:solidFill>
              </a:endParaRPr>
            </a:p>
          </p:txBody>
        </p:sp>
        <p:sp>
          <p:nvSpPr>
            <p:cNvPr id="591" name="TextBox 30"/>
            <p:cNvSpPr txBox="1"/>
            <p:nvPr/>
          </p:nvSpPr>
          <p:spPr>
            <a:xfrm>
              <a:off x="1445697" y="2123556"/>
              <a:ext cx="2304256" cy="861774"/>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p:txBody>
        </p:sp>
        <p:sp>
          <p:nvSpPr>
            <p:cNvPr id="592" name="任意多边形 591"/>
            <p:cNvSpPr/>
            <p:nvPr/>
          </p:nvSpPr>
          <p:spPr>
            <a:xfrm rot="5400000" flipH="1">
              <a:off x="3189910" y="2530224"/>
              <a:ext cx="940197" cy="45719"/>
            </a:xfrm>
            <a:custGeom>
              <a:avLst/>
              <a:gdLst>
                <a:gd name="connsiteX0" fmla="*/ 1625600 w 1625600"/>
                <a:gd name="connsiteY0" fmla="*/ 0 h 0"/>
                <a:gd name="connsiteX1" fmla="*/ 0 w 1625600"/>
                <a:gd name="connsiteY1" fmla="*/ 0 h 0"/>
              </a:gdLst>
              <a:ahLst/>
              <a:cxnLst>
                <a:cxn ang="0">
                  <a:pos x="connsiteX0" y="connsiteY0"/>
                </a:cxn>
                <a:cxn ang="0">
                  <a:pos x="connsiteX1" y="connsiteY1"/>
                </a:cxn>
              </a:cxnLst>
              <a:rect l="l" t="t" r="r" b="b"/>
              <a:pathLst>
                <a:path w="1625600">
                  <a:moveTo>
                    <a:pt x="1625600" y="0"/>
                  </a:moveTo>
                  <a:lnTo>
                    <a:pt x="0" y="0"/>
                  </a:lnTo>
                </a:path>
              </a:pathLst>
            </a:custGeom>
            <a:noFill/>
            <a:ln w="38100">
              <a:solidFill>
                <a:schemeClr val="bg1"/>
              </a:solidFill>
            </a:ln>
            <a:effectLst>
              <a:outerShdw blurRad="63500" dist="25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4" name="组合 3"/>
          <p:cNvGrpSpPr/>
          <p:nvPr/>
        </p:nvGrpSpPr>
        <p:grpSpPr>
          <a:xfrm>
            <a:off x="370879" y="2665394"/>
            <a:ext cx="2232263" cy="705148"/>
            <a:chOff x="494506" y="3553858"/>
            <a:chExt cx="2976350" cy="940197"/>
          </a:xfrm>
        </p:grpSpPr>
        <p:sp>
          <p:nvSpPr>
            <p:cNvPr id="585" name="Freeform 16"/>
            <p:cNvSpPr>
              <a:spLocks noEditPoints="1"/>
            </p:cNvSpPr>
            <p:nvPr/>
          </p:nvSpPr>
          <p:spPr bwMode="auto">
            <a:xfrm>
              <a:off x="2934743" y="3782154"/>
              <a:ext cx="536113" cy="420974"/>
            </a:xfrm>
            <a:custGeom>
              <a:avLst/>
              <a:gdLst>
                <a:gd name="T0" fmla="*/ 94 w 126"/>
                <a:gd name="T1" fmla="*/ 26 h 99"/>
                <a:gd name="T2" fmla="*/ 99 w 126"/>
                <a:gd name="T3" fmla="*/ 29 h 99"/>
                <a:gd name="T4" fmla="*/ 104 w 126"/>
                <a:gd name="T5" fmla="*/ 27 h 99"/>
                <a:gd name="T6" fmla="*/ 112 w 126"/>
                <a:gd name="T7" fmla="*/ 26 h 99"/>
                <a:gd name="T8" fmla="*/ 113 w 126"/>
                <a:gd name="T9" fmla="*/ 27 h 99"/>
                <a:gd name="T10" fmla="*/ 118 w 126"/>
                <a:gd name="T11" fmla="*/ 29 h 99"/>
                <a:gd name="T12" fmla="*/ 93 w 126"/>
                <a:gd name="T13" fmla="*/ 32 h 99"/>
                <a:gd name="T14" fmla="*/ 99 w 126"/>
                <a:gd name="T15" fmla="*/ 30 h 99"/>
                <a:gd name="T16" fmla="*/ 102 w 126"/>
                <a:gd name="T17" fmla="*/ 30 h 99"/>
                <a:gd name="T18" fmla="*/ 86 w 126"/>
                <a:gd name="T19" fmla="*/ 32 h 99"/>
                <a:gd name="T20" fmla="*/ 89 w 126"/>
                <a:gd name="T21" fmla="*/ 32 h 99"/>
                <a:gd name="T22" fmla="*/ 104 w 126"/>
                <a:gd name="T23" fmla="*/ 31 h 99"/>
                <a:gd name="T24" fmla="*/ 112 w 126"/>
                <a:gd name="T25" fmla="*/ 30 h 99"/>
                <a:gd name="T26" fmla="*/ 113 w 126"/>
                <a:gd name="T27" fmla="*/ 31 h 99"/>
                <a:gd name="T28" fmla="*/ 118 w 126"/>
                <a:gd name="T29" fmla="*/ 32 h 99"/>
                <a:gd name="T30" fmla="*/ 93 w 126"/>
                <a:gd name="T31" fmla="*/ 36 h 99"/>
                <a:gd name="T32" fmla="*/ 99 w 126"/>
                <a:gd name="T33" fmla="*/ 34 h 99"/>
                <a:gd name="T34" fmla="*/ 102 w 126"/>
                <a:gd name="T35" fmla="*/ 34 h 99"/>
                <a:gd name="T36" fmla="*/ 86 w 126"/>
                <a:gd name="T37" fmla="*/ 36 h 99"/>
                <a:gd name="T38" fmla="*/ 89 w 126"/>
                <a:gd name="T39" fmla="*/ 36 h 99"/>
                <a:gd name="T40" fmla="*/ 104 w 126"/>
                <a:gd name="T41" fmla="*/ 34 h 99"/>
                <a:gd name="T42" fmla="*/ 112 w 126"/>
                <a:gd name="T43" fmla="*/ 34 h 99"/>
                <a:gd name="T44" fmla="*/ 113 w 126"/>
                <a:gd name="T45" fmla="*/ 34 h 99"/>
                <a:gd name="T46" fmla="*/ 118 w 126"/>
                <a:gd name="T47" fmla="*/ 36 h 99"/>
                <a:gd name="T48" fmla="*/ 93 w 126"/>
                <a:gd name="T49" fmla="*/ 39 h 99"/>
                <a:gd name="T50" fmla="*/ 99 w 126"/>
                <a:gd name="T51" fmla="*/ 38 h 99"/>
                <a:gd name="T52" fmla="*/ 102 w 126"/>
                <a:gd name="T53" fmla="*/ 38 h 99"/>
                <a:gd name="T54" fmla="*/ 86 w 126"/>
                <a:gd name="T55" fmla="*/ 39 h 99"/>
                <a:gd name="T56" fmla="*/ 89 w 126"/>
                <a:gd name="T57" fmla="*/ 40 h 99"/>
                <a:gd name="T58" fmla="*/ 83 w 126"/>
                <a:gd name="T59" fmla="*/ 42 h 99"/>
                <a:gd name="T60" fmla="*/ 91 w 126"/>
                <a:gd name="T61" fmla="*/ 41 h 99"/>
                <a:gd name="T62" fmla="*/ 92 w 126"/>
                <a:gd name="T63" fmla="*/ 42 h 99"/>
                <a:gd name="T64" fmla="*/ 96 w 126"/>
                <a:gd name="T65" fmla="*/ 43 h 99"/>
                <a:gd name="T66" fmla="*/ 99 w 126"/>
                <a:gd name="T67" fmla="*/ 43 h 99"/>
                <a:gd name="T68" fmla="*/ 105 w 126"/>
                <a:gd name="T69" fmla="*/ 41 h 99"/>
                <a:gd name="T70" fmla="*/ 107 w 126"/>
                <a:gd name="T71" fmla="*/ 41 h 99"/>
                <a:gd name="T72" fmla="*/ 107 w 126"/>
                <a:gd name="T73" fmla="*/ 39 h 99"/>
                <a:gd name="T74" fmla="*/ 110 w 126"/>
                <a:gd name="T75" fmla="*/ 40 h 99"/>
                <a:gd name="T76" fmla="*/ 115 w 126"/>
                <a:gd name="T77" fmla="*/ 38 h 99"/>
                <a:gd name="T78" fmla="*/ 47 w 126"/>
                <a:gd name="T79" fmla="*/ 36 h 99"/>
                <a:gd name="T80" fmla="*/ 40 w 126"/>
                <a:gd name="T81" fmla="*/ 36 h 99"/>
                <a:gd name="T82" fmla="*/ 19 w 126"/>
                <a:gd name="T83" fmla="*/ 41 h 99"/>
                <a:gd name="T84" fmla="*/ 18 w 126"/>
                <a:gd name="T85" fmla="*/ 27 h 99"/>
                <a:gd name="T86" fmla="*/ 32 w 126"/>
                <a:gd name="T87" fmla="*/ 38 h 99"/>
                <a:gd name="T88" fmla="*/ 126 w 126"/>
                <a:gd name="T89" fmla="*/ 28 h 99"/>
                <a:gd name="T90" fmla="*/ 27 w 126"/>
                <a:gd name="T91" fmla="*/ 10 h 99"/>
                <a:gd name="T92" fmla="*/ 52 w 126"/>
                <a:gd name="T93" fmla="*/ 0 h 99"/>
                <a:gd name="T94" fmla="*/ 77 w 126"/>
                <a:gd name="T95" fmla="*/ 10 h 99"/>
                <a:gd name="T96" fmla="*/ 126 w 126"/>
                <a:gd name="T97" fmla="*/ 28 h 99"/>
                <a:gd name="T98" fmla="*/ 41 w 126"/>
                <a:gd name="T99" fmla="*/ 62 h 99"/>
                <a:gd name="T100" fmla="*/ 66 w 126"/>
                <a:gd name="T101" fmla="*/ 53 h 99"/>
                <a:gd name="T102" fmla="*/ 98 w 126"/>
                <a:gd name="T103" fmla="*/ 53 h 99"/>
                <a:gd name="T104" fmla="*/ 91 w 126"/>
                <a:gd name="T105" fmla="*/ 20 h 99"/>
                <a:gd name="T106" fmla="*/ 69 w 126"/>
                <a:gd name="T107" fmla="*/ 20 h 99"/>
                <a:gd name="T108" fmla="*/ 47 w 126"/>
                <a:gd name="T109" fmla="*/ 20 h 99"/>
                <a:gd name="T110" fmla="*/ 26 w 126"/>
                <a:gd name="T111" fmla="*/ 20 h 99"/>
                <a:gd name="T112" fmla="*/ 125 w 126"/>
                <a:gd name="T113" fmla="*/ 28 h 99"/>
                <a:gd name="T114" fmla="*/ 34 w 126"/>
                <a:gd name="T115" fmla="*/ 19 h 99"/>
                <a:gd name="T116" fmla="*/ 56 w 126"/>
                <a:gd name="T117" fmla="*/ 20 h 99"/>
                <a:gd name="T118" fmla="*/ 70 w 126"/>
                <a:gd name="T119" fmla="*/ 20 h 99"/>
                <a:gd name="T120" fmla="*/ 93 w 126"/>
                <a:gd name="T121" fmla="*/ 19 h 99"/>
                <a:gd name="T122" fmla="*/ 96 w 126"/>
                <a:gd name="T123"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6" h="99">
                  <a:moveTo>
                    <a:pt x="97" y="27"/>
                  </a:moveTo>
                  <a:cubicBezTo>
                    <a:pt x="97" y="28"/>
                    <a:pt x="97" y="28"/>
                    <a:pt x="97" y="28"/>
                  </a:cubicBezTo>
                  <a:cubicBezTo>
                    <a:pt x="97" y="28"/>
                    <a:pt x="97" y="29"/>
                    <a:pt x="96" y="29"/>
                  </a:cubicBezTo>
                  <a:cubicBezTo>
                    <a:pt x="94" y="29"/>
                    <a:pt x="94" y="29"/>
                    <a:pt x="94" y="29"/>
                  </a:cubicBezTo>
                  <a:cubicBezTo>
                    <a:pt x="94" y="29"/>
                    <a:pt x="93" y="28"/>
                    <a:pt x="93" y="28"/>
                  </a:cubicBezTo>
                  <a:cubicBezTo>
                    <a:pt x="93" y="27"/>
                    <a:pt x="93" y="27"/>
                    <a:pt x="93" y="27"/>
                  </a:cubicBezTo>
                  <a:cubicBezTo>
                    <a:pt x="93" y="27"/>
                    <a:pt x="94" y="26"/>
                    <a:pt x="94" y="26"/>
                  </a:cubicBezTo>
                  <a:cubicBezTo>
                    <a:pt x="96" y="26"/>
                    <a:pt x="96" y="26"/>
                    <a:pt x="96" y="26"/>
                  </a:cubicBezTo>
                  <a:cubicBezTo>
                    <a:pt x="97" y="26"/>
                    <a:pt x="97" y="27"/>
                    <a:pt x="97" y="27"/>
                  </a:cubicBezTo>
                  <a:close/>
                  <a:moveTo>
                    <a:pt x="102" y="26"/>
                  </a:moveTo>
                  <a:cubicBezTo>
                    <a:pt x="99" y="26"/>
                    <a:pt x="99" y="26"/>
                    <a:pt x="99" y="26"/>
                  </a:cubicBezTo>
                  <a:cubicBezTo>
                    <a:pt x="99" y="26"/>
                    <a:pt x="99" y="27"/>
                    <a:pt x="99" y="27"/>
                  </a:cubicBezTo>
                  <a:cubicBezTo>
                    <a:pt x="99" y="28"/>
                    <a:pt x="99" y="28"/>
                    <a:pt x="99" y="28"/>
                  </a:cubicBezTo>
                  <a:cubicBezTo>
                    <a:pt x="99" y="28"/>
                    <a:pt x="99" y="29"/>
                    <a:pt x="99" y="29"/>
                  </a:cubicBezTo>
                  <a:cubicBezTo>
                    <a:pt x="102" y="29"/>
                    <a:pt x="102" y="29"/>
                    <a:pt x="102" y="29"/>
                  </a:cubicBezTo>
                  <a:cubicBezTo>
                    <a:pt x="102" y="29"/>
                    <a:pt x="102" y="28"/>
                    <a:pt x="102" y="28"/>
                  </a:cubicBezTo>
                  <a:cubicBezTo>
                    <a:pt x="102" y="27"/>
                    <a:pt x="102" y="27"/>
                    <a:pt x="102" y="27"/>
                  </a:cubicBezTo>
                  <a:cubicBezTo>
                    <a:pt x="102" y="27"/>
                    <a:pt x="102" y="26"/>
                    <a:pt x="102" y="26"/>
                  </a:cubicBezTo>
                  <a:close/>
                  <a:moveTo>
                    <a:pt x="107" y="26"/>
                  </a:moveTo>
                  <a:cubicBezTo>
                    <a:pt x="105" y="26"/>
                    <a:pt x="105" y="26"/>
                    <a:pt x="105" y="26"/>
                  </a:cubicBezTo>
                  <a:cubicBezTo>
                    <a:pt x="104" y="26"/>
                    <a:pt x="104" y="27"/>
                    <a:pt x="104" y="27"/>
                  </a:cubicBezTo>
                  <a:cubicBezTo>
                    <a:pt x="104" y="28"/>
                    <a:pt x="104" y="28"/>
                    <a:pt x="104" y="28"/>
                  </a:cubicBezTo>
                  <a:cubicBezTo>
                    <a:pt x="104" y="28"/>
                    <a:pt x="104" y="29"/>
                    <a:pt x="105" y="29"/>
                  </a:cubicBezTo>
                  <a:cubicBezTo>
                    <a:pt x="107" y="29"/>
                    <a:pt x="107" y="29"/>
                    <a:pt x="107" y="29"/>
                  </a:cubicBezTo>
                  <a:cubicBezTo>
                    <a:pt x="107" y="29"/>
                    <a:pt x="107" y="28"/>
                    <a:pt x="107" y="28"/>
                  </a:cubicBezTo>
                  <a:cubicBezTo>
                    <a:pt x="107" y="27"/>
                    <a:pt x="107" y="27"/>
                    <a:pt x="107" y="27"/>
                  </a:cubicBezTo>
                  <a:cubicBezTo>
                    <a:pt x="107" y="27"/>
                    <a:pt x="107" y="26"/>
                    <a:pt x="107" y="26"/>
                  </a:cubicBezTo>
                  <a:close/>
                  <a:moveTo>
                    <a:pt x="112" y="26"/>
                  </a:moveTo>
                  <a:cubicBezTo>
                    <a:pt x="110" y="26"/>
                    <a:pt x="110" y="26"/>
                    <a:pt x="110" y="26"/>
                  </a:cubicBezTo>
                  <a:cubicBezTo>
                    <a:pt x="110" y="26"/>
                    <a:pt x="109" y="27"/>
                    <a:pt x="109" y="27"/>
                  </a:cubicBezTo>
                  <a:cubicBezTo>
                    <a:pt x="109" y="28"/>
                    <a:pt x="109" y="28"/>
                    <a:pt x="109" y="28"/>
                  </a:cubicBezTo>
                  <a:cubicBezTo>
                    <a:pt x="109" y="28"/>
                    <a:pt x="110" y="29"/>
                    <a:pt x="110" y="29"/>
                  </a:cubicBezTo>
                  <a:cubicBezTo>
                    <a:pt x="112" y="29"/>
                    <a:pt x="112" y="29"/>
                    <a:pt x="112" y="29"/>
                  </a:cubicBezTo>
                  <a:cubicBezTo>
                    <a:pt x="113" y="29"/>
                    <a:pt x="113" y="28"/>
                    <a:pt x="113" y="28"/>
                  </a:cubicBezTo>
                  <a:cubicBezTo>
                    <a:pt x="113" y="27"/>
                    <a:pt x="113" y="27"/>
                    <a:pt x="113" y="27"/>
                  </a:cubicBezTo>
                  <a:cubicBezTo>
                    <a:pt x="113" y="27"/>
                    <a:pt x="113" y="26"/>
                    <a:pt x="112" y="26"/>
                  </a:cubicBezTo>
                  <a:close/>
                  <a:moveTo>
                    <a:pt x="118" y="26"/>
                  </a:moveTo>
                  <a:cubicBezTo>
                    <a:pt x="115" y="26"/>
                    <a:pt x="115" y="26"/>
                    <a:pt x="115" y="26"/>
                  </a:cubicBezTo>
                  <a:cubicBezTo>
                    <a:pt x="115" y="26"/>
                    <a:pt x="115" y="27"/>
                    <a:pt x="115" y="27"/>
                  </a:cubicBezTo>
                  <a:cubicBezTo>
                    <a:pt x="115" y="28"/>
                    <a:pt x="115" y="28"/>
                    <a:pt x="115" y="28"/>
                  </a:cubicBezTo>
                  <a:cubicBezTo>
                    <a:pt x="115" y="28"/>
                    <a:pt x="115" y="29"/>
                    <a:pt x="115" y="29"/>
                  </a:cubicBezTo>
                  <a:cubicBezTo>
                    <a:pt x="118" y="29"/>
                    <a:pt x="118" y="29"/>
                    <a:pt x="118" y="29"/>
                  </a:cubicBezTo>
                  <a:cubicBezTo>
                    <a:pt x="118" y="29"/>
                    <a:pt x="118" y="28"/>
                    <a:pt x="118" y="28"/>
                  </a:cubicBezTo>
                  <a:cubicBezTo>
                    <a:pt x="118" y="27"/>
                    <a:pt x="118" y="27"/>
                    <a:pt x="118" y="27"/>
                  </a:cubicBezTo>
                  <a:cubicBezTo>
                    <a:pt x="118" y="27"/>
                    <a:pt x="118" y="26"/>
                    <a:pt x="118" y="26"/>
                  </a:cubicBezTo>
                  <a:close/>
                  <a:moveTo>
                    <a:pt x="96" y="30"/>
                  </a:moveTo>
                  <a:cubicBezTo>
                    <a:pt x="94" y="30"/>
                    <a:pt x="94" y="30"/>
                    <a:pt x="94" y="30"/>
                  </a:cubicBezTo>
                  <a:cubicBezTo>
                    <a:pt x="94" y="30"/>
                    <a:pt x="93" y="30"/>
                    <a:pt x="93" y="31"/>
                  </a:cubicBezTo>
                  <a:cubicBezTo>
                    <a:pt x="93" y="32"/>
                    <a:pt x="93" y="32"/>
                    <a:pt x="93" y="32"/>
                  </a:cubicBezTo>
                  <a:cubicBezTo>
                    <a:pt x="93" y="32"/>
                    <a:pt x="94" y="32"/>
                    <a:pt x="94" y="32"/>
                  </a:cubicBezTo>
                  <a:cubicBezTo>
                    <a:pt x="96" y="32"/>
                    <a:pt x="96" y="32"/>
                    <a:pt x="96" y="32"/>
                  </a:cubicBezTo>
                  <a:cubicBezTo>
                    <a:pt x="97" y="32"/>
                    <a:pt x="97" y="32"/>
                    <a:pt x="97" y="32"/>
                  </a:cubicBezTo>
                  <a:cubicBezTo>
                    <a:pt x="97" y="31"/>
                    <a:pt x="97" y="31"/>
                    <a:pt x="97" y="31"/>
                  </a:cubicBezTo>
                  <a:cubicBezTo>
                    <a:pt x="97" y="30"/>
                    <a:pt x="97" y="30"/>
                    <a:pt x="96" y="30"/>
                  </a:cubicBezTo>
                  <a:close/>
                  <a:moveTo>
                    <a:pt x="102" y="30"/>
                  </a:moveTo>
                  <a:cubicBezTo>
                    <a:pt x="99" y="30"/>
                    <a:pt x="99" y="30"/>
                    <a:pt x="99" y="30"/>
                  </a:cubicBezTo>
                  <a:cubicBezTo>
                    <a:pt x="99" y="30"/>
                    <a:pt x="99" y="30"/>
                    <a:pt x="99" y="31"/>
                  </a:cubicBezTo>
                  <a:cubicBezTo>
                    <a:pt x="99" y="32"/>
                    <a:pt x="99" y="32"/>
                    <a:pt x="99" y="32"/>
                  </a:cubicBezTo>
                  <a:cubicBezTo>
                    <a:pt x="99" y="32"/>
                    <a:pt x="99" y="32"/>
                    <a:pt x="99" y="32"/>
                  </a:cubicBezTo>
                  <a:cubicBezTo>
                    <a:pt x="102" y="32"/>
                    <a:pt x="102" y="32"/>
                    <a:pt x="102" y="32"/>
                  </a:cubicBezTo>
                  <a:cubicBezTo>
                    <a:pt x="102" y="32"/>
                    <a:pt x="102" y="32"/>
                    <a:pt x="102" y="32"/>
                  </a:cubicBezTo>
                  <a:cubicBezTo>
                    <a:pt x="102" y="31"/>
                    <a:pt x="102" y="31"/>
                    <a:pt x="102" y="31"/>
                  </a:cubicBezTo>
                  <a:cubicBezTo>
                    <a:pt x="102" y="30"/>
                    <a:pt x="102" y="30"/>
                    <a:pt x="102" y="30"/>
                  </a:cubicBezTo>
                  <a:close/>
                  <a:moveTo>
                    <a:pt x="86" y="30"/>
                  </a:moveTo>
                  <a:cubicBezTo>
                    <a:pt x="83" y="30"/>
                    <a:pt x="83" y="30"/>
                    <a:pt x="83" y="30"/>
                  </a:cubicBezTo>
                  <a:cubicBezTo>
                    <a:pt x="83" y="30"/>
                    <a:pt x="83" y="30"/>
                    <a:pt x="83" y="31"/>
                  </a:cubicBezTo>
                  <a:cubicBezTo>
                    <a:pt x="83" y="32"/>
                    <a:pt x="83" y="32"/>
                    <a:pt x="83" y="32"/>
                  </a:cubicBezTo>
                  <a:cubicBezTo>
                    <a:pt x="83" y="32"/>
                    <a:pt x="83" y="32"/>
                    <a:pt x="83" y="32"/>
                  </a:cubicBezTo>
                  <a:cubicBezTo>
                    <a:pt x="86" y="32"/>
                    <a:pt x="86" y="32"/>
                    <a:pt x="86" y="32"/>
                  </a:cubicBezTo>
                  <a:cubicBezTo>
                    <a:pt x="86" y="32"/>
                    <a:pt x="86" y="32"/>
                    <a:pt x="86" y="32"/>
                  </a:cubicBezTo>
                  <a:cubicBezTo>
                    <a:pt x="86" y="31"/>
                    <a:pt x="86" y="31"/>
                    <a:pt x="86" y="31"/>
                  </a:cubicBezTo>
                  <a:cubicBezTo>
                    <a:pt x="86" y="30"/>
                    <a:pt x="86" y="30"/>
                    <a:pt x="86" y="30"/>
                  </a:cubicBezTo>
                  <a:close/>
                  <a:moveTo>
                    <a:pt x="91" y="30"/>
                  </a:moveTo>
                  <a:cubicBezTo>
                    <a:pt x="89" y="30"/>
                    <a:pt x="89" y="30"/>
                    <a:pt x="89" y="30"/>
                  </a:cubicBezTo>
                  <a:cubicBezTo>
                    <a:pt x="88" y="30"/>
                    <a:pt x="88" y="30"/>
                    <a:pt x="88" y="31"/>
                  </a:cubicBezTo>
                  <a:cubicBezTo>
                    <a:pt x="88" y="32"/>
                    <a:pt x="88" y="32"/>
                    <a:pt x="88" y="32"/>
                  </a:cubicBezTo>
                  <a:cubicBezTo>
                    <a:pt x="88" y="32"/>
                    <a:pt x="88" y="32"/>
                    <a:pt x="89" y="32"/>
                  </a:cubicBezTo>
                  <a:cubicBezTo>
                    <a:pt x="91" y="32"/>
                    <a:pt x="91" y="32"/>
                    <a:pt x="91" y="32"/>
                  </a:cubicBezTo>
                  <a:cubicBezTo>
                    <a:pt x="91" y="32"/>
                    <a:pt x="92" y="32"/>
                    <a:pt x="92" y="32"/>
                  </a:cubicBezTo>
                  <a:cubicBezTo>
                    <a:pt x="92" y="31"/>
                    <a:pt x="92" y="31"/>
                    <a:pt x="92" y="31"/>
                  </a:cubicBezTo>
                  <a:cubicBezTo>
                    <a:pt x="92" y="30"/>
                    <a:pt x="91" y="30"/>
                    <a:pt x="91" y="30"/>
                  </a:cubicBezTo>
                  <a:close/>
                  <a:moveTo>
                    <a:pt x="107" y="30"/>
                  </a:moveTo>
                  <a:cubicBezTo>
                    <a:pt x="105" y="30"/>
                    <a:pt x="105" y="30"/>
                    <a:pt x="105" y="30"/>
                  </a:cubicBezTo>
                  <a:cubicBezTo>
                    <a:pt x="104" y="30"/>
                    <a:pt x="104" y="30"/>
                    <a:pt x="104" y="31"/>
                  </a:cubicBezTo>
                  <a:cubicBezTo>
                    <a:pt x="104" y="32"/>
                    <a:pt x="104" y="32"/>
                    <a:pt x="104" y="32"/>
                  </a:cubicBezTo>
                  <a:cubicBezTo>
                    <a:pt x="104" y="32"/>
                    <a:pt x="104" y="32"/>
                    <a:pt x="105" y="32"/>
                  </a:cubicBezTo>
                  <a:cubicBezTo>
                    <a:pt x="107" y="32"/>
                    <a:pt x="107" y="32"/>
                    <a:pt x="107" y="32"/>
                  </a:cubicBezTo>
                  <a:cubicBezTo>
                    <a:pt x="107" y="32"/>
                    <a:pt x="107" y="32"/>
                    <a:pt x="107" y="32"/>
                  </a:cubicBezTo>
                  <a:cubicBezTo>
                    <a:pt x="107" y="31"/>
                    <a:pt x="107" y="31"/>
                    <a:pt x="107" y="31"/>
                  </a:cubicBezTo>
                  <a:cubicBezTo>
                    <a:pt x="107" y="30"/>
                    <a:pt x="107" y="30"/>
                    <a:pt x="107" y="30"/>
                  </a:cubicBezTo>
                  <a:close/>
                  <a:moveTo>
                    <a:pt x="112" y="30"/>
                  </a:moveTo>
                  <a:cubicBezTo>
                    <a:pt x="110" y="30"/>
                    <a:pt x="110" y="30"/>
                    <a:pt x="110" y="30"/>
                  </a:cubicBezTo>
                  <a:cubicBezTo>
                    <a:pt x="110" y="30"/>
                    <a:pt x="109" y="30"/>
                    <a:pt x="109" y="31"/>
                  </a:cubicBezTo>
                  <a:cubicBezTo>
                    <a:pt x="109" y="32"/>
                    <a:pt x="109" y="32"/>
                    <a:pt x="109" y="32"/>
                  </a:cubicBezTo>
                  <a:cubicBezTo>
                    <a:pt x="109" y="32"/>
                    <a:pt x="110" y="32"/>
                    <a:pt x="110" y="32"/>
                  </a:cubicBezTo>
                  <a:cubicBezTo>
                    <a:pt x="112" y="32"/>
                    <a:pt x="112" y="32"/>
                    <a:pt x="112" y="32"/>
                  </a:cubicBezTo>
                  <a:cubicBezTo>
                    <a:pt x="113" y="32"/>
                    <a:pt x="113" y="32"/>
                    <a:pt x="113" y="32"/>
                  </a:cubicBezTo>
                  <a:cubicBezTo>
                    <a:pt x="113" y="31"/>
                    <a:pt x="113" y="31"/>
                    <a:pt x="113" y="31"/>
                  </a:cubicBezTo>
                  <a:cubicBezTo>
                    <a:pt x="113" y="30"/>
                    <a:pt x="113" y="30"/>
                    <a:pt x="112" y="30"/>
                  </a:cubicBezTo>
                  <a:close/>
                  <a:moveTo>
                    <a:pt x="118" y="30"/>
                  </a:moveTo>
                  <a:cubicBezTo>
                    <a:pt x="115" y="30"/>
                    <a:pt x="115" y="30"/>
                    <a:pt x="115" y="30"/>
                  </a:cubicBezTo>
                  <a:cubicBezTo>
                    <a:pt x="115" y="30"/>
                    <a:pt x="115" y="30"/>
                    <a:pt x="115" y="31"/>
                  </a:cubicBezTo>
                  <a:cubicBezTo>
                    <a:pt x="115" y="32"/>
                    <a:pt x="115" y="32"/>
                    <a:pt x="115" y="32"/>
                  </a:cubicBezTo>
                  <a:cubicBezTo>
                    <a:pt x="115" y="32"/>
                    <a:pt x="115" y="32"/>
                    <a:pt x="115" y="32"/>
                  </a:cubicBezTo>
                  <a:cubicBezTo>
                    <a:pt x="118" y="32"/>
                    <a:pt x="118" y="32"/>
                    <a:pt x="118" y="32"/>
                  </a:cubicBezTo>
                  <a:cubicBezTo>
                    <a:pt x="118" y="32"/>
                    <a:pt x="118" y="32"/>
                    <a:pt x="118" y="32"/>
                  </a:cubicBezTo>
                  <a:cubicBezTo>
                    <a:pt x="118" y="31"/>
                    <a:pt x="118" y="31"/>
                    <a:pt x="118" y="31"/>
                  </a:cubicBezTo>
                  <a:cubicBezTo>
                    <a:pt x="118" y="30"/>
                    <a:pt x="118" y="30"/>
                    <a:pt x="118" y="30"/>
                  </a:cubicBezTo>
                  <a:close/>
                  <a:moveTo>
                    <a:pt x="96" y="34"/>
                  </a:moveTo>
                  <a:cubicBezTo>
                    <a:pt x="94" y="34"/>
                    <a:pt x="94" y="34"/>
                    <a:pt x="94" y="34"/>
                  </a:cubicBezTo>
                  <a:cubicBezTo>
                    <a:pt x="94" y="34"/>
                    <a:pt x="93" y="34"/>
                    <a:pt x="93" y="34"/>
                  </a:cubicBezTo>
                  <a:cubicBezTo>
                    <a:pt x="93" y="36"/>
                    <a:pt x="93" y="36"/>
                    <a:pt x="93" y="36"/>
                  </a:cubicBezTo>
                  <a:cubicBezTo>
                    <a:pt x="93" y="36"/>
                    <a:pt x="94" y="36"/>
                    <a:pt x="94" y="36"/>
                  </a:cubicBezTo>
                  <a:cubicBezTo>
                    <a:pt x="96" y="36"/>
                    <a:pt x="96" y="36"/>
                    <a:pt x="96" y="36"/>
                  </a:cubicBezTo>
                  <a:cubicBezTo>
                    <a:pt x="97" y="36"/>
                    <a:pt x="97" y="36"/>
                    <a:pt x="97" y="36"/>
                  </a:cubicBezTo>
                  <a:cubicBezTo>
                    <a:pt x="97" y="34"/>
                    <a:pt x="97" y="34"/>
                    <a:pt x="97" y="34"/>
                  </a:cubicBezTo>
                  <a:cubicBezTo>
                    <a:pt x="97" y="34"/>
                    <a:pt x="97" y="34"/>
                    <a:pt x="96" y="34"/>
                  </a:cubicBezTo>
                  <a:close/>
                  <a:moveTo>
                    <a:pt x="102" y="34"/>
                  </a:moveTo>
                  <a:cubicBezTo>
                    <a:pt x="99" y="34"/>
                    <a:pt x="99" y="34"/>
                    <a:pt x="99" y="34"/>
                  </a:cubicBezTo>
                  <a:cubicBezTo>
                    <a:pt x="99" y="34"/>
                    <a:pt x="99" y="34"/>
                    <a:pt x="99" y="34"/>
                  </a:cubicBezTo>
                  <a:cubicBezTo>
                    <a:pt x="99" y="36"/>
                    <a:pt x="99" y="36"/>
                    <a:pt x="99" y="36"/>
                  </a:cubicBezTo>
                  <a:cubicBezTo>
                    <a:pt x="99" y="36"/>
                    <a:pt x="99" y="36"/>
                    <a:pt x="99" y="36"/>
                  </a:cubicBezTo>
                  <a:cubicBezTo>
                    <a:pt x="102" y="36"/>
                    <a:pt x="102" y="36"/>
                    <a:pt x="102" y="36"/>
                  </a:cubicBezTo>
                  <a:cubicBezTo>
                    <a:pt x="102" y="36"/>
                    <a:pt x="102" y="36"/>
                    <a:pt x="102" y="36"/>
                  </a:cubicBezTo>
                  <a:cubicBezTo>
                    <a:pt x="102" y="34"/>
                    <a:pt x="102" y="34"/>
                    <a:pt x="102" y="34"/>
                  </a:cubicBezTo>
                  <a:cubicBezTo>
                    <a:pt x="102" y="34"/>
                    <a:pt x="102" y="34"/>
                    <a:pt x="102" y="34"/>
                  </a:cubicBezTo>
                  <a:close/>
                  <a:moveTo>
                    <a:pt x="86" y="34"/>
                  </a:moveTo>
                  <a:cubicBezTo>
                    <a:pt x="83" y="34"/>
                    <a:pt x="83" y="34"/>
                    <a:pt x="83" y="34"/>
                  </a:cubicBezTo>
                  <a:cubicBezTo>
                    <a:pt x="83" y="34"/>
                    <a:pt x="83" y="34"/>
                    <a:pt x="83" y="34"/>
                  </a:cubicBezTo>
                  <a:cubicBezTo>
                    <a:pt x="83" y="36"/>
                    <a:pt x="83" y="36"/>
                    <a:pt x="83" y="36"/>
                  </a:cubicBezTo>
                  <a:cubicBezTo>
                    <a:pt x="83" y="36"/>
                    <a:pt x="83" y="36"/>
                    <a:pt x="83" y="36"/>
                  </a:cubicBezTo>
                  <a:cubicBezTo>
                    <a:pt x="86" y="36"/>
                    <a:pt x="86" y="36"/>
                    <a:pt x="86" y="36"/>
                  </a:cubicBezTo>
                  <a:cubicBezTo>
                    <a:pt x="86" y="36"/>
                    <a:pt x="86" y="36"/>
                    <a:pt x="86" y="36"/>
                  </a:cubicBezTo>
                  <a:cubicBezTo>
                    <a:pt x="86" y="34"/>
                    <a:pt x="86" y="34"/>
                    <a:pt x="86" y="34"/>
                  </a:cubicBezTo>
                  <a:cubicBezTo>
                    <a:pt x="86" y="34"/>
                    <a:pt x="86" y="34"/>
                    <a:pt x="86" y="34"/>
                  </a:cubicBezTo>
                  <a:close/>
                  <a:moveTo>
                    <a:pt x="91" y="34"/>
                  </a:moveTo>
                  <a:cubicBezTo>
                    <a:pt x="89" y="34"/>
                    <a:pt x="89" y="34"/>
                    <a:pt x="89" y="34"/>
                  </a:cubicBezTo>
                  <a:cubicBezTo>
                    <a:pt x="88" y="34"/>
                    <a:pt x="88" y="34"/>
                    <a:pt x="88" y="34"/>
                  </a:cubicBezTo>
                  <a:cubicBezTo>
                    <a:pt x="88" y="36"/>
                    <a:pt x="88" y="36"/>
                    <a:pt x="88" y="36"/>
                  </a:cubicBezTo>
                  <a:cubicBezTo>
                    <a:pt x="88" y="36"/>
                    <a:pt x="88" y="36"/>
                    <a:pt x="89" y="36"/>
                  </a:cubicBezTo>
                  <a:cubicBezTo>
                    <a:pt x="91" y="36"/>
                    <a:pt x="91" y="36"/>
                    <a:pt x="91" y="36"/>
                  </a:cubicBezTo>
                  <a:cubicBezTo>
                    <a:pt x="91" y="36"/>
                    <a:pt x="92" y="36"/>
                    <a:pt x="92" y="36"/>
                  </a:cubicBezTo>
                  <a:cubicBezTo>
                    <a:pt x="92" y="34"/>
                    <a:pt x="92" y="34"/>
                    <a:pt x="92" y="34"/>
                  </a:cubicBezTo>
                  <a:cubicBezTo>
                    <a:pt x="92" y="34"/>
                    <a:pt x="91" y="34"/>
                    <a:pt x="91" y="34"/>
                  </a:cubicBezTo>
                  <a:close/>
                  <a:moveTo>
                    <a:pt x="107" y="34"/>
                  </a:moveTo>
                  <a:cubicBezTo>
                    <a:pt x="105" y="34"/>
                    <a:pt x="105" y="34"/>
                    <a:pt x="105" y="34"/>
                  </a:cubicBezTo>
                  <a:cubicBezTo>
                    <a:pt x="104" y="34"/>
                    <a:pt x="104" y="34"/>
                    <a:pt x="104" y="34"/>
                  </a:cubicBezTo>
                  <a:cubicBezTo>
                    <a:pt x="104" y="36"/>
                    <a:pt x="104" y="36"/>
                    <a:pt x="104" y="36"/>
                  </a:cubicBezTo>
                  <a:cubicBezTo>
                    <a:pt x="104" y="36"/>
                    <a:pt x="104" y="36"/>
                    <a:pt x="105" y="36"/>
                  </a:cubicBezTo>
                  <a:cubicBezTo>
                    <a:pt x="107" y="36"/>
                    <a:pt x="107" y="36"/>
                    <a:pt x="107" y="36"/>
                  </a:cubicBezTo>
                  <a:cubicBezTo>
                    <a:pt x="107" y="36"/>
                    <a:pt x="107" y="36"/>
                    <a:pt x="107" y="36"/>
                  </a:cubicBezTo>
                  <a:cubicBezTo>
                    <a:pt x="107" y="34"/>
                    <a:pt x="107" y="34"/>
                    <a:pt x="107" y="34"/>
                  </a:cubicBezTo>
                  <a:cubicBezTo>
                    <a:pt x="107" y="34"/>
                    <a:pt x="107" y="34"/>
                    <a:pt x="107" y="34"/>
                  </a:cubicBezTo>
                  <a:close/>
                  <a:moveTo>
                    <a:pt x="112" y="34"/>
                  </a:moveTo>
                  <a:cubicBezTo>
                    <a:pt x="110" y="34"/>
                    <a:pt x="110" y="34"/>
                    <a:pt x="110" y="34"/>
                  </a:cubicBezTo>
                  <a:cubicBezTo>
                    <a:pt x="110" y="34"/>
                    <a:pt x="109" y="34"/>
                    <a:pt x="109" y="34"/>
                  </a:cubicBezTo>
                  <a:cubicBezTo>
                    <a:pt x="109" y="36"/>
                    <a:pt x="109" y="36"/>
                    <a:pt x="109" y="36"/>
                  </a:cubicBezTo>
                  <a:cubicBezTo>
                    <a:pt x="109" y="36"/>
                    <a:pt x="110" y="36"/>
                    <a:pt x="110" y="36"/>
                  </a:cubicBezTo>
                  <a:cubicBezTo>
                    <a:pt x="112" y="36"/>
                    <a:pt x="112" y="36"/>
                    <a:pt x="112" y="36"/>
                  </a:cubicBezTo>
                  <a:cubicBezTo>
                    <a:pt x="113" y="36"/>
                    <a:pt x="113" y="36"/>
                    <a:pt x="113" y="36"/>
                  </a:cubicBezTo>
                  <a:cubicBezTo>
                    <a:pt x="113" y="34"/>
                    <a:pt x="113" y="34"/>
                    <a:pt x="113" y="34"/>
                  </a:cubicBezTo>
                  <a:cubicBezTo>
                    <a:pt x="113" y="34"/>
                    <a:pt x="113" y="34"/>
                    <a:pt x="112" y="34"/>
                  </a:cubicBezTo>
                  <a:close/>
                  <a:moveTo>
                    <a:pt x="118" y="34"/>
                  </a:moveTo>
                  <a:cubicBezTo>
                    <a:pt x="115" y="34"/>
                    <a:pt x="115" y="34"/>
                    <a:pt x="115" y="34"/>
                  </a:cubicBezTo>
                  <a:cubicBezTo>
                    <a:pt x="115" y="34"/>
                    <a:pt x="115" y="34"/>
                    <a:pt x="115" y="34"/>
                  </a:cubicBezTo>
                  <a:cubicBezTo>
                    <a:pt x="115" y="36"/>
                    <a:pt x="115" y="36"/>
                    <a:pt x="115" y="36"/>
                  </a:cubicBezTo>
                  <a:cubicBezTo>
                    <a:pt x="115" y="36"/>
                    <a:pt x="115" y="36"/>
                    <a:pt x="115" y="36"/>
                  </a:cubicBezTo>
                  <a:cubicBezTo>
                    <a:pt x="118" y="36"/>
                    <a:pt x="118" y="36"/>
                    <a:pt x="118" y="36"/>
                  </a:cubicBezTo>
                  <a:cubicBezTo>
                    <a:pt x="118" y="36"/>
                    <a:pt x="118" y="36"/>
                    <a:pt x="118" y="36"/>
                  </a:cubicBezTo>
                  <a:cubicBezTo>
                    <a:pt x="118" y="34"/>
                    <a:pt x="118" y="34"/>
                    <a:pt x="118" y="34"/>
                  </a:cubicBezTo>
                  <a:cubicBezTo>
                    <a:pt x="118" y="34"/>
                    <a:pt x="118" y="34"/>
                    <a:pt x="118" y="34"/>
                  </a:cubicBezTo>
                  <a:close/>
                  <a:moveTo>
                    <a:pt x="96" y="38"/>
                  </a:moveTo>
                  <a:cubicBezTo>
                    <a:pt x="94" y="38"/>
                    <a:pt x="94" y="38"/>
                    <a:pt x="94" y="38"/>
                  </a:cubicBezTo>
                  <a:cubicBezTo>
                    <a:pt x="94" y="38"/>
                    <a:pt x="93" y="38"/>
                    <a:pt x="93" y="38"/>
                  </a:cubicBezTo>
                  <a:cubicBezTo>
                    <a:pt x="93" y="39"/>
                    <a:pt x="93" y="39"/>
                    <a:pt x="93" y="39"/>
                  </a:cubicBezTo>
                  <a:cubicBezTo>
                    <a:pt x="93" y="40"/>
                    <a:pt x="94" y="40"/>
                    <a:pt x="94" y="40"/>
                  </a:cubicBezTo>
                  <a:cubicBezTo>
                    <a:pt x="96" y="40"/>
                    <a:pt x="96" y="40"/>
                    <a:pt x="96" y="40"/>
                  </a:cubicBezTo>
                  <a:cubicBezTo>
                    <a:pt x="97" y="40"/>
                    <a:pt x="97" y="40"/>
                    <a:pt x="97" y="39"/>
                  </a:cubicBezTo>
                  <a:cubicBezTo>
                    <a:pt x="97" y="38"/>
                    <a:pt x="97" y="38"/>
                    <a:pt x="97" y="38"/>
                  </a:cubicBezTo>
                  <a:cubicBezTo>
                    <a:pt x="97" y="38"/>
                    <a:pt x="97" y="38"/>
                    <a:pt x="96" y="38"/>
                  </a:cubicBezTo>
                  <a:close/>
                  <a:moveTo>
                    <a:pt x="102" y="38"/>
                  </a:moveTo>
                  <a:cubicBezTo>
                    <a:pt x="99" y="38"/>
                    <a:pt x="99" y="38"/>
                    <a:pt x="99" y="38"/>
                  </a:cubicBezTo>
                  <a:cubicBezTo>
                    <a:pt x="99" y="38"/>
                    <a:pt x="99" y="38"/>
                    <a:pt x="99" y="38"/>
                  </a:cubicBezTo>
                  <a:cubicBezTo>
                    <a:pt x="99" y="39"/>
                    <a:pt x="99" y="39"/>
                    <a:pt x="99" y="39"/>
                  </a:cubicBezTo>
                  <a:cubicBezTo>
                    <a:pt x="99" y="40"/>
                    <a:pt x="99" y="40"/>
                    <a:pt x="99" y="40"/>
                  </a:cubicBezTo>
                  <a:cubicBezTo>
                    <a:pt x="102" y="40"/>
                    <a:pt x="102" y="40"/>
                    <a:pt x="102" y="40"/>
                  </a:cubicBezTo>
                  <a:cubicBezTo>
                    <a:pt x="102" y="40"/>
                    <a:pt x="102" y="40"/>
                    <a:pt x="102" y="39"/>
                  </a:cubicBezTo>
                  <a:cubicBezTo>
                    <a:pt x="102" y="38"/>
                    <a:pt x="102" y="38"/>
                    <a:pt x="102" y="38"/>
                  </a:cubicBezTo>
                  <a:cubicBezTo>
                    <a:pt x="102" y="38"/>
                    <a:pt x="102" y="38"/>
                    <a:pt x="102" y="38"/>
                  </a:cubicBezTo>
                  <a:close/>
                  <a:moveTo>
                    <a:pt x="86" y="38"/>
                  </a:moveTo>
                  <a:cubicBezTo>
                    <a:pt x="83" y="38"/>
                    <a:pt x="83" y="38"/>
                    <a:pt x="83" y="38"/>
                  </a:cubicBezTo>
                  <a:cubicBezTo>
                    <a:pt x="83" y="38"/>
                    <a:pt x="83" y="38"/>
                    <a:pt x="83" y="38"/>
                  </a:cubicBezTo>
                  <a:cubicBezTo>
                    <a:pt x="83" y="39"/>
                    <a:pt x="83" y="39"/>
                    <a:pt x="83" y="39"/>
                  </a:cubicBezTo>
                  <a:cubicBezTo>
                    <a:pt x="83" y="40"/>
                    <a:pt x="83" y="40"/>
                    <a:pt x="83" y="40"/>
                  </a:cubicBezTo>
                  <a:cubicBezTo>
                    <a:pt x="86" y="40"/>
                    <a:pt x="86" y="40"/>
                    <a:pt x="86" y="40"/>
                  </a:cubicBezTo>
                  <a:cubicBezTo>
                    <a:pt x="86" y="40"/>
                    <a:pt x="86" y="40"/>
                    <a:pt x="86" y="39"/>
                  </a:cubicBezTo>
                  <a:cubicBezTo>
                    <a:pt x="86" y="38"/>
                    <a:pt x="86" y="38"/>
                    <a:pt x="86" y="38"/>
                  </a:cubicBezTo>
                  <a:cubicBezTo>
                    <a:pt x="86" y="38"/>
                    <a:pt x="86" y="38"/>
                    <a:pt x="86" y="38"/>
                  </a:cubicBezTo>
                  <a:close/>
                  <a:moveTo>
                    <a:pt x="91" y="38"/>
                  </a:moveTo>
                  <a:cubicBezTo>
                    <a:pt x="89" y="38"/>
                    <a:pt x="89" y="38"/>
                    <a:pt x="89" y="38"/>
                  </a:cubicBezTo>
                  <a:cubicBezTo>
                    <a:pt x="88" y="38"/>
                    <a:pt x="88" y="38"/>
                    <a:pt x="88" y="38"/>
                  </a:cubicBezTo>
                  <a:cubicBezTo>
                    <a:pt x="88" y="39"/>
                    <a:pt x="88" y="39"/>
                    <a:pt x="88" y="39"/>
                  </a:cubicBezTo>
                  <a:cubicBezTo>
                    <a:pt x="88" y="40"/>
                    <a:pt x="88" y="40"/>
                    <a:pt x="89" y="40"/>
                  </a:cubicBezTo>
                  <a:cubicBezTo>
                    <a:pt x="91" y="40"/>
                    <a:pt x="91" y="40"/>
                    <a:pt x="91" y="40"/>
                  </a:cubicBezTo>
                  <a:cubicBezTo>
                    <a:pt x="91" y="40"/>
                    <a:pt x="92" y="40"/>
                    <a:pt x="92" y="39"/>
                  </a:cubicBezTo>
                  <a:cubicBezTo>
                    <a:pt x="92" y="38"/>
                    <a:pt x="92" y="38"/>
                    <a:pt x="92" y="38"/>
                  </a:cubicBezTo>
                  <a:cubicBezTo>
                    <a:pt x="92" y="38"/>
                    <a:pt x="91" y="38"/>
                    <a:pt x="91" y="38"/>
                  </a:cubicBezTo>
                  <a:close/>
                  <a:moveTo>
                    <a:pt x="86" y="41"/>
                  </a:moveTo>
                  <a:cubicBezTo>
                    <a:pt x="83" y="41"/>
                    <a:pt x="83" y="41"/>
                    <a:pt x="83" y="41"/>
                  </a:cubicBezTo>
                  <a:cubicBezTo>
                    <a:pt x="83" y="41"/>
                    <a:pt x="83" y="41"/>
                    <a:pt x="83" y="42"/>
                  </a:cubicBezTo>
                  <a:cubicBezTo>
                    <a:pt x="83" y="43"/>
                    <a:pt x="83" y="43"/>
                    <a:pt x="83" y="43"/>
                  </a:cubicBezTo>
                  <a:cubicBezTo>
                    <a:pt x="83" y="43"/>
                    <a:pt x="83" y="43"/>
                    <a:pt x="83" y="43"/>
                  </a:cubicBezTo>
                  <a:cubicBezTo>
                    <a:pt x="86" y="43"/>
                    <a:pt x="86" y="43"/>
                    <a:pt x="86" y="43"/>
                  </a:cubicBezTo>
                  <a:cubicBezTo>
                    <a:pt x="86" y="43"/>
                    <a:pt x="86" y="43"/>
                    <a:pt x="86" y="43"/>
                  </a:cubicBezTo>
                  <a:cubicBezTo>
                    <a:pt x="86" y="42"/>
                    <a:pt x="86" y="42"/>
                    <a:pt x="86" y="42"/>
                  </a:cubicBezTo>
                  <a:cubicBezTo>
                    <a:pt x="86" y="41"/>
                    <a:pt x="86" y="41"/>
                    <a:pt x="86" y="41"/>
                  </a:cubicBezTo>
                  <a:close/>
                  <a:moveTo>
                    <a:pt x="91" y="41"/>
                  </a:moveTo>
                  <a:cubicBezTo>
                    <a:pt x="89" y="41"/>
                    <a:pt x="89" y="41"/>
                    <a:pt x="89" y="41"/>
                  </a:cubicBezTo>
                  <a:cubicBezTo>
                    <a:pt x="88" y="41"/>
                    <a:pt x="88" y="41"/>
                    <a:pt x="88" y="42"/>
                  </a:cubicBezTo>
                  <a:cubicBezTo>
                    <a:pt x="88" y="43"/>
                    <a:pt x="88" y="43"/>
                    <a:pt x="88" y="43"/>
                  </a:cubicBezTo>
                  <a:cubicBezTo>
                    <a:pt x="88" y="43"/>
                    <a:pt x="88" y="43"/>
                    <a:pt x="89" y="43"/>
                  </a:cubicBezTo>
                  <a:cubicBezTo>
                    <a:pt x="91" y="43"/>
                    <a:pt x="91" y="43"/>
                    <a:pt x="91" y="43"/>
                  </a:cubicBezTo>
                  <a:cubicBezTo>
                    <a:pt x="91" y="43"/>
                    <a:pt x="92" y="43"/>
                    <a:pt x="92" y="43"/>
                  </a:cubicBezTo>
                  <a:cubicBezTo>
                    <a:pt x="92" y="42"/>
                    <a:pt x="92" y="42"/>
                    <a:pt x="92" y="42"/>
                  </a:cubicBezTo>
                  <a:cubicBezTo>
                    <a:pt x="92" y="41"/>
                    <a:pt x="91" y="41"/>
                    <a:pt x="91" y="41"/>
                  </a:cubicBezTo>
                  <a:close/>
                  <a:moveTo>
                    <a:pt x="96" y="41"/>
                  </a:moveTo>
                  <a:cubicBezTo>
                    <a:pt x="94" y="41"/>
                    <a:pt x="94" y="41"/>
                    <a:pt x="94" y="41"/>
                  </a:cubicBezTo>
                  <a:cubicBezTo>
                    <a:pt x="94" y="41"/>
                    <a:pt x="93" y="41"/>
                    <a:pt x="93" y="42"/>
                  </a:cubicBezTo>
                  <a:cubicBezTo>
                    <a:pt x="93" y="43"/>
                    <a:pt x="93" y="43"/>
                    <a:pt x="93" y="43"/>
                  </a:cubicBezTo>
                  <a:cubicBezTo>
                    <a:pt x="93" y="43"/>
                    <a:pt x="94" y="43"/>
                    <a:pt x="94" y="43"/>
                  </a:cubicBezTo>
                  <a:cubicBezTo>
                    <a:pt x="96" y="43"/>
                    <a:pt x="96" y="43"/>
                    <a:pt x="96" y="43"/>
                  </a:cubicBezTo>
                  <a:cubicBezTo>
                    <a:pt x="97" y="43"/>
                    <a:pt x="97" y="43"/>
                    <a:pt x="97" y="43"/>
                  </a:cubicBezTo>
                  <a:cubicBezTo>
                    <a:pt x="97" y="42"/>
                    <a:pt x="97" y="42"/>
                    <a:pt x="97" y="42"/>
                  </a:cubicBezTo>
                  <a:cubicBezTo>
                    <a:pt x="97" y="41"/>
                    <a:pt x="97" y="41"/>
                    <a:pt x="96" y="41"/>
                  </a:cubicBezTo>
                  <a:close/>
                  <a:moveTo>
                    <a:pt x="102" y="41"/>
                  </a:moveTo>
                  <a:cubicBezTo>
                    <a:pt x="99" y="41"/>
                    <a:pt x="99" y="41"/>
                    <a:pt x="99" y="41"/>
                  </a:cubicBezTo>
                  <a:cubicBezTo>
                    <a:pt x="99" y="41"/>
                    <a:pt x="99" y="41"/>
                    <a:pt x="99" y="42"/>
                  </a:cubicBezTo>
                  <a:cubicBezTo>
                    <a:pt x="99" y="43"/>
                    <a:pt x="99" y="43"/>
                    <a:pt x="99" y="43"/>
                  </a:cubicBezTo>
                  <a:cubicBezTo>
                    <a:pt x="99" y="43"/>
                    <a:pt x="99" y="43"/>
                    <a:pt x="99" y="43"/>
                  </a:cubicBezTo>
                  <a:cubicBezTo>
                    <a:pt x="102" y="43"/>
                    <a:pt x="102" y="43"/>
                    <a:pt x="102" y="43"/>
                  </a:cubicBezTo>
                  <a:cubicBezTo>
                    <a:pt x="102" y="43"/>
                    <a:pt x="102" y="43"/>
                    <a:pt x="102" y="43"/>
                  </a:cubicBezTo>
                  <a:cubicBezTo>
                    <a:pt x="102" y="42"/>
                    <a:pt x="102" y="42"/>
                    <a:pt x="102" y="42"/>
                  </a:cubicBezTo>
                  <a:cubicBezTo>
                    <a:pt x="102" y="41"/>
                    <a:pt x="102" y="41"/>
                    <a:pt x="102" y="41"/>
                  </a:cubicBezTo>
                  <a:close/>
                  <a:moveTo>
                    <a:pt x="107" y="41"/>
                  </a:moveTo>
                  <a:cubicBezTo>
                    <a:pt x="105" y="41"/>
                    <a:pt x="105" y="41"/>
                    <a:pt x="105" y="41"/>
                  </a:cubicBezTo>
                  <a:cubicBezTo>
                    <a:pt x="104" y="41"/>
                    <a:pt x="104" y="41"/>
                    <a:pt x="104" y="42"/>
                  </a:cubicBezTo>
                  <a:cubicBezTo>
                    <a:pt x="104" y="43"/>
                    <a:pt x="104" y="43"/>
                    <a:pt x="104" y="43"/>
                  </a:cubicBezTo>
                  <a:cubicBezTo>
                    <a:pt x="104" y="43"/>
                    <a:pt x="104" y="43"/>
                    <a:pt x="105" y="43"/>
                  </a:cubicBezTo>
                  <a:cubicBezTo>
                    <a:pt x="107" y="43"/>
                    <a:pt x="107" y="43"/>
                    <a:pt x="107" y="43"/>
                  </a:cubicBezTo>
                  <a:cubicBezTo>
                    <a:pt x="107" y="43"/>
                    <a:pt x="107" y="43"/>
                    <a:pt x="107" y="43"/>
                  </a:cubicBezTo>
                  <a:cubicBezTo>
                    <a:pt x="107" y="42"/>
                    <a:pt x="107" y="42"/>
                    <a:pt x="107" y="42"/>
                  </a:cubicBezTo>
                  <a:cubicBezTo>
                    <a:pt x="107" y="41"/>
                    <a:pt x="107" y="41"/>
                    <a:pt x="107" y="41"/>
                  </a:cubicBezTo>
                  <a:close/>
                  <a:moveTo>
                    <a:pt x="107" y="38"/>
                  </a:moveTo>
                  <a:cubicBezTo>
                    <a:pt x="105" y="38"/>
                    <a:pt x="105" y="38"/>
                    <a:pt x="105" y="38"/>
                  </a:cubicBezTo>
                  <a:cubicBezTo>
                    <a:pt x="104" y="38"/>
                    <a:pt x="104" y="38"/>
                    <a:pt x="104" y="38"/>
                  </a:cubicBezTo>
                  <a:cubicBezTo>
                    <a:pt x="104" y="39"/>
                    <a:pt x="104" y="39"/>
                    <a:pt x="104" y="39"/>
                  </a:cubicBezTo>
                  <a:cubicBezTo>
                    <a:pt x="104" y="40"/>
                    <a:pt x="104" y="40"/>
                    <a:pt x="105" y="40"/>
                  </a:cubicBezTo>
                  <a:cubicBezTo>
                    <a:pt x="107" y="40"/>
                    <a:pt x="107" y="40"/>
                    <a:pt x="107" y="40"/>
                  </a:cubicBezTo>
                  <a:cubicBezTo>
                    <a:pt x="107" y="40"/>
                    <a:pt x="107" y="40"/>
                    <a:pt x="107" y="39"/>
                  </a:cubicBezTo>
                  <a:cubicBezTo>
                    <a:pt x="107" y="38"/>
                    <a:pt x="107" y="38"/>
                    <a:pt x="107" y="38"/>
                  </a:cubicBezTo>
                  <a:cubicBezTo>
                    <a:pt x="107" y="38"/>
                    <a:pt x="107" y="38"/>
                    <a:pt x="107" y="38"/>
                  </a:cubicBezTo>
                  <a:close/>
                  <a:moveTo>
                    <a:pt x="112" y="38"/>
                  </a:moveTo>
                  <a:cubicBezTo>
                    <a:pt x="110" y="38"/>
                    <a:pt x="110" y="38"/>
                    <a:pt x="110" y="38"/>
                  </a:cubicBezTo>
                  <a:cubicBezTo>
                    <a:pt x="110" y="38"/>
                    <a:pt x="109" y="38"/>
                    <a:pt x="109" y="38"/>
                  </a:cubicBezTo>
                  <a:cubicBezTo>
                    <a:pt x="109" y="39"/>
                    <a:pt x="109" y="39"/>
                    <a:pt x="109" y="39"/>
                  </a:cubicBezTo>
                  <a:cubicBezTo>
                    <a:pt x="109" y="40"/>
                    <a:pt x="110" y="40"/>
                    <a:pt x="110" y="40"/>
                  </a:cubicBezTo>
                  <a:cubicBezTo>
                    <a:pt x="112" y="40"/>
                    <a:pt x="112" y="40"/>
                    <a:pt x="112" y="40"/>
                  </a:cubicBezTo>
                  <a:cubicBezTo>
                    <a:pt x="113" y="40"/>
                    <a:pt x="113" y="40"/>
                    <a:pt x="113" y="39"/>
                  </a:cubicBezTo>
                  <a:cubicBezTo>
                    <a:pt x="113" y="38"/>
                    <a:pt x="113" y="38"/>
                    <a:pt x="113" y="38"/>
                  </a:cubicBezTo>
                  <a:cubicBezTo>
                    <a:pt x="113" y="38"/>
                    <a:pt x="113" y="38"/>
                    <a:pt x="112" y="38"/>
                  </a:cubicBezTo>
                  <a:close/>
                  <a:moveTo>
                    <a:pt x="118" y="38"/>
                  </a:moveTo>
                  <a:cubicBezTo>
                    <a:pt x="115" y="38"/>
                    <a:pt x="115" y="38"/>
                    <a:pt x="115" y="38"/>
                  </a:cubicBezTo>
                  <a:cubicBezTo>
                    <a:pt x="115" y="38"/>
                    <a:pt x="115" y="38"/>
                    <a:pt x="115" y="38"/>
                  </a:cubicBezTo>
                  <a:cubicBezTo>
                    <a:pt x="115" y="39"/>
                    <a:pt x="115" y="39"/>
                    <a:pt x="115" y="39"/>
                  </a:cubicBezTo>
                  <a:cubicBezTo>
                    <a:pt x="115" y="40"/>
                    <a:pt x="115" y="40"/>
                    <a:pt x="115" y="40"/>
                  </a:cubicBezTo>
                  <a:cubicBezTo>
                    <a:pt x="118" y="40"/>
                    <a:pt x="118" y="40"/>
                    <a:pt x="118" y="40"/>
                  </a:cubicBezTo>
                  <a:cubicBezTo>
                    <a:pt x="118" y="40"/>
                    <a:pt x="118" y="40"/>
                    <a:pt x="118" y="39"/>
                  </a:cubicBezTo>
                  <a:cubicBezTo>
                    <a:pt x="118" y="38"/>
                    <a:pt x="118" y="38"/>
                    <a:pt x="118" y="38"/>
                  </a:cubicBezTo>
                  <a:cubicBezTo>
                    <a:pt x="118" y="38"/>
                    <a:pt x="118" y="38"/>
                    <a:pt x="118" y="38"/>
                  </a:cubicBezTo>
                  <a:close/>
                  <a:moveTo>
                    <a:pt x="47" y="36"/>
                  </a:moveTo>
                  <a:cubicBezTo>
                    <a:pt x="48" y="36"/>
                    <a:pt x="50" y="36"/>
                    <a:pt x="50" y="36"/>
                  </a:cubicBezTo>
                  <a:cubicBezTo>
                    <a:pt x="50" y="38"/>
                    <a:pt x="48" y="38"/>
                    <a:pt x="47" y="38"/>
                  </a:cubicBezTo>
                  <a:cubicBezTo>
                    <a:pt x="43" y="38"/>
                    <a:pt x="43" y="30"/>
                    <a:pt x="48" y="30"/>
                  </a:cubicBezTo>
                  <a:cubicBezTo>
                    <a:pt x="50" y="30"/>
                    <a:pt x="50" y="31"/>
                    <a:pt x="50" y="31"/>
                  </a:cubicBezTo>
                  <a:cubicBezTo>
                    <a:pt x="50" y="31"/>
                    <a:pt x="52" y="31"/>
                    <a:pt x="54" y="31"/>
                  </a:cubicBezTo>
                  <a:cubicBezTo>
                    <a:pt x="54" y="26"/>
                    <a:pt x="45" y="26"/>
                    <a:pt x="42" y="28"/>
                  </a:cubicBezTo>
                  <a:cubicBezTo>
                    <a:pt x="40" y="30"/>
                    <a:pt x="40" y="33"/>
                    <a:pt x="40" y="36"/>
                  </a:cubicBezTo>
                  <a:cubicBezTo>
                    <a:pt x="41" y="42"/>
                    <a:pt x="49" y="43"/>
                    <a:pt x="54" y="39"/>
                  </a:cubicBezTo>
                  <a:cubicBezTo>
                    <a:pt x="54" y="37"/>
                    <a:pt x="54" y="35"/>
                    <a:pt x="54" y="33"/>
                  </a:cubicBezTo>
                  <a:cubicBezTo>
                    <a:pt x="52" y="33"/>
                    <a:pt x="50" y="33"/>
                    <a:pt x="47" y="33"/>
                  </a:cubicBezTo>
                  <a:cubicBezTo>
                    <a:pt x="47" y="34"/>
                    <a:pt x="47" y="35"/>
                    <a:pt x="47" y="36"/>
                  </a:cubicBezTo>
                  <a:close/>
                  <a:moveTo>
                    <a:pt x="18" y="27"/>
                  </a:moveTo>
                  <a:cubicBezTo>
                    <a:pt x="20" y="32"/>
                    <a:pt x="22" y="37"/>
                    <a:pt x="23" y="41"/>
                  </a:cubicBezTo>
                  <a:cubicBezTo>
                    <a:pt x="22" y="41"/>
                    <a:pt x="20" y="41"/>
                    <a:pt x="19" y="41"/>
                  </a:cubicBezTo>
                  <a:cubicBezTo>
                    <a:pt x="18" y="41"/>
                    <a:pt x="19" y="39"/>
                    <a:pt x="18" y="39"/>
                  </a:cubicBezTo>
                  <a:cubicBezTo>
                    <a:pt x="16" y="39"/>
                    <a:pt x="15" y="39"/>
                    <a:pt x="13" y="39"/>
                  </a:cubicBezTo>
                  <a:cubicBezTo>
                    <a:pt x="13" y="39"/>
                    <a:pt x="13" y="41"/>
                    <a:pt x="12" y="41"/>
                  </a:cubicBezTo>
                  <a:cubicBezTo>
                    <a:pt x="11" y="41"/>
                    <a:pt x="9" y="41"/>
                    <a:pt x="8" y="41"/>
                  </a:cubicBezTo>
                  <a:cubicBezTo>
                    <a:pt x="8" y="41"/>
                    <a:pt x="8" y="41"/>
                    <a:pt x="8" y="41"/>
                  </a:cubicBezTo>
                  <a:cubicBezTo>
                    <a:pt x="10" y="36"/>
                    <a:pt x="11" y="31"/>
                    <a:pt x="13" y="27"/>
                  </a:cubicBezTo>
                  <a:cubicBezTo>
                    <a:pt x="15" y="27"/>
                    <a:pt x="17" y="27"/>
                    <a:pt x="18" y="27"/>
                  </a:cubicBezTo>
                  <a:close/>
                  <a:moveTo>
                    <a:pt x="17" y="36"/>
                  </a:moveTo>
                  <a:cubicBezTo>
                    <a:pt x="17" y="34"/>
                    <a:pt x="16" y="32"/>
                    <a:pt x="16" y="31"/>
                  </a:cubicBezTo>
                  <a:cubicBezTo>
                    <a:pt x="15" y="33"/>
                    <a:pt x="15" y="34"/>
                    <a:pt x="14" y="36"/>
                  </a:cubicBezTo>
                  <a:cubicBezTo>
                    <a:pt x="15" y="36"/>
                    <a:pt x="16" y="36"/>
                    <a:pt x="17" y="36"/>
                  </a:cubicBezTo>
                  <a:close/>
                  <a:moveTo>
                    <a:pt x="37" y="27"/>
                  </a:moveTo>
                  <a:cubicBezTo>
                    <a:pt x="36" y="27"/>
                    <a:pt x="34" y="27"/>
                    <a:pt x="33" y="27"/>
                  </a:cubicBezTo>
                  <a:cubicBezTo>
                    <a:pt x="33" y="30"/>
                    <a:pt x="34" y="37"/>
                    <a:pt x="32" y="38"/>
                  </a:cubicBezTo>
                  <a:cubicBezTo>
                    <a:pt x="27" y="39"/>
                    <a:pt x="29" y="31"/>
                    <a:pt x="28" y="27"/>
                  </a:cubicBezTo>
                  <a:cubicBezTo>
                    <a:pt x="27" y="27"/>
                    <a:pt x="26" y="27"/>
                    <a:pt x="24" y="27"/>
                  </a:cubicBezTo>
                  <a:cubicBezTo>
                    <a:pt x="24" y="27"/>
                    <a:pt x="24" y="27"/>
                    <a:pt x="24" y="27"/>
                  </a:cubicBezTo>
                  <a:cubicBezTo>
                    <a:pt x="24" y="31"/>
                    <a:pt x="23" y="36"/>
                    <a:pt x="25" y="39"/>
                  </a:cubicBezTo>
                  <a:cubicBezTo>
                    <a:pt x="26" y="41"/>
                    <a:pt x="31" y="42"/>
                    <a:pt x="35" y="41"/>
                  </a:cubicBezTo>
                  <a:cubicBezTo>
                    <a:pt x="39" y="39"/>
                    <a:pt x="37" y="33"/>
                    <a:pt x="37" y="27"/>
                  </a:cubicBezTo>
                  <a:close/>
                  <a:moveTo>
                    <a:pt x="126" y="28"/>
                  </a:moveTo>
                  <a:cubicBezTo>
                    <a:pt x="126" y="81"/>
                    <a:pt x="126" y="81"/>
                    <a:pt x="126" y="81"/>
                  </a:cubicBezTo>
                  <a:cubicBezTo>
                    <a:pt x="126" y="91"/>
                    <a:pt x="118" y="99"/>
                    <a:pt x="109" y="99"/>
                  </a:cubicBezTo>
                  <a:cubicBezTo>
                    <a:pt x="18" y="99"/>
                    <a:pt x="18" y="99"/>
                    <a:pt x="18" y="99"/>
                  </a:cubicBezTo>
                  <a:cubicBezTo>
                    <a:pt x="8" y="99"/>
                    <a:pt x="0" y="91"/>
                    <a:pt x="0" y="81"/>
                  </a:cubicBezTo>
                  <a:cubicBezTo>
                    <a:pt x="0" y="28"/>
                    <a:pt x="0" y="28"/>
                    <a:pt x="0" y="28"/>
                  </a:cubicBezTo>
                  <a:cubicBezTo>
                    <a:pt x="0" y="18"/>
                    <a:pt x="8" y="10"/>
                    <a:pt x="18" y="10"/>
                  </a:cubicBezTo>
                  <a:cubicBezTo>
                    <a:pt x="27" y="10"/>
                    <a:pt x="27" y="10"/>
                    <a:pt x="27" y="10"/>
                  </a:cubicBezTo>
                  <a:cubicBezTo>
                    <a:pt x="27" y="3"/>
                    <a:pt x="27" y="3"/>
                    <a:pt x="27" y="3"/>
                  </a:cubicBezTo>
                  <a:cubicBezTo>
                    <a:pt x="27" y="2"/>
                    <a:pt x="29" y="0"/>
                    <a:pt x="30" y="0"/>
                  </a:cubicBezTo>
                  <a:cubicBezTo>
                    <a:pt x="32" y="0"/>
                    <a:pt x="34" y="2"/>
                    <a:pt x="34" y="3"/>
                  </a:cubicBezTo>
                  <a:cubicBezTo>
                    <a:pt x="34" y="10"/>
                    <a:pt x="34" y="10"/>
                    <a:pt x="34" y="10"/>
                  </a:cubicBezTo>
                  <a:cubicBezTo>
                    <a:pt x="49" y="10"/>
                    <a:pt x="49" y="10"/>
                    <a:pt x="49" y="10"/>
                  </a:cubicBezTo>
                  <a:cubicBezTo>
                    <a:pt x="49" y="3"/>
                    <a:pt x="49" y="3"/>
                    <a:pt x="49" y="3"/>
                  </a:cubicBezTo>
                  <a:cubicBezTo>
                    <a:pt x="49" y="2"/>
                    <a:pt x="50" y="0"/>
                    <a:pt x="52" y="0"/>
                  </a:cubicBezTo>
                  <a:cubicBezTo>
                    <a:pt x="54" y="0"/>
                    <a:pt x="55" y="2"/>
                    <a:pt x="55" y="3"/>
                  </a:cubicBezTo>
                  <a:cubicBezTo>
                    <a:pt x="55" y="10"/>
                    <a:pt x="55" y="10"/>
                    <a:pt x="55" y="10"/>
                  </a:cubicBezTo>
                  <a:cubicBezTo>
                    <a:pt x="71" y="10"/>
                    <a:pt x="71" y="10"/>
                    <a:pt x="71" y="10"/>
                  </a:cubicBezTo>
                  <a:cubicBezTo>
                    <a:pt x="71" y="3"/>
                    <a:pt x="71" y="3"/>
                    <a:pt x="71" y="3"/>
                  </a:cubicBezTo>
                  <a:cubicBezTo>
                    <a:pt x="71" y="2"/>
                    <a:pt x="72" y="0"/>
                    <a:pt x="74" y="0"/>
                  </a:cubicBezTo>
                  <a:cubicBezTo>
                    <a:pt x="76" y="0"/>
                    <a:pt x="77" y="2"/>
                    <a:pt x="77" y="3"/>
                  </a:cubicBezTo>
                  <a:cubicBezTo>
                    <a:pt x="77" y="10"/>
                    <a:pt x="77" y="10"/>
                    <a:pt x="77" y="10"/>
                  </a:cubicBezTo>
                  <a:cubicBezTo>
                    <a:pt x="93" y="10"/>
                    <a:pt x="93" y="10"/>
                    <a:pt x="93" y="10"/>
                  </a:cubicBezTo>
                  <a:cubicBezTo>
                    <a:pt x="93" y="3"/>
                    <a:pt x="93" y="3"/>
                    <a:pt x="93" y="3"/>
                  </a:cubicBezTo>
                  <a:cubicBezTo>
                    <a:pt x="93" y="2"/>
                    <a:pt x="94" y="0"/>
                    <a:pt x="96" y="0"/>
                  </a:cubicBezTo>
                  <a:cubicBezTo>
                    <a:pt x="97" y="0"/>
                    <a:pt x="99" y="2"/>
                    <a:pt x="99" y="3"/>
                  </a:cubicBezTo>
                  <a:cubicBezTo>
                    <a:pt x="99" y="10"/>
                    <a:pt x="99" y="10"/>
                    <a:pt x="99" y="10"/>
                  </a:cubicBezTo>
                  <a:cubicBezTo>
                    <a:pt x="109" y="10"/>
                    <a:pt x="109" y="10"/>
                    <a:pt x="109" y="10"/>
                  </a:cubicBezTo>
                  <a:cubicBezTo>
                    <a:pt x="118" y="10"/>
                    <a:pt x="126" y="18"/>
                    <a:pt x="126" y="28"/>
                  </a:cubicBezTo>
                  <a:close/>
                  <a:moveTo>
                    <a:pt x="61" y="84"/>
                  </a:moveTo>
                  <a:cubicBezTo>
                    <a:pt x="55" y="84"/>
                    <a:pt x="49" y="84"/>
                    <a:pt x="44" y="84"/>
                  </a:cubicBezTo>
                  <a:cubicBezTo>
                    <a:pt x="49" y="78"/>
                    <a:pt x="60" y="75"/>
                    <a:pt x="61" y="65"/>
                  </a:cubicBezTo>
                  <a:cubicBezTo>
                    <a:pt x="62" y="54"/>
                    <a:pt x="52" y="51"/>
                    <a:pt x="42" y="52"/>
                  </a:cubicBezTo>
                  <a:cubicBezTo>
                    <a:pt x="34" y="53"/>
                    <a:pt x="29" y="57"/>
                    <a:pt x="28" y="65"/>
                  </a:cubicBezTo>
                  <a:cubicBezTo>
                    <a:pt x="32" y="65"/>
                    <a:pt x="36" y="65"/>
                    <a:pt x="39" y="66"/>
                  </a:cubicBezTo>
                  <a:cubicBezTo>
                    <a:pt x="40" y="64"/>
                    <a:pt x="40" y="63"/>
                    <a:pt x="41" y="62"/>
                  </a:cubicBezTo>
                  <a:cubicBezTo>
                    <a:pt x="43" y="58"/>
                    <a:pt x="49" y="59"/>
                    <a:pt x="49" y="63"/>
                  </a:cubicBezTo>
                  <a:cubicBezTo>
                    <a:pt x="50" y="67"/>
                    <a:pt x="47" y="69"/>
                    <a:pt x="44" y="71"/>
                  </a:cubicBezTo>
                  <a:cubicBezTo>
                    <a:pt x="37" y="77"/>
                    <a:pt x="28" y="82"/>
                    <a:pt x="28" y="93"/>
                  </a:cubicBezTo>
                  <a:cubicBezTo>
                    <a:pt x="39" y="93"/>
                    <a:pt x="50" y="93"/>
                    <a:pt x="61" y="93"/>
                  </a:cubicBezTo>
                  <a:cubicBezTo>
                    <a:pt x="61" y="90"/>
                    <a:pt x="61" y="87"/>
                    <a:pt x="61" y="84"/>
                  </a:cubicBezTo>
                  <a:close/>
                  <a:moveTo>
                    <a:pt x="98" y="53"/>
                  </a:moveTo>
                  <a:cubicBezTo>
                    <a:pt x="88" y="53"/>
                    <a:pt x="77" y="53"/>
                    <a:pt x="66" y="53"/>
                  </a:cubicBezTo>
                  <a:cubicBezTo>
                    <a:pt x="66" y="55"/>
                    <a:pt x="66" y="59"/>
                    <a:pt x="66" y="62"/>
                  </a:cubicBezTo>
                  <a:cubicBezTo>
                    <a:pt x="72" y="62"/>
                    <a:pt x="79" y="62"/>
                    <a:pt x="86" y="62"/>
                  </a:cubicBezTo>
                  <a:cubicBezTo>
                    <a:pt x="79" y="70"/>
                    <a:pt x="74" y="80"/>
                    <a:pt x="73" y="93"/>
                  </a:cubicBezTo>
                  <a:cubicBezTo>
                    <a:pt x="76" y="93"/>
                    <a:pt x="80" y="93"/>
                    <a:pt x="84" y="93"/>
                  </a:cubicBezTo>
                  <a:cubicBezTo>
                    <a:pt x="85" y="80"/>
                    <a:pt x="89" y="71"/>
                    <a:pt x="96" y="63"/>
                  </a:cubicBezTo>
                  <a:cubicBezTo>
                    <a:pt x="97" y="62"/>
                    <a:pt x="98" y="61"/>
                    <a:pt x="98" y="60"/>
                  </a:cubicBezTo>
                  <a:cubicBezTo>
                    <a:pt x="99" y="58"/>
                    <a:pt x="98" y="55"/>
                    <a:pt x="98" y="53"/>
                  </a:cubicBezTo>
                  <a:close/>
                  <a:moveTo>
                    <a:pt x="125" y="28"/>
                  </a:moveTo>
                  <a:cubicBezTo>
                    <a:pt x="125" y="19"/>
                    <a:pt x="118" y="11"/>
                    <a:pt x="109" y="11"/>
                  </a:cubicBezTo>
                  <a:cubicBezTo>
                    <a:pt x="99" y="11"/>
                    <a:pt x="99" y="11"/>
                    <a:pt x="99" y="11"/>
                  </a:cubicBezTo>
                  <a:cubicBezTo>
                    <a:pt x="99" y="17"/>
                    <a:pt x="99" y="17"/>
                    <a:pt x="99" y="17"/>
                  </a:cubicBezTo>
                  <a:cubicBezTo>
                    <a:pt x="100" y="18"/>
                    <a:pt x="101" y="19"/>
                    <a:pt x="101" y="20"/>
                  </a:cubicBezTo>
                  <a:cubicBezTo>
                    <a:pt x="101" y="23"/>
                    <a:pt x="98" y="25"/>
                    <a:pt x="96" y="25"/>
                  </a:cubicBezTo>
                  <a:cubicBezTo>
                    <a:pt x="93" y="25"/>
                    <a:pt x="91" y="23"/>
                    <a:pt x="91" y="20"/>
                  </a:cubicBezTo>
                  <a:cubicBezTo>
                    <a:pt x="91" y="19"/>
                    <a:pt x="92" y="18"/>
                    <a:pt x="93" y="17"/>
                  </a:cubicBezTo>
                  <a:cubicBezTo>
                    <a:pt x="93" y="11"/>
                    <a:pt x="93" y="11"/>
                    <a:pt x="93" y="11"/>
                  </a:cubicBezTo>
                  <a:cubicBezTo>
                    <a:pt x="77" y="11"/>
                    <a:pt x="77" y="11"/>
                    <a:pt x="77" y="11"/>
                  </a:cubicBezTo>
                  <a:cubicBezTo>
                    <a:pt x="77" y="17"/>
                    <a:pt x="77" y="17"/>
                    <a:pt x="77" y="17"/>
                  </a:cubicBezTo>
                  <a:cubicBezTo>
                    <a:pt x="78" y="18"/>
                    <a:pt x="79" y="19"/>
                    <a:pt x="79" y="20"/>
                  </a:cubicBezTo>
                  <a:cubicBezTo>
                    <a:pt x="79" y="23"/>
                    <a:pt x="77" y="25"/>
                    <a:pt x="74" y="25"/>
                  </a:cubicBezTo>
                  <a:cubicBezTo>
                    <a:pt x="71" y="25"/>
                    <a:pt x="69" y="23"/>
                    <a:pt x="69" y="20"/>
                  </a:cubicBezTo>
                  <a:cubicBezTo>
                    <a:pt x="69" y="19"/>
                    <a:pt x="70" y="18"/>
                    <a:pt x="71" y="17"/>
                  </a:cubicBezTo>
                  <a:cubicBezTo>
                    <a:pt x="71" y="11"/>
                    <a:pt x="71" y="11"/>
                    <a:pt x="71" y="11"/>
                  </a:cubicBezTo>
                  <a:cubicBezTo>
                    <a:pt x="55" y="11"/>
                    <a:pt x="55" y="11"/>
                    <a:pt x="55" y="11"/>
                  </a:cubicBezTo>
                  <a:cubicBezTo>
                    <a:pt x="55" y="17"/>
                    <a:pt x="55" y="17"/>
                    <a:pt x="55" y="17"/>
                  </a:cubicBezTo>
                  <a:cubicBezTo>
                    <a:pt x="56" y="18"/>
                    <a:pt x="57" y="19"/>
                    <a:pt x="57" y="20"/>
                  </a:cubicBezTo>
                  <a:cubicBezTo>
                    <a:pt x="57" y="23"/>
                    <a:pt x="55" y="25"/>
                    <a:pt x="52" y="25"/>
                  </a:cubicBezTo>
                  <a:cubicBezTo>
                    <a:pt x="50" y="25"/>
                    <a:pt x="47" y="23"/>
                    <a:pt x="47" y="20"/>
                  </a:cubicBezTo>
                  <a:cubicBezTo>
                    <a:pt x="47" y="19"/>
                    <a:pt x="48" y="18"/>
                    <a:pt x="49" y="17"/>
                  </a:cubicBezTo>
                  <a:cubicBezTo>
                    <a:pt x="49" y="11"/>
                    <a:pt x="49" y="11"/>
                    <a:pt x="49" y="11"/>
                  </a:cubicBezTo>
                  <a:cubicBezTo>
                    <a:pt x="34" y="11"/>
                    <a:pt x="34" y="11"/>
                    <a:pt x="34" y="11"/>
                  </a:cubicBezTo>
                  <a:cubicBezTo>
                    <a:pt x="34" y="17"/>
                    <a:pt x="34" y="17"/>
                    <a:pt x="34" y="17"/>
                  </a:cubicBezTo>
                  <a:cubicBezTo>
                    <a:pt x="35" y="18"/>
                    <a:pt x="35" y="19"/>
                    <a:pt x="35" y="20"/>
                  </a:cubicBezTo>
                  <a:cubicBezTo>
                    <a:pt x="35" y="23"/>
                    <a:pt x="33" y="25"/>
                    <a:pt x="30" y="25"/>
                  </a:cubicBezTo>
                  <a:cubicBezTo>
                    <a:pt x="28" y="25"/>
                    <a:pt x="26" y="23"/>
                    <a:pt x="26" y="20"/>
                  </a:cubicBezTo>
                  <a:cubicBezTo>
                    <a:pt x="26" y="19"/>
                    <a:pt x="26" y="18"/>
                    <a:pt x="27" y="17"/>
                  </a:cubicBezTo>
                  <a:cubicBezTo>
                    <a:pt x="27" y="11"/>
                    <a:pt x="27" y="11"/>
                    <a:pt x="27" y="11"/>
                  </a:cubicBezTo>
                  <a:cubicBezTo>
                    <a:pt x="18" y="11"/>
                    <a:pt x="18" y="11"/>
                    <a:pt x="18" y="11"/>
                  </a:cubicBezTo>
                  <a:cubicBezTo>
                    <a:pt x="8" y="11"/>
                    <a:pt x="1" y="19"/>
                    <a:pt x="1" y="28"/>
                  </a:cubicBezTo>
                  <a:cubicBezTo>
                    <a:pt x="1" y="46"/>
                    <a:pt x="1" y="46"/>
                    <a:pt x="1" y="46"/>
                  </a:cubicBezTo>
                  <a:cubicBezTo>
                    <a:pt x="57" y="46"/>
                    <a:pt x="68" y="46"/>
                    <a:pt x="125" y="46"/>
                  </a:cubicBezTo>
                  <a:lnTo>
                    <a:pt x="125" y="28"/>
                  </a:lnTo>
                  <a:close/>
                  <a:moveTo>
                    <a:pt x="27" y="19"/>
                  </a:moveTo>
                  <a:cubicBezTo>
                    <a:pt x="27" y="18"/>
                    <a:pt x="27" y="18"/>
                    <a:pt x="27" y="18"/>
                  </a:cubicBezTo>
                  <a:cubicBezTo>
                    <a:pt x="27" y="19"/>
                    <a:pt x="27" y="20"/>
                    <a:pt x="27" y="20"/>
                  </a:cubicBezTo>
                  <a:cubicBezTo>
                    <a:pt x="27" y="22"/>
                    <a:pt x="28" y="24"/>
                    <a:pt x="30" y="24"/>
                  </a:cubicBezTo>
                  <a:cubicBezTo>
                    <a:pt x="32" y="24"/>
                    <a:pt x="34" y="22"/>
                    <a:pt x="34" y="20"/>
                  </a:cubicBezTo>
                  <a:cubicBezTo>
                    <a:pt x="34" y="20"/>
                    <a:pt x="34" y="19"/>
                    <a:pt x="34" y="18"/>
                  </a:cubicBezTo>
                  <a:cubicBezTo>
                    <a:pt x="34" y="19"/>
                    <a:pt x="34" y="19"/>
                    <a:pt x="34" y="19"/>
                  </a:cubicBezTo>
                  <a:cubicBezTo>
                    <a:pt x="34" y="21"/>
                    <a:pt x="32" y="22"/>
                    <a:pt x="30" y="22"/>
                  </a:cubicBezTo>
                  <a:cubicBezTo>
                    <a:pt x="29" y="22"/>
                    <a:pt x="27" y="21"/>
                    <a:pt x="27" y="19"/>
                  </a:cubicBezTo>
                  <a:close/>
                  <a:moveTo>
                    <a:pt x="49" y="19"/>
                  </a:moveTo>
                  <a:cubicBezTo>
                    <a:pt x="49" y="18"/>
                    <a:pt x="49" y="18"/>
                    <a:pt x="49" y="18"/>
                  </a:cubicBezTo>
                  <a:cubicBezTo>
                    <a:pt x="49" y="19"/>
                    <a:pt x="49" y="20"/>
                    <a:pt x="49" y="20"/>
                  </a:cubicBezTo>
                  <a:cubicBezTo>
                    <a:pt x="49" y="22"/>
                    <a:pt x="50" y="24"/>
                    <a:pt x="52" y="24"/>
                  </a:cubicBezTo>
                  <a:cubicBezTo>
                    <a:pt x="54" y="24"/>
                    <a:pt x="56" y="22"/>
                    <a:pt x="56" y="20"/>
                  </a:cubicBezTo>
                  <a:cubicBezTo>
                    <a:pt x="56" y="20"/>
                    <a:pt x="56" y="19"/>
                    <a:pt x="55" y="18"/>
                  </a:cubicBezTo>
                  <a:cubicBezTo>
                    <a:pt x="55" y="19"/>
                    <a:pt x="55" y="19"/>
                    <a:pt x="55" y="19"/>
                  </a:cubicBezTo>
                  <a:cubicBezTo>
                    <a:pt x="55" y="21"/>
                    <a:pt x="54" y="22"/>
                    <a:pt x="52" y="22"/>
                  </a:cubicBezTo>
                  <a:cubicBezTo>
                    <a:pt x="50" y="22"/>
                    <a:pt x="49" y="21"/>
                    <a:pt x="49" y="19"/>
                  </a:cubicBezTo>
                  <a:close/>
                  <a:moveTo>
                    <a:pt x="71" y="19"/>
                  </a:moveTo>
                  <a:cubicBezTo>
                    <a:pt x="71" y="18"/>
                    <a:pt x="71" y="18"/>
                    <a:pt x="71" y="18"/>
                  </a:cubicBezTo>
                  <a:cubicBezTo>
                    <a:pt x="71" y="19"/>
                    <a:pt x="70" y="20"/>
                    <a:pt x="70" y="20"/>
                  </a:cubicBezTo>
                  <a:cubicBezTo>
                    <a:pt x="70" y="22"/>
                    <a:pt x="72" y="24"/>
                    <a:pt x="74" y="24"/>
                  </a:cubicBezTo>
                  <a:cubicBezTo>
                    <a:pt x="76" y="24"/>
                    <a:pt x="78" y="22"/>
                    <a:pt x="78" y="20"/>
                  </a:cubicBezTo>
                  <a:cubicBezTo>
                    <a:pt x="78" y="20"/>
                    <a:pt x="77" y="19"/>
                    <a:pt x="77" y="18"/>
                  </a:cubicBezTo>
                  <a:cubicBezTo>
                    <a:pt x="77" y="19"/>
                    <a:pt x="77" y="19"/>
                    <a:pt x="77" y="19"/>
                  </a:cubicBezTo>
                  <a:cubicBezTo>
                    <a:pt x="77" y="21"/>
                    <a:pt x="76" y="22"/>
                    <a:pt x="74" y="22"/>
                  </a:cubicBezTo>
                  <a:cubicBezTo>
                    <a:pt x="72" y="22"/>
                    <a:pt x="71" y="21"/>
                    <a:pt x="71" y="19"/>
                  </a:cubicBezTo>
                  <a:close/>
                  <a:moveTo>
                    <a:pt x="93" y="19"/>
                  </a:moveTo>
                  <a:cubicBezTo>
                    <a:pt x="93" y="18"/>
                    <a:pt x="93" y="18"/>
                    <a:pt x="93" y="18"/>
                  </a:cubicBezTo>
                  <a:cubicBezTo>
                    <a:pt x="92" y="19"/>
                    <a:pt x="92" y="20"/>
                    <a:pt x="92" y="20"/>
                  </a:cubicBezTo>
                  <a:cubicBezTo>
                    <a:pt x="92" y="22"/>
                    <a:pt x="94" y="24"/>
                    <a:pt x="96" y="24"/>
                  </a:cubicBezTo>
                  <a:cubicBezTo>
                    <a:pt x="98" y="24"/>
                    <a:pt x="99" y="22"/>
                    <a:pt x="99" y="20"/>
                  </a:cubicBezTo>
                  <a:cubicBezTo>
                    <a:pt x="99" y="20"/>
                    <a:pt x="99" y="19"/>
                    <a:pt x="99" y="18"/>
                  </a:cubicBezTo>
                  <a:cubicBezTo>
                    <a:pt x="99" y="19"/>
                    <a:pt x="99" y="19"/>
                    <a:pt x="99" y="19"/>
                  </a:cubicBezTo>
                  <a:cubicBezTo>
                    <a:pt x="99" y="21"/>
                    <a:pt x="97" y="22"/>
                    <a:pt x="96" y="22"/>
                  </a:cubicBezTo>
                  <a:cubicBezTo>
                    <a:pt x="94" y="22"/>
                    <a:pt x="93" y="21"/>
                    <a:pt x="93" y="19"/>
                  </a:cubicBezTo>
                  <a:close/>
                </a:path>
              </a:pathLst>
            </a:custGeom>
            <a:solidFill>
              <a:srgbClr val="004F64"/>
            </a:solidFill>
            <a:ln>
              <a:solidFill>
                <a:srgbClr val="EAE64C"/>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004F64"/>
                </a:solidFill>
              </a:endParaRPr>
            </a:p>
          </p:txBody>
        </p:sp>
        <p:sp>
          <p:nvSpPr>
            <p:cNvPr id="593" name="TextBox 30"/>
            <p:cNvSpPr txBox="1"/>
            <p:nvPr/>
          </p:nvSpPr>
          <p:spPr>
            <a:xfrm>
              <a:off x="494506" y="3594429"/>
              <a:ext cx="2304255" cy="861774"/>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p:txBody>
        </p:sp>
        <p:sp>
          <p:nvSpPr>
            <p:cNvPr id="594" name="任意多边形 593"/>
            <p:cNvSpPr/>
            <p:nvPr/>
          </p:nvSpPr>
          <p:spPr>
            <a:xfrm rot="5400000" flipH="1">
              <a:off x="2238719" y="4001097"/>
              <a:ext cx="940197" cy="45719"/>
            </a:xfrm>
            <a:custGeom>
              <a:avLst/>
              <a:gdLst>
                <a:gd name="connsiteX0" fmla="*/ 1625600 w 1625600"/>
                <a:gd name="connsiteY0" fmla="*/ 0 h 0"/>
                <a:gd name="connsiteX1" fmla="*/ 0 w 1625600"/>
                <a:gd name="connsiteY1" fmla="*/ 0 h 0"/>
              </a:gdLst>
              <a:ahLst/>
              <a:cxnLst>
                <a:cxn ang="0">
                  <a:pos x="connsiteX0" y="connsiteY0"/>
                </a:cxn>
                <a:cxn ang="0">
                  <a:pos x="connsiteX1" y="connsiteY1"/>
                </a:cxn>
              </a:cxnLst>
              <a:rect l="l" t="t" r="r" b="b"/>
              <a:pathLst>
                <a:path w="1625600">
                  <a:moveTo>
                    <a:pt x="1625600" y="0"/>
                  </a:moveTo>
                  <a:lnTo>
                    <a:pt x="0" y="0"/>
                  </a:lnTo>
                </a:path>
              </a:pathLst>
            </a:custGeom>
            <a:noFill/>
            <a:ln w="38100">
              <a:solidFill>
                <a:schemeClr val="bg1"/>
              </a:solidFill>
            </a:ln>
            <a:effectLst>
              <a:outerShdw blurRad="63500" dist="25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6" name="组合 5"/>
          <p:cNvGrpSpPr/>
          <p:nvPr/>
        </p:nvGrpSpPr>
        <p:grpSpPr>
          <a:xfrm>
            <a:off x="1000891" y="3910178"/>
            <a:ext cx="2210222" cy="705148"/>
            <a:chOff x="1334522" y="5213570"/>
            <a:chExt cx="2946962" cy="940197"/>
          </a:xfrm>
        </p:grpSpPr>
        <p:sp>
          <p:nvSpPr>
            <p:cNvPr id="581" name="Freeform 341"/>
            <p:cNvSpPr>
              <a:spLocks noChangeAspect="1" noEditPoints="1"/>
            </p:cNvSpPr>
            <p:nvPr/>
          </p:nvSpPr>
          <p:spPr bwMode="auto">
            <a:xfrm>
              <a:off x="3767115" y="5349659"/>
              <a:ext cx="514369" cy="459161"/>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04F64"/>
            </a:solidFill>
            <a:ln>
              <a:solidFill>
                <a:srgbClr val="EAE64C"/>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004F64"/>
                </a:solidFill>
              </a:endParaRPr>
            </a:p>
          </p:txBody>
        </p:sp>
        <p:sp>
          <p:nvSpPr>
            <p:cNvPr id="595" name="TextBox 30"/>
            <p:cNvSpPr txBox="1"/>
            <p:nvPr/>
          </p:nvSpPr>
          <p:spPr>
            <a:xfrm>
              <a:off x="1334522" y="5273191"/>
              <a:ext cx="2304255" cy="861774"/>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a:p>
              <a:pPr algn="just">
                <a:defRPr/>
              </a:pPr>
              <a:r>
                <a:rPr lang="zh-CN" altLang="en-US" sz="1200" kern="0" dirty="0">
                  <a:solidFill>
                    <a:srgbClr val="F3F3F3"/>
                  </a:solidFill>
                  <a:ea typeface="微软雅黑" panose="020B0503020204020204" pitchFamily="34" charset="-122"/>
                  <a:cs typeface="Arial" panose="020B0604020202020204" pitchFamily="34" charset="0"/>
                </a:rPr>
                <a:t>单击此处输入段落文本</a:t>
              </a:r>
              <a:endParaRPr lang="en-US" altLang="zh-CN" sz="1200" kern="0" dirty="0">
                <a:solidFill>
                  <a:srgbClr val="F3F3F3"/>
                </a:solidFill>
                <a:ea typeface="微软雅黑" panose="020B0503020204020204" pitchFamily="34" charset="-122"/>
                <a:cs typeface="Arial" panose="020B0604020202020204" pitchFamily="34" charset="0"/>
              </a:endParaRPr>
            </a:p>
          </p:txBody>
        </p:sp>
        <p:sp>
          <p:nvSpPr>
            <p:cNvPr id="596" name="任意多边形 595"/>
            <p:cNvSpPr/>
            <p:nvPr/>
          </p:nvSpPr>
          <p:spPr>
            <a:xfrm rot="5400000" flipH="1">
              <a:off x="3097785" y="5660809"/>
              <a:ext cx="940197" cy="45719"/>
            </a:xfrm>
            <a:custGeom>
              <a:avLst/>
              <a:gdLst>
                <a:gd name="connsiteX0" fmla="*/ 1625600 w 1625600"/>
                <a:gd name="connsiteY0" fmla="*/ 0 h 0"/>
                <a:gd name="connsiteX1" fmla="*/ 0 w 1625600"/>
                <a:gd name="connsiteY1" fmla="*/ 0 h 0"/>
              </a:gdLst>
              <a:ahLst/>
              <a:cxnLst>
                <a:cxn ang="0">
                  <a:pos x="connsiteX0" y="connsiteY0"/>
                </a:cxn>
                <a:cxn ang="0">
                  <a:pos x="connsiteX1" y="connsiteY1"/>
                </a:cxn>
              </a:cxnLst>
              <a:rect l="l" t="t" r="r" b="b"/>
              <a:pathLst>
                <a:path w="1625600">
                  <a:moveTo>
                    <a:pt x="1625600" y="0"/>
                  </a:moveTo>
                  <a:lnTo>
                    <a:pt x="0" y="0"/>
                  </a:lnTo>
                </a:path>
              </a:pathLst>
            </a:custGeom>
            <a:noFill/>
            <a:ln w="38100">
              <a:solidFill>
                <a:schemeClr val="bg1"/>
              </a:solidFill>
            </a:ln>
            <a:effectLst>
              <a:outerShdw blurRad="63500" dist="25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cxnSp>
        <p:nvCxnSpPr>
          <p:cNvPr id="332" name="直接连接符 331"/>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33" name="椭圆 332"/>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334" name="TextBox 333"/>
          <p:cNvSpPr txBox="1"/>
          <p:nvPr/>
        </p:nvSpPr>
        <p:spPr>
          <a:xfrm>
            <a:off x="908958" y="206331"/>
            <a:ext cx="1685072"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2.2 </a:t>
            </a:r>
            <a:r>
              <a:rPr lang="zh-CN" altLang="en-US" sz="2000" dirty="0">
                <a:solidFill>
                  <a:schemeClr val="bg1"/>
                </a:solidFill>
                <a:latin typeface="方正兰亭细黑_GBK" pitchFamily="2" charset="-122"/>
                <a:ea typeface="方正兰亭细黑_GBK" pitchFamily="2" charset="-122"/>
              </a:rPr>
              <a:t>研究思路</a:t>
            </a:r>
            <a:endParaRPr lang="zh-CN" altLang="en-US" sz="2000" dirty="0">
              <a:solidFill>
                <a:schemeClr val="bg1"/>
              </a:solidFill>
              <a:latin typeface="方正兰亭细黑_GBK" pitchFamily="2" charset="-122"/>
              <a:ea typeface="方正兰亭细黑_GBK" pitchFamily="2"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wipe(left)">
                                      <p:cBhvr>
                                        <p:cTn id="7" dur="300"/>
                                        <p:tgtEl>
                                          <p:spTgt spid="33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3"/>
                                        </p:tgtEl>
                                        <p:attrNameLst>
                                          <p:attrName>style.visibility</p:attrName>
                                        </p:attrNameLst>
                                      </p:cBhvr>
                                      <p:to>
                                        <p:strVal val="visible"/>
                                      </p:to>
                                    </p:set>
                                    <p:animEffect transition="in" filter="wipe(down)">
                                      <p:cBhvr>
                                        <p:cTn id="11" dur="300"/>
                                        <p:tgtEl>
                                          <p:spTgt spid="33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334"/>
                                        </p:tgtEl>
                                        <p:attrNameLst>
                                          <p:attrName>style.visibility</p:attrName>
                                        </p:attrNameLst>
                                      </p:cBhvr>
                                      <p:to>
                                        <p:strVal val="visible"/>
                                      </p:to>
                                    </p:set>
                                    <p:anim calcmode="lin" valueType="num">
                                      <p:cBhvr additive="base">
                                        <p:cTn id="15" dur="500"/>
                                        <p:tgtEl>
                                          <p:spTgt spid="334"/>
                                        </p:tgtEl>
                                        <p:attrNameLst>
                                          <p:attrName>ppt_x</p:attrName>
                                        </p:attrNameLst>
                                      </p:cBhvr>
                                      <p:tavLst>
                                        <p:tav tm="0">
                                          <p:val>
                                            <p:strVal val="#ppt_x-#ppt_w*1.125000"/>
                                          </p:val>
                                        </p:tav>
                                        <p:tav tm="100000">
                                          <p:val>
                                            <p:strVal val="#ppt_x"/>
                                          </p:val>
                                        </p:tav>
                                      </p:tavLst>
                                    </p:anim>
                                    <p:animEffect transition="in" filter="wipe(right)">
                                      <p:cBhvr>
                                        <p:cTn id="16" dur="500"/>
                                        <p:tgtEl>
                                          <p:spTgt spid="334"/>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565"/>
                                        </p:tgtEl>
                                        <p:attrNameLst>
                                          <p:attrName>style.visibility</p:attrName>
                                        </p:attrNameLst>
                                      </p:cBhvr>
                                      <p:to>
                                        <p:strVal val="visible"/>
                                      </p:to>
                                    </p:set>
                                    <p:anim calcmode="lin" valueType="num">
                                      <p:cBhvr>
                                        <p:cTn id="20" dur="500" fill="hold"/>
                                        <p:tgtEl>
                                          <p:spTgt spid="565"/>
                                        </p:tgtEl>
                                        <p:attrNameLst>
                                          <p:attrName>ppt_w</p:attrName>
                                        </p:attrNameLst>
                                      </p:cBhvr>
                                      <p:tavLst>
                                        <p:tav tm="0">
                                          <p:val>
                                            <p:fltVal val="0"/>
                                          </p:val>
                                        </p:tav>
                                        <p:tav tm="100000">
                                          <p:val>
                                            <p:strVal val="#ppt_w"/>
                                          </p:val>
                                        </p:tav>
                                      </p:tavLst>
                                    </p:anim>
                                    <p:anim calcmode="lin" valueType="num">
                                      <p:cBhvr>
                                        <p:cTn id="21" dur="500" fill="hold"/>
                                        <p:tgtEl>
                                          <p:spTgt spid="565"/>
                                        </p:tgtEl>
                                        <p:attrNameLst>
                                          <p:attrName>ppt_h</p:attrName>
                                        </p:attrNameLst>
                                      </p:cBhvr>
                                      <p:tavLst>
                                        <p:tav tm="0">
                                          <p:val>
                                            <p:fltVal val="0"/>
                                          </p:val>
                                        </p:tav>
                                        <p:tav tm="100000">
                                          <p:val>
                                            <p:strVal val="#ppt_h"/>
                                          </p:val>
                                        </p:tav>
                                      </p:tavLst>
                                    </p:anim>
                                    <p:animEffect transition="in" filter="fade">
                                      <p:cBhvr>
                                        <p:cTn id="22" dur="500"/>
                                        <p:tgtEl>
                                          <p:spTgt spid="565"/>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81"/>
                                        </p:tgtEl>
                                        <p:attrNameLst>
                                          <p:attrName>style.visibility</p:attrName>
                                        </p:attrNameLst>
                                      </p:cBhvr>
                                      <p:to>
                                        <p:strVal val="visible"/>
                                      </p:to>
                                    </p:set>
                                    <p:animEffect transition="in" filter="fade">
                                      <p:cBhvr>
                                        <p:cTn id="26" dur="500"/>
                                        <p:tgtEl>
                                          <p:spTgt spid="281"/>
                                        </p:tgtEl>
                                      </p:cBhvr>
                                    </p:animEffect>
                                  </p:childTnLst>
                                </p:cTn>
                              </p:par>
                              <p:par>
                                <p:cTn id="27" presetID="10" presetClass="entr" presetSubtype="0" fill="hold" nodeType="with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fade">
                                      <p:cBhvr>
                                        <p:cTn id="29" dur="500"/>
                                        <p:tgtEl>
                                          <p:spTgt spid="283"/>
                                        </p:tgtEl>
                                      </p:cBhvr>
                                    </p:animEffect>
                                  </p:childTnLst>
                                </p:cTn>
                              </p:par>
                              <p:par>
                                <p:cTn id="30" presetID="10" presetClass="entr" presetSubtype="0" fill="hold" nodeType="withEffect">
                                  <p:stCondLst>
                                    <p:cond delay="0"/>
                                  </p:stCondLst>
                                  <p:childTnLst>
                                    <p:set>
                                      <p:cBhvr>
                                        <p:cTn id="31" dur="1" fill="hold">
                                          <p:stCondLst>
                                            <p:cond delay="0"/>
                                          </p:stCondLst>
                                        </p:cTn>
                                        <p:tgtEl>
                                          <p:spTgt spid="280"/>
                                        </p:tgtEl>
                                        <p:attrNameLst>
                                          <p:attrName>style.visibility</p:attrName>
                                        </p:attrNameLst>
                                      </p:cBhvr>
                                      <p:to>
                                        <p:strVal val="visible"/>
                                      </p:to>
                                    </p:set>
                                    <p:animEffect transition="in" filter="fade">
                                      <p:cBhvr>
                                        <p:cTn id="32" dur="500"/>
                                        <p:tgtEl>
                                          <p:spTgt spid="280"/>
                                        </p:tgtEl>
                                      </p:cBhvr>
                                    </p:animEffect>
                                  </p:childTnLst>
                                </p:cTn>
                              </p:par>
                              <p:par>
                                <p:cTn id="33" presetID="10" presetClass="entr" presetSubtype="0" fill="hold" nodeType="withEffect">
                                  <p:stCondLst>
                                    <p:cond delay="0"/>
                                  </p:stCondLst>
                                  <p:childTnLst>
                                    <p:set>
                                      <p:cBhvr>
                                        <p:cTn id="34" dur="1" fill="hold">
                                          <p:stCondLst>
                                            <p:cond delay="0"/>
                                          </p:stCondLst>
                                        </p:cTn>
                                        <p:tgtEl>
                                          <p:spTgt spid="286"/>
                                        </p:tgtEl>
                                        <p:attrNameLst>
                                          <p:attrName>style.visibility</p:attrName>
                                        </p:attrNameLst>
                                      </p:cBhvr>
                                      <p:to>
                                        <p:strVal val="visible"/>
                                      </p:to>
                                    </p:set>
                                    <p:animEffect transition="in" filter="fade">
                                      <p:cBhvr>
                                        <p:cTn id="35" dur="500"/>
                                        <p:tgtEl>
                                          <p:spTgt spid="286"/>
                                        </p:tgtEl>
                                      </p:cBhvr>
                                    </p:animEffect>
                                  </p:childTnLst>
                                </p:cTn>
                              </p:par>
                              <p:par>
                                <p:cTn id="36" presetID="10" presetClass="entr" presetSubtype="0" fill="hold" nodeType="withEffect">
                                  <p:stCondLst>
                                    <p:cond delay="0"/>
                                  </p:stCondLst>
                                  <p:childTnLst>
                                    <p:set>
                                      <p:cBhvr>
                                        <p:cTn id="37" dur="1" fill="hold">
                                          <p:stCondLst>
                                            <p:cond delay="0"/>
                                          </p:stCondLst>
                                        </p:cTn>
                                        <p:tgtEl>
                                          <p:spTgt spid="284"/>
                                        </p:tgtEl>
                                        <p:attrNameLst>
                                          <p:attrName>style.visibility</p:attrName>
                                        </p:attrNameLst>
                                      </p:cBhvr>
                                      <p:to>
                                        <p:strVal val="visible"/>
                                      </p:to>
                                    </p:set>
                                    <p:animEffect transition="in" filter="fade">
                                      <p:cBhvr>
                                        <p:cTn id="38" dur="500"/>
                                        <p:tgtEl>
                                          <p:spTgt spid="284"/>
                                        </p:tgtEl>
                                      </p:cBhvr>
                                    </p:animEffect>
                                  </p:childTnLst>
                                </p:cTn>
                              </p:par>
                              <p:par>
                                <p:cTn id="39" presetID="10" presetClass="entr" presetSubtype="0" fill="hold" nodeType="withEffect">
                                  <p:stCondLst>
                                    <p:cond delay="0"/>
                                  </p:stCondLst>
                                  <p:childTnLst>
                                    <p:set>
                                      <p:cBhvr>
                                        <p:cTn id="40" dur="1" fill="hold">
                                          <p:stCondLst>
                                            <p:cond delay="0"/>
                                          </p:stCondLst>
                                        </p:cTn>
                                        <p:tgtEl>
                                          <p:spTgt spid="282"/>
                                        </p:tgtEl>
                                        <p:attrNameLst>
                                          <p:attrName>style.visibility</p:attrName>
                                        </p:attrNameLst>
                                      </p:cBhvr>
                                      <p:to>
                                        <p:strVal val="visible"/>
                                      </p:to>
                                    </p:set>
                                    <p:animEffect transition="in" filter="fade">
                                      <p:cBhvr>
                                        <p:cTn id="41" dur="500"/>
                                        <p:tgtEl>
                                          <p:spTgt spid="282"/>
                                        </p:tgtEl>
                                      </p:cBhvr>
                                    </p:animEffect>
                                  </p:childTnLst>
                                </p:cTn>
                              </p:par>
                              <p:par>
                                <p:cTn id="42" presetID="10" presetClass="entr" presetSubtype="0" fill="hold" nodeType="withEffect">
                                  <p:stCondLst>
                                    <p:cond delay="0"/>
                                  </p:stCondLst>
                                  <p:childTnLst>
                                    <p:set>
                                      <p:cBhvr>
                                        <p:cTn id="43" dur="1" fill="hold">
                                          <p:stCondLst>
                                            <p:cond delay="0"/>
                                          </p:stCondLst>
                                        </p:cTn>
                                        <p:tgtEl>
                                          <p:spTgt spid="285"/>
                                        </p:tgtEl>
                                        <p:attrNameLst>
                                          <p:attrName>style.visibility</p:attrName>
                                        </p:attrNameLst>
                                      </p:cBhvr>
                                      <p:to>
                                        <p:strVal val="visible"/>
                                      </p:to>
                                    </p:set>
                                    <p:animEffect transition="in" filter="fade">
                                      <p:cBhvr>
                                        <p:cTn id="44" dur="500"/>
                                        <p:tgtEl>
                                          <p:spTgt spid="285"/>
                                        </p:tgtEl>
                                      </p:cBhvr>
                                    </p:animEffect>
                                  </p:childTnLst>
                                </p:cTn>
                              </p:par>
                            </p:childTnLst>
                          </p:cTn>
                        </p:par>
                        <p:par>
                          <p:cTn id="45" fill="hold">
                            <p:stCondLst>
                              <p:cond delay="2500"/>
                            </p:stCondLst>
                            <p:childTnLst>
                              <p:par>
                                <p:cTn id="46" presetID="53" presetClass="entr" presetSubtype="16" fill="hold" grpId="0" nodeType="afterEffect">
                                  <p:stCondLst>
                                    <p:cond delay="0"/>
                                  </p:stCondLst>
                                  <p:childTnLst>
                                    <p:set>
                                      <p:cBhvr>
                                        <p:cTn id="47" dur="1" fill="hold">
                                          <p:stCondLst>
                                            <p:cond delay="0"/>
                                          </p:stCondLst>
                                        </p:cTn>
                                        <p:tgtEl>
                                          <p:spTgt spid="573"/>
                                        </p:tgtEl>
                                        <p:attrNameLst>
                                          <p:attrName>style.visibility</p:attrName>
                                        </p:attrNameLst>
                                      </p:cBhvr>
                                      <p:to>
                                        <p:strVal val="visible"/>
                                      </p:to>
                                    </p:set>
                                    <p:anim calcmode="lin" valueType="num">
                                      <p:cBhvr>
                                        <p:cTn id="48" dur="500" fill="hold"/>
                                        <p:tgtEl>
                                          <p:spTgt spid="573"/>
                                        </p:tgtEl>
                                        <p:attrNameLst>
                                          <p:attrName>ppt_w</p:attrName>
                                        </p:attrNameLst>
                                      </p:cBhvr>
                                      <p:tavLst>
                                        <p:tav tm="0">
                                          <p:val>
                                            <p:fltVal val="0"/>
                                          </p:val>
                                        </p:tav>
                                        <p:tav tm="100000">
                                          <p:val>
                                            <p:strVal val="#ppt_w"/>
                                          </p:val>
                                        </p:tav>
                                      </p:tavLst>
                                    </p:anim>
                                    <p:anim calcmode="lin" valueType="num">
                                      <p:cBhvr>
                                        <p:cTn id="49" dur="500" fill="hold"/>
                                        <p:tgtEl>
                                          <p:spTgt spid="573"/>
                                        </p:tgtEl>
                                        <p:attrNameLst>
                                          <p:attrName>ppt_h</p:attrName>
                                        </p:attrNameLst>
                                      </p:cBhvr>
                                      <p:tavLst>
                                        <p:tav tm="0">
                                          <p:val>
                                            <p:fltVal val="0"/>
                                          </p:val>
                                        </p:tav>
                                        <p:tav tm="100000">
                                          <p:val>
                                            <p:strVal val="#ppt_h"/>
                                          </p:val>
                                        </p:tav>
                                      </p:tavLst>
                                    </p:anim>
                                    <p:animEffect transition="in" filter="fade">
                                      <p:cBhvr>
                                        <p:cTn id="50" dur="500"/>
                                        <p:tgtEl>
                                          <p:spTgt spid="57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74"/>
                                        </p:tgtEl>
                                        <p:attrNameLst>
                                          <p:attrName>style.visibility</p:attrName>
                                        </p:attrNameLst>
                                      </p:cBhvr>
                                      <p:to>
                                        <p:strVal val="visible"/>
                                      </p:to>
                                    </p:set>
                                    <p:anim calcmode="lin" valueType="num">
                                      <p:cBhvr>
                                        <p:cTn id="53" dur="500" fill="hold"/>
                                        <p:tgtEl>
                                          <p:spTgt spid="574"/>
                                        </p:tgtEl>
                                        <p:attrNameLst>
                                          <p:attrName>ppt_w</p:attrName>
                                        </p:attrNameLst>
                                      </p:cBhvr>
                                      <p:tavLst>
                                        <p:tav tm="0">
                                          <p:val>
                                            <p:fltVal val="0"/>
                                          </p:val>
                                        </p:tav>
                                        <p:tav tm="100000">
                                          <p:val>
                                            <p:strVal val="#ppt_w"/>
                                          </p:val>
                                        </p:tav>
                                      </p:tavLst>
                                    </p:anim>
                                    <p:anim calcmode="lin" valueType="num">
                                      <p:cBhvr>
                                        <p:cTn id="54" dur="500" fill="hold"/>
                                        <p:tgtEl>
                                          <p:spTgt spid="574"/>
                                        </p:tgtEl>
                                        <p:attrNameLst>
                                          <p:attrName>ppt_h</p:attrName>
                                        </p:attrNameLst>
                                      </p:cBhvr>
                                      <p:tavLst>
                                        <p:tav tm="0">
                                          <p:val>
                                            <p:fltVal val="0"/>
                                          </p:val>
                                        </p:tav>
                                        <p:tav tm="100000">
                                          <p:val>
                                            <p:strVal val="#ppt_h"/>
                                          </p:val>
                                        </p:tav>
                                      </p:tavLst>
                                    </p:anim>
                                    <p:animEffect transition="in" filter="fade">
                                      <p:cBhvr>
                                        <p:cTn id="55" dur="500"/>
                                        <p:tgtEl>
                                          <p:spTgt spid="57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78"/>
                                        </p:tgtEl>
                                        <p:attrNameLst>
                                          <p:attrName>style.visibility</p:attrName>
                                        </p:attrNameLst>
                                      </p:cBhvr>
                                      <p:to>
                                        <p:strVal val="visible"/>
                                      </p:to>
                                    </p:set>
                                    <p:anim calcmode="lin" valueType="num">
                                      <p:cBhvr>
                                        <p:cTn id="58" dur="500" fill="hold"/>
                                        <p:tgtEl>
                                          <p:spTgt spid="578"/>
                                        </p:tgtEl>
                                        <p:attrNameLst>
                                          <p:attrName>ppt_w</p:attrName>
                                        </p:attrNameLst>
                                      </p:cBhvr>
                                      <p:tavLst>
                                        <p:tav tm="0">
                                          <p:val>
                                            <p:fltVal val="0"/>
                                          </p:val>
                                        </p:tav>
                                        <p:tav tm="100000">
                                          <p:val>
                                            <p:strVal val="#ppt_w"/>
                                          </p:val>
                                        </p:tav>
                                      </p:tavLst>
                                    </p:anim>
                                    <p:anim calcmode="lin" valueType="num">
                                      <p:cBhvr>
                                        <p:cTn id="59" dur="500" fill="hold"/>
                                        <p:tgtEl>
                                          <p:spTgt spid="578"/>
                                        </p:tgtEl>
                                        <p:attrNameLst>
                                          <p:attrName>ppt_h</p:attrName>
                                        </p:attrNameLst>
                                      </p:cBhvr>
                                      <p:tavLst>
                                        <p:tav tm="0">
                                          <p:val>
                                            <p:fltVal val="0"/>
                                          </p:val>
                                        </p:tav>
                                        <p:tav tm="100000">
                                          <p:val>
                                            <p:strVal val="#ppt_h"/>
                                          </p:val>
                                        </p:tav>
                                      </p:tavLst>
                                    </p:anim>
                                    <p:animEffect transition="in" filter="fade">
                                      <p:cBhvr>
                                        <p:cTn id="60" dur="500"/>
                                        <p:tgtEl>
                                          <p:spTgt spid="57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76"/>
                                        </p:tgtEl>
                                        <p:attrNameLst>
                                          <p:attrName>style.visibility</p:attrName>
                                        </p:attrNameLst>
                                      </p:cBhvr>
                                      <p:to>
                                        <p:strVal val="visible"/>
                                      </p:to>
                                    </p:set>
                                    <p:anim calcmode="lin" valueType="num">
                                      <p:cBhvr>
                                        <p:cTn id="63" dur="500" fill="hold"/>
                                        <p:tgtEl>
                                          <p:spTgt spid="576"/>
                                        </p:tgtEl>
                                        <p:attrNameLst>
                                          <p:attrName>ppt_w</p:attrName>
                                        </p:attrNameLst>
                                      </p:cBhvr>
                                      <p:tavLst>
                                        <p:tav tm="0">
                                          <p:val>
                                            <p:fltVal val="0"/>
                                          </p:val>
                                        </p:tav>
                                        <p:tav tm="100000">
                                          <p:val>
                                            <p:strVal val="#ppt_w"/>
                                          </p:val>
                                        </p:tav>
                                      </p:tavLst>
                                    </p:anim>
                                    <p:anim calcmode="lin" valueType="num">
                                      <p:cBhvr>
                                        <p:cTn id="64" dur="500" fill="hold"/>
                                        <p:tgtEl>
                                          <p:spTgt spid="576"/>
                                        </p:tgtEl>
                                        <p:attrNameLst>
                                          <p:attrName>ppt_h</p:attrName>
                                        </p:attrNameLst>
                                      </p:cBhvr>
                                      <p:tavLst>
                                        <p:tav tm="0">
                                          <p:val>
                                            <p:fltVal val="0"/>
                                          </p:val>
                                        </p:tav>
                                        <p:tav tm="100000">
                                          <p:val>
                                            <p:strVal val="#ppt_h"/>
                                          </p:val>
                                        </p:tav>
                                      </p:tavLst>
                                    </p:anim>
                                    <p:animEffect transition="in" filter="fade">
                                      <p:cBhvr>
                                        <p:cTn id="65" dur="500"/>
                                        <p:tgtEl>
                                          <p:spTgt spid="576"/>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75"/>
                                        </p:tgtEl>
                                        <p:attrNameLst>
                                          <p:attrName>style.visibility</p:attrName>
                                        </p:attrNameLst>
                                      </p:cBhvr>
                                      <p:to>
                                        <p:strVal val="visible"/>
                                      </p:to>
                                    </p:set>
                                    <p:anim calcmode="lin" valueType="num">
                                      <p:cBhvr>
                                        <p:cTn id="68" dur="500" fill="hold"/>
                                        <p:tgtEl>
                                          <p:spTgt spid="575"/>
                                        </p:tgtEl>
                                        <p:attrNameLst>
                                          <p:attrName>ppt_w</p:attrName>
                                        </p:attrNameLst>
                                      </p:cBhvr>
                                      <p:tavLst>
                                        <p:tav tm="0">
                                          <p:val>
                                            <p:fltVal val="0"/>
                                          </p:val>
                                        </p:tav>
                                        <p:tav tm="100000">
                                          <p:val>
                                            <p:strVal val="#ppt_w"/>
                                          </p:val>
                                        </p:tav>
                                      </p:tavLst>
                                    </p:anim>
                                    <p:anim calcmode="lin" valueType="num">
                                      <p:cBhvr>
                                        <p:cTn id="69" dur="500" fill="hold"/>
                                        <p:tgtEl>
                                          <p:spTgt spid="575"/>
                                        </p:tgtEl>
                                        <p:attrNameLst>
                                          <p:attrName>ppt_h</p:attrName>
                                        </p:attrNameLst>
                                      </p:cBhvr>
                                      <p:tavLst>
                                        <p:tav tm="0">
                                          <p:val>
                                            <p:fltVal val="0"/>
                                          </p:val>
                                        </p:tav>
                                        <p:tav tm="100000">
                                          <p:val>
                                            <p:strVal val="#ppt_h"/>
                                          </p:val>
                                        </p:tav>
                                      </p:tavLst>
                                    </p:anim>
                                    <p:animEffect transition="in" filter="fade">
                                      <p:cBhvr>
                                        <p:cTn id="70" dur="500"/>
                                        <p:tgtEl>
                                          <p:spTgt spid="5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77"/>
                                        </p:tgtEl>
                                        <p:attrNameLst>
                                          <p:attrName>style.visibility</p:attrName>
                                        </p:attrNameLst>
                                      </p:cBhvr>
                                      <p:to>
                                        <p:strVal val="visible"/>
                                      </p:to>
                                    </p:set>
                                    <p:anim calcmode="lin" valueType="num">
                                      <p:cBhvr>
                                        <p:cTn id="73" dur="500" fill="hold"/>
                                        <p:tgtEl>
                                          <p:spTgt spid="577"/>
                                        </p:tgtEl>
                                        <p:attrNameLst>
                                          <p:attrName>ppt_w</p:attrName>
                                        </p:attrNameLst>
                                      </p:cBhvr>
                                      <p:tavLst>
                                        <p:tav tm="0">
                                          <p:val>
                                            <p:fltVal val="0"/>
                                          </p:val>
                                        </p:tav>
                                        <p:tav tm="100000">
                                          <p:val>
                                            <p:strVal val="#ppt_w"/>
                                          </p:val>
                                        </p:tav>
                                      </p:tavLst>
                                    </p:anim>
                                    <p:anim calcmode="lin" valueType="num">
                                      <p:cBhvr>
                                        <p:cTn id="74" dur="500" fill="hold"/>
                                        <p:tgtEl>
                                          <p:spTgt spid="577"/>
                                        </p:tgtEl>
                                        <p:attrNameLst>
                                          <p:attrName>ppt_h</p:attrName>
                                        </p:attrNameLst>
                                      </p:cBhvr>
                                      <p:tavLst>
                                        <p:tav tm="0">
                                          <p:val>
                                            <p:fltVal val="0"/>
                                          </p:val>
                                        </p:tav>
                                        <p:tav tm="100000">
                                          <p:val>
                                            <p:strVal val="#ppt_h"/>
                                          </p:val>
                                        </p:tav>
                                      </p:tavLst>
                                    </p:anim>
                                    <p:animEffect transition="in" filter="fade">
                                      <p:cBhvr>
                                        <p:cTn id="75" dur="500"/>
                                        <p:tgtEl>
                                          <p:spTgt spid="577"/>
                                        </p:tgtEl>
                                      </p:cBhvr>
                                    </p:animEffect>
                                  </p:childTnLst>
                                </p:cTn>
                              </p:par>
                              <p:par>
                                <p:cTn id="76" presetID="8" presetClass="emph" presetSubtype="0" autoRev="1" fill="hold" nodeType="withEffect">
                                  <p:stCondLst>
                                    <p:cond delay="0"/>
                                  </p:stCondLst>
                                  <p:childTnLst>
                                    <p:animRot by="21600000">
                                      <p:cBhvr>
                                        <p:cTn id="77" dur="2000" fill="hold"/>
                                        <p:tgtEl>
                                          <p:spTgt spid="281"/>
                                        </p:tgtEl>
                                        <p:attrNameLst>
                                          <p:attrName>r</p:attrName>
                                        </p:attrNameLst>
                                      </p:cBhvr>
                                    </p:animRot>
                                  </p:childTnLst>
                                </p:cTn>
                              </p:par>
                              <p:par>
                                <p:cTn id="78" presetID="8" presetClass="emph" presetSubtype="0" autoRev="1" fill="hold" nodeType="withEffect">
                                  <p:stCondLst>
                                    <p:cond delay="0"/>
                                  </p:stCondLst>
                                  <p:childTnLst>
                                    <p:animRot by="21600000">
                                      <p:cBhvr>
                                        <p:cTn id="79" dur="2000" fill="hold"/>
                                        <p:tgtEl>
                                          <p:spTgt spid="286"/>
                                        </p:tgtEl>
                                        <p:attrNameLst>
                                          <p:attrName>r</p:attrName>
                                        </p:attrNameLst>
                                      </p:cBhvr>
                                    </p:animRot>
                                  </p:childTnLst>
                                </p:cTn>
                              </p:par>
                              <p:par>
                                <p:cTn id="80" presetID="8" presetClass="emph" presetSubtype="0" autoRev="1" fill="hold" nodeType="withEffect">
                                  <p:stCondLst>
                                    <p:cond delay="0"/>
                                  </p:stCondLst>
                                  <p:childTnLst>
                                    <p:animRot by="21600000">
                                      <p:cBhvr>
                                        <p:cTn id="81" dur="2000" fill="hold"/>
                                        <p:tgtEl>
                                          <p:spTgt spid="285"/>
                                        </p:tgtEl>
                                        <p:attrNameLst>
                                          <p:attrName>r</p:attrName>
                                        </p:attrNameLst>
                                      </p:cBhvr>
                                    </p:animRot>
                                  </p:childTnLst>
                                </p:cTn>
                              </p:par>
                              <p:par>
                                <p:cTn id="82" presetID="8" presetClass="emph" presetSubtype="0" autoRev="1" fill="hold" nodeType="withEffect">
                                  <p:stCondLst>
                                    <p:cond delay="0"/>
                                  </p:stCondLst>
                                  <p:childTnLst>
                                    <p:animRot by="21600000">
                                      <p:cBhvr>
                                        <p:cTn id="83" dur="2000" fill="hold"/>
                                        <p:tgtEl>
                                          <p:spTgt spid="282"/>
                                        </p:tgtEl>
                                        <p:attrNameLst>
                                          <p:attrName>r</p:attrName>
                                        </p:attrNameLst>
                                      </p:cBhvr>
                                    </p:animRot>
                                  </p:childTnLst>
                                </p:cTn>
                              </p:par>
                              <p:par>
                                <p:cTn id="84" presetID="8" presetClass="emph" presetSubtype="0" autoRev="1" fill="hold" nodeType="withEffect">
                                  <p:stCondLst>
                                    <p:cond delay="0"/>
                                  </p:stCondLst>
                                  <p:childTnLst>
                                    <p:animRot by="21600000">
                                      <p:cBhvr>
                                        <p:cTn id="85" dur="2000" fill="hold"/>
                                        <p:tgtEl>
                                          <p:spTgt spid="280"/>
                                        </p:tgtEl>
                                        <p:attrNameLst>
                                          <p:attrName>r</p:attrName>
                                        </p:attrNameLst>
                                      </p:cBhvr>
                                    </p:animRot>
                                  </p:childTnLst>
                                </p:cTn>
                              </p:par>
                              <p:par>
                                <p:cTn id="86" presetID="8" presetClass="emph" presetSubtype="0" autoRev="1" fill="hold" nodeType="withEffect">
                                  <p:stCondLst>
                                    <p:cond delay="0"/>
                                  </p:stCondLst>
                                  <p:childTnLst>
                                    <p:animRot by="21600000">
                                      <p:cBhvr>
                                        <p:cTn id="87" dur="2000" fill="hold"/>
                                        <p:tgtEl>
                                          <p:spTgt spid="283"/>
                                        </p:tgtEl>
                                        <p:attrNameLst>
                                          <p:attrName>r</p:attrName>
                                        </p:attrNameLst>
                                      </p:cBhvr>
                                    </p:animRot>
                                  </p:childTnLst>
                                </p:cTn>
                              </p:par>
                              <p:par>
                                <p:cTn id="88" presetID="8" presetClass="emph" presetSubtype="0" autoRev="1" fill="hold" nodeType="withEffect">
                                  <p:stCondLst>
                                    <p:cond delay="0"/>
                                  </p:stCondLst>
                                  <p:childTnLst>
                                    <p:animRot by="21600000">
                                      <p:cBhvr>
                                        <p:cTn id="89" dur="2000" fill="hold"/>
                                        <p:tgtEl>
                                          <p:spTgt spid="284"/>
                                        </p:tgtEl>
                                        <p:attrNameLst>
                                          <p:attrName>r</p:attrName>
                                        </p:attrNameLst>
                                      </p:cBhvr>
                                    </p:animRot>
                                  </p:childTnLst>
                                </p:cTn>
                              </p:par>
                            </p:childTnLst>
                          </p:cTn>
                        </p:par>
                        <p:par>
                          <p:cTn id="90" fill="hold">
                            <p:stCondLst>
                              <p:cond delay="3000"/>
                            </p:stCondLst>
                            <p:childTnLst>
                              <p:par>
                                <p:cTn id="91" presetID="22" presetClass="entr" presetSubtype="2" fill="hold" nodeType="after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wipe(right)">
                                      <p:cBhvr>
                                        <p:cTn id="93" dur="500"/>
                                        <p:tgtEl>
                                          <p:spTgt spid="2"/>
                                        </p:tgtEl>
                                      </p:cBhvr>
                                    </p:animEffect>
                                  </p:childTnLst>
                                </p:cTn>
                              </p:par>
                            </p:childTnLst>
                          </p:cTn>
                        </p:par>
                        <p:par>
                          <p:cTn id="94" fill="hold">
                            <p:stCondLst>
                              <p:cond delay="3500"/>
                            </p:stCondLst>
                            <p:childTnLst>
                              <p:par>
                                <p:cTn id="95" presetID="22" presetClass="entr" presetSubtype="8" fill="hold" nodeType="after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wipe(left)">
                                      <p:cBhvr>
                                        <p:cTn id="97" dur="500"/>
                                        <p:tgtEl>
                                          <p:spTgt spid="3"/>
                                        </p:tgtEl>
                                      </p:cBhvr>
                                    </p:animEffect>
                                  </p:childTnLst>
                                </p:cTn>
                              </p:par>
                            </p:childTnLst>
                          </p:cTn>
                        </p:par>
                        <p:par>
                          <p:cTn id="98" fill="hold">
                            <p:stCondLst>
                              <p:cond delay="4000"/>
                            </p:stCondLst>
                            <p:childTnLst>
                              <p:par>
                                <p:cTn id="99" presetID="22" presetClass="entr" presetSubtype="2" fill="hold" nodeType="afterEffect">
                                  <p:stCondLst>
                                    <p:cond delay="0"/>
                                  </p:stCondLst>
                                  <p:childTnLst>
                                    <p:set>
                                      <p:cBhvr>
                                        <p:cTn id="100" dur="1" fill="hold">
                                          <p:stCondLst>
                                            <p:cond delay="0"/>
                                          </p:stCondLst>
                                        </p:cTn>
                                        <p:tgtEl>
                                          <p:spTgt spid="4"/>
                                        </p:tgtEl>
                                        <p:attrNameLst>
                                          <p:attrName>style.visibility</p:attrName>
                                        </p:attrNameLst>
                                      </p:cBhvr>
                                      <p:to>
                                        <p:strVal val="visible"/>
                                      </p:to>
                                    </p:set>
                                    <p:animEffect transition="in" filter="wipe(right)">
                                      <p:cBhvr>
                                        <p:cTn id="101" dur="500"/>
                                        <p:tgtEl>
                                          <p:spTgt spid="4"/>
                                        </p:tgtEl>
                                      </p:cBhvr>
                                    </p:animEffect>
                                  </p:childTnLst>
                                </p:cTn>
                              </p:par>
                            </p:childTnLst>
                          </p:cTn>
                        </p:par>
                        <p:par>
                          <p:cTn id="102" fill="hold">
                            <p:stCondLst>
                              <p:cond delay="4500"/>
                            </p:stCondLst>
                            <p:childTnLst>
                              <p:par>
                                <p:cTn id="103" presetID="22" presetClass="entr" presetSubtype="8" fill="hold" nodeType="after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wipe(left)">
                                      <p:cBhvr>
                                        <p:cTn id="105" dur="500"/>
                                        <p:tgtEl>
                                          <p:spTgt spid="5"/>
                                        </p:tgtEl>
                                      </p:cBhvr>
                                    </p:animEffect>
                                  </p:childTnLst>
                                </p:cTn>
                              </p:par>
                            </p:childTnLst>
                          </p:cTn>
                        </p:par>
                        <p:par>
                          <p:cTn id="106" fill="hold">
                            <p:stCondLst>
                              <p:cond delay="5000"/>
                            </p:stCondLst>
                            <p:childTnLst>
                              <p:par>
                                <p:cTn id="107" presetID="22" presetClass="entr" presetSubtype="2" fill="hold" nodeType="afterEffect">
                                  <p:stCondLst>
                                    <p:cond delay="0"/>
                                  </p:stCondLst>
                                  <p:childTnLst>
                                    <p:set>
                                      <p:cBhvr>
                                        <p:cTn id="108" dur="1" fill="hold">
                                          <p:stCondLst>
                                            <p:cond delay="0"/>
                                          </p:stCondLst>
                                        </p:cTn>
                                        <p:tgtEl>
                                          <p:spTgt spid="6"/>
                                        </p:tgtEl>
                                        <p:attrNameLst>
                                          <p:attrName>style.visibility</p:attrName>
                                        </p:attrNameLst>
                                      </p:cBhvr>
                                      <p:to>
                                        <p:strVal val="visible"/>
                                      </p:to>
                                    </p:set>
                                    <p:animEffect transition="in" filter="wipe(right)">
                                      <p:cBhvr>
                                        <p:cTn id="109" dur="500"/>
                                        <p:tgtEl>
                                          <p:spTgt spid="6"/>
                                        </p:tgtEl>
                                      </p:cBhvr>
                                    </p:animEffect>
                                  </p:childTnLst>
                                </p:cTn>
                              </p:par>
                            </p:childTnLst>
                          </p:cTn>
                        </p:par>
                        <p:par>
                          <p:cTn id="110" fill="hold">
                            <p:stCondLst>
                              <p:cond delay="5500"/>
                            </p:stCondLst>
                            <p:childTnLst>
                              <p:par>
                                <p:cTn id="111" presetID="22" presetClass="entr" presetSubtype="8" fill="hold" nodeType="after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wipe(left)">
                                      <p:cBhvr>
                                        <p:cTn id="1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 grpId="0"/>
      <p:bldP spid="574" grpId="0"/>
      <p:bldP spid="575" grpId="0"/>
      <p:bldP spid="576" grpId="0"/>
      <p:bldP spid="577" grpId="0"/>
      <p:bldP spid="578" grpId="0"/>
      <p:bldP spid="333" grpId="0" animBg="1"/>
      <p:bldP spid="3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4" name="TextBox 3"/>
          <p:cNvSpPr txBox="1"/>
          <p:nvPr/>
        </p:nvSpPr>
        <p:spPr>
          <a:xfrm>
            <a:off x="908958" y="206331"/>
            <a:ext cx="2466536"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2.3 </a:t>
            </a:r>
            <a:r>
              <a:rPr lang="zh-CN" altLang="en-US" sz="2000" dirty="0">
                <a:solidFill>
                  <a:schemeClr val="bg1"/>
                </a:solidFill>
                <a:latin typeface="方正兰亭细黑_GBK" pitchFamily="2" charset="-122"/>
                <a:ea typeface="方正兰亭细黑_GBK" pitchFamily="2" charset="-122"/>
              </a:rPr>
              <a:t>某某某研究方案</a:t>
            </a:r>
            <a:endParaRPr lang="zh-CN" altLang="en-US" sz="2000" dirty="0">
              <a:solidFill>
                <a:schemeClr val="bg1"/>
              </a:solidFill>
              <a:latin typeface="方正兰亭细黑_GBK" pitchFamily="2" charset="-122"/>
              <a:ea typeface="方正兰亭细黑_GBK" pitchFamily="2" charset="-122"/>
            </a:endParaRPr>
          </a:p>
        </p:txBody>
      </p:sp>
      <p:grpSp>
        <p:nvGrpSpPr>
          <p:cNvPr id="52" name="组合 51"/>
          <p:cNvGrpSpPr/>
          <p:nvPr/>
        </p:nvGrpSpPr>
        <p:grpSpPr>
          <a:xfrm>
            <a:off x="570084" y="1601679"/>
            <a:ext cx="1795044" cy="2957173"/>
            <a:chOff x="608094" y="2146299"/>
            <a:chExt cx="2393392" cy="3942897"/>
          </a:xfrm>
        </p:grpSpPr>
        <p:grpSp>
          <p:nvGrpSpPr>
            <p:cNvPr id="53" name="组合 52"/>
            <p:cNvGrpSpPr/>
            <p:nvPr/>
          </p:nvGrpSpPr>
          <p:grpSpPr>
            <a:xfrm>
              <a:off x="608094" y="2146299"/>
              <a:ext cx="2360189" cy="3848102"/>
              <a:chOff x="608094" y="1948365"/>
              <a:chExt cx="2360189" cy="4090237"/>
            </a:xfrm>
          </p:grpSpPr>
          <p:sp>
            <p:nvSpPr>
              <p:cNvPr id="67" name="圆角矩形 66"/>
              <p:cNvSpPr/>
              <p:nvPr/>
            </p:nvSpPr>
            <p:spPr>
              <a:xfrm>
                <a:off x="608094" y="3559128"/>
                <a:ext cx="2360189" cy="2479474"/>
              </a:xfrm>
              <a:prstGeom prst="roundRect">
                <a:avLst>
                  <a:gd name="adj" fmla="val 0"/>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8" name="圆角矩形 67"/>
              <p:cNvSpPr/>
              <p:nvPr/>
            </p:nvSpPr>
            <p:spPr>
              <a:xfrm>
                <a:off x="608094" y="1948365"/>
                <a:ext cx="2360189" cy="1605995"/>
              </a:xfrm>
              <a:prstGeom prst="roundRect">
                <a:avLst>
                  <a:gd name="adj" fmla="val 0"/>
                </a:avLst>
              </a:prstGeom>
              <a:solidFill>
                <a:schemeClr val="accent1">
                  <a:lumMod val="50000"/>
                </a:schemeClr>
              </a:solidFill>
              <a:ln w="15875">
                <a:solidFill>
                  <a:schemeClr val="accent1">
                    <a:lumMod val="60000"/>
                    <a:lumOff val="40000"/>
                  </a:schemeClr>
                </a:soli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54" name="组合 53"/>
            <p:cNvGrpSpPr/>
            <p:nvPr/>
          </p:nvGrpSpPr>
          <p:grpSpPr>
            <a:xfrm>
              <a:off x="1050959" y="2901760"/>
              <a:ext cx="1474458" cy="1474458"/>
              <a:chOff x="5159096" y="4773275"/>
              <a:chExt cx="1621904" cy="1621904"/>
            </a:xfrm>
            <a:effectLst>
              <a:outerShdw blurRad="50800" dist="38100" dir="2700000" algn="tl" rotWithShape="0">
                <a:prstClr val="black">
                  <a:alpha val="40000"/>
                </a:prstClr>
              </a:outerShdw>
            </a:effectLst>
          </p:grpSpPr>
          <p:sp>
            <p:nvSpPr>
              <p:cNvPr id="64" name="Oval 9"/>
              <p:cNvSpPr>
                <a:spLocks noChangeArrowheads="1"/>
              </p:cNvSpPr>
              <p:nvPr/>
            </p:nvSpPr>
            <p:spPr bwMode="auto">
              <a:xfrm>
                <a:off x="5293805" y="4910541"/>
                <a:ext cx="1352487" cy="1347372"/>
              </a:xfrm>
              <a:prstGeom prst="ellipse">
                <a:avLst/>
              </a:prstGeom>
              <a:solidFill>
                <a:srgbClr val="FAF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242"/>
              <p:cNvSpPr>
                <a:spLocks noEditPoints="1"/>
              </p:cNvSpPr>
              <p:nvPr/>
            </p:nvSpPr>
            <p:spPr bwMode="auto">
              <a:xfrm>
                <a:off x="5159096" y="4773275"/>
                <a:ext cx="1621904" cy="1621904"/>
              </a:xfrm>
              <a:custGeom>
                <a:avLst/>
                <a:gdLst>
                  <a:gd name="T0" fmla="*/ 116 w 290"/>
                  <a:gd name="T1" fmla="*/ 287 h 289"/>
                  <a:gd name="T2" fmla="*/ 92 w 290"/>
                  <a:gd name="T3" fmla="*/ 268 h 289"/>
                  <a:gd name="T4" fmla="*/ 66 w 290"/>
                  <a:gd name="T5" fmla="*/ 264 h 289"/>
                  <a:gd name="T6" fmla="*/ 46 w 290"/>
                  <a:gd name="T7" fmla="*/ 251 h 289"/>
                  <a:gd name="T8" fmla="*/ 35 w 290"/>
                  <a:gd name="T9" fmla="*/ 222 h 289"/>
                  <a:gd name="T10" fmla="*/ 12 w 290"/>
                  <a:gd name="T11" fmla="*/ 202 h 289"/>
                  <a:gd name="T12" fmla="*/ 1 w 290"/>
                  <a:gd name="T13" fmla="*/ 164 h 289"/>
                  <a:gd name="T14" fmla="*/ 14 w 290"/>
                  <a:gd name="T15" fmla="*/ 117 h 289"/>
                  <a:gd name="T16" fmla="*/ 20 w 290"/>
                  <a:gd name="T17" fmla="*/ 82 h 289"/>
                  <a:gd name="T18" fmla="*/ 33 w 290"/>
                  <a:gd name="T19" fmla="*/ 53 h 289"/>
                  <a:gd name="T20" fmla="*/ 60 w 290"/>
                  <a:gd name="T21" fmla="*/ 40 h 289"/>
                  <a:gd name="T22" fmla="*/ 78 w 290"/>
                  <a:gd name="T23" fmla="*/ 16 h 289"/>
                  <a:gd name="T24" fmla="*/ 98 w 290"/>
                  <a:gd name="T25" fmla="*/ 7 h 289"/>
                  <a:gd name="T26" fmla="*/ 127 w 290"/>
                  <a:gd name="T27" fmla="*/ 11 h 289"/>
                  <a:gd name="T28" fmla="*/ 155 w 290"/>
                  <a:gd name="T29" fmla="*/ 0 h 289"/>
                  <a:gd name="T30" fmla="*/ 191 w 290"/>
                  <a:gd name="T31" fmla="*/ 7 h 289"/>
                  <a:gd name="T32" fmla="*/ 210 w 290"/>
                  <a:gd name="T33" fmla="*/ 15 h 289"/>
                  <a:gd name="T34" fmla="*/ 229 w 290"/>
                  <a:gd name="T35" fmla="*/ 26 h 289"/>
                  <a:gd name="T36" fmla="*/ 252 w 290"/>
                  <a:gd name="T37" fmla="*/ 50 h 289"/>
                  <a:gd name="T38" fmla="*/ 264 w 290"/>
                  <a:gd name="T39" fmla="*/ 83 h 289"/>
                  <a:gd name="T40" fmla="*/ 285 w 290"/>
                  <a:gd name="T41" fmla="*/ 105 h 289"/>
                  <a:gd name="T42" fmla="*/ 279 w 290"/>
                  <a:gd name="T43" fmla="*/ 154 h 289"/>
                  <a:gd name="T44" fmla="*/ 272 w 290"/>
                  <a:gd name="T45" fmla="*/ 190 h 289"/>
                  <a:gd name="T46" fmla="*/ 262 w 290"/>
                  <a:gd name="T47" fmla="*/ 224 h 289"/>
                  <a:gd name="T48" fmla="*/ 244 w 290"/>
                  <a:gd name="T49" fmla="*/ 251 h 289"/>
                  <a:gd name="T50" fmla="*/ 227 w 290"/>
                  <a:gd name="T51" fmla="*/ 264 h 289"/>
                  <a:gd name="T52" fmla="*/ 211 w 290"/>
                  <a:gd name="T53" fmla="*/ 274 h 289"/>
                  <a:gd name="T54" fmla="*/ 193 w 290"/>
                  <a:gd name="T55" fmla="*/ 282 h 289"/>
                  <a:gd name="T56" fmla="*/ 173 w 290"/>
                  <a:gd name="T57" fmla="*/ 287 h 289"/>
                  <a:gd name="T58" fmla="*/ 145 w 290"/>
                  <a:gd name="T59" fmla="*/ 279 h 289"/>
                  <a:gd name="T60" fmla="*/ 160 w 290"/>
                  <a:gd name="T61" fmla="*/ 250 h 289"/>
                  <a:gd name="T62" fmla="*/ 176 w 290"/>
                  <a:gd name="T63" fmla="*/ 247 h 289"/>
                  <a:gd name="T64" fmla="*/ 197 w 290"/>
                  <a:gd name="T65" fmla="*/ 244 h 289"/>
                  <a:gd name="T66" fmla="*/ 212 w 290"/>
                  <a:gd name="T67" fmla="*/ 227 h 289"/>
                  <a:gd name="T68" fmla="*/ 232 w 290"/>
                  <a:gd name="T69" fmla="*/ 215 h 289"/>
                  <a:gd name="T70" fmla="*/ 245 w 290"/>
                  <a:gd name="T71" fmla="*/ 180 h 289"/>
                  <a:gd name="T72" fmla="*/ 258 w 290"/>
                  <a:gd name="T73" fmla="*/ 145 h 289"/>
                  <a:gd name="T74" fmla="*/ 245 w 290"/>
                  <a:gd name="T75" fmla="*/ 109 h 289"/>
                  <a:gd name="T76" fmla="*/ 232 w 290"/>
                  <a:gd name="T77" fmla="*/ 74 h 289"/>
                  <a:gd name="T78" fmla="*/ 212 w 290"/>
                  <a:gd name="T79" fmla="*/ 62 h 289"/>
                  <a:gd name="T80" fmla="*/ 197 w 290"/>
                  <a:gd name="T81" fmla="*/ 45 h 289"/>
                  <a:gd name="T82" fmla="*/ 176 w 290"/>
                  <a:gd name="T83" fmla="*/ 42 h 289"/>
                  <a:gd name="T84" fmla="*/ 160 w 290"/>
                  <a:gd name="T85" fmla="*/ 39 h 289"/>
                  <a:gd name="T86" fmla="*/ 130 w 290"/>
                  <a:gd name="T87" fmla="*/ 39 h 289"/>
                  <a:gd name="T88" fmla="*/ 108 w 290"/>
                  <a:gd name="T89" fmla="*/ 39 h 289"/>
                  <a:gd name="T90" fmla="*/ 90 w 290"/>
                  <a:gd name="T91" fmla="*/ 54 h 289"/>
                  <a:gd name="T92" fmla="*/ 76 w 290"/>
                  <a:gd name="T93" fmla="*/ 64 h 289"/>
                  <a:gd name="T94" fmla="*/ 58 w 290"/>
                  <a:gd name="T95" fmla="*/ 83 h 289"/>
                  <a:gd name="T96" fmla="*/ 37 w 290"/>
                  <a:gd name="T97" fmla="*/ 114 h 289"/>
                  <a:gd name="T98" fmla="*/ 39 w 290"/>
                  <a:gd name="T99" fmla="*/ 152 h 289"/>
                  <a:gd name="T100" fmla="*/ 42 w 290"/>
                  <a:gd name="T101" fmla="*/ 189 h 289"/>
                  <a:gd name="T102" fmla="*/ 68 w 290"/>
                  <a:gd name="T103" fmla="*/ 217 h 289"/>
                  <a:gd name="T104" fmla="*/ 80 w 290"/>
                  <a:gd name="T105" fmla="*/ 236 h 289"/>
                  <a:gd name="T106" fmla="*/ 100 w 290"/>
                  <a:gd name="T107" fmla="*/ 241 h 289"/>
                  <a:gd name="T108" fmla="*/ 115 w 290"/>
                  <a:gd name="T109" fmla="*/ 247 h 289"/>
                  <a:gd name="T110" fmla="*/ 138 w 290"/>
                  <a:gd name="T111" fmla="*/ 25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289">
                    <a:moveTo>
                      <a:pt x="136" y="289"/>
                    </a:moveTo>
                    <a:cubicBezTo>
                      <a:pt x="135" y="289"/>
                      <a:pt x="135" y="289"/>
                      <a:pt x="135" y="289"/>
                    </a:cubicBezTo>
                    <a:cubicBezTo>
                      <a:pt x="130" y="289"/>
                      <a:pt x="128" y="285"/>
                      <a:pt x="127" y="278"/>
                    </a:cubicBezTo>
                    <a:cubicBezTo>
                      <a:pt x="124" y="284"/>
                      <a:pt x="122" y="287"/>
                      <a:pt x="117" y="287"/>
                    </a:cubicBezTo>
                    <a:cubicBezTo>
                      <a:pt x="116" y="287"/>
                      <a:pt x="116" y="287"/>
                      <a:pt x="116" y="287"/>
                    </a:cubicBezTo>
                    <a:cubicBezTo>
                      <a:pt x="110" y="286"/>
                      <a:pt x="109" y="281"/>
                      <a:pt x="109" y="274"/>
                    </a:cubicBezTo>
                    <a:cubicBezTo>
                      <a:pt x="106" y="279"/>
                      <a:pt x="103" y="282"/>
                      <a:pt x="99" y="282"/>
                    </a:cubicBezTo>
                    <a:cubicBezTo>
                      <a:pt x="98" y="282"/>
                      <a:pt x="98" y="282"/>
                      <a:pt x="98" y="282"/>
                    </a:cubicBezTo>
                    <a:cubicBezTo>
                      <a:pt x="97" y="281"/>
                      <a:pt x="97" y="281"/>
                      <a:pt x="97" y="281"/>
                    </a:cubicBezTo>
                    <a:cubicBezTo>
                      <a:pt x="91" y="280"/>
                      <a:pt x="91" y="275"/>
                      <a:pt x="92" y="268"/>
                    </a:cubicBezTo>
                    <a:cubicBezTo>
                      <a:pt x="88" y="272"/>
                      <a:pt x="85" y="274"/>
                      <a:pt x="82" y="274"/>
                    </a:cubicBezTo>
                    <a:cubicBezTo>
                      <a:pt x="80" y="274"/>
                      <a:pt x="80" y="274"/>
                      <a:pt x="80" y="274"/>
                    </a:cubicBezTo>
                    <a:cubicBezTo>
                      <a:pt x="78" y="273"/>
                      <a:pt x="78" y="273"/>
                      <a:pt x="78" y="273"/>
                    </a:cubicBezTo>
                    <a:cubicBezTo>
                      <a:pt x="74" y="271"/>
                      <a:pt x="74" y="266"/>
                      <a:pt x="75" y="259"/>
                    </a:cubicBezTo>
                    <a:cubicBezTo>
                      <a:pt x="71" y="263"/>
                      <a:pt x="69" y="264"/>
                      <a:pt x="66" y="264"/>
                    </a:cubicBezTo>
                    <a:cubicBezTo>
                      <a:pt x="64" y="264"/>
                      <a:pt x="64" y="264"/>
                      <a:pt x="64" y="264"/>
                    </a:cubicBezTo>
                    <a:cubicBezTo>
                      <a:pt x="61" y="263"/>
                      <a:pt x="61" y="263"/>
                      <a:pt x="61" y="263"/>
                    </a:cubicBezTo>
                    <a:cubicBezTo>
                      <a:pt x="57" y="260"/>
                      <a:pt x="58" y="255"/>
                      <a:pt x="60" y="249"/>
                    </a:cubicBezTo>
                    <a:cubicBezTo>
                      <a:pt x="56" y="251"/>
                      <a:pt x="54" y="253"/>
                      <a:pt x="51" y="253"/>
                    </a:cubicBezTo>
                    <a:cubicBezTo>
                      <a:pt x="49" y="253"/>
                      <a:pt x="47" y="252"/>
                      <a:pt x="46" y="251"/>
                    </a:cubicBezTo>
                    <a:cubicBezTo>
                      <a:pt x="42" y="247"/>
                      <a:pt x="43" y="243"/>
                      <a:pt x="47" y="236"/>
                    </a:cubicBezTo>
                    <a:cubicBezTo>
                      <a:pt x="43" y="238"/>
                      <a:pt x="41" y="239"/>
                      <a:pt x="39" y="239"/>
                    </a:cubicBezTo>
                    <a:cubicBezTo>
                      <a:pt x="39" y="239"/>
                      <a:pt x="39" y="239"/>
                      <a:pt x="39" y="239"/>
                    </a:cubicBezTo>
                    <a:cubicBezTo>
                      <a:pt x="36" y="239"/>
                      <a:pt x="34" y="238"/>
                      <a:pt x="33" y="236"/>
                    </a:cubicBezTo>
                    <a:cubicBezTo>
                      <a:pt x="29" y="232"/>
                      <a:pt x="31" y="228"/>
                      <a:pt x="35" y="222"/>
                    </a:cubicBezTo>
                    <a:cubicBezTo>
                      <a:pt x="32" y="223"/>
                      <a:pt x="30" y="224"/>
                      <a:pt x="28" y="224"/>
                    </a:cubicBezTo>
                    <a:cubicBezTo>
                      <a:pt x="24" y="224"/>
                      <a:pt x="22" y="221"/>
                      <a:pt x="21" y="220"/>
                    </a:cubicBezTo>
                    <a:cubicBezTo>
                      <a:pt x="18" y="215"/>
                      <a:pt x="21" y="211"/>
                      <a:pt x="26" y="206"/>
                    </a:cubicBezTo>
                    <a:cubicBezTo>
                      <a:pt x="24" y="207"/>
                      <a:pt x="22" y="207"/>
                      <a:pt x="20" y="207"/>
                    </a:cubicBezTo>
                    <a:cubicBezTo>
                      <a:pt x="15" y="207"/>
                      <a:pt x="13" y="204"/>
                      <a:pt x="12" y="202"/>
                    </a:cubicBezTo>
                    <a:cubicBezTo>
                      <a:pt x="10" y="197"/>
                      <a:pt x="13" y="194"/>
                      <a:pt x="19" y="190"/>
                    </a:cubicBezTo>
                    <a:cubicBezTo>
                      <a:pt x="18" y="190"/>
                      <a:pt x="17" y="190"/>
                      <a:pt x="16" y="190"/>
                    </a:cubicBezTo>
                    <a:cubicBezTo>
                      <a:pt x="14" y="190"/>
                      <a:pt x="7" y="190"/>
                      <a:pt x="5" y="184"/>
                    </a:cubicBezTo>
                    <a:cubicBezTo>
                      <a:pt x="4" y="178"/>
                      <a:pt x="7" y="175"/>
                      <a:pt x="14" y="172"/>
                    </a:cubicBezTo>
                    <a:cubicBezTo>
                      <a:pt x="6" y="171"/>
                      <a:pt x="2" y="170"/>
                      <a:pt x="1" y="164"/>
                    </a:cubicBezTo>
                    <a:cubicBezTo>
                      <a:pt x="1" y="159"/>
                      <a:pt x="4" y="156"/>
                      <a:pt x="11" y="154"/>
                    </a:cubicBezTo>
                    <a:cubicBezTo>
                      <a:pt x="4" y="152"/>
                      <a:pt x="0" y="150"/>
                      <a:pt x="0" y="145"/>
                    </a:cubicBezTo>
                    <a:cubicBezTo>
                      <a:pt x="0" y="139"/>
                      <a:pt x="4" y="137"/>
                      <a:pt x="11" y="135"/>
                    </a:cubicBezTo>
                    <a:cubicBezTo>
                      <a:pt x="4" y="133"/>
                      <a:pt x="1" y="130"/>
                      <a:pt x="1" y="125"/>
                    </a:cubicBezTo>
                    <a:cubicBezTo>
                      <a:pt x="2" y="119"/>
                      <a:pt x="6" y="118"/>
                      <a:pt x="14" y="117"/>
                    </a:cubicBezTo>
                    <a:cubicBezTo>
                      <a:pt x="7" y="114"/>
                      <a:pt x="4" y="111"/>
                      <a:pt x="5" y="105"/>
                    </a:cubicBezTo>
                    <a:cubicBezTo>
                      <a:pt x="7" y="99"/>
                      <a:pt x="14" y="99"/>
                      <a:pt x="16" y="99"/>
                    </a:cubicBezTo>
                    <a:cubicBezTo>
                      <a:pt x="17" y="99"/>
                      <a:pt x="18" y="99"/>
                      <a:pt x="19" y="100"/>
                    </a:cubicBezTo>
                    <a:cubicBezTo>
                      <a:pt x="13" y="95"/>
                      <a:pt x="10" y="92"/>
                      <a:pt x="12" y="87"/>
                    </a:cubicBezTo>
                    <a:cubicBezTo>
                      <a:pt x="13" y="85"/>
                      <a:pt x="15" y="82"/>
                      <a:pt x="20" y="82"/>
                    </a:cubicBezTo>
                    <a:cubicBezTo>
                      <a:pt x="22" y="82"/>
                      <a:pt x="24" y="82"/>
                      <a:pt x="26" y="83"/>
                    </a:cubicBezTo>
                    <a:cubicBezTo>
                      <a:pt x="21" y="78"/>
                      <a:pt x="18" y="74"/>
                      <a:pt x="21" y="69"/>
                    </a:cubicBezTo>
                    <a:cubicBezTo>
                      <a:pt x="22" y="68"/>
                      <a:pt x="24" y="65"/>
                      <a:pt x="28" y="65"/>
                    </a:cubicBezTo>
                    <a:cubicBezTo>
                      <a:pt x="30" y="65"/>
                      <a:pt x="32" y="66"/>
                      <a:pt x="35" y="67"/>
                    </a:cubicBezTo>
                    <a:cubicBezTo>
                      <a:pt x="31" y="61"/>
                      <a:pt x="29" y="57"/>
                      <a:pt x="33" y="53"/>
                    </a:cubicBezTo>
                    <a:cubicBezTo>
                      <a:pt x="34" y="51"/>
                      <a:pt x="36" y="50"/>
                      <a:pt x="39" y="50"/>
                    </a:cubicBezTo>
                    <a:cubicBezTo>
                      <a:pt x="41" y="50"/>
                      <a:pt x="43" y="51"/>
                      <a:pt x="47" y="53"/>
                    </a:cubicBezTo>
                    <a:cubicBezTo>
                      <a:pt x="43" y="47"/>
                      <a:pt x="42" y="42"/>
                      <a:pt x="46" y="38"/>
                    </a:cubicBezTo>
                    <a:cubicBezTo>
                      <a:pt x="48" y="37"/>
                      <a:pt x="49" y="36"/>
                      <a:pt x="51" y="36"/>
                    </a:cubicBezTo>
                    <a:cubicBezTo>
                      <a:pt x="54" y="36"/>
                      <a:pt x="56" y="38"/>
                      <a:pt x="60" y="40"/>
                    </a:cubicBezTo>
                    <a:cubicBezTo>
                      <a:pt x="58" y="34"/>
                      <a:pt x="57" y="29"/>
                      <a:pt x="61" y="26"/>
                    </a:cubicBezTo>
                    <a:cubicBezTo>
                      <a:pt x="63" y="25"/>
                      <a:pt x="63" y="25"/>
                      <a:pt x="63" y="25"/>
                    </a:cubicBezTo>
                    <a:cubicBezTo>
                      <a:pt x="66" y="25"/>
                      <a:pt x="66" y="25"/>
                      <a:pt x="66" y="25"/>
                    </a:cubicBezTo>
                    <a:cubicBezTo>
                      <a:pt x="69" y="25"/>
                      <a:pt x="71" y="26"/>
                      <a:pt x="75" y="30"/>
                    </a:cubicBezTo>
                    <a:cubicBezTo>
                      <a:pt x="74" y="23"/>
                      <a:pt x="74" y="18"/>
                      <a:pt x="78" y="16"/>
                    </a:cubicBezTo>
                    <a:cubicBezTo>
                      <a:pt x="80" y="15"/>
                      <a:pt x="80" y="15"/>
                      <a:pt x="80" y="15"/>
                    </a:cubicBezTo>
                    <a:cubicBezTo>
                      <a:pt x="82" y="15"/>
                      <a:pt x="82" y="15"/>
                      <a:pt x="82" y="15"/>
                    </a:cubicBezTo>
                    <a:cubicBezTo>
                      <a:pt x="85" y="15"/>
                      <a:pt x="88" y="17"/>
                      <a:pt x="92" y="21"/>
                    </a:cubicBezTo>
                    <a:cubicBezTo>
                      <a:pt x="91" y="14"/>
                      <a:pt x="91" y="10"/>
                      <a:pt x="97" y="8"/>
                    </a:cubicBezTo>
                    <a:cubicBezTo>
                      <a:pt x="98" y="7"/>
                      <a:pt x="98" y="7"/>
                      <a:pt x="98" y="7"/>
                    </a:cubicBezTo>
                    <a:cubicBezTo>
                      <a:pt x="99" y="7"/>
                      <a:pt x="99" y="7"/>
                      <a:pt x="99" y="7"/>
                    </a:cubicBezTo>
                    <a:cubicBezTo>
                      <a:pt x="103" y="7"/>
                      <a:pt x="106" y="10"/>
                      <a:pt x="109" y="15"/>
                    </a:cubicBezTo>
                    <a:cubicBezTo>
                      <a:pt x="109" y="8"/>
                      <a:pt x="110" y="4"/>
                      <a:pt x="116" y="2"/>
                    </a:cubicBezTo>
                    <a:cubicBezTo>
                      <a:pt x="117" y="2"/>
                      <a:pt x="117" y="2"/>
                      <a:pt x="117" y="2"/>
                    </a:cubicBezTo>
                    <a:cubicBezTo>
                      <a:pt x="122" y="2"/>
                      <a:pt x="124" y="5"/>
                      <a:pt x="127" y="11"/>
                    </a:cubicBezTo>
                    <a:cubicBezTo>
                      <a:pt x="128" y="4"/>
                      <a:pt x="130" y="0"/>
                      <a:pt x="135" y="0"/>
                    </a:cubicBezTo>
                    <a:cubicBezTo>
                      <a:pt x="135" y="0"/>
                      <a:pt x="135" y="0"/>
                      <a:pt x="135" y="0"/>
                    </a:cubicBezTo>
                    <a:cubicBezTo>
                      <a:pt x="141" y="0"/>
                      <a:pt x="143" y="3"/>
                      <a:pt x="145" y="10"/>
                    </a:cubicBezTo>
                    <a:cubicBezTo>
                      <a:pt x="147" y="3"/>
                      <a:pt x="149" y="0"/>
                      <a:pt x="155" y="0"/>
                    </a:cubicBezTo>
                    <a:cubicBezTo>
                      <a:pt x="155" y="0"/>
                      <a:pt x="155" y="0"/>
                      <a:pt x="155" y="0"/>
                    </a:cubicBezTo>
                    <a:cubicBezTo>
                      <a:pt x="161" y="0"/>
                      <a:pt x="162" y="4"/>
                      <a:pt x="164" y="11"/>
                    </a:cubicBezTo>
                    <a:cubicBezTo>
                      <a:pt x="166" y="5"/>
                      <a:pt x="169" y="2"/>
                      <a:pt x="173" y="2"/>
                    </a:cubicBezTo>
                    <a:cubicBezTo>
                      <a:pt x="175" y="2"/>
                      <a:pt x="175" y="2"/>
                      <a:pt x="175" y="2"/>
                    </a:cubicBezTo>
                    <a:cubicBezTo>
                      <a:pt x="180" y="4"/>
                      <a:pt x="181" y="8"/>
                      <a:pt x="181" y="15"/>
                    </a:cubicBezTo>
                    <a:cubicBezTo>
                      <a:pt x="185" y="10"/>
                      <a:pt x="187" y="7"/>
                      <a:pt x="191" y="7"/>
                    </a:cubicBezTo>
                    <a:cubicBezTo>
                      <a:pt x="193" y="7"/>
                      <a:pt x="193" y="7"/>
                      <a:pt x="193" y="7"/>
                    </a:cubicBezTo>
                    <a:cubicBezTo>
                      <a:pt x="194" y="8"/>
                      <a:pt x="194" y="8"/>
                      <a:pt x="194" y="8"/>
                    </a:cubicBezTo>
                    <a:cubicBezTo>
                      <a:pt x="199" y="10"/>
                      <a:pt x="200" y="14"/>
                      <a:pt x="199" y="21"/>
                    </a:cubicBezTo>
                    <a:cubicBezTo>
                      <a:pt x="202" y="17"/>
                      <a:pt x="205" y="15"/>
                      <a:pt x="209" y="15"/>
                    </a:cubicBezTo>
                    <a:cubicBezTo>
                      <a:pt x="210" y="15"/>
                      <a:pt x="210" y="15"/>
                      <a:pt x="210" y="15"/>
                    </a:cubicBezTo>
                    <a:cubicBezTo>
                      <a:pt x="212" y="16"/>
                      <a:pt x="212" y="16"/>
                      <a:pt x="212" y="16"/>
                    </a:cubicBezTo>
                    <a:cubicBezTo>
                      <a:pt x="217" y="18"/>
                      <a:pt x="217" y="23"/>
                      <a:pt x="215" y="30"/>
                    </a:cubicBezTo>
                    <a:cubicBezTo>
                      <a:pt x="219" y="26"/>
                      <a:pt x="222" y="25"/>
                      <a:pt x="225" y="25"/>
                    </a:cubicBezTo>
                    <a:cubicBezTo>
                      <a:pt x="227" y="25"/>
                      <a:pt x="227" y="25"/>
                      <a:pt x="227" y="25"/>
                    </a:cubicBezTo>
                    <a:cubicBezTo>
                      <a:pt x="229" y="26"/>
                      <a:pt x="229" y="26"/>
                      <a:pt x="229" y="26"/>
                    </a:cubicBezTo>
                    <a:cubicBezTo>
                      <a:pt x="233" y="29"/>
                      <a:pt x="233" y="34"/>
                      <a:pt x="230" y="40"/>
                    </a:cubicBezTo>
                    <a:cubicBezTo>
                      <a:pt x="234" y="38"/>
                      <a:pt x="236" y="36"/>
                      <a:pt x="239" y="36"/>
                    </a:cubicBezTo>
                    <a:cubicBezTo>
                      <a:pt x="241" y="36"/>
                      <a:pt x="243" y="37"/>
                      <a:pt x="244" y="38"/>
                    </a:cubicBezTo>
                    <a:cubicBezTo>
                      <a:pt x="248" y="42"/>
                      <a:pt x="247" y="47"/>
                      <a:pt x="243" y="53"/>
                    </a:cubicBezTo>
                    <a:cubicBezTo>
                      <a:pt x="247" y="51"/>
                      <a:pt x="250" y="50"/>
                      <a:pt x="252" y="50"/>
                    </a:cubicBezTo>
                    <a:cubicBezTo>
                      <a:pt x="254" y="50"/>
                      <a:pt x="256" y="51"/>
                      <a:pt x="258" y="53"/>
                    </a:cubicBezTo>
                    <a:cubicBezTo>
                      <a:pt x="261" y="57"/>
                      <a:pt x="259" y="61"/>
                      <a:pt x="255" y="67"/>
                    </a:cubicBezTo>
                    <a:cubicBezTo>
                      <a:pt x="258" y="66"/>
                      <a:pt x="260" y="65"/>
                      <a:pt x="262" y="65"/>
                    </a:cubicBezTo>
                    <a:cubicBezTo>
                      <a:pt x="267" y="65"/>
                      <a:pt x="269" y="68"/>
                      <a:pt x="269" y="69"/>
                    </a:cubicBezTo>
                    <a:cubicBezTo>
                      <a:pt x="272" y="74"/>
                      <a:pt x="270" y="78"/>
                      <a:pt x="264" y="83"/>
                    </a:cubicBezTo>
                    <a:cubicBezTo>
                      <a:pt x="267" y="82"/>
                      <a:pt x="269" y="82"/>
                      <a:pt x="270" y="82"/>
                    </a:cubicBezTo>
                    <a:cubicBezTo>
                      <a:pt x="276" y="82"/>
                      <a:pt x="278" y="85"/>
                      <a:pt x="278" y="87"/>
                    </a:cubicBezTo>
                    <a:cubicBezTo>
                      <a:pt x="281" y="92"/>
                      <a:pt x="278" y="95"/>
                      <a:pt x="272" y="100"/>
                    </a:cubicBezTo>
                    <a:cubicBezTo>
                      <a:pt x="273" y="100"/>
                      <a:pt x="274" y="99"/>
                      <a:pt x="274" y="99"/>
                    </a:cubicBezTo>
                    <a:cubicBezTo>
                      <a:pt x="277" y="99"/>
                      <a:pt x="283" y="99"/>
                      <a:pt x="285" y="105"/>
                    </a:cubicBezTo>
                    <a:cubicBezTo>
                      <a:pt x="286" y="111"/>
                      <a:pt x="283" y="114"/>
                      <a:pt x="277" y="117"/>
                    </a:cubicBezTo>
                    <a:cubicBezTo>
                      <a:pt x="284" y="118"/>
                      <a:pt x="288" y="119"/>
                      <a:pt x="289" y="125"/>
                    </a:cubicBezTo>
                    <a:cubicBezTo>
                      <a:pt x="290" y="130"/>
                      <a:pt x="286" y="133"/>
                      <a:pt x="279" y="135"/>
                    </a:cubicBezTo>
                    <a:cubicBezTo>
                      <a:pt x="286" y="137"/>
                      <a:pt x="290" y="139"/>
                      <a:pt x="290" y="145"/>
                    </a:cubicBezTo>
                    <a:cubicBezTo>
                      <a:pt x="290" y="150"/>
                      <a:pt x="286" y="152"/>
                      <a:pt x="279" y="154"/>
                    </a:cubicBezTo>
                    <a:cubicBezTo>
                      <a:pt x="286" y="156"/>
                      <a:pt x="290" y="159"/>
                      <a:pt x="289" y="164"/>
                    </a:cubicBezTo>
                    <a:cubicBezTo>
                      <a:pt x="288" y="170"/>
                      <a:pt x="284" y="171"/>
                      <a:pt x="277" y="172"/>
                    </a:cubicBezTo>
                    <a:cubicBezTo>
                      <a:pt x="283" y="175"/>
                      <a:pt x="286" y="178"/>
                      <a:pt x="285" y="184"/>
                    </a:cubicBezTo>
                    <a:cubicBezTo>
                      <a:pt x="283" y="190"/>
                      <a:pt x="277" y="190"/>
                      <a:pt x="274" y="190"/>
                    </a:cubicBezTo>
                    <a:cubicBezTo>
                      <a:pt x="274" y="190"/>
                      <a:pt x="273" y="190"/>
                      <a:pt x="272" y="190"/>
                    </a:cubicBezTo>
                    <a:cubicBezTo>
                      <a:pt x="278" y="194"/>
                      <a:pt x="281" y="197"/>
                      <a:pt x="278" y="202"/>
                    </a:cubicBezTo>
                    <a:cubicBezTo>
                      <a:pt x="278" y="204"/>
                      <a:pt x="276" y="207"/>
                      <a:pt x="270" y="207"/>
                    </a:cubicBezTo>
                    <a:cubicBezTo>
                      <a:pt x="269" y="207"/>
                      <a:pt x="267" y="207"/>
                      <a:pt x="264" y="206"/>
                    </a:cubicBezTo>
                    <a:cubicBezTo>
                      <a:pt x="270" y="211"/>
                      <a:pt x="272" y="215"/>
                      <a:pt x="269" y="220"/>
                    </a:cubicBezTo>
                    <a:cubicBezTo>
                      <a:pt x="269" y="221"/>
                      <a:pt x="267" y="224"/>
                      <a:pt x="262" y="224"/>
                    </a:cubicBezTo>
                    <a:cubicBezTo>
                      <a:pt x="260" y="224"/>
                      <a:pt x="258" y="223"/>
                      <a:pt x="255" y="222"/>
                    </a:cubicBezTo>
                    <a:cubicBezTo>
                      <a:pt x="259" y="228"/>
                      <a:pt x="261" y="232"/>
                      <a:pt x="258" y="236"/>
                    </a:cubicBezTo>
                    <a:cubicBezTo>
                      <a:pt x="256" y="238"/>
                      <a:pt x="254" y="239"/>
                      <a:pt x="252" y="239"/>
                    </a:cubicBezTo>
                    <a:cubicBezTo>
                      <a:pt x="250" y="239"/>
                      <a:pt x="247" y="238"/>
                      <a:pt x="243" y="236"/>
                    </a:cubicBezTo>
                    <a:cubicBezTo>
                      <a:pt x="247" y="243"/>
                      <a:pt x="248" y="247"/>
                      <a:pt x="244" y="251"/>
                    </a:cubicBezTo>
                    <a:cubicBezTo>
                      <a:pt x="243" y="252"/>
                      <a:pt x="241" y="253"/>
                      <a:pt x="239" y="253"/>
                    </a:cubicBezTo>
                    <a:cubicBezTo>
                      <a:pt x="239" y="253"/>
                      <a:pt x="239" y="253"/>
                      <a:pt x="239" y="253"/>
                    </a:cubicBezTo>
                    <a:cubicBezTo>
                      <a:pt x="236" y="253"/>
                      <a:pt x="234" y="251"/>
                      <a:pt x="230" y="249"/>
                    </a:cubicBezTo>
                    <a:cubicBezTo>
                      <a:pt x="233" y="255"/>
                      <a:pt x="233" y="260"/>
                      <a:pt x="229" y="263"/>
                    </a:cubicBezTo>
                    <a:cubicBezTo>
                      <a:pt x="227" y="264"/>
                      <a:pt x="227" y="264"/>
                      <a:pt x="227" y="264"/>
                    </a:cubicBezTo>
                    <a:cubicBezTo>
                      <a:pt x="225" y="265"/>
                      <a:pt x="225" y="265"/>
                      <a:pt x="225" y="265"/>
                    </a:cubicBezTo>
                    <a:cubicBezTo>
                      <a:pt x="225" y="265"/>
                      <a:pt x="225" y="265"/>
                      <a:pt x="225" y="265"/>
                    </a:cubicBezTo>
                    <a:cubicBezTo>
                      <a:pt x="222" y="265"/>
                      <a:pt x="219" y="263"/>
                      <a:pt x="215" y="259"/>
                    </a:cubicBezTo>
                    <a:cubicBezTo>
                      <a:pt x="217" y="266"/>
                      <a:pt x="217" y="271"/>
                      <a:pt x="212" y="273"/>
                    </a:cubicBezTo>
                    <a:cubicBezTo>
                      <a:pt x="211" y="274"/>
                      <a:pt x="211" y="274"/>
                      <a:pt x="211" y="274"/>
                    </a:cubicBezTo>
                    <a:cubicBezTo>
                      <a:pt x="209" y="274"/>
                      <a:pt x="209" y="274"/>
                      <a:pt x="209" y="274"/>
                    </a:cubicBezTo>
                    <a:cubicBezTo>
                      <a:pt x="209" y="274"/>
                      <a:pt x="209" y="274"/>
                      <a:pt x="209" y="274"/>
                    </a:cubicBezTo>
                    <a:cubicBezTo>
                      <a:pt x="205" y="274"/>
                      <a:pt x="202" y="272"/>
                      <a:pt x="199" y="268"/>
                    </a:cubicBezTo>
                    <a:cubicBezTo>
                      <a:pt x="200" y="275"/>
                      <a:pt x="199" y="280"/>
                      <a:pt x="194" y="281"/>
                    </a:cubicBezTo>
                    <a:cubicBezTo>
                      <a:pt x="193" y="282"/>
                      <a:pt x="193" y="282"/>
                      <a:pt x="193" y="282"/>
                    </a:cubicBezTo>
                    <a:cubicBezTo>
                      <a:pt x="191" y="282"/>
                      <a:pt x="191" y="282"/>
                      <a:pt x="191" y="282"/>
                    </a:cubicBezTo>
                    <a:cubicBezTo>
                      <a:pt x="191" y="282"/>
                      <a:pt x="191" y="282"/>
                      <a:pt x="191" y="282"/>
                    </a:cubicBezTo>
                    <a:cubicBezTo>
                      <a:pt x="187" y="282"/>
                      <a:pt x="185" y="279"/>
                      <a:pt x="181" y="274"/>
                    </a:cubicBezTo>
                    <a:cubicBezTo>
                      <a:pt x="181" y="281"/>
                      <a:pt x="180" y="286"/>
                      <a:pt x="175" y="287"/>
                    </a:cubicBezTo>
                    <a:cubicBezTo>
                      <a:pt x="173" y="287"/>
                      <a:pt x="173" y="287"/>
                      <a:pt x="173" y="287"/>
                    </a:cubicBezTo>
                    <a:cubicBezTo>
                      <a:pt x="173" y="287"/>
                      <a:pt x="173" y="287"/>
                      <a:pt x="173" y="287"/>
                    </a:cubicBezTo>
                    <a:cubicBezTo>
                      <a:pt x="169" y="287"/>
                      <a:pt x="166" y="284"/>
                      <a:pt x="163" y="278"/>
                    </a:cubicBezTo>
                    <a:cubicBezTo>
                      <a:pt x="162" y="285"/>
                      <a:pt x="161" y="289"/>
                      <a:pt x="155" y="289"/>
                    </a:cubicBezTo>
                    <a:cubicBezTo>
                      <a:pt x="155" y="289"/>
                      <a:pt x="155" y="289"/>
                      <a:pt x="155" y="289"/>
                    </a:cubicBezTo>
                    <a:cubicBezTo>
                      <a:pt x="149" y="289"/>
                      <a:pt x="147" y="286"/>
                      <a:pt x="145" y="279"/>
                    </a:cubicBezTo>
                    <a:cubicBezTo>
                      <a:pt x="143" y="286"/>
                      <a:pt x="141" y="289"/>
                      <a:pt x="136" y="289"/>
                    </a:cubicBezTo>
                    <a:cubicBezTo>
                      <a:pt x="136" y="289"/>
                      <a:pt x="136" y="289"/>
                      <a:pt x="136" y="289"/>
                    </a:cubicBezTo>
                    <a:moveTo>
                      <a:pt x="145" y="251"/>
                    </a:moveTo>
                    <a:cubicBezTo>
                      <a:pt x="149" y="251"/>
                      <a:pt x="151" y="253"/>
                      <a:pt x="153" y="257"/>
                    </a:cubicBezTo>
                    <a:cubicBezTo>
                      <a:pt x="154" y="253"/>
                      <a:pt x="156" y="250"/>
                      <a:pt x="160" y="250"/>
                    </a:cubicBezTo>
                    <a:cubicBezTo>
                      <a:pt x="161" y="250"/>
                      <a:pt x="161" y="250"/>
                      <a:pt x="161" y="250"/>
                    </a:cubicBezTo>
                    <a:cubicBezTo>
                      <a:pt x="164" y="250"/>
                      <a:pt x="166" y="251"/>
                      <a:pt x="168" y="254"/>
                    </a:cubicBezTo>
                    <a:cubicBezTo>
                      <a:pt x="169" y="250"/>
                      <a:pt x="170" y="248"/>
                      <a:pt x="174" y="247"/>
                    </a:cubicBezTo>
                    <a:cubicBezTo>
                      <a:pt x="175" y="247"/>
                      <a:pt x="175" y="247"/>
                      <a:pt x="175" y="247"/>
                    </a:cubicBezTo>
                    <a:cubicBezTo>
                      <a:pt x="176" y="247"/>
                      <a:pt x="176" y="247"/>
                      <a:pt x="176" y="247"/>
                    </a:cubicBezTo>
                    <a:cubicBezTo>
                      <a:pt x="179" y="247"/>
                      <a:pt x="181" y="248"/>
                      <a:pt x="183" y="250"/>
                    </a:cubicBezTo>
                    <a:cubicBezTo>
                      <a:pt x="183" y="246"/>
                      <a:pt x="184" y="244"/>
                      <a:pt x="188" y="242"/>
                    </a:cubicBezTo>
                    <a:cubicBezTo>
                      <a:pt x="189" y="242"/>
                      <a:pt x="189" y="242"/>
                      <a:pt x="189" y="242"/>
                    </a:cubicBezTo>
                    <a:cubicBezTo>
                      <a:pt x="191" y="241"/>
                      <a:pt x="191" y="241"/>
                      <a:pt x="191" y="241"/>
                    </a:cubicBezTo>
                    <a:cubicBezTo>
                      <a:pt x="193" y="241"/>
                      <a:pt x="195" y="242"/>
                      <a:pt x="197" y="244"/>
                    </a:cubicBezTo>
                    <a:cubicBezTo>
                      <a:pt x="196" y="240"/>
                      <a:pt x="197" y="237"/>
                      <a:pt x="200" y="235"/>
                    </a:cubicBezTo>
                    <a:cubicBezTo>
                      <a:pt x="202" y="234"/>
                      <a:pt x="202" y="234"/>
                      <a:pt x="202" y="234"/>
                    </a:cubicBezTo>
                    <a:cubicBezTo>
                      <a:pt x="204" y="234"/>
                      <a:pt x="204" y="234"/>
                      <a:pt x="204" y="234"/>
                    </a:cubicBezTo>
                    <a:cubicBezTo>
                      <a:pt x="206" y="234"/>
                      <a:pt x="208" y="235"/>
                      <a:pt x="210" y="236"/>
                    </a:cubicBezTo>
                    <a:cubicBezTo>
                      <a:pt x="209" y="232"/>
                      <a:pt x="209" y="229"/>
                      <a:pt x="212" y="227"/>
                    </a:cubicBezTo>
                    <a:cubicBezTo>
                      <a:pt x="214" y="225"/>
                      <a:pt x="214" y="225"/>
                      <a:pt x="214" y="225"/>
                    </a:cubicBezTo>
                    <a:cubicBezTo>
                      <a:pt x="217" y="225"/>
                      <a:pt x="217" y="225"/>
                      <a:pt x="217" y="225"/>
                    </a:cubicBezTo>
                    <a:cubicBezTo>
                      <a:pt x="219" y="225"/>
                      <a:pt x="220" y="226"/>
                      <a:pt x="222" y="227"/>
                    </a:cubicBezTo>
                    <a:cubicBezTo>
                      <a:pt x="220" y="223"/>
                      <a:pt x="220" y="220"/>
                      <a:pt x="223" y="217"/>
                    </a:cubicBezTo>
                    <a:cubicBezTo>
                      <a:pt x="225" y="215"/>
                      <a:pt x="228" y="214"/>
                      <a:pt x="232" y="215"/>
                    </a:cubicBezTo>
                    <a:cubicBezTo>
                      <a:pt x="230" y="212"/>
                      <a:pt x="230" y="209"/>
                      <a:pt x="232" y="206"/>
                    </a:cubicBezTo>
                    <a:cubicBezTo>
                      <a:pt x="233" y="204"/>
                      <a:pt x="236" y="202"/>
                      <a:pt x="241" y="203"/>
                    </a:cubicBezTo>
                    <a:cubicBezTo>
                      <a:pt x="239" y="200"/>
                      <a:pt x="238" y="197"/>
                      <a:pt x="240" y="193"/>
                    </a:cubicBezTo>
                    <a:cubicBezTo>
                      <a:pt x="240" y="192"/>
                      <a:pt x="243" y="189"/>
                      <a:pt x="248" y="189"/>
                    </a:cubicBezTo>
                    <a:cubicBezTo>
                      <a:pt x="245" y="186"/>
                      <a:pt x="244" y="184"/>
                      <a:pt x="245" y="180"/>
                    </a:cubicBezTo>
                    <a:cubicBezTo>
                      <a:pt x="247" y="176"/>
                      <a:pt x="251" y="175"/>
                      <a:pt x="253" y="175"/>
                    </a:cubicBezTo>
                    <a:cubicBezTo>
                      <a:pt x="250" y="172"/>
                      <a:pt x="249" y="170"/>
                      <a:pt x="249" y="166"/>
                    </a:cubicBezTo>
                    <a:cubicBezTo>
                      <a:pt x="250" y="162"/>
                      <a:pt x="252" y="161"/>
                      <a:pt x="256" y="160"/>
                    </a:cubicBezTo>
                    <a:cubicBezTo>
                      <a:pt x="253" y="158"/>
                      <a:pt x="251" y="156"/>
                      <a:pt x="251" y="152"/>
                    </a:cubicBezTo>
                    <a:cubicBezTo>
                      <a:pt x="252" y="148"/>
                      <a:pt x="254" y="146"/>
                      <a:pt x="258" y="145"/>
                    </a:cubicBezTo>
                    <a:cubicBezTo>
                      <a:pt x="254" y="143"/>
                      <a:pt x="252" y="141"/>
                      <a:pt x="251" y="137"/>
                    </a:cubicBezTo>
                    <a:cubicBezTo>
                      <a:pt x="251" y="134"/>
                      <a:pt x="253" y="131"/>
                      <a:pt x="256" y="129"/>
                    </a:cubicBezTo>
                    <a:cubicBezTo>
                      <a:pt x="252" y="128"/>
                      <a:pt x="250" y="127"/>
                      <a:pt x="249" y="123"/>
                    </a:cubicBezTo>
                    <a:cubicBezTo>
                      <a:pt x="249" y="119"/>
                      <a:pt x="250" y="117"/>
                      <a:pt x="253" y="114"/>
                    </a:cubicBezTo>
                    <a:cubicBezTo>
                      <a:pt x="251" y="114"/>
                      <a:pt x="247" y="113"/>
                      <a:pt x="245" y="109"/>
                    </a:cubicBezTo>
                    <a:cubicBezTo>
                      <a:pt x="244" y="105"/>
                      <a:pt x="245" y="103"/>
                      <a:pt x="248" y="100"/>
                    </a:cubicBezTo>
                    <a:cubicBezTo>
                      <a:pt x="243" y="100"/>
                      <a:pt x="240" y="97"/>
                      <a:pt x="240" y="96"/>
                    </a:cubicBezTo>
                    <a:cubicBezTo>
                      <a:pt x="238" y="92"/>
                      <a:pt x="239" y="89"/>
                      <a:pt x="241" y="86"/>
                    </a:cubicBezTo>
                    <a:cubicBezTo>
                      <a:pt x="236" y="87"/>
                      <a:pt x="233" y="85"/>
                      <a:pt x="232" y="83"/>
                    </a:cubicBezTo>
                    <a:cubicBezTo>
                      <a:pt x="230" y="80"/>
                      <a:pt x="230" y="77"/>
                      <a:pt x="232" y="74"/>
                    </a:cubicBezTo>
                    <a:cubicBezTo>
                      <a:pt x="228" y="75"/>
                      <a:pt x="225" y="74"/>
                      <a:pt x="223" y="72"/>
                    </a:cubicBezTo>
                    <a:cubicBezTo>
                      <a:pt x="220" y="69"/>
                      <a:pt x="220" y="66"/>
                      <a:pt x="222" y="63"/>
                    </a:cubicBezTo>
                    <a:cubicBezTo>
                      <a:pt x="220" y="63"/>
                      <a:pt x="219" y="64"/>
                      <a:pt x="217" y="64"/>
                    </a:cubicBezTo>
                    <a:cubicBezTo>
                      <a:pt x="215" y="64"/>
                      <a:pt x="215" y="64"/>
                      <a:pt x="215" y="64"/>
                    </a:cubicBezTo>
                    <a:cubicBezTo>
                      <a:pt x="212" y="62"/>
                      <a:pt x="212" y="62"/>
                      <a:pt x="212" y="62"/>
                    </a:cubicBezTo>
                    <a:cubicBezTo>
                      <a:pt x="209" y="60"/>
                      <a:pt x="209" y="57"/>
                      <a:pt x="210" y="53"/>
                    </a:cubicBezTo>
                    <a:cubicBezTo>
                      <a:pt x="208" y="54"/>
                      <a:pt x="206" y="55"/>
                      <a:pt x="204" y="55"/>
                    </a:cubicBezTo>
                    <a:cubicBezTo>
                      <a:pt x="202" y="55"/>
                      <a:pt x="202" y="55"/>
                      <a:pt x="202" y="55"/>
                    </a:cubicBezTo>
                    <a:cubicBezTo>
                      <a:pt x="200" y="54"/>
                      <a:pt x="200" y="54"/>
                      <a:pt x="200" y="54"/>
                    </a:cubicBezTo>
                    <a:cubicBezTo>
                      <a:pt x="197" y="52"/>
                      <a:pt x="196" y="49"/>
                      <a:pt x="197" y="45"/>
                    </a:cubicBezTo>
                    <a:cubicBezTo>
                      <a:pt x="195" y="47"/>
                      <a:pt x="193" y="48"/>
                      <a:pt x="191" y="48"/>
                    </a:cubicBezTo>
                    <a:cubicBezTo>
                      <a:pt x="189" y="48"/>
                      <a:pt x="189" y="48"/>
                      <a:pt x="189" y="48"/>
                    </a:cubicBezTo>
                    <a:cubicBezTo>
                      <a:pt x="188" y="47"/>
                      <a:pt x="188" y="47"/>
                      <a:pt x="188" y="47"/>
                    </a:cubicBezTo>
                    <a:cubicBezTo>
                      <a:pt x="184" y="46"/>
                      <a:pt x="183" y="43"/>
                      <a:pt x="183" y="39"/>
                    </a:cubicBezTo>
                    <a:cubicBezTo>
                      <a:pt x="181" y="41"/>
                      <a:pt x="179" y="42"/>
                      <a:pt x="176" y="42"/>
                    </a:cubicBezTo>
                    <a:cubicBezTo>
                      <a:pt x="175" y="42"/>
                      <a:pt x="175" y="42"/>
                      <a:pt x="175" y="42"/>
                    </a:cubicBezTo>
                    <a:cubicBezTo>
                      <a:pt x="174" y="42"/>
                      <a:pt x="174" y="42"/>
                      <a:pt x="174" y="42"/>
                    </a:cubicBezTo>
                    <a:cubicBezTo>
                      <a:pt x="170" y="41"/>
                      <a:pt x="169" y="39"/>
                      <a:pt x="168" y="35"/>
                    </a:cubicBezTo>
                    <a:cubicBezTo>
                      <a:pt x="166" y="38"/>
                      <a:pt x="164" y="39"/>
                      <a:pt x="161" y="39"/>
                    </a:cubicBezTo>
                    <a:cubicBezTo>
                      <a:pt x="160" y="39"/>
                      <a:pt x="160" y="39"/>
                      <a:pt x="160" y="39"/>
                    </a:cubicBezTo>
                    <a:cubicBezTo>
                      <a:pt x="156" y="39"/>
                      <a:pt x="154" y="36"/>
                      <a:pt x="153" y="32"/>
                    </a:cubicBezTo>
                    <a:cubicBezTo>
                      <a:pt x="151" y="36"/>
                      <a:pt x="149" y="38"/>
                      <a:pt x="145" y="38"/>
                    </a:cubicBezTo>
                    <a:cubicBezTo>
                      <a:pt x="141" y="38"/>
                      <a:pt x="139" y="36"/>
                      <a:pt x="138" y="32"/>
                    </a:cubicBezTo>
                    <a:cubicBezTo>
                      <a:pt x="136" y="36"/>
                      <a:pt x="134" y="39"/>
                      <a:pt x="131" y="39"/>
                    </a:cubicBezTo>
                    <a:cubicBezTo>
                      <a:pt x="130" y="39"/>
                      <a:pt x="130" y="39"/>
                      <a:pt x="130" y="39"/>
                    </a:cubicBezTo>
                    <a:cubicBezTo>
                      <a:pt x="126" y="39"/>
                      <a:pt x="124" y="38"/>
                      <a:pt x="122" y="35"/>
                    </a:cubicBezTo>
                    <a:cubicBezTo>
                      <a:pt x="122" y="39"/>
                      <a:pt x="120" y="41"/>
                      <a:pt x="117" y="42"/>
                    </a:cubicBezTo>
                    <a:cubicBezTo>
                      <a:pt x="116" y="42"/>
                      <a:pt x="116" y="42"/>
                      <a:pt x="116" y="42"/>
                    </a:cubicBezTo>
                    <a:cubicBezTo>
                      <a:pt x="115" y="42"/>
                      <a:pt x="115" y="42"/>
                      <a:pt x="115" y="42"/>
                    </a:cubicBezTo>
                    <a:cubicBezTo>
                      <a:pt x="112" y="42"/>
                      <a:pt x="110" y="41"/>
                      <a:pt x="108" y="39"/>
                    </a:cubicBezTo>
                    <a:cubicBezTo>
                      <a:pt x="108" y="43"/>
                      <a:pt x="106" y="46"/>
                      <a:pt x="103" y="47"/>
                    </a:cubicBezTo>
                    <a:cubicBezTo>
                      <a:pt x="102" y="48"/>
                      <a:pt x="102" y="48"/>
                      <a:pt x="102" y="48"/>
                    </a:cubicBezTo>
                    <a:cubicBezTo>
                      <a:pt x="100" y="48"/>
                      <a:pt x="100" y="48"/>
                      <a:pt x="100" y="48"/>
                    </a:cubicBezTo>
                    <a:cubicBezTo>
                      <a:pt x="98" y="48"/>
                      <a:pt x="96" y="47"/>
                      <a:pt x="94" y="45"/>
                    </a:cubicBezTo>
                    <a:cubicBezTo>
                      <a:pt x="94" y="49"/>
                      <a:pt x="93" y="52"/>
                      <a:pt x="90" y="54"/>
                    </a:cubicBezTo>
                    <a:cubicBezTo>
                      <a:pt x="88" y="55"/>
                      <a:pt x="88" y="55"/>
                      <a:pt x="88" y="55"/>
                    </a:cubicBezTo>
                    <a:cubicBezTo>
                      <a:pt x="86" y="55"/>
                      <a:pt x="86" y="55"/>
                      <a:pt x="86" y="55"/>
                    </a:cubicBezTo>
                    <a:cubicBezTo>
                      <a:pt x="84" y="55"/>
                      <a:pt x="82" y="54"/>
                      <a:pt x="80" y="53"/>
                    </a:cubicBezTo>
                    <a:cubicBezTo>
                      <a:pt x="82" y="57"/>
                      <a:pt x="81" y="60"/>
                      <a:pt x="78" y="62"/>
                    </a:cubicBezTo>
                    <a:cubicBezTo>
                      <a:pt x="76" y="64"/>
                      <a:pt x="76" y="64"/>
                      <a:pt x="76" y="64"/>
                    </a:cubicBezTo>
                    <a:cubicBezTo>
                      <a:pt x="73" y="64"/>
                      <a:pt x="73" y="64"/>
                      <a:pt x="73" y="64"/>
                    </a:cubicBezTo>
                    <a:cubicBezTo>
                      <a:pt x="72" y="64"/>
                      <a:pt x="70" y="63"/>
                      <a:pt x="69" y="62"/>
                    </a:cubicBezTo>
                    <a:cubicBezTo>
                      <a:pt x="70" y="66"/>
                      <a:pt x="70" y="69"/>
                      <a:pt x="68" y="72"/>
                    </a:cubicBezTo>
                    <a:cubicBezTo>
                      <a:pt x="65" y="74"/>
                      <a:pt x="62" y="75"/>
                      <a:pt x="58" y="74"/>
                    </a:cubicBezTo>
                    <a:cubicBezTo>
                      <a:pt x="60" y="77"/>
                      <a:pt x="61" y="80"/>
                      <a:pt x="58" y="83"/>
                    </a:cubicBezTo>
                    <a:cubicBezTo>
                      <a:pt x="57" y="85"/>
                      <a:pt x="55" y="87"/>
                      <a:pt x="49" y="86"/>
                    </a:cubicBezTo>
                    <a:cubicBezTo>
                      <a:pt x="52" y="89"/>
                      <a:pt x="53" y="92"/>
                      <a:pt x="51" y="96"/>
                    </a:cubicBezTo>
                    <a:cubicBezTo>
                      <a:pt x="50" y="97"/>
                      <a:pt x="48" y="100"/>
                      <a:pt x="42" y="100"/>
                    </a:cubicBezTo>
                    <a:cubicBezTo>
                      <a:pt x="45" y="103"/>
                      <a:pt x="46" y="105"/>
                      <a:pt x="45" y="109"/>
                    </a:cubicBezTo>
                    <a:cubicBezTo>
                      <a:pt x="44" y="113"/>
                      <a:pt x="40" y="114"/>
                      <a:pt x="37" y="114"/>
                    </a:cubicBezTo>
                    <a:cubicBezTo>
                      <a:pt x="40" y="117"/>
                      <a:pt x="42" y="119"/>
                      <a:pt x="41" y="123"/>
                    </a:cubicBezTo>
                    <a:cubicBezTo>
                      <a:pt x="40" y="127"/>
                      <a:pt x="38" y="128"/>
                      <a:pt x="34" y="129"/>
                    </a:cubicBezTo>
                    <a:cubicBezTo>
                      <a:pt x="38" y="131"/>
                      <a:pt x="39" y="134"/>
                      <a:pt x="39" y="137"/>
                    </a:cubicBezTo>
                    <a:cubicBezTo>
                      <a:pt x="39" y="141"/>
                      <a:pt x="37" y="143"/>
                      <a:pt x="33" y="145"/>
                    </a:cubicBezTo>
                    <a:cubicBezTo>
                      <a:pt x="37" y="146"/>
                      <a:pt x="39" y="148"/>
                      <a:pt x="39" y="152"/>
                    </a:cubicBezTo>
                    <a:cubicBezTo>
                      <a:pt x="39" y="156"/>
                      <a:pt x="38" y="158"/>
                      <a:pt x="34" y="160"/>
                    </a:cubicBezTo>
                    <a:cubicBezTo>
                      <a:pt x="38" y="161"/>
                      <a:pt x="40" y="162"/>
                      <a:pt x="41" y="166"/>
                    </a:cubicBezTo>
                    <a:cubicBezTo>
                      <a:pt x="42" y="170"/>
                      <a:pt x="40" y="172"/>
                      <a:pt x="37" y="175"/>
                    </a:cubicBezTo>
                    <a:cubicBezTo>
                      <a:pt x="40" y="175"/>
                      <a:pt x="44" y="176"/>
                      <a:pt x="45" y="180"/>
                    </a:cubicBezTo>
                    <a:cubicBezTo>
                      <a:pt x="46" y="184"/>
                      <a:pt x="45" y="186"/>
                      <a:pt x="42" y="189"/>
                    </a:cubicBezTo>
                    <a:cubicBezTo>
                      <a:pt x="48" y="189"/>
                      <a:pt x="50" y="192"/>
                      <a:pt x="51" y="193"/>
                    </a:cubicBezTo>
                    <a:cubicBezTo>
                      <a:pt x="53" y="197"/>
                      <a:pt x="52" y="200"/>
                      <a:pt x="49" y="203"/>
                    </a:cubicBezTo>
                    <a:cubicBezTo>
                      <a:pt x="55" y="202"/>
                      <a:pt x="57" y="204"/>
                      <a:pt x="58" y="206"/>
                    </a:cubicBezTo>
                    <a:cubicBezTo>
                      <a:pt x="61" y="209"/>
                      <a:pt x="60" y="212"/>
                      <a:pt x="58" y="215"/>
                    </a:cubicBezTo>
                    <a:cubicBezTo>
                      <a:pt x="62" y="214"/>
                      <a:pt x="65" y="215"/>
                      <a:pt x="68" y="217"/>
                    </a:cubicBezTo>
                    <a:cubicBezTo>
                      <a:pt x="70" y="220"/>
                      <a:pt x="70" y="223"/>
                      <a:pt x="69" y="227"/>
                    </a:cubicBezTo>
                    <a:cubicBezTo>
                      <a:pt x="70" y="226"/>
                      <a:pt x="72" y="225"/>
                      <a:pt x="73" y="225"/>
                    </a:cubicBezTo>
                    <a:cubicBezTo>
                      <a:pt x="76" y="225"/>
                      <a:pt x="76" y="225"/>
                      <a:pt x="76" y="225"/>
                    </a:cubicBezTo>
                    <a:cubicBezTo>
                      <a:pt x="78" y="227"/>
                      <a:pt x="78" y="227"/>
                      <a:pt x="78" y="227"/>
                    </a:cubicBezTo>
                    <a:cubicBezTo>
                      <a:pt x="81" y="229"/>
                      <a:pt x="81" y="232"/>
                      <a:pt x="80" y="236"/>
                    </a:cubicBezTo>
                    <a:cubicBezTo>
                      <a:pt x="82" y="235"/>
                      <a:pt x="84" y="234"/>
                      <a:pt x="86" y="234"/>
                    </a:cubicBezTo>
                    <a:cubicBezTo>
                      <a:pt x="88" y="234"/>
                      <a:pt x="88" y="234"/>
                      <a:pt x="88" y="234"/>
                    </a:cubicBezTo>
                    <a:cubicBezTo>
                      <a:pt x="90" y="235"/>
                      <a:pt x="90" y="235"/>
                      <a:pt x="90" y="235"/>
                    </a:cubicBezTo>
                    <a:cubicBezTo>
                      <a:pt x="93" y="237"/>
                      <a:pt x="94" y="240"/>
                      <a:pt x="94" y="244"/>
                    </a:cubicBezTo>
                    <a:cubicBezTo>
                      <a:pt x="96" y="242"/>
                      <a:pt x="98" y="241"/>
                      <a:pt x="100" y="241"/>
                    </a:cubicBezTo>
                    <a:cubicBezTo>
                      <a:pt x="101" y="241"/>
                      <a:pt x="101" y="241"/>
                      <a:pt x="101" y="241"/>
                    </a:cubicBezTo>
                    <a:cubicBezTo>
                      <a:pt x="103" y="242"/>
                      <a:pt x="103" y="242"/>
                      <a:pt x="103" y="242"/>
                    </a:cubicBezTo>
                    <a:cubicBezTo>
                      <a:pt x="106" y="244"/>
                      <a:pt x="108" y="246"/>
                      <a:pt x="108" y="250"/>
                    </a:cubicBezTo>
                    <a:cubicBezTo>
                      <a:pt x="110" y="248"/>
                      <a:pt x="112" y="247"/>
                      <a:pt x="114" y="247"/>
                    </a:cubicBezTo>
                    <a:cubicBezTo>
                      <a:pt x="115" y="247"/>
                      <a:pt x="115" y="247"/>
                      <a:pt x="115" y="247"/>
                    </a:cubicBezTo>
                    <a:cubicBezTo>
                      <a:pt x="116" y="247"/>
                      <a:pt x="116" y="247"/>
                      <a:pt x="116" y="247"/>
                    </a:cubicBezTo>
                    <a:cubicBezTo>
                      <a:pt x="120" y="248"/>
                      <a:pt x="122" y="250"/>
                      <a:pt x="122" y="255"/>
                    </a:cubicBezTo>
                    <a:cubicBezTo>
                      <a:pt x="124" y="251"/>
                      <a:pt x="126" y="250"/>
                      <a:pt x="130" y="250"/>
                    </a:cubicBezTo>
                    <a:cubicBezTo>
                      <a:pt x="131" y="250"/>
                      <a:pt x="131" y="250"/>
                      <a:pt x="131" y="250"/>
                    </a:cubicBezTo>
                    <a:cubicBezTo>
                      <a:pt x="134" y="250"/>
                      <a:pt x="136" y="253"/>
                      <a:pt x="138" y="257"/>
                    </a:cubicBezTo>
                    <a:cubicBezTo>
                      <a:pt x="139" y="253"/>
                      <a:pt x="141" y="251"/>
                      <a:pt x="145" y="251"/>
                    </a:cubicBezTo>
                  </a:path>
                </a:pathLst>
              </a:custGeom>
              <a:solidFill>
                <a:srgbClr val="0091B8"/>
              </a:solidFill>
              <a:ln>
                <a:noFill/>
              </a:ln>
            </p:spPr>
            <p:txBody>
              <a:bodyPr vert="horz" wrap="square" lIns="91440" tIns="45720" rIns="91440" bIns="45720" numCol="1" anchor="t" anchorCtr="0" compatLnSpc="1"/>
              <a:lstStyle/>
              <a:p>
                <a:endParaRPr lang="zh-CN" altLang="en-US"/>
              </a:p>
            </p:txBody>
          </p:sp>
          <p:sp>
            <p:nvSpPr>
              <p:cNvPr id="66" name="Freeform 10"/>
              <p:cNvSpPr>
                <a:spLocks noEditPoints="1"/>
              </p:cNvSpPr>
              <p:nvPr/>
            </p:nvSpPr>
            <p:spPr bwMode="auto">
              <a:xfrm>
                <a:off x="5438926" y="5053105"/>
                <a:ext cx="1062245" cy="1062245"/>
              </a:xfrm>
              <a:custGeom>
                <a:avLst/>
                <a:gdLst>
                  <a:gd name="T0" fmla="*/ 116 w 232"/>
                  <a:gd name="T1" fmla="*/ 232 h 232"/>
                  <a:gd name="T2" fmla="*/ 0 w 232"/>
                  <a:gd name="T3" fmla="*/ 116 h 232"/>
                  <a:gd name="T4" fmla="*/ 116 w 232"/>
                  <a:gd name="T5" fmla="*/ 0 h 232"/>
                  <a:gd name="T6" fmla="*/ 232 w 232"/>
                  <a:gd name="T7" fmla="*/ 116 h 232"/>
                  <a:gd name="T8" fmla="*/ 116 w 232"/>
                  <a:gd name="T9" fmla="*/ 232 h 232"/>
                  <a:gd name="T10" fmla="*/ 116 w 232"/>
                  <a:gd name="T11" fmla="*/ 3 h 232"/>
                  <a:gd name="T12" fmla="*/ 3 w 232"/>
                  <a:gd name="T13" fmla="*/ 116 h 232"/>
                  <a:gd name="T14" fmla="*/ 116 w 232"/>
                  <a:gd name="T15" fmla="*/ 229 h 232"/>
                  <a:gd name="T16" fmla="*/ 229 w 232"/>
                  <a:gd name="T17" fmla="*/ 116 h 232"/>
                  <a:gd name="T18" fmla="*/ 116 w 232"/>
                  <a:gd name="T19" fmla="*/ 3 h 232"/>
                  <a:gd name="T20" fmla="*/ 116 w 232"/>
                  <a:gd name="T21" fmla="*/ 224 h 232"/>
                  <a:gd name="T22" fmla="*/ 8 w 232"/>
                  <a:gd name="T23" fmla="*/ 116 h 232"/>
                  <a:gd name="T24" fmla="*/ 116 w 232"/>
                  <a:gd name="T25" fmla="*/ 8 h 232"/>
                  <a:gd name="T26" fmla="*/ 224 w 232"/>
                  <a:gd name="T27" fmla="*/ 116 h 232"/>
                  <a:gd name="T28" fmla="*/ 116 w 232"/>
                  <a:gd name="T29" fmla="*/ 224 h 232"/>
                  <a:gd name="T30" fmla="*/ 116 w 232"/>
                  <a:gd name="T31" fmla="*/ 11 h 232"/>
                  <a:gd name="T32" fmla="*/ 11 w 232"/>
                  <a:gd name="T33" fmla="*/ 116 h 232"/>
                  <a:gd name="T34" fmla="*/ 116 w 232"/>
                  <a:gd name="T35" fmla="*/ 221 h 232"/>
                  <a:gd name="T36" fmla="*/ 221 w 232"/>
                  <a:gd name="T37" fmla="*/ 116 h 232"/>
                  <a:gd name="T38" fmla="*/ 116 w 232"/>
                  <a:gd name="T39" fmla="*/ 1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2" h="232">
                    <a:moveTo>
                      <a:pt x="116" y="232"/>
                    </a:moveTo>
                    <a:cubicBezTo>
                      <a:pt x="52" y="232"/>
                      <a:pt x="0" y="180"/>
                      <a:pt x="0" y="116"/>
                    </a:cubicBezTo>
                    <a:cubicBezTo>
                      <a:pt x="0" y="52"/>
                      <a:pt x="52" y="0"/>
                      <a:pt x="116" y="0"/>
                    </a:cubicBezTo>
                    <a:cubicBezTo>
                      <a:pt x="180" y="0"/>
                      <a:pt x="232" y="52"/>
                      <a:pt x="232" y="116"/>
                    </a:cubicBezTo>
                    <a:cubicBezTo>
                      <a:pt x="232" y="180"/>
                      <a:pt x="180" y="232"/>
                      <a:pt x="116" y="232"/>
                    </a:cubicBezTo>
                    <a:moveTo>
                      <a:pt x="116" y="3"/>
                    </a:moveTo>
                    <a:cubicBezTo>
                      <a:pt x="54" y="3"/>
                      <a:pt x="3" y="53"/>
                      <a:pt x="3" y="116"/>
                    </a:cubicBezTo>
                    <a:cubicBezTo>
                      <a:pt x="3" y="178"/>
                      <a:pt x="54" y="229"/>
                      <a:pt x="116" y="229"/>
                    </a:cubicBezTo>
                    <a:cubicBezTo>
                      <a:pt x="178" y="229"/>
                      <a:pt x="229" y="178"/>
                      <a:pt x="229" y="116"/>
                    </a:cubicBezTo>
                    <a:cubicBezTo>
                      <a:pt x="229" y="53"/>
                      <a:pt x="178" y="3"/>
                      <a:pt x="116" y="3"/>
                    </a:cubicBezTo>
                    <a:moveTo>
                      <a:pt x="116" y="224"/>
                    </a:moveTo>
                    <a:cubicBezTo>
                      <a:pt x="56" y="224"/>
                      <a:pt x="8" y="175"/>
                      <a:pt x="8" y="116"/>
                    </a:cubicBezTo>
                    <a:cubicBezTo>
                      <a:pt x="8" y="56"/>
                      <a:pt x="56" y="8"/>
                      <a:pt x="116" y="8"/>
                    </a:cubicBezTo>
                    <a:cubicBezTo>
                      <a:pt x="176" y="8"/>
                      <a:pt x="224" y="56"/>
                      <a:pt x="224" y="116"/>
                    </a:cubicBezTo>
                    <a:cubicBezTo>
                      <a:pt x="224" y="175"/>
                      <a:pt x="176" y="224"/>
                      <a:pt x="116" y="224"/>
                    </a:cubicBezTo>
                    <a:moveTo>
                      <a:pt x="116" y="11"/>
                    </a:moveTo>
                    <a:cubicBezTo>
                      <a:pt x="58" y="11"/>
                      <a:pt x="11" y="58"/>
                      <a:pt x="11" y="116"/>
                    </a:cubicBezTo>
                    <a:cubicBezTo>
                      <a:pt x="11" y="174"/>
                      <a:pt x="58" y="221"/>
                      <a:pt x="116" y="221"/>
                    </a:cubicBezTo>
                    <a:cubicBezTo>
                      <a:pt x="174" y="221"/>
                      <a:pt x="221" y="174"/>
                      <a:pt x="221" y="116"/>
                    </a:cubicBezTo>
                    <a:cubicBezTo>
                      <a:pt x="221" y="58"/>
                      <a:pt x="174" y="11"/>
                      <a:pt x="116" y="11"/>
                    </a:cubicBezTo>
                  </a:path>
                </a:pathLst>
              </a:custGeom>
              <a:solidFill>
                <a:srgbClr val="EAE6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5" name="五边形 8"/>
            <p:cNvSpPr>
              <a:spLocks noChangeArrowheads="1"/>
            </p:cNvSpPr>
            <p:nvPr/>
          </p:nvSpPr>
          <p:spPr bwMode="auto">
            <a:xfrm rot="16200000">
              <a:off x="1467092" y="4692888"/>
              <a:ext cx="647701" cy="1955323"/>
            </a:xfrm>
            <a:prstGeom prst="homePlate">
              <a:avLst>
                <a:gd name="adj" fmla="val 47161"/>
              </a:avLst>
            </a:prstGeom>
            <a:pattFill prst="pct90">
              <a:fgClr>
                <a:schemeClr val="accent1">
                  <a:lumMod val="50000"/>
                </a:schemeClr>
              </a:fgClr>
              <a:bgClr>
                <a:schemeClr val="bg1"/>
              </a:bgClr>
            </a:pattFill>
            <a:ln>
              <a:noFill/>
            </a:ln>
            <a:effectLst>
              <a:outerShdw blurRad="50800" dist="38100" dir="2700000" algn="tl" rotWithShape="0">
                <a:prstClr val="black">
                  <a:alpha val="4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矩形 55"/>
            <p:cNvSpPr/>
            <p:nvPr/>
          </p:nvSpPr>
          <p:spPr>
            <a:xfrm>
              <a:off x="1135982" y="5596753"/>
              <a:ext cx="1802203" cy="492443"/>
            </a:xfrm>
            <a:prstGeom prst="rect">
              <a:avLst/>
            </a:prstGeom>
          </p:spPr>
          <p:txBody>
            <a:bodyPr wrap="none">
              <a:spAutoFit/>
            </a:bodyPr>
            <a:lstStyle/>
            <a:p>
              <a:r>
                <a:rPr lang="en-US" altLang="zh-CN" b="1" dirty="0">
                  <a:solidFill>
                    <a:schemeClr val="bg1"/>
                  </a:solidFill>
                  <a:latin typeface="Arial" panose="020B0604020202020204" pitchFamily="34" charset="0"/>
                </a:rPr>
                <a:t>THE TITLE</a:t>
              </a:r>
              <a:endParaRPr lang="zh-CN" altLang="en-US" b="1" dirty="0">
                <a:solidFill>
                  <a:schemeClr val="bg1"/>
                </a:solidFill>
              </a:endParaRPr>
            </a:p>
          </p:txBody>
        </p:sp>
        <p:sp>
          <p:nvSpPr>
            <p:cNvPr id="57" name="矩形 56"/>
            <p:cNvSpPr/>
            <p:nvPr/>
          </p:nvSpPr>
          <p:spPr>
            <a:xfrm>
              <a:off x="1081859" y="2323558"/>
              <a:ext cx="1477328" cy="492443"/>
            </a:xfrm>
            <a:prstGeom prst="rect">
              <a:avLst/>
            </a:prstGeom>
          </p:spPr>
          <p:txBody>
            <a:bodyPr wrap="none">
              <a:spAutoFit/>
            </a:bodyPr>
            <a:lstStyle/>
            <a:p>
              <a:r>
                <a:rPr lang="zh-CN" altLang="en-US" b="1" dirty="0">
                  <a:solidFill>
                    <a:srgbClr val="F5F5F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项目论证</a:t>
              </a:r>
              <a:endParaRPr lang="zh-CN" altLang="en-US" b="1" dirty="0">
                <a:solidFill>
                  <a:srgbClr val="F5F5F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8" name="TextBox 30"/>
            <p:cNvSpPr txBox="1"/>
            <p:nvPr/>
          </p:nvSpPr>
          <p:spPr>
            <a:xfrm>
              <a:off x="697230" y="4460415"/>
              <a:ext cx="2304256" cy="861775"/>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p:txBody>
        </p:sp>
        <p:grpSp>
          <p:nvGrpSpPr>
            <p:cNvPr id="59" name="组合 58"/>
            <p:cNvGrpSpPr/>
            <p:nvPr/>
          </p:nvGrpSpPr>
          <p:grpSpPr>
            <a:xfrm>
              <a:off x="1560814" y="3385043"/>
              <a:ext cx="503757" cy="541492"/>
              <a:chOff x="744538" y="519113"/>
              <a:chExt cx="609546" cy="720725"/>
            </a:xfrm>
          </p:grpSpPr>
          <p:sp>
            <p:nvSpPr>
              <p:cNvPr id="60" name="圆角矩形 17"/>
              <p:cNvSpPr>
                <a:spLocks noChangeArrowheads="1"/>
              </p:cNvSpPr>
              <p:nvPr/>
            </p:nvSpPr>
            <p:spPr bwMode="auto">
              <a:xfrm rot="2635556">
                <a:off x="744538" y="731838"/>
                <a:ext cx="360362" cy="446087"/>
              </a:xfrm>
              <a:custGeom>
                <a:avLst/>
                <a:gdLst>
                  <a:gd name="T0" fmla="*/ 0 w 360040"/>
                  <a:gd name="T1" fmla="*/ 0 h 446499"/>
                  <a:gd name="T2" fmla="*/ 0 w 360040"/>
                  <a:gd name="T3" fmla="*/ 0 h 446499"/>
                  <a:gd name="T4" fmla="*/ 99386 w 360040"/>
                  <a:gd name="T5" fmla="*/ 79019 h 446499"/>
                  <a:gd name="T6" fmla="*/ 360363 w 360040"/>
                  <a:gd name="T7" fmla="*/ 0 h 446499"/>
                  <a:gd name="T8" fmla="*/ 214286 w 360040"/>
                  <a:gd name="T9" fmla="*/ 43162 h 446499"/>
                  <a:gd name="T10" fmla="*/ 360363 w 360040"/>
                  <a:gd name="T11" fmla="*/ 0 h 446499"/>
                  <a:gd name="T12" fmla="*/ 360363 w 360040"/>
                  <a:gd name="T13" fmla="*/ 446087 h 446499"/>
                  <a:gd name="T14" fmla="*/ 360363 w 360040"/>
                  <a:gd name="T15" fmla="*/ 446087 h 446499"/>
                  <a:gd name="T16" fmla="*/ 0 w 360040"/>
                  <a:gd name="T17" fmla="*/ 446087 h 446499"/>
                  <a:gd name="T18" fmla="*/ 0 w 360040"/>
                  <a:gd name="T19" fmla="*/ 446087 h 446499"/>
                  <a:gd name="T20" fmla="*/ 0 w 360040"/>
                  <a:gd name="T21" fmla="*/ 0 h 4464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0040"/>
                  <a:gd name="T34" fmla="*/ 0 h 446499"/>
                  <a:gd name="T35" fmla="*/ 360040 w 360040"/>
                  <a:gd name="T36" fmla="*/ 446499 h 4464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0040" h="446499">
                    <a:moveTo>
                      <a:pt x="0" y="0"/>
                    </a:moveTo>
                    <a:lnTo>
                      <a:pt x="0" y="0"/>
                    </a:lnTo>
                    <a:cubicBezTo>
                      <a:pt x="16549" y="13182"/>
                      <a:pt x="39290" y="79092"/>
                      <a:pt x="99297" y="79092"/>
                    </a:cubicBezTo>
                    <a:cubicBezTo>
                      <a:pt x="159304" y="79092"/>
                      <a:pt x="340907" y="5982"/>
                      <a:pt x="360040" y="0"/>
                    </a:cubicBezTo>
                    <a:lnTo>
                      <a:pt x="214094" y="43202"/>
                    </a:lnTo>
                    <a:lnTo>
                      <a:pt x="360040" y="0"/>
                    </a:lnTo>
                    <a:lnTo>
                      <a:pt x="360040" y="446499"/>
                    </a:lnTo>
                    <a:lnTo>
                      <a:pt x="0" y="446499"/>
                    </a:lnTo>
                    <a:lnTo>
                      <a:pt x="0" y="0"/>
                    </a:lnTo>
                    <a:close/>
                  </a:path>
                </a:pathLst>
              </a:custGeom>
              <a:solidFill>
                <a:srgbClr val="00BEBE"/>
              </a:solidFill>
              <a:ln>
                <a:noFill/>
              </a:ln>
              <a:extLst>
                <a:ext uri="{91240B29-F687-4F45-9708-019B960494DF}">
                  <a14:hiddenLine xmlns:a14="http://schemas.microsoft.com/office/drawing/2010/main" w="28575">
                    <a:solidFill>
                      <a:srgbClr val="395E8A"/>
                    </a:solidFill>
                    <a:bevel/>
                  </a14:hiddenLine>
                </a:ext>
              </a:extLst>
            </p:spPr>
            <p:txBody>
              <a:bodyPr anchor="ctr"/>
              <a:lstStyle/>
              <a:p>
                <a:pPr>
                  <a:buFontTx/>
                  <a:buNone/>
                </a:pPr>
                <a:endParaRPr lang="zh-CN" altLang="en-US">
                  <a:solidFill>
                    <a:srgbClr val="000000"/>
                  </a:solidFill>
                  <a:latin typeface="Arial" panose="020B0604020202020204" pitchFamily="34" charset="0"/>
                </a:endParaRPr>
              </a:p>
            </p:txBody>
          </p:sp>
          <p:grpSp>
            <p:nvGrpSpPr>
              <p:cNvPr id="61" name="组合 18"/>
              <p:cNvGrpSpPr/>
              <p:nvPr/>
            </p:nvGrpSpPr>
            <p:grpSpPr bwMode="auto">
              <a:xfrm>
                <a:off x="823913" y="519113"/>
                <a:ext cx="530171" cy="720725"/>
                <a:chOff x="0" y="0"/>
                <a:chExt cx="530731" cy="720080"/>
              </a:xfrm>
            </p:grpSpPr>
            <p:sp>
              <p:nvSpPr>
                <p:cNvPr id="62" name="圆角矩形 11"/>
                <p:cNvSpPr>
                  <a:spLocks noChangeArrowheads="1"/>
                </p:cNvSpPr>
                <p:nvPr/>
              </p:nvSpPr>
              <p:spPr bwMode="auto">
                <a:xfrm rot="2635556">
                  <a:off x="0" y="0"/>
                  <a:ext cx="360040" cy="720080"/>
                </a:xfrm>
                <a:prstGeom prst="roundRect">
                  <a:avLst>
                    <a:gd name="adj" fmla="val 7704"/>
                  </a:avLst>
                </a:prstGeom>
                <a:noFill/>
                <a:ln w="57150">
                  <a:solidFill>
                    <a:srgbClr val="0091B8"/>
                  </a:solidFill>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3" name="圆角矩形 14"/>
                <p:cNvSpPr>
                  <a:spLocks noChangeArrowheads="1"/>
                </p:cNvSpPr>
                <p:nvPr/>
              </p:nvSpPr>
              <p:spPr bwMode="auto">
                <a:xfrm rot="2635556">
                  <a:off x="389043" y="18605"/>
                  <a:ext cx="141688" cy="103119"/>
                </a:xfrm>
                <a:prstGeom prst="roundRect">
                  <a:avLst>
                    <a:gd name="adj" fmla="val 16667"/>
                  </a:avLst>
                </a:prstGeom>
                <a:solidFill>
                  <a:srgbClr val="0091B8"/>
                </a:solidFill>
                <a:ln w="25400">
                  <a:solidFill>
                    <a:srgbClr val="0091B8"/>
                  </a:solidFill>
                  <a:beve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grpSp>
      </p:grpSp>
      <p:grpSp>
        <p:nvGrpSpPr>
          <p:cNvPr id="69" name="组合 68"/>
          <p:cNvGrpSpPr/>
          <p:nvPr/>
        </p:nvGrpSpPr>
        <p:grpSpPr>
          <a:xfrm>
            <a:off x="2659013" y="1601679"/>
            <a:ext cx="1795044" cy="2957173"/>
            <a:chOff x="3545350" y="2135572"/>
            <a:chExt cx="2393392" cy="3942897"/>
          </a:xfrm>
        </p:grpSpPr>
        <p:grpSp>
          <p:nvGrpSpPr>
            <p:cNvPr id="70" name="组合 69"/>
            <p:cNvGrpSpPr/>
            <p:nvPr/>
          </p:nvGrpSpPr>
          <p:grpSpPr>
            <a:xfrm>
              <a:off x="3545350" y="2135572"/>
              <a:ext cx="2393392" cy="3942897"/>
              <a:chOff x="608094" y="2146299"/>
              <a:chExt cx="2393392" cy="3942897"/>
            </a:xfrm>
          </p:grpSpPr>
          <p:grpSp>
            <p:nvGrpSpPr>
              <p:cNvPr id="72" name="组合 71"/>
              <p:cNvGrpSpPr/>
              <p:nvPr/>
            </p:nvGrpSpPr>
            <p:grpSpPr>
              <a:xfrm>
                <a:off x="608094" y="2146299"/>
                <a:ext cx="2360189" cy="3848102"/>
                <a:chOff x="608094" y="1948365"/>
                <a:chExt cx="2360189" cy="4090237"/>
              </a:xfrm>
            </p:grpSpPr>
            <p:sp>
              <p:nvSpPr>
                <p:cNvPr id="81" name="圆角矩形 80"/>
                <p:cNvSpPr/>
                <p:nvPr/>
              </p:nvSpPr>
              <p:spPr>
                <a:xfrm>
                  <a:off x="608094" y="3559128"/>
                  <a:ext cx="2360189" cy="2479474"/>
                </a:xfrm>
                <a:prstGeom prst="roundRect">
                  <a:avLst>
                    <a:gd name="adj" fmla="val 0"/>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82" name="圆角矩形 81"/>
                <p:cNvSpPr/>
                <p:nvPr/>
              </p:nvSpPr>
              <p:spPr>
                <a:xfrm>
                  <a:off x="608094" y="1948365"/>
                  <a:ext cx="2360189" cy="1605995"/>
                </a:xfrm>
                <a:prstGeom prst="roundRect">
                  <a:avLst>
                    <a:gd name="adj" fmla="val 0"/>
                  </a:avLst>
                </a:prstGeom>
                <a:solidFill>
                  <a:schemeClr val="accent1">
                    <a:lumMod val="50000"/>
                  </a:schemeClr>
                </a:solidFill>
                <a:ln w="15875">
                  <a:solidFill>
                    <a:schemeClr val="accent1">
                      <a:lumMod val="60000"/>
                      <a:lumOff val="40000"/>
                    </a:schemeClr>
                  </a:soli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73" name="组合 72"/>
              <p:cNvGrpSpPr/>
              <p:nvPr/>
            </p:nvGrpSpPr>
            <p:grpSpPr>
              <a:xfrm>
                <a:off x="1050959" y="2901760"/>
                <a:ext cx="1474458" cy="1474458"/>
                <a:chOff x="5159096" y="4773275"/>
                <a:chExt cx="1621904" cy="1621904"/>
              </a:xfrm>
              <a:effectLst>
                <a:outerShdw blurRad="50800" dist="38100" dir="2700000" algn="tl" rotWithShape="0">
                  <a:prstClr val="black">
                    <a:alpha val="40000"/>
                  </a:prstClr>
                </a:outerShdw>
              </a:effectLst>
            </p:grpSpPr>
            <p:sp>
              <p:nvSpPr>
                <p:cNvPr id="78" name="Oval 9"/>
                <p:cNvSpPr>
                  <a:spLocks noChangeArrowheads="1"/>
                </p:cNvSpPr>
                <p:nvPr/>
              </p:nvSpPr>
              <p:spPr bwMode="auto">
                <a:xfrm>
                  <a:off x="5293805" y="4910541"/>
                  <a:ext cx="1352487" cy="1347372"/>
                </a:xfrm>
                <a:prstGeom prst="ellipse">
                  <a:avLst/>
                </a:prstGeom>
                <a:solidFill>
                  <a:srgbClr val="FAF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242"/>
                <p:cNvSpPr>
                  <a:spLocks noEditPoints="1"/>
                </p:cNvSpPr>
                <p:nvPr/>
              </p:nvSpPr>
              <p:spPr bwMode="auto">
                <a:xfrm>
                  <a:off x="5159096" y="4773275"/>
                  <a:ext cx="1621904" cy="1621904"/>
                </a:xfrm>
                <a:custGeom>
                  <a:avLst/>
                  <a:gdLst>
                    <a:gd name="T0" fmla="*/ 116 w 290"/>
                    <a:gd name="T1" fmla="*/ 287 h 289"/>
                    <a:gd name="T2" fmla="*/ 92 w 290"/>
                    <a:gd name="T3" fmla="*/ 268 h 289"/>
                    <a:gd name="T4" fmla="*/ 66 w 290"/>
                    <a:gd name="T5" fmla="*/ 264 h 289"/>
                    <a:gd name="T6" fmla="*/ 46 w 290"/>
                    <a:gd name="T7" fmla="*/ 251 h 289"/>
                    <a:gd name="T8" fmla="*/ 35 w 290"/>
                    <a:gd name="T9" fmla="*/ 222 h 289"/>
                    <a:gd name="T10" fmla="*/ 12 w 290"/>
                    <a:gd name="T11" fmla="*/ 202 h 289"/>
                    <a:gd name="T12" fmla="*/ 1 w 290"/>
                    <a:gd name="T13" fmla="*/ 164 h 289"/>
                    <a:gd name="T14" fmla="*/ 14 w 290"/>
                    <a:gd name="T15" fmla="*/ 117 h 289"/>
                    <a:gd name="T16" fmla="*/ 20 w 290"/>
                    <a:gd name="T17" fmla="*/ 82 h 289"/>
                    <a:gd name="T18" fmla="*/ 33 w 290"/>
                    <a:gd name="T19" fmla="*/ 53 h 289"/>
                    <a:gd name="T20" fmla="*/ 60 w 290"/>
                    <a:gd name="T21" fmla="*/ 40 h 289"/>
                    <a:gd name="T22" fmla="*/ 78 w 290"/>
                    <a:gd name="T23" fmla="*/ 16 h 289"/>
                    <a:gd name="T24" fmla="*/ 98 w 290"/>
                    <a:gd name="T25" fmla="*/ 7 h 289"/>
                    <a:gd name="T26" fmla="*/ 127 w 290"/>
                    <a:gd name="T27" fmla="*/ 11 h 289"/>
                    <a:gd name="T28" fmla="*/ 155 w 290"/>
                    <a:gd name="T29" fmla="*/ 0 h 289"/>
                    <a:gd name="T30" fmla="*/ 191 w 290"/>
                    <a:gd name="T31" fmla="*/ 7 h 289"/>
                    <a:gd name="T32" fmla="*/ 210 w 290"/>
                    <a:gd name="T33" fmla="*/ 15 h 289"/>
                    <a:gd name="T34" fmla="*/ 229 w 290"/>
                    <a:gd name="T35" fmla="*/ 26 h 289"/>
                    <a:gd name="T36" fmla="*/ 252 w 290"/>
                    <a:gd name="T37" fmla="*/ 50 h 289"/>
                    <a:gd name="T38" fmla="*/ 264 w 290"/>
                    <a:gd name="T39" fmla="*/ 83 h 289"/>
                    <a:gd name="T40" fmla="*/ 285 w 290"/>
                    <a:gd name="T41" fmla="*/ 105 h 289"/>
                    <a:gd name="T42" fmla="*/ 279 w 290"/>
                    <a:gd name="T43" fmla="*/ 154 h 289"/>
                    <a:gd name="T44" fmla="*/ 272 w 290"/>
                    <a:gd name="T45" fmla="*/ 190 h 289"/>
                    <a:gd name="T46" fmla="*/ 262 w 290"/>
                    <a:gd name="T47" fmla="*/ 224 h 289"/>
                    <a:gd name="T48" fmla="*/ 244 w 290"/>
                    <a:gd name="T49" fmla="*/ 251 h 289"/>
                    <a:gd name="T50" fmla="*/ 227 w 290"/>
                    <a:gd name="T51" fmla="*/ 264 h 289"/>
                    <a:gd name="T52" fmla="*/ 211 w 290"/>
                    <a:gd name="T53" fmla="*/ 274 h 289"/>
                    <a:gd name="T54" fmla="*/ 193 w 290"/>
                    <a:gd name="T55" fmla="*/ 282 h 289"/>
                    <a:gd name="T56" fmla="*/ 173 w 290"/>
                    <a:gd name="T57" fmla="*/ 287 h 289"/>
                    <a:gd name="T58" fmla="*/ 145 w 290"/>
                    <a:gd name="T59" fmla="*/ 279 h 289"/>
                    <a:gd name="T60" fmla="*/ 160 w 290"/>
                    <a:gd name="T61" fmla="*/ 250 h 289"/>
                    <a:gd name="T62" fmla="*/ 176 w 290"/>
                    <a:gd name="T63" fmla="*/ 247 h 289"/>
                    <a:gd name="T64" fmla="*/ 197 w 290"/>
                    <a:gd name="T65" fmla="*/ 244 h 289"/>
                    <a:gd name="T66" fmla="*/ 212 w 290"/>
                    <a:gd name="T67" fmla="*/ 227 h 289"/>
                    <a:gd name="T68" fmla="*/ 232 w 290"/>
                    <a:gd name="T69" fmla="*/ 215 h 289"/>
                    <a:gd name="T70" fmla="*/ 245 w 290"/>
                    <a:gd name="T71" fmla="*/ 180 h 289"/>
                    <a:gd name="T72" fmla="*/ 258 w 290"/>
                    <a:gd name="T73" fmla="*/ 145 h 289"/>
                    <a:gd name="T74" fmla="*/ 245 w 290"/>
                    <a:gd name="T75" fmla="*/ 109 h 289"/>
                    <a:gd name="T76" fmla="*/ 232 w 290"/>
                    <a:gd name="T77" fmla="*/ 74 h 289"/>
                    <a:gd name="T78" fmla="*/ 212 w 290"/>
                    <a:gd name="T79" fmla="*/ 62 h 289"/>
                    <a:gd name="T80" fmla="*/ 197 w 290"/>
                    <a:gd name="T81" fmla="*/ 45 h 289"/>
                    <a:gd name="T82" fmla="*/ 176 w 290"/>
                    <a:gd name="T83" fmla="*/ 42 h 289"/>
                    <a:gd name="T84" fmla="*/ 160 w 290"/>
                    <a:gd name="T85" fmla="*/ 39 h 289"/>
                    <a:gd name="T86" fmla="*/ 130 w 290"/>
                    <a:gd name="T87" fmla="*/ 39 h 289"/>
                    <a:gd name="T88" fmla="*/ 108 w 290"/>
                    <a:gd name="T89" fmla="*/ 39 h 289"/>
                    <a:gd name="T90" fmla="*/ 90 w 290"/>
                    <a:gd name="T91" fmla="*/ 54 h 289"/>
                    <a:gd name="T92" fmla="*/ 76 w 290"/>
                    <a:gd name="T93" fmla="*/ 64 h 289"/>
                    <a:gd name="T94" fmla="*/ 58 w 290"/>
                    <a:gd name="T95" fmla="*/ 83 h 289"/>
                    <a:gd name="T96" fmla="*/ 37 w 290"/>
                    <a:gd name="T97" fmla="*/ 114 h 289"/>
                    <a:gd name="T98" fmla="*/ 39 w 290"/>
                    <a:gd name="T99" fmla="*/ 152 h 289"/>
                    <a:gd name="T100" fmla="*/ 42 w 290"/>
                    <a:gd name="T101" fmla="*/ 189 h 289"/>
                    <a:gd name="T102" fmla="*/ 68 w 290"/>
                    <a:gd name="T103" fmla="*/ 217 h 289"/>
                    <a:gd name="T104" fmla="*/ 80 w 290"/>
                    <a:gd name="T105" fmla="*/ 236 h 289"/>
                    <a:gd name="T106" fmla="*/ 100 w 290"/>
                    <a:gd name="T107" fmla="*/ 241 h 289"/>
                    <a:gd name="T108" fmla="*/ 115 w 290"/>
                    <a:gd name="T109" fmla="*/ 247 h 289"/>
                    <a:gd name="T110" fmla="*/ 138 w 290"/>
                    <a:gd name="T111" fmla="*/ 25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289">
                      <a:moveTo>
                        <a:pt x="136" y="289"/>
                      </a:moveTo>
                      <a:cubicBezTo>
                        <a:pt x="135" y="289"/>
                        <a:pt x="135" y="289"/>
                        <a:pt x="135" y="289"/>
                      </a:cubicBezTo>
                      <a:cubicBezTo>
                        <a:pt x="130" y="289"/>
                        <a:pt x="128" y="285"/>
                        <a:pt x="127" y="278"/>
                      </a:cubicBezTo>
                      <a:cubicBezTo>
                        <a:pt x="124" y="284"/>
                        <a:pt x="122" y="287"/>
                        <a:pt x="117" y="287"/>
                      </a:cubicBezTo>
                      <a:cubicBezTo>
                        <a:pt x="116" y="287"/>
                        <a:pt x="116" y="287"/>
                        <a:pt x="116" y="287"/>
                      </a:cubicBezTo>
                      <a:cubicBezTo>
                        <a:pt x="110" y="286"/>
                        <a:pt x="109" y="281"/>
                        <a:pt x="109" y="274"/>
                      </a:cubicBezTo>
                      <a:cubicBezTo>
                        <a:pt x="106" y="279"/>
                        <a:pt x="103" y="282"/>
                        <a:pt x="99" y="282"/>
                      </a:cubicBezTo>
                      <a:cubicBezTo>
                        <a:pt x="98" y="282"/>
                        <a:pt x="98" y="282"/>
                        <a:pt x="98" y="282"/>
                      </a:cubicBezTo>
                      <a:cubicBezTo>
                        <a:pt x="97" y="281"/>
                        <a:pt x="97" y="281"/>
                        <a:pt x="97" y="281"/>
                      </a:cubicBezTo>
                      <a:cubicBezTo>
                        <a:pt x="91" y="280"/>
                        <a:pt x="91" y="275"/>
                        <a:pt x="92" y="268"/>
                      </a:cubicBezTo>
                      <a:cubicBezTo>
                        <a:pt x="88" y="272"/>
                        <a:pt x="85" y="274"/>
                        <a:pt x="82" y="274"/>
                      </a:cubicBezTo>
                      <a:cubicBezTo>
                        <a:pt x="80" y="274"/>
                        <a:pt x="80" y="274"/>
                        <a:pt x="80" y="274"/>
                      </a:cubicBezTo>
                      <a:cubicBezTo>
                        <a:pt x="78" y="273"/>
                        <a:pt x="78" y="273"/>
                        <a:pt x="78" y="273"/>
                      </a:cubicBezTo>
                      <a:cubicBezTo>
                        <a:pt x="74" y="271"/>
                        <a:pt x="74" y="266"/>
                        <a:pt x="75" y="259"/>
                      </a:cubicBezTo>
                      <a:cubicBezTo>
                        <a:pt x="71" y="263"/>
                        <a:pt x="69" y="264"/>
                        <a:pt x="66" y="264"/>
                      </a:cubicBezTo>
                      <a:cubicBezTo>
                        <a:pt x="64" y="264"/>
                        <a:pt x="64" y="264"/>
                        <a:pt x="64" y="264"/>
                      </a:cubicBezTo>
                      <a:cubicBezTo>
                        <a:pt x="61" y="263"/>
                        <a:pt x="61" y="263"/>
                        <a:pt x="61" y="263"/>
                      </a:cubicBezTo>
                      <a:cubicBezTo>
                        <a:pt x="57" y="260"/>
                        <a:pt x="58" y="255"/>
                        <a:pt x="60" y="249"/>
                      </a:cubicBezTo>
                      <a:cubicBezTo>
                        <a:pt x="56" y="251"/>
                        <a:pt x="54" y="253"/>
                        <a:pt x="51" y="253"/>
                      </a:cubicBezTo>
                      <a:cubicBezTo>
                        <a:pt x="49" y="253"/>
                        <a:pt x="47" y="252"/>
                        <a:pt x="46" y="251"/>
                      </a:cubicBezTo>
                      <a:cubicBezTo>
                        <a:pt x="42" y="247"/>
                        <a:pt x="43" y="243"/>
                        <a:pt x="47" y="236"/>
                      </a:cubicBezTo>
                      <a:cubicBezTo>
                        <a:pt x="43" y="238"/>
                        <a:pt x="41" y="239"/>
                        <a:pt x="39" y="239"/>
                      </a:cubicBezTo>
                      <a:cubicBezTo>
                        <a:pt x="39" y="239"/>
                        <a:pt x="39" y="239"/>
                        <a:pt x="39" y="239"/>
                      </a:cubicBezTo>
                      <a:cubicBezTo>
                        <a:pt x="36" y="239"/>
                        <a:pt x="34" y="238"/>
                        <a:pt x="33" y="236"/>
                      </a:cubicBezTo>
                      <a:cubicBezTo>
                        <a:pt x="29" y="232"/>
                        <a:pt x="31" y="228"/>
                        <a:pt x="35" y="222"/>
                      </a:cubicBezTo>
                      <a:cubicBezTo>
                        <a:pt x="32" y="223"/>
                        <a:pt x="30" y="224"/>
                        <a:pt x="28" y="224"/>
                      </a:cubicBezTo>
                      <a:cubicBezTo>
                        <a:pt x="24" y="224"/>
                        <a:pt x="22" y="221"/>
                        <a:pt x="21" y="220"/>
                      </a:cubicBezTo>
                      <a:cubicBezTo>
                        <a:pt x="18" y="215"/>
                        <a:pt x="21" y="211"/>
                        <a:pt x="26" y="206"/>
                      </a:cubicBezTo>
                      <a:cubicBezTo>
                        <a:pt x="24" y="207"/>
                        <a:pt x="22" y="207"/>
                        <a:pt x="20" y="207"/>
                      </a:cubicBezTo>
                      <a:cubicBezTo>
                        <a:pt x="15" y="207"/>
                        <a:pt x="13" y="204"/>
                        <a:pt x="12" y="202"/>
                      </a:cubicBezTo>
                      <a:cubicBezTo>
                        <a:pt x="10" y="197"/>
                        <a:pt x="13" y="194"/>
                        <a:pt x="19" y="190"/>
                      </a:cubicBezTo>
                      <a:cubicBezTo>
                        <a:pt x="18" y="190"/>
                        <a:pt x="17" y="190"/>
                        <a:pt x="16" y="190"/>
                      </a:cubicBezTo>
                      <a:cubicBezTo>
                        <a:pt x="14" y="190"/>
                        <a:pt x="7" y="190"/>
                        <a:pt x="5" y="184"/>
                      </a:cubicBezTo>
                      <a:cubicBezTo>
                        <a:pt x="4" y="178"/>
                        <a:pt x="7" y="175"/>
                        <a:pt x="14" y="172"/>
                      </a:cubicBezTo>
                      <a:cubicBezTo>
                        <a:pt x="6" y="171"/>
                        <a:pt x="2" y="170"/>
                        <a:pt x="1" y="164"/>
                      </a:cubicBezTo>
                      <a:cubicBezTo>
                        <a:pt x="1" y="159"/>
                        <a:pt x="4" y="156"/>
                        <a:pt x="11" y="154"/>
                      </a:cubicBezTo>
                      <a:cubicBezTo>
                        <a:pt x="4" y="152"/>
                        <a:pt x="0" y="150"/>
                        <a:pt x="0" y="145"/>
                      </a:cubicBezTo>
                      <a:cubicBezTo>
                        <a:pt x="0" y="139"/>
                        <a:pt x="4" y="137"/>
                        <a:pt x="11" y="135"/>
                      </a:cubicBezTo>
                      <a:cubicBezTo>
                        <a:pt x="4" y="133"/>
                        <a:pt x="1" y="130"/>
                        <a:pt x="1" y="125"/>
                      </a:cubicBezTo>
                      <a:cubicBezTo>
                        <a:pt x="2" y="119"/>
                        <a:pt x="6" y="118"/>
                        <a:pt x="14" y="117"/>
                      </a:cubicBezTo>
                      <a:cubicBezTo>
                        <a:pt x="7" y="114"/>
                        <a:pt x="4" y="111"/>
                        <a:pt x="5" y="105"/>
                      </a:cubicBezTo>
                      <a:cubicBezTo>
                        <a:pt x="7" y="99"/>
                        <a:pt x="14" y="99"/>
                        <a:pt x="16" y="99"/>
                      </a:cubicBezTo>
                      <a:cubicBezTo>
                        <a:pt x="17" y="99"/>
                        <a:pt x="18" y="99"/>
                        <a:pt x="19" y="100"/>
                      </a:cubicBezTo>
                      <a:cubicBezTo>
                        <a:pt x="13" y="95"/>
                        <a:pt x="10" y="92"/>
                        <a:pt x="12" y="87"/>
                      </a:cubicBezTo>
                      <a:cubicBezTo>
                        <a:pt x="13" y="85"/>
                        <a:pt x="15" y="82"/>
                        <a:pt x="20" y="82"/>
                      </a:cubicBezTo>
                      <a:cubicBezTo>
                        <a:pt x="22" y="82"/>
                        <a:pt x="24" y="82"/>
                        <a:pt x="26" y="83"/>
                      </a:cubicBezTo>
                      <a:cubicBezTo>
                        <a:pt x="21" y="78"/>
                        <a:pt x="18" y="74"/>
                        <a:pt x="21" y="69"/>
                      </a:cubicBezTo>
                      <a:cubicBezTo>
                        <a:pt x="22" y="68"/>
                        <a:pt x="24" y="65"/>
                        <a:pt x="28" y="65"/>
                      </a:cubicBezTo>
                      <a:cubicBezTo>
                        <a:pt x="30" y="65"/>
                        <a:pt x="32" y="66"/>
                        <a:pt x="35" y="67"/>
                      </a:cubicBezTo>
                      <a:cubicBezTo>
                        <a:pt x="31" y="61"/>
                        <a:pt x="29" y="57"/>
                        <a:pt x="33" y="53"/>
                      </a:cubicBezTo>
                      <a:cubicBezTo>
                        <a:pt x="34" y="51"/>
                        <a:pt x="36" y="50"/>
                        <a:pt x="39" y="50"/>
                      </a:cubicBezTo>
                      <a:cubicBezTo>
                        <a:pt x="41" y="50"/>
                        <a:pt x="43" y="51"/>
                        <a:pt x="47" y="53"/>
                      </a:cubicBezTo>
                      <a:cubicBezTo>
                        <a:pt x="43" y="47"/>
                        <a:pt x="42" y="42"/>
                        <a:pt x="46" y="38"/>
                      </a:cubicBezTo>
                      <a:cubicBezTo>
                        <a:pt x="48" y="37"/>
                        <a:pt x="49" y="36"/>
                        <a:pt x="51" y="36"/>
                      </a:cubicBezTo>
                      <a:cubicBezTo>
                        <a:pt x="54" y="36"/>
                        <a:pt x="56" y="38"/>
                        <a:pt x="60" y="40"/>
                      </a:cubicBezTo>
                      <a:cubicBezTo>
                        <a:pt x="58" y="34"/>
                        <a:pt x="57" y="29"/>
                        <a:pt x="61" y="26"/>
                      </a:cubicBezTo>
                      <a:cubicBezTo>
                        <a:pt x="63" y="25"/>
                        <a:pt x="63" y="25"/>
                        <a:pt x="63" y="25"/>
                      </a:cubicBezTo>
                      <a:cubicBezTo>
                        <a:pt x="66" y="25"/>
                        <a:pt x="66" y="25"/>
                        <a:pt x="66" y="25"/>
                      </a:cubicBezTo>
                      <a:cubicBezTo>
                        <a:pt x="69" y="25"/>
                        <a:pt x="71" y="26"/>
                        <a:pt x="75" y="30"/>
                      </a:cubicBezTo>
                      <a:cubicBezTo>
                        <a:pt x="74" y="23"/>
                        <a:pt x="74" y="18"/>
                        <a:pt x="78" y="16"/>
                      </a:cubicBezTo>
                      <a:cubicBezTo>
                        <a:pt x="80" y="15"/>
                        <a:pt x="80" y="15"/>
                        <a:pt x="80" y="15"/>
                      </a:cubicBezTo>
                      <a:cubicBezTo>
                        <a:pt x="82" y="15"/>
                        <a:pt x="82" y="15"/>
                        <a:pt x="82" y="15"/>
                      </a:cubicBezTo>
                      <a:cubicBezTo>
                        <a:pt x="85" y="15"/>
                        <a:pt x="88" y="17"/>
                        <a:pt x="92" y="21"/>
                      </a:cubicBezTo>
                      <a:cubicBezTo>
                        <a:pt x="91" y="14"/>
                        <a:pt x="91" y="10"/>
                        <a:pt x="97" y="8"/>
                      </a:cubicBezTo>
                      <a:cubicBezTo>
                        <a:pt x="98" y="7"/>
                        <a:pt x="98" y="7"/>
                        <a:pt x="98" y="7"/>
                      </a:cubicBezTo>
                      <a:cubicBezTo>
                        <a:pt x="99" y="7"/>
                        <a:pt x="99" y="7"/>
                        <a:pt x="99" y="7"/>
                      </a:cubicBezTo>
                      <a:cubicBezTo>
                        <a:pt x="103" y="7"/>
                        <a:pt x="106" y="10"/>
                        <a:pt x="109" y="15"/>
                      </a:cubicBezTo>
                      <a:cubicBezTo>
                        <a:pt x="109" y="8"/>
                        <a:pt x="110" y="4"/>
                        <a:pt x="116" y="2"/>
                      </a:cubicBezTo>
                      <a:cubicBezTo>
                        <a:pt x="117" y="2"/>
                        <a:pt x="117" y="2"/>
                        <a:pt x="117" y="2"/>
                      </a:cubicBezTo>
                      <a:cubicBezTo>
                        <a:pt x="122" y="2"/>
                        <a:pt x="124" y="5"/>
                        <a:pt x="127" y="11"/>
                      </a:cubicBezTo>
                      <a:cubicBezTo>
                        <a:pt x="128" y="4"/>
                        <a:pt x="130" y="0"/>
                        <a:pt x="135" y="0"/>
                      </a:cubicBezTo>
                      <a:cubicBezTo>
                        <a:pt x="135" y="0"/>
                        <a:pt x="135" y="0"/>
                        <a:pt x="135" y="0"/>
                      </a:cubicBezTo>
                      <a:cubicBezTo>
                        <a:pt x="141" y="0"/>
                        <a:pt x="143" y="3"/>
                        <a:pt x="145" y="10"/>
                      </a:cubicBezTo>
                      <a:cubicBezTo>
                        <a:pt x="147" y="3"/>
                        <a:pt x="149" y="0"/>
                        <a:pt x="155" y="0"/>
                      </a:cubicBezTo>
                      <a:cubicBezTo>
                        <a:pt x="155" y="0"/>
                        <a:pt x="155" y="0"/>
                        <a:pt x="155" y="0"/>
                      </a:cubicBezTo>
                      <a:cubicBezTo>
                        <a:pt x="161" y="0"/>
                        <a:pt x="162" y="4"/>
                        <a:pt x="164" y="11"/>
                      </a:cubicBezTo>
                      <a:cubicBezTo>
                        <a:pt x="166" y="5"/>
                        <a:pt x="169" y="2"/>
                        <a:pt x="173" y="2"/>
                      </a:cubicBezTo>
                      <a:cubicBezTo>
                        <a:pt x="175" y="2"/>
                        <a:pt x="175" y="2"/>
                        <a:pt x="175" y="2"/>
                      </a:cubicBezTo>
                      <a:cubicBezTo>
                        <a:pt x="180" y="4"/>
                        <a:pt x="181" y="8"/>
                        <a:pt x="181" y="15"/>
                      </a:cubicBezTo>
                      <a:cubicBezTo>
                        <a:pt x="185" y="10"/>
                        <a:pt x="187" y="7"/>
                        <a:pt x="191" y="7"/>
                      </a:cubicBezTo>
                      <a:cubicBezTo>
                        <a:pt x="193" y="7"/>
                        <a:pt x="193" y="7"/>
                        <a:pt x="193" y="7"/>
                      </a:cubicBezTo>
                      <a:cubicBezTo>
                        <a:pt x="194" y="8"/>
                        <a:pt x="194" y="8"/>
                        <a:pt x="194" y="8"/>
                      </a:cubicBezTo>
                      <a:cubicBezTo>
                        <a:pt x="199" y="10"/>
                        <a:pt x="200" y="14"/>
                        <a:pt x="199" y="21"/>
                      </a:cubicBezTo>
                      <a:cubicBezTo>
                        <a:pt x="202" y="17"/>
                        <a:pt x="205" y="15"/>
                        <a:pt x="209" y="15"/>
                      </a:cubicBezTo>
                      <a:cubicBezTo>
                        <a:pt x="210" y="15"/>
                        <a:pt x="210" y="15"/>
                        <a:pt x="210" y="15"/>
                      </a:cubicBezTo>
                      <a:cubicBezTo>
                        <a:pt x="212" y="16"/>
                        <a:pt x="212" y="16"/>
                        <a:pt x="212" y="16"/>
                      </a:cubicBezTo>
                      <a:cubicBezTo>
                        <a:pt x="217" y="18"/>
                        <a:pt x="217" y="23"/>
                        <a:pt x="215" y="30"/>
                      </a:cubicBezTo>
                      <a:cubicBezTo>
                        <a:pt x="219" y="26"/>
                        <a:pt x="222" y="25"/>
                        <a:pt x="225" y="25"/>
                      </a:cubicBezTo>
                      <a:cubicBezTo>
                        <a:pt x="227" y="25"/>
                        <a:pt x="227" y="25"/>
                        <a:pt x="227" y="25"/>
                      </a:cubicBezTo>
                      <a:cubicBezTo>
                        <a:pt x="229" y="26"/>
                        <a:pt x="229" y="26"/>
                        <a:pt x="229" y="26"/>
                      </a:cubicBezTo>
                      <a:cubicBezTo>
                        <a:pt x="233" y="29"/>
                        <a:pt x="233" y="34"/>
                        <a:pt x="230" y="40"/>
                      </a:cubicBezTo>
                      <a:cubicBezTo>
                        <a:pt x="234" y="38"/>
                        <a:pt x="236" y="36"/>
                        <a:pt x="239" y="36"/>
                      </a:cubicBezTo>
                      <a:cubicBezTo>
                        <a:pt x="241" y="36"/>
                        <a:pt x="243" y="37"/>
                        <a:pt x="244" y="38"/>
                      </a:cubicBezTo>
                      <a:cubicBezTo>
                        <a:pt x="248" y="42"/>
                        <a:pt x="247" y="47"/>
                        <a:pt x="243" y="53"/>
                      </a:cubicBezTo>
                      <a:cubicBezTo>
                        <a:pt x="247" y="51"/>
                        <a:pt x="250" y="50"/>
                        <a:pt x="252" y="50"/>
                      </a:cubicBezTo>
                      <a:cubicBezTo>
                        <a:pt x="254" y="50"/>
                        <a:pt x="256" y="51"/>
                        <a:pt x="258" y="53"/>
                      </a:cubicBezTo>
                      <a:cubicBezTo>
                        <a:pt x="261" y="57"/>
                        <a:pt x="259" y="61"/>
                        <a:pt x="255" y="67"/>
                      </a:cubicBezTo>
                      <a:cubicBezTo>
                        <a:pt x="258" y="66"/>
                        <a:pt x="260" y="65"/>
                        <a:pt x="262" y="65"/>
                      </a:cubicBezTo>
                      <a:cubicBezTo>
                        <a:pt x="267" y="65"/>
                        <a:pt x="269" y="68"/>
                        <a:pt x="269" y="69"/>
                      </a:cubicBezTo>
                      <a:cubicBezTo>
                        <a:pt x="272" y="74"/>
                        <a:pt x="270" y="78"/>
                        <a:pt x="264" y="83"/>
                      </a:cubicBezTo>
                      <a:cubicBezTo>
                        <a:pt x="267" y="82"/>
                        <a:pt x="269" y="82"/>
                        <a:pt x="270" y="82"/>
                      </a:cubicBezTo>
                      <a:cubicBezTo>
                        <a:pt x="276" y="82"/>
                        <a:pt x="278" y="85"/>
                        <a:pt x="278" y="87"/>
                      </a:cubicBezTo>
                      <a:cubicBezTo>
                        <a:pt x="281" y="92"/>
                        <a:pt x="278" y="95"/>
                        <a:pt x="272" y="100"/>
                      </a:cubicBezTo>
                      <a:cubicBezTo>
                        <a:pt x="273" y="100"/>
                        <a:pt x="274" y="99"/>
                        <a:pt x="274" y="99"/>
                      </a:cubicBezTo>
                      <a:cubicBezTo>
                        <a:pt x="277" y="99"/>
                        <a:pt x="283" y="99"/>
                        <a:pt x="285" y="105"/>
                      </a:cubicBezTo>
                      <a:cubicBezTo>
                        <a:pt x="286" y="111"/>
                        <a:pt x="283" y="114"/>
                        <a:pt x="277" y="117"/>
                      </a:cubicBezTo>
                      <a:cubicBezTo>
                        <a:pt x="284" y="118"/>
                        <a:pt x="288" y="119"/>
                        <a:pt x="289" y="125"/>
                      </a:cubicBezTo>
                      <a:cubicBezTo>
                        <a:pt x="290" y="130"/>
                        <a:pt x="286" y="133"/>
                        <a:pt x="279" y="135"/>
                      </a:cubicBezTo>
                      <a:cubicBezTo>
                        <a:pt x="286" y="137"/>
                        <a:pt x="290" y="139"/>
                        <a:pt x="290" y="145"/>
                      </a:cubicBezTo>
                      <a:cubicBezTo>
                        <a:pt x="290" y="150"/>
                        <a:pt x="286" y="152"/>
                        <a:pt x="279" y="154"/>
                      </a:cubicBezTo>
                      <a:cubicBezTo>
                        <a:pt x="286" y="156"/>
                        <a:pt x="290" y="159"/>
                        <a:pt x="289" y="164"/>
                      </a:cubicBezTo>
                      <a:cubicBezTo>
                        <a:pt x="288" y="170"/>
                        <a:pt x="284" y="171"/>
                        <a:pt x="277" y="172"/>
                      </a:cubicBezTo>
                      <a:cubicBezTo>
                        <a:pt x="283" y="175"/>
                        <a:pt x="286" y="178"/>
                        <a:pt x="285" y="184"/>
                      </a:cubicBezTo>
                      <a:cubicBezTo>
                        <a:pt x="283" y="190"/>
                        <a:pt x="277" y="190"/>
                        <a:pt x="274" y="190"/>
                      </a:cubicBezTo>
                      <a:cubicBezTo>
                        <a:pt x="274" y="190"/>
                        <a:pt x="273" y="190"/>
                        <a:pt x="272" y="190"/>
                      </a:cubicBezTo>
                      <a:cubicBezTo>
                        <a:pt x="278" y="194"/>
                        <a:pt x="281" y="197"/>
                        <a:pt x="278" y="202"/>
                      </a:cubicBezTo>
                      <a:cubicBezTo>
                        <a:pt x="278" y="204"/>
                        <a:pt x="276" y="207"/>
                        <a:pt x="270" y="207"/>
                      </a:cubicBezTo>
                      <a:cubicBezTo>
                        <a:pt x="269" y="207"/>
                        <a:pt x="267" y="207"/>
                        <a:pt x="264" y="206"/>
                      </a:cubicBezTo>
                      <a:cubicBezTo>
                        <a:pt x="270" y="211"/>
                        <a:pt x="272" y="215"/>
                        <a:pt x="269" y="220"/>
                      </a:cubicBezTo>
                      <a:cubicBezTo>
                        <a:pt x="269" y="221"/>
                        <a:pt x="267" y="224"/>
                        <a:pt x="262" y="224"/>
                      </a:cubicBezTo>
                      <a:cubicBezTo>
                        <a:pt x="260" y="224"/>
                        <a:pt x="258" y="223"/>
                        <a:pt x="255" y="222"/>
                      </a:cubicBezTo>
                      <a:cubicBezTo>
                        <a:pt x="259" y="228"/>
                        <a:pt x="261" y="232"/>
                        <a:pt x="258" y="236"/>
                      </a:cubicBezTo>
                      <a:cubicBezTo>
                        <a:pt x="256" y="238"/>
                        <a:pt x="254" y="239"/>
                        <a:pt x="252" y="239"/>
                      </a:cubicBezTo>
                      <a:cubicBezTo>
                        <a:pt x="250" y="239"/>
                        <a:pt x="247" y="238"/>
                        <a:pt x="243" y="236"/>
                      </a:cubicBezTo>
                      <a:cubicBezTo>
                        <a:pt x="247" y="243"/>
                        <a:pt x="248" y="247"/>
                        <a:pt x="244" y="251"/>
                      </a:cubicBezTo>
                      <a:cubicBezTo>
                        <a:pt x="243" y="252"/>
                        <a:pt x="241" y="253"/>
                        <a:pt x="239" y="253"/>
                      </a:cubicBezTo>
                      <a:cubicBezTo>
                        <a:pt x="239" y="253"/>
                        <a:pt x="239" y="253"/>
                        <a:pt x="239" y="253"/>
                      </a:cubicBezTo>
                      <a:cubicBezTo>
                        <a:pt x="236" y="253"/>
                        <a:pt x="234" y="251"/>
                        <a:pt x="230" y="249"/>
                      </a:cubicBezTo>
                      <a:cubicBezTo>
                        <a:pt x="233" y="255"/>
                        <a:pt x="233" y="260"/>
                        <a:pt x="229" y="263"/>
                      </a:cubicBezTo>
                      <a:cubicBezTo>
                        <a:pt x="227" y="264"/>
                        <a:pt x="227" y="264"/>
                        <a:pt x="227" y="264"/>
                      </a:cubicBezTo>
                      <a:cubicBezTo>
                        <a:pt x="225" y="265"/>
                        <a:pt x="225" y="265"/>
                        <a:pt x="225" y="265"/>
                      </a:cubicBezTo>
                      <a:cubicBezTo>
                        <a:pt x="225" y="265"/>
                        <a:pt x="225" y="265"/>
                        <a:pt x="225" y="265"/>
                      </a:cubicBezTo>
                      <a:cubicBezTo>
                        <a:pt x="222" y="265"/>
                        <a:pt x="219" y="263"/>
                        <a:pt x="215" y="259"/>
                      </a:cubicBezTo>
                      <a:cubicBezTo>
                        <a:pt x="217" y="266"/>
                        <a:pt x="217" y="271"/>
                        <a:pt x="212" y="273"/>
                      </a:cubicBezTo>
                      <a:cubicBezTo>
                        <a:pt x="211" y="274"/>
                        <a:pt x="211" y="274"/>
                        <a:pt x="211" y="274"/>
                      </a:cubicBezTo>
                      <a:cubicBezTo>
                        <a:pt x="209" y="274"/>
                        <a:pt x="209" y="274"/>
                        <a:pt x="209" y="274"/>
                      </a:cubicBezTo>
                      <a:cubicBezTo>
                        <a:pt x="209" y="274"/>
                        <a:pt x="209" y="274"/>
                        <a:pt x="209" y="274"/>
                      </a:cubicBezTo>
                      <a:cubicBezTo>
                        <a:pt x="205" y="274"/>
                        <a:pt x="202" y="272"/>
                        <a:pt x="199" y="268"/>
                      </a:cubicBezTo>
                      <a:cubicBezTo>
                        <a:pt x="200" y="275"/>
                        <a:pt x="199" y="280"/>
                        <a:pt x="194" y="281"/>
                      </a:cubicBezTo>
                      <a:cubicBezTo>
                        <a:pt x="193" y="282"/>
                        <a:pt x="193" y="282"/>
                        <a:pt x="193" y="282"/>
                      </a:cubicBezTo>
                      <a:cubicBezTo>
                        <a:pt x="191" y="282"/>
                        <a:pt x="191" y="282"/>
                        <a:pt x="191" y="282"/>
                      </a:cubicBezTo>
                      <a:cubicBezTo>
                        <a:pt x="191" y="282"/>
                        <a:pt x="191" y="282"/>
                        <a:pt x="191" y="282"/>
                      </a:cubicBezTo>
                      <a:cubicBezTo>
                        <a:pt x="187" y="282"/>
                        <a:pt x="185" y="279"/>
                        <a:pt x="181" y="274"/>
                      </a:cubicBezTo>
                      <a:cubicBezTo>
                        <a:pt x="181" y="281"/>
                        <a:pt x="180" y="286"/>
                        <a:pt x="175" y="287"/>
                      </a:cubicBezTo>
                      <a:cubicBezTo>
                        <a:pt x="173" y="287"/>
                        <a:pt x="173" y="287"/>
                        <a:pt x="173" y="287"/>
                      </a:cubicBezTo>
                      <a:cubicBezTo>
                        <a:pt x="173" y="287"/>
                        <a:pt x="173" y="287"/>
                        <a:pt x="173" y="287"/>
                      </a:cubicBezTo>
                      <a:cubicBezTo>
                        <a:pt x="169" y="287"/>
                        <a:pt x="166" y="284"/>
                        <a:pt x="163" y="278"/>
                      </a:cubicBezTo>
                      <a:cubicBezTo>
                        <a:pt x="162" y="285"/>
                        <a:pt x="161" y="289"/>
                        <a:pt x="155" y="289"/>
                      </a:cubicBezTo>
                      <a:cubicBezTo>
                        <a:pt x="155" y="289"/>
                        <a:pt x="155" y="289"/>
                        <a:pt x="155" y="289"/>
                      </a:cubicBezTo>
                      <a:cubicBezTo>
                        <a:pt x="149" y="289"/>
                        <a:pt x="147" y="286"/>
                        <a:pt x="145" y="279"/>
                      </a:cubicBezTo>
                      <a:cubicBezTo>
                        <a:pt x="143" y="286"/>
                        <a:pt x="141" y="289"/>
                        <a:pt x="136" y="289"/>
                      </a:cubicBezTo>
                      <a:cubicBezTo>
                        <a:pt x="136" y="289"/>
                        <a:pt x="136" y="289"/>
                        <a:pt x="136" y="289"/>
                      </a:cubicBezTo>
                      <a:moveTo>
                        <a:pt x="145" y="251"/>
                      </a:moveTo>
                      <a:cubicBezTo>
                        <a:pt x="149" y="251"/>
                        <a:pt x="151" y="253"/>
                        <a:pt x="153" y="257"/>
                      </a:cubicBezTo>
                      <a:cubicBezTo>
                        <a:pt x="154" y="253"/>
                        <a:pt x="156" y="250"/>
                        <a:pt x="160" y="250"/>
                      </a:cubicBezTo>
                      <a:cubicBezTo>
                        <a:pt x="161" y="250"/>
                        <a:pt x="161" y="250"/>
                        <a:pt x="161" y="250"/>
                      </a:cubicBezTo>
                      <a:cubicBezTo>
                        <a:pt x="164" y="250"/>
                        <a:pt x="166" y="251"/>
                        <a:pt x="168" y="254"/>
                      </a:cubicBezTo>
                      <a:cubicBezTo>
                        <a:pt x="169" y="250"/>
                        <a:pt x="170" y="248"/>
                        <a:pt x="174" y="247"/>
                      </a:cubicBezTo>
                      <a:cubicBezTo>
                        <a:pt x="175" y="247"/>
                        <a:pt x="175" y="247"/>
                        <a:pt x="175" y="247"/>
                      </a:cubicBezTo>
                      <a:cubicBezTo>
                        <a:pt x="176" y="247"/>
                        <a:pt x="176" y="247"/>
                        <a:pt x="176" y="247"/>
                      </a:cubicBezTo>
                      <a:cubicBezTo>
                        <a:pt x="179" y="247"/>
                        <a:pt x="181" y="248"/>
                        <a:pt x="183" y="250"/>
                      </a:cubicBezTo>
                      <a:cubicBezTo>
                        <a:pt x="183" y="246"/>
                        <a:pt x="184" y="244"/>
                        <a:pt x="188" y="242"/>
                      </a:cubicBezTo>
                      <a:cubicBezTo>
                        <a:pt x="189" y="242"/>
                        <a:pt x="189" y="242"/>
                        <a:pt x="189" y="242"/>
                      </a:cubicBezTo>
                      <a:cubicBezTo>
                        <a:pt x="191" y="241"/>
                        <a:pt x="191" y="241"/>
                        <a:pt x="191" y="241"/>
                      </a:cubicBezTo>
                      <a:cubicBezTo>
                        <a:pt x="193" y="241"/>
                        <a:pt x="195" y="242"/>
                        <a:pt x="197" y="244"/>
                      </a:cubicBezTo>
                      <a:cubicBezTo>
                        <a:pt x="196" y="240"/>
                        <a:pt x="197" y="237"/>
                        <a:pt x="200" y="235"/>
                      </a:cubicBezTo>
                      <a:cubicBezTo>
                        <a:pt x="202" y="234"/>
                        <a:pt x="202" y="234"/>
                        <a:pt x="202" y="234"/>
                      </a:cubicBezTo>
                      <a:cubicBezTo>
                        <a:pt x="204" y="234"/>
                        <a:pt x="204" y="234"/>
                        <a:pt x="204" y="234"/>
                      </a:cubicBezTo>
                      <a:cubicBezTo>
                        <a:pt x="206" y="234"/>
                        <a:pt x="208" y="235"/>
                        <a:pt x="210" y="236"/>
                      </a:cubicBezTo>
                      <a:cubicBezTo>
                        <a:pt x="209" y="232"/>
                        <a:pt x="209" y="229"/>
                        <a:pt x="212" y="227"/>
                      </a:cubicBezTo>
                      <a:cubicBezTo>
                        <a:pt x="214" y="225"/>
                        <a:pt x="214" y="225"/>
                        <a:pt x="214" y="225"/>
                      </a:cubicBezTo>
                      <a:cubicBezTo>
                        <a:pt x="217" y="225"/>
                        <a:pt x="217" y="225"/>
                        <a:pt x="217" y="225"/>
                      </a:cubicBezTo>
                      <a:cubicBezTo>
                        <a:pt x="219" y="225"/>
                        <a:pt x="220" y="226"/>
                        <a:pt x="222" y="227"/>
                      </a:cubicBezTo>
                      <a:cubicBezTo>
                        <a:pt x="220" y="223"/>
                        <a:pt x="220" y="220"/>
                        <a:pt x="223" y="217"/>
                      </a:cubicBezTo>
                      <a:cubicBezTo>
                        <a:pt x="225" y="215"/>
                        <a:pt x="228" y="214"/>
                        <a:pt x="232" y="215"/>
                      </a:cubicBezTo>
                      <a:cubicBezTo>
                        <a:pt x="230" y="212"/>
                        <a:pt x="230" y="209"/>
                        <a:pt x="232" y="206"/>
                      </a:cubicBezTo>
                      <a:cubicBezTo>
                        <a:pt x="233" y="204"/>
                        <a:pt x="236" y="202"/>
                        <a:pt x="241" y="203"/>
                      </a:cubicBezTo>
                      <a:cubicBezTo>
                        <a:pt x="239" y="200"/>
                        <a:pt x="238" y="197"/>
                        <a:pt x="240" y="193"/>
                      </a:cubicBezTo>
                      <a:cubicBezTo>
                        <a:pt x="240" y="192"/>
                        <a:pt x="243" y="189"/>
                        <a:pt x="248" y="189"/>
                      </a:cubicBezTo>
                      <a:cubicBezTo>
                        <a:pt x="245" y="186"/>
                        <a:pt x="244" y="184"/>
                        <a:pt x="245" y="180"/>
                      </a:cubicBezTo>
                      <a:cubicBezTo>
                        <a:pt x="247" y="176"/>
                        <a:pt x="251" y="175"/>
                        <a:pt x="253" y="175"/>
                      </a:cubicBezTo>
                      <a:cubicBezTo>
                        <a:pt x="250" y="172"/>
                        <a:pt x="249" y="170"/>
                        <a:pt x="249" y="166"/>
                      </a:cubicBezTo>
                      <a:cubicBezTo>
                        <a:pt x="250" y="162"/>
                        <a:pt x="252" y="161"/>
                        <a:pt x="256" y="160"/>
                      </a:cubicBezTo>
                      <a:cubicBezTo>
                        <a:pt x="253" y="158"/>
                        <a:pt x="251" y="156"/>
                        <a:pt x="251" y="152"/>
                      </a:cubicBezTo>
                      <a:cubicBezTo>
                        <a:pt x="252" y="148"/>
                        <a:pt x="254" y="146"/>
                        <a:pt x="258" y="145"/>
                      </a:cubicBezTo>
                      <a:cubicBezTo>
                        <a:pt x="254" y="143"/>
                        <a:pt x="252" y="141"/>
                        <a:pt x="251" y="137"/>
                      </a:cubicBezTo>
                      <a:cubicBezTo>
                        <a:pt x="251" y="134"/>
                        <a:pt x="253" y="131"/>
                        <a:pt x="256" y="129"/>
                      </a:cubicBezTo>
                      <a:cubicBezTo>
                        <a:pt x="252" y="128"/>
                        <a:pt x="250" y="127"/>
                        <a:pt x="249" y="123"/>
                      </a:cubicBezTo>
                      <a:cubicBezTo>
                        <a:pt x="249" y="119"/>
                        <a:pt x="250" y="117"/>
                        <a:pt x="253" y="114"/>
                      </a:cubicBezTo>
                      <a:cubicBezTo>
                        <a:pt x="251" y="114"/>
                        <a:pt x="247" y="113"/>
                        <a:pt x="245" y="109"/>
                      </a:cubicBezTo>
                      <a:cubicBezTo>
                        <a:pt x="244" y="105"/>
                        <a:pt x="245" y="103"/>
                        <a:pt x="248" y="100"/>
                      </a:cubicBezTo>
                      <a:cubicBezTo>
                        <a:pt x="243" y="100"/>
                        <a:pt x="240" y="97"/>
                        <a:pt x="240" y="96"/>
                      </a:cubicBezTo>
                      <a:cubicBezTo>
                        <a:pt x="238" y="92"/>
                        <a:pt x="239" y="89"/>
                        <a:pt x="241" y="86"/>
                      </a:cubicBezTo>
                      <a:cubicBezTo>
                        <a:pt x="236" y="87"/>
                        <a:pt x="233" y="85"/>
                        <a:pt x="232" y="83"/>
                      </a:cubicBezTo>
                      <a:cubicBezTo>
                        <a:pt x="230" y="80"/>
                        <a:pt x="230" y="77"/>
                        <a:pt x="232" y="74"/>
                      </a:cubicBezTo>
                      <a:cubicBezTo>
                        <a:pt x="228" y="75"/>
                        <a:pt x="225" y="74"/>
                        <a:pt x="223" y="72"/>
                      </a:cubicBezTo>
                      <a:cubicBezTo>
                        <a:pt x="220" y="69"/>
                        <a:pt x="220" y="66"/>
                        <a:pt x="222" y="63"/>
                      </a:cubicBezTo>
                      <a:cubicBezTo>
                        <a:pt x="220" y="63"/>
                        <a:pt x="219" y="64"/>
                        <a:pt x="217" y="64"/>
                      </a:cubicBezTo>
                      <a:cubicBezTo>
                        <a:pt x="215" y="64"/>
                        <a:pt x="215" y="64"/>
                        <a:pt x="215" y="64"/>
                      </a:cubicBezTo>
                      <a:cubicBezTo>
                        <a:pt x="212" y="62"/>
                        <a:pt x="212" y="62"/>
                        <a:pt x="212" y="62"/>
                      </a:cubicBezTo>
                      <a:cubicBezTo>
                        <a:pt x="209" y="60"/>
                        <a:pt x="209" y="57"/>
                        <a:pt x="210" y="53"/>
                      </a:cubicBezTo>
                      <a:cubicBezTo>
                        <a:pt x="208" y="54"/>
                        <a:pt x="206" y="55"/>
                        <a:pt x="204" y="55"/>
                      </a:cubicBezTo>
                      <a:cubicBezTo>
                        <a:pt x="202" y="55"/>
                        <a:pt x="202" y="55"/>
                        <a:pt x="202" y="55"/>
                      </a:cubicBezTo>
                      <a:cubicBezTo>
                        <a:pt x="200" y="54"/>
                        <a:pt x="200" y="54"/>
                        <a:pt x="200" y="54"/>
                      </a:cubicBezTo>
                      <a:cubicBezTo>
                        <a:pt x="197" y="52"/>
                        <a:pt x="196" y="49"/>
                        <a:pt x="197" y="45"/>
                      </a:cubicBezTo>
                      <a:cubicBezTo>
                        <a:pt x="195" y="47"/>
                        <a:pt x="193" y="48"/>
                        <a:pt x="191" y="48"/>
                      </a:cubicBezTo>
                      <a:cubicBezTo>
                        <a:pt x="189" y="48"/>
                        <a:pt x="189" y="48"/>
                        <a:pt x="189" y="48"/>
                      </a:cubicBezTo>
                      <a:cubicBezTo>
                        <a:pt x="188" y="47"/>
                        <a:pt x="188" y="47"/>
                        <a:pt x="188" y="47"/>
                      </a:cubicBezTo>
                      <a:cubicBezTo>
                        <a:pt x="184" y="46"/>
                        <a:pt x="183" y="43"/>
                        <a:pt x="183" y="39"/>
                      </a:cubicBezTo>
                      <a:cubicBezTo>
                        <a:pt x="181" y="41"/>
                        <a:pt x="179" y="42"/>
                        <a:pt x="176" y="42"/>
                      </a:cubicBezTo>
                      <a:cubicBezTo>
                        <a:pt x="175" y="42"/>
                        <a:pt x="175" y="42"/>
                        <a:pt x="175" y="42"/>
                      </a:cubicBezTo>
                      <a:cubicBezTo>
                        <a:pt x="174" y="42"/>
                        <a:pt x="174" y="42"/>
                        <a:pt x="174" y="42"/>
                      </a:cubicBezTo>
                      <a:cubicBezTo>
                        <a:pt x="170" y="41"/>
                        <a:pt x="169" y="39"/>
                        <a:pt x="168" y="35"/>
                      </a:cubicBezTo>
                      <a:cubicBezTo>
                        <a:pt x="166" y="38"/>
                        <a:pt x="164" y="39"/>
                        <a:pt x="161" y="39"/>
                      </a:cubicBezTo>
                      <a:cubicBezTo>
                        <a:pt x="160" y="39"/>
                        <a:pt x="160" y="39"/>
                        <a:pt x="160" y="39"/>
                      </a:cubicBezTo>
                      <a:cubicBezTo>
                        <a:pt x="156" y="39"/>
                        <a:pt x="154" y="36"/>
                        <a:pt x="153" y="32"/>
                      </a:cubicBezTo>
                      <a:cubicBezTo>
                        <a:pt x="151" y="36"/>
                        <a:pt x="149" y="38"/>
                        <a:pt x="145" y="38"/>
                      </a:cubicBezTo>
                      <a:cubicBezTo>
                        <a:pt x="141" y="38"/>
                        <a:pt x="139" y="36"/>
                        <a:pt x="138" y="32"/>
                      </a:cubicBezTo>
                      <a:cubicBezTo>
                        <a:pt x="136" y="36"/>
                        <a:pt x="134" y="39"/>
                        <a:pt x="131" y="39"/>
                      </a:cubicBezTo>
                      <a:cubicBezTo>
                        <a:pt x="130" y="39"/>
                        <a:pt x="130" y="39"/>
                        <a:pt x="130" y="39"/>
                      </a:cubicBezTo>
                      <a:cubicBezTo>
                        <a:pt x="126" y="39"/>
                        <a:pt x="124" y="38"/>
                        <a:pt x="122" y="35"/>
                      </a:cubicBezTo>
                      <a:cubicBezTo>
                        <a:pt x="122" y="39"/>
                        <a:pt x="120" y="41"/>
                        <a:pt x="117" y="42"/>
                      </a:cubicBezTo>
                      <a:cubicBezTo>
                        <a:pt x="116" y="42"/>
                        <a:pt x="116" y="42"/>
                        <a:pt x="116" y="42"/>
                      </a:cubicBezTo>
                      <a:cubicBezTo>
                        <a:pt x="115" y="42"/>
                        <a:pt x="115" y="42"/>
                        <a:pt x="115" y="42"/>
                      </a:cubicBezTo>
                      <a:cubicBezTo>
                        <a:pt x="112" y="42"/>
                        <a:pt x="110" y="41"/>
                        <a:pt x="108" y="39"/>
                      </a:cubicBezTo>
                      <a:cubicBezTo>
                        <a:pt x="108" y="43"/>
                        <a:pt x="106" y="46"/>
                        <a:pt x="103" y="47"/>
                      </a:cubicBezTo>
                      <a:cubicBezTo>
                        <a:pt x="102" y="48"/>
                        <a:pt x="102" y="48"/>
                        <a:pt x="102" y="48"/>
                      </a:cubicBezTo>
                      <a:cubicBezTo>
                        <a:pt x="100" y="48"/>
                        <a:pt x="100" y="48"/>
                        <a:pt x="100" y="48"/>
                      </a:cubicBezTo>
                      <a:cubicBezTo>
                        <a:pt x="98" y="48"/>
                        <a:pt x="96" y="47"/>
                        <a:pt x="94" y="45"/>
                      </a:cubicBezTo>
                      <a:cubicBezTo>
                        <a:pt x="94" y="49"/>
                        <a:pt x="93" y="52"/>
                        <a:pt x="90" y="54"/>
                      </a:cubicBezTo>
                      <a:cubicBezTo>
                        <a:pt x="88" y="55"/>
                        <a:pt x="88" y="55"/>
                        <a:pt x="88" y="55"/>
                      </a:cubicBezTo>
                      <a:cubicBezTo>
                        <a:pt x="86" y="55"/>
                        <a:pt x="86" y="55"/>
                        <a:pt x="86" y="55"/>
                      </a:cubicBezTo>
                      <a:cubicBezTo>
                        <a:pt x="84" y="55"/>
                        <a:pt x="82" y="54"/>
                        <a:pt x="80" y="53"/>
                      </a:cubicBezTo>
                      <a:cubicBezTo>
                        <a:pt x="82" y="57"/>
                        <a:pt x="81" y="60"/>
                        <a:pt x="78" y="62"/>
                      </a:cubicBezTo>
                      <a:cubicBezTo>
                        <a:pt x="76" y="64"/>
                        <a:pt x="76" y="64"/>
                        <a:pt x="76" y="64"/>
                      </a:cubicBezTo>
                      <a:cubicBezTo>
                        <a:pt x="73" y="64"/>
                        <a:pt x="73" y="64"/>
                        <a:pt x="73" y="64"/>
                      </a:cubicBezTo>
                      <a:cubicBezTo>
                        <a:pt x="72" y="64"/>
                        <a:pt x="70" y="63"/>
                        <a:pt x="69" y="62"/>
                      </a:cubicBezTo>
                      <a:cubicBezTo>
                        <a:pt x="70" y="66"/>
                        <a:pt x="70" y="69"/>
                        <a:pt x="68" y="72"/>
                      </a:cubicBezTo>
                      <a:cubicBezTo>
                        <a:pt x="65" y="74"/>
                        <a:pt x="62" y="75"/>
                        <a:pt x="58" y="74"/>
                      </a:cubicBezTo>
                      <a:cubicBezTo>
                        <a:pt x="60" y="77"/>
                        <a:pt x="61" y="80"/>
                        <a:pt x="58" y="83"/>
                      </a:cubicBezTo>
                      <a:cubicBezTo>
                        <a:pt x="57" y="85"/>
                        <a:pt x="55" y="87"/>
                        <a:pt x="49" y="86"/>
                      </a:cubicBezTo>
                      <a:cubicBezTo>
                        <a:pt x="52" y="89"/>
                        <a:pt x="53" y="92"/>
                        <a:pt x="51" y="96"/>
                      </a:cubicBezTo>
                      <a:cubicBezTo>
                        <a:pt x="50" y="97"/>
                        <a:pt x="48" y="100"/>
                        <a:pt x="42" y="100"/>
                      </a:cubicBezTo>
                      <a:cubicBezTo>
                        <a:pt x="45" y="103"/>
                        <a:pt x="46" y="105"/>
                        <a:pt x="45" y="109"/>
                      </a:cubicBezTo>
                      <a:cubicBezTo>
                        <a:pt x="44" y="113"/>
                        <a:pt x="40" y="114"/>
                        <a:pt x="37" y="114"/>
                      </a:cubicBezTo>
                      <a:cubicBezTo>
                        <a:pt x="40" y="117"/>
                        <a:pt x="42" y="119"/>
                        <a:pt x="41" y="123"/>
                      </a:cubicBezTo>
                      <a:cubicBezTo>
                        <a:pt x="40" y="127"/>
                        <a:pt x="38" y="128"/>
                        <a:pt x="34" y="129"/>
                      </a:cubicBezTo>
                      <a:cubicBezTo>
                        <a:pt x="38" y="131"/>
                        <a:pt x="39" y="134"/>
                        <a:pt x="39" y="137"/>
                      </a:cubicBezTo>
                      <a:cubicBezTo>
                        <a:pt x="39" y="141"/>
                        <a:pt x="37" y="143"/>
                        <a:pt x="33" y="145"/>
                      </a:cubicBezTo>
                      <a:cubicBezTo>
                        <a:pt x="37" y="146"/>
                        <a:pt x="39" y="148"/>
                        <a:pt x="39" y="152"/>
                      </a:cubicBezTo>
                      <a:cubicBezTo>
                        <a:pt x="39" y="156"/>
                        <a:pt x="38" y="158"/>
                        <a:pt x="34" y="160"/>
                      </a:cubicBezTo>
                      <a:cubicBezTo>
                        <a:pt x="38" y="161"/>
                        <a:pt x="40" y="162"/>
                        <a:pt x="41" y="166"/>
                      </a:cubicBezTo>
                      <a:cubicBezTo>
                        <a:pt x="42" y="170"/>
                        <a:pt x="40" y="172"/>
                        <a:pt x="37" y="175"/>
                      </a:cubicBezTo>
                      <a:cubicBezTo>
                        <a:pt x="40" y="175"/>
                        <a:pt x="44" y="176"/>
                        <a:pt x="45" y="180"/>
                      </a:cubicBezTo>
                      <a:cubicBezTo>
                        <a:pt x="46" y="184"/>
                        <a:pt x="45" y="186"/>
                        <a:pt x="42" y="189"/>
                      </a:cubicBezTo>
                      <a:cubicBezTo>
                        <a:pt x="48" y="189"/>
                        <a:pt x="50" y="192"/>
                        <a:pt x="51" y="193"/>
                      </a:cubicBezTo>
                      <a:cubicBezTo>
                        <a:pt x="53" y="197"/>
                        <a:pt x="52" y="200"/>
                        <a:pt x="49" y="203"/>
                      </a:cubicBezTo>
                      <a:cubicBezTo>
                        <a:pt x="55" y="202"/>
                        <a:pt x="57" y="204"/>
                        <a:pt x="58" y="206"/>
                      </a:cubicBezTo>
                      <a:cubicBezTo>
                        <a:pt x="61" y="209"/>
                        <a:pt x="60" y="212"/>
                        <a:pt x="58" y="215"/>
                      </a:cubicBezTo>
                      <a:cubicBezTo>
                        <a:pt x="62" y="214"/>
                        <a:pt x="65" y="215"/>
                        <a:pt x="68" y="217"/>
                      </a:cubicBezTo>
                      <a:cubicBezTo>
                        <a:pt x="70" y="220"/>
                        <a:pt x="70" y="223"/>
                        <a:pt x="69" y="227"/>
                      </a:cubicBezTo>
                      <a:cubicBezTo>
                        <a:pt x="70" y="226"/>
                        <a:pt x="72" y="225"/>
                        <a:pt x="73" y="225"/>
                      </a:cubicBezTo>
                      <a:cubicBezTo>
                        <a:pt x="76" y="225"/>
                        <a:pt x="76" y="225"/>
                        <a:pt x="76" y="225"/>
                      </a:cubicBezTo>
                      <a:cubicBezTo>
                        <a:pt x="78" y="227"/>
                        <a:pt x="78" y="227"/>
                        <a:pt x="78" y="227"/>
                      </a:cubicBezTo>
                      <a:cubicBezTo>
                        <a:pt x="81" y="229"/>
                        <a:pt x="81" y="232"/>
                        <a:pt x="80" y="236"/>
                      </a:cubicBezTo>
                      <a:cubicBezTo>
                        <a:pt x="82" y="235"/>
                        <a:pt x="84" y="234"/>
                        <a:pt x="86" y="234"/>
                      </a:cubicBezTo>
                      <a:cubicBezTo>
                        <a:pt x="88" y="234"/>
                        <a:pt x="88" y="234"/>
                        <a:pt x="88" y="234"/>
                      </a:cubicBezTo>
                      <a:cubicBezTo>
                        <a:pt x="90" y="235"/>
                        <a:pt x="90" y="235"/>
                        <a:pt x="90" y="235"/>
                      </a:cubicBezTo>
                      <a:cubicBezTo>
                        <a:pt x="93" y="237"/>
                        <a:pt x="94" y="240"/>
                        <a:pt x="94" y="244"/>
                      </a:cubicBezTo>
                      <a:cubicBezTo>
                        <a:pt x="96" y="242"/>
                        <a:pt x="98" y="241"/>
                        <a:pt x="100" y="241"/>
                      </a:cubicBezTo>
                      <a:cubicBezTo>
                        <a:pt x="101" y="241"/>
                        <a:pt x="101" y="241"/>
                        <a:pt x="101" y="241"/>
                      </a:cubicBezTo>
                      <a:cubicBezTo>
                        <a:pt x="103" y="242"/>
                        <a:pt x="103" y="242"/>
                        <a:pt x="103" y="242"/>
                      </a:cubicBezTo>
                      <a:cubicBezTo>
                        <a:pt x="106" y="244"/>
                        <a:pt x="108" y="246"/>
                        <a:pt x="108" y="250"/>
                      </a:cubicBezTo>
                      <a:cubicBezTo>
                        <a:pt x="110" y="248"/>
                        <a:pt x="112" y="247"/>
                        <a:pt x="114" y="247"/>
                      </a:cubicBezTo>
                      <a:cubicBezTo>
                        <a:pt x="115" y="247"/>
                        <a:pt x="115" y="247"/>
                        <a:pt x="115" y="247"/>
                      </a:cubicBezTo>
                      <a:cubicBezTo>
                        <a:pt x="116" y="247"/>
                        <a:pt x="116" y="247"/>
                        <a:pt x="116" y="247"/>
                      </a:cubicBezTo>
                      <a:cubicBezTo>
                        <a:pt x="120" y="248"/>
                        <a:pt x="122" y="250"/>
                        <a:pt x="122" y="255"/>
                      </a:cubicBezTo>
                      <a:cubicBezTo>
                        <a:pt x="124" y="251"/>
                        <a:pt x="126" y="250"/>
                        <a:pt x="130" y="250"/>
                      </a:cubicBezTo>
                      <a:cubicBezTo>
                        <a:pt x="131" y="250"/>
                        <a:pt x="131" y="250"/>
                        <a:pt x="131" y="250"/>
                      </a:cubicBezTo>
                      <a:cubicBezTo>
                        <a:pt x="134" y="250"/>
                        <a:pt x="136" y="253"/>
                        <a:pt x="138" y="257"/>
                      </a:cubicBezTo>
                      <a:cubicBezTo>
                        <a:pt x="139" y="253"/>
                        <a:pt x="141" y="251"/>
                        <a:pt x="145" y="251"/>
                      </a:cubicBezTo>
                    </a:path>
                  </a:pathLst>
                </a:custGeom>
                <a:solidFill>
                  <a:srgbClr val="0091B8"/>
                </a:solidFill>
                <a:ln>
                  <a:noFill/>
                </a:ln>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5438926" y="5053105"/>
                  <a:ext cx="1062245" cy="1062245"/>
                </a:xfrm>
                <a:custGeom>
                  <a:avLst/>
                  <a:gdLst>
                    <a:gd name="T0" fmla="*/ 116 w 232"/>
                    <a:gd name="T1" fmla="*/ 232 h 232"/>
                    <a:gd name="T2" fmla="*/ 0 w 232"/>
                    <a:gd name="T3" fmla="*/ 116 h 232"/>
                    <a:gd name="T4" fmla="*/ 116 w 232"/>
                    <a:gd name="T5" fmla="*/ 0 h 232"/>
                    <a:gd name="T6" fmla="*/ 232 w 232"/>
                    <a:gd name="T7" fmla="*/ 116 h 232"/>
                    <a:gd name="T8" fmla="*/ 116 w 232"/>
                    <a:gd name="T9" fmla="*/ 232 h 232"/>
                    <a:gd name="T10" fmla="*/ 116 w 232"/>
                    <a:gd name="T11" fmla="*/ 3 h 232"/>
                    <a:gd name="T12" fmla="*/ 3 w 232"/>
                    <a:gd name="T13" fmla="*/ 116 h 232"/>
                    <a:gd name="T14" fmla="*/ 116 w 232"/>
                    <a:gd name="T15" fmla="*/ 229 h 232"/>
                    <a:gd name="T16" fmla="*/ 229 w 232"/>
                    <a:gd name="T17" fmla="*/ 116 h 232"/>
                    <a:gd name="T18" fmla="*/ 116 w 232"/>
                    <a:gd name="T19" fmla="*/ 3 h 232"/>
                    <a:gd name="T20" fmla="*/ 116 w 232"/>
                    <a:gd name="T21" fmla="*/ 224 h 232"/>
                    <a:gd name="T22" fmla="*/ 8 w 232"/>
                    <a:gd name="T23" fmla="*/ 116 h 232"/>
                    <a:gd name="T24" fmla="*/ 116 w 232"/>
                    <a:gd name="T25" fmla="*/ 8 h 232"/>
                    <a:gd name="T26" fmla="*/ 224 w 232"/>
                    <a:gd name="T27" fmla="*/ 116 h 232"/>
                    <a:gd name="T28" fmla="*/ 116 w 232"/>
                    <a:gd name="T29" fmla="*/ 224 h 232"/>
                    <a:gd name="T30" fmla="*/ 116 w 232"/>
                    <a:gd name="T31" fmla="*/ 11 h 232"/>
                    <a:gd name="T32" fmla="*/ 11 w 232"/>
                    <a:gd name="T33" fmla="*/ 116 h 232"/>
                    <a:gd name="T34" fmla="*/ 116 w 232"/>
                    <a:gd name="T35" fmla="*/ 221 h 232"/>
                    <a:gd name="T36" fmla="*/ 221 w 232"/>
                    <a:gd name="T37" fmla="*/ 116 h 232"/>
                    <a:gd name="T38" fmla="*/ 116 w 232"/>
                    <a:gd name="T39" fmla="*/ 1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2" h="232">
                      <a:moveTo>
                        <a:pt x="116" y="232"/>
                      </a:moveTo>
                      <a:cubicBezTo>
                        <a:pt x="52" y="232"/>
                        <a:pt x="0" y="180"/>
                        <a:pt x="0" y="116"/>
                      </a:cubicBezTo>
                      <a:cubicBezTo>
                        <a:pt x="0" y="52"/>
                        <a:pt x="52" y="0"/>
                        <a:pt x="116" y="0"/>
                      </a:cubicBezTo>
                      <a:cubicBezTo>
                        <a:pt x="180" y="0"/>
                        <a:pt x="232" y="52"/>
                        <a:pt x="232" y="116"/>
                      </a:cubicBezTo>
                      <a:cubicBezTo>
                        <a:pt x="232" y="180"/>
                        <a:pt x="180" y="232"/>
                        <a:pt x="116" y="232"/>
                      </a:cubicBezTo>
                      <a:moveTo>
                        <a:pt x="116" y="3"/>
                      </a:moveTo>
                      <a:cubicBezTo>
                        <a:pt x="54" y="3"/>
                        <a:pt x="3" y="53"/>
                        <a:pt x="3" y="116"/>
                      </a:cubicBezTo>
                      <a:cubicBezTo>
                        <a:pt x="3" y="178"/>
                        <a:pt x="54" y="229"/>
                        <a:pt x="116" y="229"/>
                      </a:cubicBezTo>
                      <a:cubicBezTo>
                        <a:pt x="178" y="229"/>
                        <a:pt x="229" y="178"/>
                        <a:pt x="229" y="116"/>
                      </a:cubicBezTo>
                      <a:cubicBezTo>
                        <a:pt x="229" y="53"/>
                        <a:pt x="178" y="3"/>
                        <a:pt x="116" y="3"/>
                      </a:cubicBezTo>
                      <a:moveTo>
                        <a:pt x="116" y="224"/>
                      </a:moveTo>
                      <a:cubicBezTo>
                        <a:pt x="56" y="224"/>
                        <a:pt x="8" y="175"/>
                        <a:pt x="8" y="116"/>
                      </a:cubicBezTo>
                      <a:cubicBezTo>
                        <a:pt x="8" y="56"/>
                        <a:pt x="56" y="8"/>
                        <a:pt x="116" y="8"/>
                      </a:cubicBezTo>
                      <a:cubicBezTo>
                        <a:pt x="176" y="8"/>
                        <a:pt x="224" y="56"/>
                        <a:pt x="224" y="116"/>
                      </a:cubicBezTo>
                      <a:cubicBezTo>
                        <a:pt x="224" y="175"/>
                        <a:pt x="176" y="224"/>
                        <a:pt x="116" y="224"/>
                      </a:cubicBezTo>
                      <a:moveTo>
                        <a:pt x="116" y="11"/>
                      </a:moveTo>
                      <a:cubicBezTo>
                        <a:pt x="58" y="11"/>
                        <a:pt x="11" y="58"/>
                        <a:pt x="11" y="116"/>
                      </a:cubicBezTo>
                      <a:cubicBezTo>
                        <a:pt x="11" y="174"/>
                        <a:pt x="58" y="221"/>
                        <a:pt x="116" y="221"/>
                      </a:cubicBezTo>
                      <a:cubicBezTo>
                        <a:pt x="174" y="221"/>
                        <a:pt x="221" y="174"/>
                        <a:pt x="221" y="116"/>
                      </a:cubicBezTo>
                      <a:cubicBezTo>
                        <a:pt x="221" y="58"/>
                        <a:pt x="174" y="11"/>
                        <a:pt x="116" y="11"/>
                      </a:cubicBezTo>
                    </a:path>
                  </a:pathLst>
                </a:custGeom>
                <a:solidFill>
                  <a:srgbClr val="EAE6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4" name="五边形 8"/>
              <p:cNvSpPr>
                <a:spLocks noChangeArrowheads="1"/>
              </p:cNvSpPr>
              <p:nvPr/>
            </p:nvSpPr>
            <p:spPr bwMode="auto">
              <a:xfrm rot="16200000">
                <a:off x="1467092" y="4692888"/>
                <a:ext cx="647701" cy="1955323"/>
              </a:xfrm>
              <a:prstGeom prst="homePlate">
                <a:avLst>
                  <a:gd name="adj" fmla="val 47161"/>
                </a:avLst>
              </a:prstGeom>
              <a:pattFill prst="pct90">
                <a:fgClr>
                  <a:schemeClr val="accent1">
                    <a:lumMod val="50000"/>
                  </a:schemeClr>
                </a:fgClr>
                <a:bgClr>
                  <a:schemeClr val="bg1"/>
                </a:bgClr>
              </a:pattFill>
              <a:ln>
                <a:noFill/>
              </a:ln>
              <a:effectLst>
                <a:outerShdw blurRad="50800" dist="38100" dir="2700000" algn="tl" rotWithShape="0">
                  <a:prstClr val="black">
                    <a:alpha val="4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nvSpPr>
            <p:spPr>
              <a:xfrm>
                <a:off x="1135982" y="5596753"/>
                <a:ext cx="1802203" cy="492443"/>
              </a:xfrm>
              <a:prstGeom prst="rect">
                <a:avLst/>
              </a:prstGeom>
            </p:spPr>
            <p:txBody>
              <a:bodyPr wrap="none">
                <a:spAutoFit/>
              </a:bodyPr>
              <a:lstStyle/>
              <a:p>
                <a:r>
                  <a:rPr lang="en-US" altLang="zh-CN" b="1" dirty="0">
                    <a:solidFill>
                      <a:schemeClr val="bg1"/>
                    </a:solidFill>
                    <a:latin typeface="Arial" panose="020B0604020202020204" pitchFamily="34" charset="0"/>
                  </a:rPr>
                  <a:t>THE TITLE</a:t>
                </a:r>
                <a:endParaRPr lang="zh-CN" altLang="en-US" b="1" dirty="0">
                  <a:solidFill>
                    <a:schemeClr val="bg1"/>
                  </a:solidFill>
                </a:endParaRPr>
              </a:p>
            </p:txBody>
          </p:sp>
          <p:sp>
            <p:nvSpPr>
              <p:cNvPr id="76" name="矩形 75"/>
              <p:cNvSpPr/>
              <p:nvPr/>
            </p:nvSpPr>
            <p:spPr>
              <a:xfrm>
                <a:off x="796953" y="2340884"/>
                <a:ext cx="2092880" cy="492443"/>
              </a:xfrm>
              <a:prstGeom prst="rect">
                <a:avLst/>
              </a:prstGeom>
            </p:spPr>
            <p:txBody>
              <a:bodyPr wrap="none">
                <a:spAutoFit/>
              </a:bodyPr>
              <a:lstStyle/>
              <a:p>
                <a:r>
                  <a:rPr lang="zh-CN" altLang="en-US" b="1" dirty="0">
                    <a:solidFill>
                      <a:srgbClr val="F5F5F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数据调查分析</a:t>
                </a:r>
                <a:endParaRPr lang="zh-CN" altLang="en-US" b="1" dirty="0">
                  <a:solidFill>
                    <a:srgbClr val="F5F5F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7" name="TextBox 30"/>
              <p:cNvSpPr txBox="1"/>
              <p:nvPr/>
            </p:nvSpPr>
            <p:spPr>
              <a:xfrm>
                <a:off x="697230" y="4460415"/>
                <a:ext cx="2304256" cy="861775"/>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p:txBody>
          </p:sp>
        </p:grpSp>
        <p:sp>
          <p:nvSpPr>
            <p:cNvPr id="71" name="Freeform 269"/>
            <p:cNvSpPr>
              <a:spLocks noEditPoints="1"/>
            </p:cNvSpPr>
            <p:nvPr/>
          </p:nvSpPr>
          <p:spPr bwMode="auto">
            <a:xfrm>
              <a:off x="4465015" y="3337182"/>
              <a:ext cx="568096" cy="582156"/>
            </a:xfrm>
            <a:custGeom>
              <a:avLst/>
              <a:gdLst>
                <a:gd name="T0" fmla="*/ 81 w 91"/>
                <a:gd name="T1" fmla="*/ 44 h 93"/>
                <a:gd name="T2" fmla="*/ 88 w 91"/>
                <a:gd name="T3" fmla="*/ 37 h 93"/>
                <a:gd name="T4" fmla="*/ 88 w 91"/>
                <a:gd name="T5" fmla="*/ 23 h 93"/>
                <a:gd name="T6" fmla="*/ 68 w 91"/>
                <a:gd name="T7" fmla="*/ 4 h 93"/>
                <a:gd name="T8" fmla="*/ 54 w 91"/>
                <a:gd name="T9" fmla="*/ 4 h 93"/>
                <a:gd name="T10" fmla="*/ 47 w 91"/>
                <a:gd name="T11" fmla="*/ 10 h 93"/>
                <a:gd name="T12" fmla="*/ 81 w 91"/>
                <a:gd name="T13" fmla="*/ 44 h 93"/>
                <a:gd name="T14" fmla="*/ 52 w 91"/>
                <a:gd name="T15" fmla="*/ 23 h 93"/>
                <a:gd name="T16" fmla="*/ 68 w 91"/>
                <a:gd name="T17" fmla="*/ 39 h 93"/>
                <a:gd name="T18" fmla="*/ 77 w 91"/>
                <a:gd name="T19" fmla="*/ 47 h 93"/>
                <a:gd name="T20" fmla="*/ 43 w 91"/>
                <a:gd name="T21" fmla="*/ 81 h 93"/>
                <a:gd name="T22" fmla="*/ 35 w 91"/>
                <a:gd name="T23" fmla="*/ 72 h 93"/>
                <a:gd name="T24" fmla="*/ 19 w 91"/>
                <a:gd name="T25" fmla="*/ 58 h 93"/>
                <a:gd name="T26" fmla="*/ 42 w 91"/>
                <a:gd name="T27" fmla="*/ 36 h 93"/>
                <a:gd name="T28" fmla="*/ 40 w 91"/>
                <a:gd name="T29" fmla="*/ 34 h 93"/>
                <a:gd name="T30" fmla="*/ 16 w 91"/>
                <a:gd name="T31" fmla="*/ 57 h 93"/>
                <a:gd name="T32" fmla="*/ 10 w 91"/>
                <a:gd name="T33" fmla="*/ 48 h 93"/>
                <a:gd name="T34" fmla="*/ 44 w 91"/>
                <a:gd name="T35" fmla="*/ 14 h 93"/>
                <a:gd name="T36" fmla="*/ 52 w 91"/>
                <a:gd name="T37" fmla="*/ 23 h 93"/>
                <a:gd name="T38" fmla="*/ 4 w 91"/>
                <a:gd name="T39" fmla="*/ 68 h 93"/>
                <a:gd name="T40" fmla="*/ 0 w 91"/>
                <a:gd name="T41" fmla="*/ 86 h 93"/>
                <a:gd name="T42" fmla="*/ 7 w 91"/>
                <a:gd name="T43" fmla="*/ 93 h 93"/>
                <a:gd name="T44" fmla="*/ 25 w 91"/>
                <a:gd name="T45" fmla="*/ 89 h 93"/>
                <a:gd name="T46" fmla="*/ 4 w 91"/>
                <a:gd name="T47" fmla="*/ 6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93">
                  <a:moveTo>
                    <a:pt x="81" y="44"/>
                  </a:moveTo>
                  <a:cubicBezTo>
                    <a:pt x="88" y="37"/>
                    <a:pt x="88" y="37"/>
                    <a:pt x="88" y="37"/>
                  </a:cubicBezTo>
                  <a:cubicBezTo>
                    <a:pt x="91" y="33"/>
                    <a:pt x="91" y="27"/>
                    <a:pt x="88" y="23"/>
                  </a:cubicBezTo>
                  <a:cubicBezTo>
                    <a:pt x="68" y="4"/>
                    <a:pt x="68" y="4"/>
                    <a:pt x="68" y="4"/>
                  </a:cubicBezTo>
                  <a:cubicBezTo>
                    <a:pt x="64" y="0"/>
                    <a:pt x="58" y="0"/>
                    <a:pt x="54" y="4"/>
                  </a:cubicBezTo>
                  <a:cubicBezTo>
                    <a:pt x="47" y="10"/>
                    <a:pt x="47" y="10"/>
                    <a:pt x="47" y="10"/>
                  </a:cubicBezTo>
                  <a:cubicBezTo>
                    <a:pt x="81" y="44"/>
                    <a:pt x="81" y="44"/>
                    <a:pt x="81" y="44"/>
                  </a:cubicBezTo>
                  <a:close/>
                  <a:moveTo>
                    <a:pt x="52" y="23"/>
                  </a:moveTo>
                  <a:cubicBezTo>
                    <a:pt x="68" y="39"/>
                    <a:pt x="68" y="39"/>
                    <a:pt x="68" y="39"/>
                  </a:cubicBezTo>
                  <a:cubicBezTo>
                    <a:pt x="77" y="47"/>
                    <a:pt x="77" y="47"/>
                    <a:pt x="77" y="47"/>
                  </a:cubicBezTo>
                  <a:cubicBezTo>
                    <a:pt x="43" y="81"/>
                    <a:pt x="43" y="81"/>
                    <a:pt x="43" y="81"/>
                  </a:cubicBezTo>
                  <a:cubicBezTo>
                    <a:pt x="35" y="83"/>
                    <a:pt x="33" y="79"/>
                    <a:pt x="35" y="72"/>
                  </a:cubicBezTo>
                  <a:cubicBezTo>
                    <a:pt x="26" y="71"/>
                    <a:pt x="20" y="68"/>
                    <a:pt x="19" y="58"/>
                  </a:cubicBezTo>
                  <a:cubicBezTo>
                    <a:pt x="42" y="36"/>
                    <a:pt x="42" y="36"/>
                    <a:pt x="42" y="36"/>
                  </a:cubicBezTo>
                  <a:cubicBezTo>
                    <a:pt x="40" y="34"/>
                    <a:pt x="40" y="34"/>
                    <a:pt x="40" y="34"/>
                  </a:cubicBezTo>
                  <a:cubicBezTo>
                    <a:pt x="16" y="57"/>
                    <a:pt x="16" y="57"/>
                    <a:pt x="16" y="57"/>
                  </a:cubicBezTo>
                  <a:cubicBezTo>
                    <a:pt x="10" y="57"/>
                    <a:pt x="9" y="54"/>
                    <a:pt x="10" y="48"/>
                  </a:cubicBezTo>
                  <a:cubicBezTo>
                    <a:pt x="21" y="37"/>
                    <a:pt x="33" y="25"/>
                    <a:pt x="44" y="14"/>
                  </a:cubicBezTo>
                  <a:cubicBezTo>
                    <a:pt x="52" y="23"/>
                    <a:pt x="52" y="23"/>
                    <a:pt x="52" y="23"/>
                  </a:cubicBezTo>
                  <a:close/>
                  <a:moveTo>
                    <a:pt x="4" y="68"/>
                  </a:moveTo>
                  <a:cubicBezTo>
                    <a:pt x="0" y="86"/>
                    <a:pt x="0" y="86"/>
                    <a:pt x="0" y="86"/>
                  </a:cubicBezTo>
                  <a:cubicBezTo>
                    <a:pt x="7" y="93"/>
                    <a:pt x="7" y="93"/>
                    <a:pt x="7" y="93"/>
                  </a:cubicBezTo>
                  <a:cubicBezTo>
                    <a:pt x="25" y="89"/>
                    <a:pt x="25" y="89"/>
                    <a:pt x="25" y="89"/>
                  </a:cubicBezTo>
                  <a:lnTo>
                    <a:pt x="4" y="68"/>
                  </a:lnTo>
                  <a:close/>
                </a:path>
              </a:pathLst>
            </a:custGeom>
            <a:solidFill>
              <a:srgbClr val="0091B8"/>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grpSp>
      <p:grpSp>
        <p:nvGrpSpPr>
          <p:cNvPr id="83" name="组合 82"/>
          <p:cNvGrpSpPr/>
          <p:nvPr/>
        </p:nvGrpSpPr>
        <p:grpSpPr>
          <a:xfrm>
            <a:off x="6836870" y="1601679"/>
            <a:ext cx="1795044" cy="2957173"/>
            <a:chOff x="9115826" y="2135572"/>
            <a:chExt cx="2393392" cy="3942897"/>
          </a:xfrm>
        </p:grpSpPr>
        <p:grpSp>
          <p:nvGrpSpPr>
            <p:cNvPr id="84" name="组合 83"/>
            <p:cNvGrpSpPr/>
            <p:nvPr/>
          </p:nvGrpSpPr>
          <p:grpSpPr>
            <a:xfrm>
              <a:off x="9115826" y="2135572"/>
              <a:ext cx="2393392" cy="3942897"/>
              <a:chOff x="608094" y="2146299"/>
              <a:chExt cx="2393392" cy="3942897"/>
            </a:xfrm>
          </p:grpSpPr>
          <p:grpSp>
            <p:nvGrpSpPr>
              <p:cNvPr id="86" name="组合 85"/>
              <p:cNvGrpSpPr/>
              <p:nvPr/>
            </p:nvGrpSpPr>
            <p:grpSpPr>
              <a:xfrm>
                <a:off x="608094" y="2146299"/>
                <a:ext cx="2360189" cy="3848102"/>
                <a:chOff x="608094" y="1948365"/>
                <a:chExt cx="2360189" cy="4090237"/>
              </a:xfrm>
            </p:grpSpPr>
            <p:sp>
              <p:nvSpPr>
                <p:cNvPr id="95" name="圆角矩形 94"/>
                <p:cNvSpPr/>
                <p:nvPr/>
              </p:nvSpPr>
              <p:spPr>
                <a:xfrm>
                  <a:off x="608094" y="3559128"/>
                  <a:ext cx="2360189" cy="2479474"/>
                </a:xfrm>
                <a:prstGeom prst="roundRect">
                  <a:avLst>
                    <a:gd name="adj" fmla="val 0"/>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96" name="圆角矩形 95"/>
                <p:cNvSpPr/>
                <p:nvPr/>
              </p:nvSpPr>
              <p:spPr>
                <a:xfrm>
                  <a:off x="608094" y="1948365"/>
                  <a:ext cx="2360189" cy="1605995"/>
                </a:xfrm>
                <a:prstGeom prst="roundRect">
                  <a:avLst>
                    <a:gd name="adj" fmla="val 0"/>
                  </a:avLst>
                </a:prstGeom>
                <a:solidFill>
                  <a:schemeClr val="accent1">
                    <a:lumMod val="50000"/>
                  </a:schemeClr>
                </a:solidFill>
                <a:ln w="15875">
                  <a:solidFill>
                    <a:schemeClr val="accent1">
                      <a:lumMod val="60000"/>
                      <a:lumOff val="40000"/>
                    </a:schemeClr>
                  </a:soli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87" name="组合 86"/>
              <p:cNvGrpSpPr/>
              <p:nvPr/>
            </p:nvGrpSpPr>
            <p:grpSpPr>
              <a:xfrm>
                <a:off x="1050959" y="2901760"/>
                <a:ext cx="1474458" cy="1474458"/>
                <a:chOff x="5159096" y="4773275"/>
                <a:chExt cx="1621904" cy="1621904"/>
              </a:xfrm>
              <a:effectLst>
                <a:outerShdw blurRad="50800" dist="38100" dir="2700000" algn="tl" rotWithShape="0">
                  <a:prstClr val="black">
                    <a:alpha val="40000"/>
                  </a:prstClr>
                </a:outerShdw>
              </a:effectLst>
            </p:grpSpPr>
            <p:sp>
              <p:nvSpPr>
                <p:cNvPr id="92" name="Oval 9"/>
                <p:cNvSpPr>
                  <a:spLocks noChangeArrowheads="1"/>
                </p:cNvSpPr>
                <p:nvPr/>
              </p:nvSpPr>
              <p:spPr bwMode="auto">
                <a:xfrm>
                  <a:off x="5293805" y="4910541"/>
                  <a:ext cx="1352487" cy="1347372"/>
                </a:xfrm>
                <a:prstGeom prst="ellipse">
                  <a:avLst/>
                </a:prstGeom>
                <a:solidFill>
                  <a:srgbClr val="FAF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242"/>
                <p:cNvSpPr>
                  <a:spLocks noEditPoints="1"/>
                </p:cNvSpPr>
                <p:nvPr/>
              </p:nvSpPr>
              <p:spPr bwMode="auto">
                <a:xfrm>
                  <a:off x="5159096" y="4773275"/>
                  <a:ext cx="1621904" cy="1621904"/>
                </a:xfrm>
                <a:custGeom>
                  <a:avLst/>
                  <a:gdLst>
                    <a:gd name="T0" fmla="*/ 116 w 290"/>
                    <a:gd name="T1" fmla="*/ 287 h 289"/>
                    <a:gd name="T2" fmla="*/ 92 w 290"/>
                    <a:gd name="T3" fmla="*/ 268 h 289"/>
                    <a:gd name="T4" fmla="*/ 66 w 290"/>
                    <a:gd name="T5" fmla="*/ 264 h 289"/>
                    <a:gd name="T6" fmla="*/ 46 w 290"/>
                    <a:gd name="T7" fmla="*/ 251 h 289"/>
                    <a:gd name="T8" fmla="*/ 35 w 290"/>
                    <a:gd name="T9" fmla="*/ 222 h 289"/>
                    <a:gd name="T10" fmla="*/ 12 w 290"/>
                    <a:gd name="T11" fmla="*/ 202 h 289"/>
                    <a:gd name="T12" fmla="*/ 1 w 290"/>
                    <a:gd name="T13" fmla="*/ 164 h 289"/>
                    <a:gd name="T14" fmla="*/ 14 w 290"/>
                    <a:gd name="T15" fmla="*/ 117 h 289"/>
                    <a:gd name="T16" fmla="*/ 20 w 290"/>
                    <a:gd name="T17" fmla="*/ 82 h 289"/>
                    <a:gd name="T18" fmla="*/ 33 w 290"/>
                    <a:gd name="T19" fmla="*/ 53 h 289"/>
                    <a:gd name="T20" fmla="*/ 60 w 290"/>
                    <a:gd name="T21" fmla="*/ 40 h 289"/>
                    <a:gd name="T22" fmla="*/ 78 w 290"/>
                    <a:gd name="T23" fmla="*/ 16 h 289"/>
                    <a:gd name="T24" fmla="*/ 98 w 290"/>
                    <a:gd name="T25" fmla="*/ 7 h 289"/>
                    <a:gd name="T26" fmla="*/ 127 w 290"/>
                    <a:gd name="T27" fmla="*/ 11 h 289"/>
                    <a:gd name="T28" fmla="*/ 155 w 290"/>
                    <a:gd name="T29" fmla="*/ 0 h 289"/>
                    <a:gd name="T30" fmla="*/ 191 w 290"/>
                    <a:gd name="T31" fmla="*/ 7 h 289"/>
                    <a:gd name="T32" fmla="*/ 210 w 290"/>
                    <a:gd name="T33" fmla="*/ 15 h 289"/>
                    <a:gd name="T34" fmla="*/ 229 w 290"/>
                    <a:gd name="T35" fmla="*/ 26 h 289"/>
                    <a:gd name="T36" fmla="*/ 252 w 290"/>
                    <a:gd name="T37" fmla="*/ 50 h 289"/>
                    <a:gd name="T38" fmla="*/ 264 w 290"/>
                    <a:gd name="T39" fmla="*/ 83 h 289"/>
                    <a:gd name="T40" fmla="*/ 285 w 290"/>
                    <a:gd name="T41" fmla="*/ 105 h 289"/>
                    <a:gd name="T42" fmla="*/ 279 w 290"/>
                    <a:gd name="T43" fmla="*/ 154 h 289"/>
                    <a:gd name="T44" fmla="*/ 272 w 290"/>
                    <a:gd name="T45" fmla="*/ 190 h 289"/>
                    <a:gd name="T46" fmla="*/ 262 w 290"/>
                    <a:gd name="T47" fmla="*/ 224 h 289"/>
                    <a:gd name="T48" fmla="*/ 244 w 290"/>
                    <a:gd name="T49" fmla="*/ 251 h 289"/>
                    <a:gd name="T50" fmla="*/ 227 w 290"/>
                    <a:gd name="T51" fmla="*/ 264 h 289"/>
                    <a:gd name="T52" fmla="*/ 211 w 290"/>
                    <a:gd name="T53" fmla="*/ 274 h 289"/>
                    <a:gd name="T54" fmla="*/ 193 w 290"/>
                    <a:gd name="T55" fmla="*/ 282 h 289"/>
                    <a:gd name="T56" fmla="*/ 173 w 290"/>
                    <a:gd name="T57" fmla="*/ 287 h 289"/>
                    <a:gd name="T58" fmla="*/ 145 w 290"/>
                    <a:gd name="T59" fmla="*/ 279 h 289"/>
                    <a:gd name="T60" fmla="*/ 160 w 290"/>
                    <a:gd name="T61" fmla="*/ 250 h 289"/>
                    <a:gd name="T62" fmla="*/ 176 w 290"/>
                    <a:gd name="T63" fmla="*/ 247 h 289"/>
                    <a:gd name="T64" fmla="*/ 197 w 290"/>
                    <a:gd name="T65" fmla="*/ 244 h 289"/>
                    <a:gd name="T66" fmla="*/ 212 w 290"/>
                    <a:gd name="T67" fmla="*/ 227 h 289"/>
                    <a:gd name="T68" fmla="*/ 232 w 290"/>
                    <a:gd name="T69" fmla="*/ 215 h 289"/>
                    <a:gd name="T70" fmla="*/ 245 w 290"/>
                    <a:gd name="T71" fmla="*/ 180 h 289"/>
                    <a:gd name="T72" fmla="*/ 258 w 290"/>
                    <a:gd name="T73" fmla="*/ 145 h 289"/>
                    <a:gd name="T74" fmla="*/ 245 w 290"/>
                    <a:gd name="T75" fmla="*/ 109 h 289"/>
                    <a:gd name="T76" fmla="*/ 232 w 290"/>
                    <a:gd name="T77" fmla="*/ 74 h 289"/>
                    <a:gd name="T78" fmla="*/ 212 w 290"/>
                    <a:gd name="T79" fmla="*/ 62 h 289"/>
                    <a:gd name="T80" fmla="*/ 197 w 290"/>
                    <a:gd name="T81" fmla="*/ 45 h 289"/>
                    <a:gd name="T82" fmla="*/ 176 w 290"/>
                    <a:gd name="T83" fmla="*/ 42 h 289"/>
                    <a:gd name="T84" fmla="*/ 160 w 290"/>
                    <a:gd name="T85" fmla="*/ 39 h 289"/>
                    <a:gd name="T86" fmla="*/ 130 w 290"/>
                    <a:gd name="T87" fmla="*/ 39 h 289"/>
                    <a:gd name="T88" fmla="*/ 108 w 290"/>
                    <a:gd name="T89" fmla="*/ 39 h 289"/>
                    <a:gd name="T90" fmla="*/ 90 w 290"/>
                    <a:gd name="T91" fmla="*/ 54 h 289"/>
                    <a:gd name="T92" fmla="*/ 76 w 290"/>
                    <a:gd name="T93" fmla="*/ 64 h 289"/>
                    <a:gd name="T94" fmla="*/ 58 w 290"/>
                    <a:gd name="T95" fmla="*/ 83 h 289"/>
                    <a:gd name="T96" fmla="*/ 37 w 290"/>
                    <a:gd name="T97" fmla="*/ 114 h 289"/>
                    <a:gd name="T98" fmla="*/ 39 w 290"/>
                    <a:gd name="T99" fmla="*/ 152 h 289"/>
                    <a:gd name="T100" fmla="*/ 42 w 290"/>
                    <a:gd name="T101" fmla="*/ 189 h 289"/>
                    <a:gd name="T102" fmla="*/ 68 w 290"/>
                    <a:gd name="T103" fmla="*/ 217 h 289"/>
                    <a:gd name="T104" fmla="*/ 80 w 290"/>
                    <a:gd name="T105" fmla="*/ 236 h 289"/>
                    <a:gd name="T106" fmla="*/ 100 w 290"/>
                    <a:gd name="T107" fmla="*/ 241 h 289"/>
                    <a:gd name="T108" fmla="*/ 115 w 290"/>
                    <a:gd name="T109" fmla="*/ 247 h 289"/>
                    <a:gd name="T110" fmla="*/ 138 w 290"/>
                    <a:gd name="T111" fmla="*/ 25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289">
                      <a:moveTo>
                        <a:pt x="136" y="289"/>
                      </a:moveTo>
                      <a:cubicBezTo>
                        <a:pt x="135" y="289"/>
                        <a:pt x="135" y="289"/>
                        <a:pt x="135" y="289"/>
                      </a:cubicBezTo>
                      <a:cubicBezTo>
                        <a:pt x="130" y="289"/>
                        <a:pt x="128" y="285"/>
                        <a:pt x="127" y="278"/>
                      </a:cubicBezTo>
                      <a:cubicBezTo>
                        <a:pt x="124" y="284"/>
                        <a:pt x="122" y="287"/>
                        <a:pt x="117" y="287"/>
                      </a:cubicBezTo>
                      <a:cubicBezTo>
                        <a:pt x="116" y="287"/>
                        <a:pt x="116" y="287"/>
                        <a:pt x="116" y="287"/>
                      </a:cubicBezTo>
                      <a:cubicBezTo>
                        <a:pt x="110" y="286"/>
                        <a:pt x="109" y="281"/>
                        <a:pt x="109" y="274"/>
                      </a:cubicBezTo>
                      <a:cubicBezTo>
                        <a:pt x="106" y="279"/>
                        <a:pt x="103" y="282"/>
                        <a:pt x="99" y="282"/>
                      </a:cubicBezTo>
                      <a:cubicBezTo>
                        <a:pt x="98" y="282"/>
                        <a:pt x="98" y="282"/>
                        <a:pt x="98" y="282"/>
                      </a:cubicBezTo>
                      <a:cubicBezTo>
                        <a:pt x="97" y="281"/>
                        <a:pt x="97" y="281"/>
                        <a:pt x="97" y="281"/>
                      </a:cubicBezTo>
                      <a:cubicBezTo>
                        <a:pt x="91" y="280"/>
                        <a:pt x="91" y="275"/>
                        <a:pt x="92" y="268"/>
                      </a:cubicBezTo>
                      <a:cubicBezTo>
                        <a:pt x="88" y="272"/>
                        <a:pt x="85" y="274"/>
                        <a:pt x="82" y="274"/>
                      </a:cubicBezTo>
                      <a:cubicBezTo>
                        <a:pt x="80" y="274"/>
                        <a:pt x="80" y="274"/>
                        <a:pt x="80" y="274"/>
                      </a:cubicBezTo>
                      <a:cubicBezTo>
                        <a:pt x="78" y="273"/>
                        <a:pt x="78" y="273"/>
                        <a:pt x="78" y="273"/>
                      </a:cubicBezTo>
                      <a:cubicBezTo>
                        <a:pt x="74" y="271"/>
                        <a:pt x="74" y="266"/>
                        <a:pt x="75" y="259"/>
                      </a:cubicBezTo>
                      <a:cubicBezTo>
                        <a:pt x="71" y="263"/>
                        <a:pt x="69" y="264"/>
                        <a:pt x="66" y="264"/>
                      </a:cubicBezTo>
                      <a:cubicBezTo>
                        <a:pt x="64" y="264"/>
                        <a:pt x="64" y="264"/>
                        <a:pt x="64" y="264"/>
                      </a:cubicBezTo>
                      <a:cubicBezTo>
                        <a:pt x="61" y="263"/>
                        <a:pt x="61" y="263"/>
                        <a:pt x="61" y="263"/>
                      </a:cubicBezTo>
                      <a:cubicBezTo>
                        <a:pt x="57" y="260"/>
                        <a:pt x="58" y="255"/>
                        <a:pt x="60" y="249"/>
                      </a:cubicBezTo>
                      <a:cubicBezTo>
                        <a:pt x="56" y="251"/>
                        <a:pt x="54" y="253"/>
                        <a:pt x="51" y="253"/>
                      </a:cubicBezTo>
                      <a:cubicBezTo>
                        <a:pt x="49" y="253"/>
                        <a:pt x="47" y="252"/>
                        <a:pt x="46" y="251"/>
                      </a:cubicBezTo>
                      <a:cubicBezTo>
                        <a:pt x="42" y="247"/>
                        <a:pt x="43" y="243"/>
                        <a:pt x="47" y="236"/>
                      </a:cubicBezTo>
                      <a:cubicBezTo>
                        <a:pt x="43" y="238"/>
                        <a:pt x="41" y="239"/>
                        <a:pt x="39" y="239"/>
                      </a:cubicBezTo>
                      <a:cubicBezTo>
                        <a:pt x="39" y="239"/>
                        <a:pt x="39" y="239"/>
                        <a:pt x="39" y="239"/>
                      </a:cubicBezTo>
                      <a:cubicBezTo>
                        <a:pt x="36" y="239"/>
                        <a:pt x="34" y="238"/>
                        <a:pt x="33" y="236"/>
                      </a:cubicBezTo>
                      <a:cubicBezTo>
                        <a:pt x="29" y="232"/>
                        <a:pt x="31" y="228"/>
                        <a:pt x="35" y="222"/>
                      </a:cubicBezTo>
                      <a:cubicBezTo>
                        <a:pt x="32" y="223"/>
                        <a:pt x="30" y="224"/>
                        <a:pt x="28" y="224"/>
                      </a:cubicBezTo>
                      <a:cubicBezTo>
                        <a:pt x="24" y="224"/>
                        <a:pt x="22" y="221"/>
                        <a:pt x="21" y="220"/>
                      </a:cubicBezTo>
                      <a:cubicBezTo>
                        <a:pt x="18" y="215"/>
                        <a:pt x="21" y="211"/>
                        <a:pt x="26" y="206"/>
                      </a:cubicBezTo>
                      <a:cubicBezTo>
                        <a:pt x="24" y="207"/>
                        <a:pt x="22" y="207"/>
                        <a:pt x="20" y="207"/>
                      </a:cubicBezTo>
                      <a:cubicBezTo>
                        <a:pt x="15" y="207"/>
                        <a:pt x="13" y="204"/>
                        <a:pt x="12" y="202"/>
                      </a:cubicBezTo>
                      <a:cubicBezTo>
                        <a:pt x="10" y="197"/>
                        <a:pt x="13" y="194"/>
                        <a:pt x="19" y="190"/>
                      </a:cubicBezTo>
                      <a:cubicBezTo>
                        <a:pt x="18" y="190"/>
                        <a:pt x="17" y="190"/>
                        <a:pt x="16" y="190"/>
                      </a:cubicBezTo>
                      <a:cubicBezTo>
                        <a:pt x="14" y="190"/>
                        <a:pt x="7" y="190"/>
                        <a:pt x="5" y="184"/>
                      </a:cubicBezTo>
                      <a:cubicBezTo>
                        <a:pt x="4" y="178"/>
                        <a:pt x="7" y="175"/>
                        <a:pt x="14" y="172"/>
                      </a:cubicBezTo>
                      <a:cubicBezTo>
                        <a:pt x="6" y="171"/>
                        <a:pt x="2" y="170"/>
                        <a:pt x="1" y="164"/>
                      </a:cubicBezTo>
                      <a:cubicBezTo>
                        <a:pt x="1" y="159"/>
                        <a:pt x="4" y="156"/>
                        <a:pt x="11" y="154"/>
                      </a:cubicBezTo>
                      <a:cubicBezTo>
                        <a:pt x="4" y="152"/>
                        <a:pt x="0" y="150"/>
                        <a:pt x="0" y="145"/>
                      </a:cubicBezTo>
                      <a:cubicBezTo>
                        <a:pt x="0" y="139"/>
                        <a:pt x="4" y="137"/>
                        <a:pt x="11" y="135"/>
                      </a:cubicBezTo>
                      <a:cubicBezTo>
                        <a:pt x="4" y="133"/>
                        <a:pt x="1" y="130"/>
                        <a:pt x="1" y="125"/>
                      </a:cubicBezTo>
                      <a:cubicBezTo>
                        <a:pt x="2" y="119"/>
                        <a:pt x="6" y="118"/>
                        <a:pt x="14" y="117"/>
                      </a:cubicBezTo>
                      <a:cubicBezTo>
                        <a:pt x="7" y="114"/>
                        <a:pt x="4" y="111"/>
                        <a:pt x="5" y="105"/>
                      </a:cubicBezTo>
                      <a:cubicBezTo>
                        <a:pt x="7" y="99"/>
                        <a:pt x="14" y="99"/>
                        <a:pt x="16" y="99"/>
                      </a:cubicBezTo>
                      <a:cubicBezTo>
                        <a:pt x="17" y="99"/>
                        <a:pt x="18" y="99"/>
                        <a:pt x="19" y="100"/>
                      </a:cubicBezTo>
                      <a:cubicBezTo>
                        <a:pt x="13" y="95"/>
                        <a:pt x="10" y="92"/>
                        <a:pt x="12" y="87"/>
                      </a:cubicBezTo>
                      <a:cubicBezTo>
                        <a:pt x="13" y="85"/>
                        <a:pt x="15" y="82"/>
                        <a:pt x="20" y="82"/>
                      </a:cubicBezTo>
                      <a:cubicBezTo>
                        <a:pt x="22" y="82"/>
                        <a:pt x="24" y="82"/>
                        <a:pt x="26" y="83"/>
                      </a:cubicBezTo>
                      <a:cubicBezTo>
                        <a:pt x="21" y="78"/>
                        <a:pt x="18" y="74"/>
                        <a:pt x="21" y="69"/>
                      </a:cubicBezTo>
                      <a:cubicBezTo>
                        <a:pt x="22" y="68"/>
                        <a:pt x="24" y="65"/>
                        <a:pt x="28" y="65"/>
                      </a:cubicBezTo>
                      <a:cubicBezTo>
                        <a:pt x="30" y="65"/>
                        <a:pt x="32" y="66"/>
                        <a:pt x="35" y="67"/>
                      </a:cubicBezTo>
                      <a:cubicBezTo>
                        <a:pt x="31" y="61"/>
                        <a:pt x="29" y="57"/>
                        <a:pt x="33" y="53"/>
                      </a:cubicBezTo>
                      <a:cubicBezTo>
                        <a:pt x="34" y="51"/>
                        <a:pt x="36" y="50"/>
                        <a:pt x="39" y="50"/>
                      </a:cubicBezTo>
                      <a:cubicBezTo>
                        <a:pt x="41" y="50"/>
                        <a:pt x="43" y="51"/>
                        <a:pt x="47" y="53"/>
                      </a:cubicBezTo>
                      <a:cubicBezTo>
                        <a:pt x="43" y="47"/>
                        <a:pt x="42" y="42"/>
                        <a:pt x="46" y="38"/>
                      </a:cubicBezTo>
                      <a:cubicBezTo>
                        <a:pt x="48" y="37"/>
                        <a:pt x="49" y="36"/>
                        <a:pt x="51" y="36"/>
                      </a:cubicBezTo>
                      <a:cubicBezTo>
                        <a:pt x="54" y="36"/>
                        <a:pt x="56" y="38"/>
                        <a:pt x="60" y="40"/>
                      </a:cubicBezTo>
                      <a:cubicBezTo>
                        <a:pt x="58" y="34"/>
                        <a:pt x="57" y="29"/>
                        <a:pt x="61" y="26"/>
                      </a:cubicBezTo>
                      <a:cubicBezTo>
                        <a:pt x="63" y="25"/>
                        <a:pt x="63" y="25"/>
                        <a:pt x="63" y="25"/>
                      </a:cubicBezTo>
                      <a:cubicBezTo>
                        <a:pt x="66" y="25"/>
                        <a:pt x="66" y="25"/>
                        <a:pt x="66" y="25"/>
                      </a:cubicBezTo>
                      <a:cubicBezTo>
                        <a:pt x="69" y="25"/>
                        <a:pt x="71" y="26"/>
                        <a:pt x="75" y="30"/>
                      </a:cubicBezTo>
                      <a:cubicBezTo>
                        <a:pt x="74" y="23"/>
                        <a:pt x="74" y="18"/>
                        <a:pt x="78" y="16"/>
                      </a:cubicBezTo>
                      <a:cubicBezTo>
                        <a:pt x="80" y="15"/>
                        <a:pt x="80" y="15"/>
                        <a:pt x="80" y="15"/>
                      </a:cubicBezTo>
                      <a:cubicBezTo>
                        <a:pt x="82" y="15"/>
                        <a:pt x="82" y="15"/>
                        <a:pt x="82" y="15"/>
                      </a:cubicBezTo>
                      <a:cubicBezTo>
                        <a:pt x="85" y="15"/>
                        <a:pt x="88" y="17"/>
                        <a:pt x="92" y="21"/>
                      </a:cubicBezTo>
                      <a:cubicBezTo>
                        <a:pt x="91" y="14"/>
                        <a:pt x="91" y="10"/>
                        <a:pt x="97" y="8"/>
                      </a:cubicBezTo>
                      <a:cubicBezTo>
                        <a:pt x="98" y="7"/>
                        <a:pt x="98" y="7"/>
                        <a:pt x="98" y="7"/>
                      </a:cubicBezTo>
                      <a:cubicBezTo>
                        <a:pt x="99" y="7"/>
                        <a:pt x="99" y="7"/>
                        <a:pt x="99" y="7"/>
                      </a:cubicBezTo>
                      <a:cubicBezTo>
                        <a:pt x="103" y="7"/>
                        <a:pt x="106" y="10"/>
                        <a:pt x="109" y="15"/>
                      </a:cubicBezTo>
                      <a:cubicBezTo>
                        <a:pt x="109" y="8"/>
                        <a:pt x="110" y="4"/>
                        <a:pt x="116" y="2"/>
                      </a:cubicBezTo>
                      <a:cubicBezTo>
                        <a:pt x="117" y="2"/>
                        <a:pt x="117" y="2"/>
                        <a:pt x="117" y="2"/>
                      </a:cubicBezTo>
                      <a:cubicBezTo>
                        <a:pt x="122" y="2"/>
                        <a:pt x="124" y="5"/>
                        <a:pt x="127" y="11"/>
                      </a:cubicBezTo>
                      <a:cubicBezTo>
                        <a:pt x="128" y="4"/>
                        <a:pt x="130" y="0"/>
                        <a:pt x="135" y="0"/>
                      </a:cubicBezTo>
                      <a:cubicBezTo>
                        <a:pt x="135" y="0"/>
                        <a:pt x="135" y="0"/>
                        <a:pt x="135" y="0"/>
                      </a:cubicBezTo>
                      <a:cubicBezTo>
                        <a:pt x="141" y="0"/>
                        <a:pt x="143" y="3"/>
                        <a:pt x="145" y="10"/>
                      </a:cubicBezTo>
                      <a:cubicBezTo>
                        <a:pt x="147" y="3"/>
                        <a:pt x="149" y="0"/>
                        <a:pt x="155" y="0"/>
                      </a:cubicBezTo>
                      <a:cubicBezTo>
                        <a:pt x="155" y="0"/>
                        <a:pt x="155" y="0"/>
                        <a:pt x="155" y="0"/>
                      </a:cubicBezTo>
                      <a:cubicBezTo>
                        <a:pt x="161" y="0"/>
                        <a:pt x="162" y="4"/>
                        <a:pt x="164" y="11"/>
                      </a:cubicBezTo>
                      <a:cubicBezTo>
                        <a:pt x="166" y="5"/>
                        <a:pt x="169" y="2"/>
                        <a:pt x="173" y="2"/>
                      </a:cubicBezTo>
                      <a:cubicBezTo>
                        <a:pt x="175" y="2"/>
                        <a:pt x="175" y="2"/>
                        <a:pt x="175" y="2"/>
                      </a:cubicBezTo>
                      <a:cubicBezTo>
                        <a:pt x="180" y="4"/>
                        <a:pt x="181" y="8"/>
                        <a:pt x="181" y="15"/>
                      </a:cubicBezTo>
                      <a:cubicBezTo>
                        <a:pt x="185" y="10"/>
                        <a:pt x="187" y="7"/>
                        <a:pt x="191" y="7"/>
                      </a:cubicBezTo>
                      <a:cubicBezTo>
                        <a:pt x="193" y="7"/>
                        <a:pt x="193" y="7"/>
                        <a:pt x="193" y="7"/>
                      </a:cubicBezTo>
                      <a:cubicBezTo>
                        <a:pt x="194" y="8"/>
                        <a:pt x="194" y="8"/>
                        <a:pt x="194" y="8"/>
                      </a:cubicBezTo>
                      <a:cubicBezTo>
                        <a:pt x="199" y="10"/>
                        <a:pt x="200" y="14"/>
                        <a:pt x="199" y="21"/>
                      </a:cubicBezTo>
                      <a:cubicBezTo>
                        <a:pt x="202" y="17"/>
                        <a:pt x="205" y="15"/>
                        <a:pt x="209" y="15"/>
                      </a:cubicBezTo>
                      <a:cubicBezTo>
                        <a:pt x="210" y="15"/>
                        <a:pt x="210" y="15"/>
                        <a:pt x="210" y="15"/>
                      </a:cubicBezTo>
                      <a:cubicBezTo>
                        <a:pt x="212" y="16"/>
                        <a:pt x="212" y="16"/>
                        <a:pt x="212" y="16"/>
                      </a:cubicBezTo>
                      <a:cubicBezTo>
                        <a:pt x="217" y="18"/>
                        <a:pt x="217" y="23"/>
                        <a:pt x="215" y="30"/>
                      </a:cubicBezTo>
                      <a:cubicBezTo>
                        <a:pt x="219" y="26"/>
                        <a:pt x="222" y="25"/>
                        <a:pt x="225" y="25"/>
                      </a:cubicBezTo>
                      <a:cubicBezTo>
                        <a:pt x="227" y="25"/>
                        <a:pt x="227" y="25"/>
                        <a:pt x="227" y="25"/>
                      </a:cubicBezTo>
                      <a:cubicBezTo>
                        <a:pt x="229" y="26"/>
                        <a:pt x="229" y="26"/>
                        <a:pt x="229" y="26"/>
                      </a:cubicBezTo>
                      <a:cubicBezTo>
                        <a:pt x="233" y="29"/>
                        <a:pt x="233" y="34"/>
                        <a:pt x="230" y="40"/>
                      </a:cubicBezTo>
                      <a:cubicBezTo>
                        <a:pt x="234" y="38"/>
                        <a:pt x="236" y="36"/>
                        <a:pt x="239" y="36"/>
                      </a:cubicBezTo>
                      <a:cubicBezTo>
                        <a:pt x="241" y="36"/>
                        <a:pt x="243" y="37"/>
                        <a:pt x="244" y="38"/>
                      </a:cubicBezTo>
                      <a:cubicBezTo>
                        <a:pt x="248" y="42"/>
                        <a:pt x="247" y="47"/>
                        <a:pt x="243" y="53"/>
                      </a:cubicBezTo>
                      <a:cubicBezTo>
                        <a:pt x="247" y="51"/>
                        <a:pt x="250" y="50"/>
                        <a:pt x="252" y="50"/>
                      </a:cubicBezTo>
                      <a:cubicBezTo>
                        <a:pt x="254" y="50"/>
                        <a:pt x="256" y="51"/>
                        <a:pt x="258" y="53"/>
                      </a:cubicBezTo>
                      <a:cubicBezTo>
                        <a:pt x="261" y="57"/>
                        <a:pt x="259" y="61"/>
                        <a:pt x="255" y="67"/>
                      </a:cubicBezTo>
                      <a:cubicBezTo>
                        <a:pt x="258" y="66"/>
                        <a:pt x="260" y="65"/>
                        <a:pt x="262" y="65"/>
                      </a:cubicBezTo>
                      <a:cubicBezTo>
                        <a:pt x="267" y="65"/>
                        <a:pt x="269" y="68"/>
                        <a:pt x="269" y="69"/>
                      </a:cubicBezTo>
                      <a:cubicBezTo>
                        <a:pt x="272" y="74"/>
                        <a:pt x="270" y="78"/>
                        <a:pt x="264" y="83"/>
                      </a:cubicBezTo>
                      <a:cubicBezTo>
                        <a:pt x="267" y="82"/>
                        <a:pt x="269" y="82"/>
                        <a:pt x="270" y="82"/>
                      </a:cubicBezTo>
                      <a:cubicBezTo>
                        <a:pt x="276" y="82"/>
                        <a:pt x="278" y="85"/>
                        <a:pt x="278" y="87"/>
                      </a:cubicBezTo>
                      <a:cubicBezTo>
                        <a:pt x="281" y="92"/>
                        <a:pt x="278" y="95"/>
                        <a:pt x="272" y="100"/>
                      </a:cubicBezTo>
                      <a:cubicBezTo>
                        <a:pt x="273" y="100"/>
                        <a:pt x="274" y="99"/>
                        <a:pt x="274" y="99"/>
                      </a:cubicBezTo>
                      <a:cubicBezTo>
                        <a:pt x="277" y="99"/>
                        <a:pt x="283" y="99"/>
                        <a:pt x="285" y="105"/>
                      </a:cubicBezTo>
                      <a:cubicBezTo>
                        <a:pt x="286" y="111"/>
                        <a:pt x="283" y="114"/>
                        <a:pt x="277" y="117"/>
                      </a:cubicBezTo>
                      <a:cubicBezTo>
                        <a:pt x="284" y="118"/>
                        <a:pt x="288" y="119"/>
                        <a:pt x="289" y="125"/>
                      </a:cubicBezTo>
                      <a:cubicBezTo>
                        <a:pt x="290" y="130"/>
                        <a:pt x="286" y="133"/>
                        <a:pt x="279" y="135"/>
                      </a:cubicBezTo>
                      <a:cubicBezTo>
                        <a:pt x="286" y="137"/>
                        <a:pt x="290" y="139"/>
                        <a:pt x="290" y="145"/>
                      </a:cubicBezTo>
                      <a:cubicBezTo>
                        <a:pt x="290" y="150"/>
                        <a:pt x="286" y="152"/>
                        <a:pt x="279" y="154"/>
                      </a:cubicBezTo>
                      <a:cubicBezTo>
                        <a:pt x="286" y="156"/>
                        <a:pt x="290" y="159"/>
                        <a:pt x="289" y="164"/>
                      </a:cubicBezTo>
                      <a:cubicBezTo>
                        <a:pt x="288" y="170"/>
                        <a:pt x="284" y="171"/>
                        <a:pt x="277" y="172"/>
                      </a:cubicBezTo>
                      <a:cubicBezTo>
                        <a:pt x="283" y="175"/>
                        <a:pt x="286" y="178"/>
                        <a:pt x="285" y="184"/>
                      </a:cubicBezTo>
                      <a:cubicBezTo>
                        <a:pt x="283" y="190"/>
                        <a:pt x="277" y="190"/>
                        <a:pt x="274" y="190"/>
                      </a:cubicBezTo>
                      <a:cubicBezTo>
                        <a:pt x="274" y="190"/>
                        <a:pt x="273" y="190"/>
                        <a:pt x="272" y="190"/>
                      </a:cubicBezTo>
                      <a:cubicBezTo>
                        <a:pt x="278" y="194"/>
                        <a:pt x="281" y="197"/>
                        <a:pt x="278" y="202"/>
                      </a:cubicBezTo>
                      <a:cubicBezTo>
                        <a:pt x="278" y="204"/>
                        <a:pt x="276" y="207"/>
                        <a:pt x="270" y="207"/>
                      </a:cubicBezTo>
                      <a:cubicBezTo>
                        <a:pt x="269" y="207"/>
                        <a:pt x="267" y="207"/>
                        <a:pt x="264" y="206"/>
                      </a:cubicBezTo>
                      <a:cubicBezTo>
                        <a:pt x="270" y="211"/>
                        <a:pt x="272" y="215"/>
                        <a:pt x="269" y="220"/>
                      </a:cubicBezTo>
                      <a:cubicBezTo>
                        <a:pt x="269" y="221"/>
                        <a:pt x="267" y="224"/>
                        <a:pt x="262" y="224"/>
                      </a:cubicBezTo>
                      <a:cubicBezTo>
                        <a:pt x="260" y="224"/>
                        <a:pt x="258" y="223"/>
                        <a:pt x="255" y="222"/>
                      </a:cubicBezTo>
                      <a:cubicBezTo>
                        <a:pt x="259" y="228"/>
                        <a:pt x="261" y="232"/>
                        <a:pt x="258" y="236"/>
                      </a:cubicBezTo>
                      <a:cubicBezTo>
                        <a:pt x="256" y="238"/>
                        <a:pt x="254" y="239"/>
                        <a:pt x="252" y="239"/>
                      </a:cubicBezTo>
                      <a:cubicBezTo>
                        <a:pt x="250" y="239"/>
                        <a:pt x="247" y="238"/>
                        <a:pt x="243" y="236"/>
                      </a:cubicBezTo>
                      <a:cubicBezTo>
                        <a:pt x="247" y="243"/>
                        <a:pt x="248" y="247"/>
                        <a:pt x="244" y="251"/>
                      </a:cubicBezTo>
                      <a:cubicBezTo>
                        <a:pt x="243" y="252"/>
                        <a:pt x="241" y="253"/>
                        <a:pt x="239" y="253"/>
                      </a:cubicBezTo>
                      <a:cubicBezTo>
                        <a:pt x="239" y="253"/>
                        <a:pt x="239" y="253"/>
                        <a:pt x="239" y="253"/>
                      </a:cubicBezTo>
                      <a:cubicBezTo>
                        <a:pt x="236" y="253"/>
                        <a:pt x="234" y="251"/>
                        <a:pt x="230" y="249"/>
                      </a:cubicBezTo>
                      <a:cubicBezTo>
                        <a:pt x="233" y="255"/>
                        <a:pt x="233" y="260"/>
                        <a:pt x="229" y="263"/>
                      </a:cubicBezTo>
                      <a:cubicBezTo>
                        <a:pt x="227" y="264"/>
                        <a:pt x="227" y="264"/>
                        <a:pt x="227" y="264"/>
                      </a:cubicBezTo>
                      <a:cubicBezTo>
                        <a:pt x="225" y="265"/>
                        <a:pt x="225" y="265"/>
                        <a:pt x="225" y="265"/>
                      </a:cubicBezTo>
                      <a:cubicBezTo>
                        <a:pt x="225" y="265"/>
                        <a:pt x="225" y="265"/>
                        <a:pt x="225" y="265"/>
                      </a:cubicBezTo>
                      <a:cubicBezTo>
                        <a:pt x="222" y="265"/>
                        <a:pt x="219" y="263"/>
                        <a:pt x="215" y="259"/>
                      </a:cubicBezTo>
                      <a:cubicBezTo>
                        <a:pt x="217" y="266"/>
                        <a:pt x="217" y="271"/>
                        <a:pt x="212" y="273"/>
                      </a:cubicBezTo>
                      <a:cubicBezTo>
                        <a:pt x="211" y="274"/>
                        <a:pt x="211" y="274"/>
                        <a:pt x="211" y="274"/>
                      </a:cubicBezTo>
                      <a:cubicBezTo>
                        <a:pt x="209" y="274"/>
                        <a:pt x="209" y="274"/>
                        <a:pt x="209" y="274"/>
                      </a:cubicBezTo>
                      <a:cubicBezTo>
                        <a:pt x="209" y="274"/>
                        <a:pt x="209" y="274"/>
                        <a:pt x="209" y="274"/>
                      </a:cubicBezTo>
                      <a:cubicBezTo>
                        <a:pt x="205" y="274"/>
                        <a:pt x="202" y="272"/>
                        <a:pt x="199" y="268"/>
                      </a:cubicBezTo>
                      <a:cubicBezTo>
                        <a:pt x="200" y="275"/>
                        <a:pt x="199" y="280"/>
                        <a:pt x="194" y="281"/>
                      </a:cubicBezTo>
                      <a:cubicBezTo>
                        <a:pt x="193" y="282"/>
                        <a:pt x="193" y="282"/>
                        <a:pt x="193" y="282"/>
                      </a:cubicBezTo>
                      <a:cubicBezTo>
                        <a:pt x="191" y="282"/>
                        <a:pt x="191" y="282"/>
                        <a:pt x="191" y="282"/>
                      </a:cubicBezTo>
                      <a:cubicBezTo>
                        <a:pt x="191" y="282"/>
                        <a:pt x="191" y="282"/>
                        <a:pt x="191" y="282"/>
                      </a:cubicBezTo>
                      <a:cubicBezTo>
                        <a:pt x="187" y="282"/>
                        <a:pt x="185" y="279"/>
                        <a:pt x="181" y="274"/>
                      </a:cubicBezTo>
                      <a:cubicBezTo>
                        <a:pt x="181" y="281"/>
                        <a:pt x="180" y="286"/>
                        <a:pt x="175" y="287"/>
                      </a:cubicBezTo>
                      <a:cubicBezTo>
                        <a:pt x="173" y="287"/>
                        <a:pt x="173" y="287"/>
                        <a:pt x="173" y="287"/>
                      </a:cubicBezTo>
                      <a:cubicBezTo>
                        <a:pt x="173" y="287"/>
                        <a:pt x="173" y="287"/>
                        <a:pt x="173" y="287"/>
                      </a:cubicBezTo>
                      <a:cubicBezTo>
                        <a:pt x="169" y="287"/>
                        <a:pt x="166" y="284"/>
                        <a:pt x="163" y="278"/>
                      </a:cubicBezTo>
                      <a:cubicBezTo>
                        <a:pt x="162" y="285"/>
                        <a:pt x="161" y="289"/>
                        <a:pt x="155" y="289"/>
                      </a:cubicBezTo>
                      <a:cubicBezTo>
                        <a:pt x="155" y="289"/>
                        <a:pt x="155" y="289"/>
                        <a:pt x="155" y="289"/>
                      </a:cubicBezTo>
                      <a:cubicBezTo>
                        <a:pt x="149" y="289"/>
                        <a:pt x="147" y="286"/>
                        <a:pt x="145" y="279"/>
                      </a:cubicBezTo>
                      <a:cubicBezTo>
                        <a:pt x="143" y="286"/>
                        <a:pt x="141" y="289"/>
                        <a:pt x="136" y="289"/>
                      </a:cubicBezTo>
                      <a:cubicBezTo>
                        <a:pt x="136" y="289"/>
                        <a:pt x="136" y="289"/>
                        <a:pt x="136" y="289"/>
                      </a:cubicBezTo>
                      <a:moveTo>
                        <a:pt x="145" y="251"/>
                      </a:moveTo>
                      <a:cubicBezTo>
                        <a:pt x="149" y="251"/>
                        <a:pt x="151" y="253"/>
                        <a:pt x="153" y="257"/>
                      </a:cubicBezTo>
                      <a:cubicBezTo>
                        <a:pt x="154" y="253"/>
                        <a:pt x="156" y="250"/>
                        <a:pt x="160" y="250"/>
                      </a:cubicBezTo>
                      <a:cubicBezTo>
                        <a:pt x="161" y="250"/>
                        <a:pt x="161" y="250"/>
                        <a:pt x="161" y="250"/>
                      </a:cubicBezTo>
                      <a:cubicBezTo>
                        <a:pt x="164" y="250"/>
                        <a:pt x="166" y="251"/>
                        <a:pt x="168" y="254"/>
                      </a:cubicBezTo>
                      <a:cubicBezTo>
                        <a:pt x="169" y="250"/>
                        <a:pt x="170" y="248"/>
                        <a:pt x="174" y="247"/>
                      </a:cubicBezTo>
                      <a:cubicBezTo>
                        <a:pt x="175" y="247"/>
                        <a:pt x="175" y="247"/>
                        <a:pt x="175" y="247"/>
                      </a:cubicBezTo>
                      <a:cubicBezTo>
                        <a:pt x="176" y="247"/>
                        <a:pt x="176" y="247"/>
                        <a:pt x="176" y="247"/>
                      </a:cubicBezTo>
                      <a:cubicBezTo>
                        <a:pt x="179" y="247"/>
                        <a:pt x="181" y="248"/>
                        <a:pt x="183" y="250"/>
                      </a:cubicBezTo>
                      <a:cubicBezTo>
                        <a:pt x="183" y="246"/>
                        <a:pt x="184" y="244"/>
                        <a:pt x="188" y="242"/>
                      </a:cubicBezTo>
                      <a:cubicBezTo>
                        <a:pt x="189" y="242"/>
                        <a:pt x="189" y="242"/>
                        <a:pt x="189" y="242"/>
                      </a:cubicBezTo>
                      <a:cubicBezTo>
                        <a:pt x="191" y="241"/>
                        <a:pt x="191" y="241"/>
                        <a:pt x="191" y="241"/>
                      </a:cubicBezTo>
                      <a:cubicBezTo>
                        <a:pt x="193" y="241"/>
                        <a:pt x="195" y="242"/>
                        <a:pt x="197" y="244"/>
                      </a:cubicBezTo>
                      <a:cubicBezTo>
                        <a:pt x="196" y="240"/>
                        <a:pt x="197" y="237"/>
                        <a:pt x="200" y="235"/>
                      </a:cubicBezTo>
                      <a:cubicBezTo>
                        <a:pt x="202" y="234"/>
                        <a:pt x="202" y="234"/>
                        <a:pt x="202" y="234"/>
                      </a:cubicBezTo>
                      <a:cubicBezTo>
                        <a:pt x="204" y="234"/>
                        <a:pt x="204" y="234"/>
                        <a:pt x="204" y="234"/>
                      </a:cubicBezTo>
                      <a:cubicBezTo>
                        <a:pt x="206" y="234"/>
                        <a:pt x="208" y="235"/>
                        <a:pt x="210" y="236"/>
                      </a:cubicBezTo>
                      <a:cubicBezTo>
                        <a:pt x="209" y="232"/>
                        <a:pt x="209" y="229"/>
                        <a:pt x="212" y="227"/>
                      </a:cubicBezTo>
                      <a:cubicBezTo>
                        <a:pt x="214" y="225"/>
                        <a:pt x="214" y="225"/>
                        <a:pt x="214" y="225"/>
                      </a:cubicBezTo>
                      <a:cubicBezTo>
                        <a:pt x="217" y="225"/>
                        <a:pt x="217" y="225"/>
                        <a:pt x="217" y="225"/>
                      </a:cubicBezTo>
                      <a:cubicBezTo>
                        <a:pt x="219" y="225"/>
                        <a:pt x="220" y="226"/>
                        <a:pt x="222" y="227"/>
                      </a:cubicBezTo>
                      <a:cubicBezTo>
                        <a:pt x="220" y="223"/>
                        <a:pt x="220" y="220"/>
                        <a:pt x="223" y="217"/>
                      </a:cubicBezTo>
                      <a:cubicBezTo>
                        <a:pt x="225" y="215"/>
                        <a:pt x="228" y="214"/>
                        <a:pt x="232" y="215"/>
                      </a:cubicBezTo>
                      <a:cubicBezTo>
                        <a:pt x="230" y="212"/>
                        <a:pt x="230" y="209"/>
                        <a:pt x="232" y="206"/>
                      </a:cubicBezTo>
                      <a:cubicBezTo>
                        <a:pt x="233" y="204"/>
                        <a:pt x="236" y="202"/>
                        <a:pt x="241" y="203"/>
                      </a:cubicBezTo>
                      <a:cubicBezTo>
                        <a:pt x="239" y="200"/>
                        <a:pt x="238" y="197"/>
                        <a:pt x="240" y="193"/>
                      </a:cubicBezTo>
                      <a:cubicBezTo>
                        <a:pt x="240" y="192"/>
                        <a:pt x="243" y="189"/>
                        <a:pt x="248" y="189"/>
                      </a:cubicBezTo>
                      <a:cubicBezTo>
                        <a:pt x="245" y="186"/>
                        <a:pt x="244" y="184"/>
                        <a:pt x="245" y="180"/>
                      </a:cubicBezTo>
                      <a:cubicBezTo>
                        <a:pt x="247" y="176"/>
                        <a:pt x="251" y="175"/>
                        <a:pt x="253" y="175"/>
                      </a:cubicBezTo>
                      <a:cubicBezTo>
                        <a:pt x="250" y="172"/>
                        <a:pt x="249" y="170"/>
                        <a:pt x="249" y="166"/>
                      </a:cubicBezTo>
                      <a:cubicBezTo>
                        <a:pt x="250" y="162"/>
                        <a:pt x="252" y="161"/>
                        <a:pt x="256" y="160"/>
                      </a:cubicBezTo>
                      <a:cubicBezTo>
                        <a:pt x="253" y="158"/>
                        <a:pt x="251" y="156"/>
                        <a:pt x="251" y="152"/>
                      </a:cubicBezTo>
                      <a:cubicBezTo>
                        <a:pt x="252" y="148"/>
                        <a:pt x="254" y="146"/>
                        <a:pt x="258" y="145"/>
                      </a:cubicBezTo>
                      <a:cubicBezTo>
                        <a:pt x="254" y="143"/>
                        <a:pt x="252" y="141"/>
                        <a:pt x="251" y="137"/>
                      </a:cubicBezTo>
                      <a:cubicBezTo>
                        <a:pt x="251" y="134"/>
                        <a:pt x="253" y="131"/>
                        <a:pt x="256" y="129"/>
                      </a:cubicBezTo>
                      <a:cubicBezTo>
                        <a:pt x="252" y="128"/>
                        <a:pt x="250" y="127"/>
                        <a:pt x="249" y="123"/>
                      </a:cubicBezTo>
                      <a:cubicBezTo>
                        <a:pt x="249" y="119"/>
                        <a:pt x="250" y="117"/>
                        <a:pt x="253" y="114"/>
                      </a:cubicBezTo>
                      <a:cubicBezTo>
                        <a:pt x="251" y="114"/>
                        <a:pt x="247" y="113"/>
                        <a:pt x="245" y="109"/>
                      </a:cubicBezTo>
                      <a:cubicBezTo>
                        <a:pt x="244" y="105"/>
                        <a:pt x="245" y="103"/>
                        <a:pt x="248" y="100"/>
                      </a:cubicBezTo>
                      <a:cubicBezTo>
                        <a:pt x="243" y="100"/>
                        <a:pt x="240" y="97"/>
                        <a:pt x="240" y="96"/>
                      </a:cubicBezTo>
                      <a:cubicBezTo>
                        <a:pt x="238" y="92"/>
                        <a:pt x="239" y="89"/>
                        <a:pt x="241" y="86"/>
                      </a:cubicBezTo>
                      <a:cubicBezTo>
                        <a:pt x="236" y="87"/>
                        <a:pt x="233" y="85"/>
                        <a:pt x="232" y="83"/>
                      </a:cubicBezTo>
                      <a:cubicBezTo>
                        <a:pt x="230" y="80"/>
                        <a:pt x="230" y="77"/>
                        <a:pt x="232" y="74"/>
                      </a:cubicBezTo>
                      <a:cubicBezTo>
                        <a:pt x="228" y="75"/>
                        <a:pt x="225" y="74"/>
                        <a:pt x="223" y="72"/>
                      </a:cubicBezTo>
                      <a:cubicBezTo>
                        <a:pt x="220" y="69"/>
                        <a:pt x="220" y="66"/>
                        <a:pt x="222" y="63"/>
                      </a:cubicBezTo>
                      <a:cubicBezTo>
                        <a:pt x="220" y="63"/>
                        <a:pt x="219" y="64"/>
                        <a:pt x="217" y="64"/>
                      </a:cubicBezTo>
                      <a:cubicBezTo>
                        <a:pt x="215" y="64"/>
                        <a:pt x="215" y="64"/>
                        <a:pt x="215" y="64"/>
                      </a:cubicBezTo>
                      <a:cubicBezTo>
                        <a:pt x="212" y="62"/>
                        <a:pt x="212" y="62"/>
                        <a:pt x="212" y="62"/>
                      </a:cubicBezTo>
                      <a:cubicBezTo>
                        <a:pt x="209" y="60"/>
                        <a:pt x="209" y="57"/>
                        <a:pt x="210" y="53"/>
                      </a:cubicBezTo>
                      <a:cubicBezTo>
                        <a:pt x="208" y="54"/>
                        <a:pt x="206" y="55"/>
                        <a:pt x="204" y="55"/>
                      </a:cubicBezTo>
                      <a:cubicBezTo>
                        <a:pt x="202" y="55"/>
                        <a:pt x="202" y="55"/>
                        <a:pt x="202" y="55"/>
                      </a:cubicBezTo>
                      <a:cubicBezTo>
                        <a:pt x="200" y="54"/>
                        <a:pt x="200" y="54"/>
                        <a:pt x="200" y="54"/>
                      </a:cubicBezTo>
                      <a:cubicBezTo>
                        <a:pt x="197" y="52"/>
                        <a:pt x="196" y="49"/>
                        <a:pt x="197" y="45"/>
                      </a:cubicBezTo>
                      <a:cubicBezTo>
                        <a:pt x="195" y="47"/>
                        <a:pt x="193" y="48"/>
                        <a:pt x="191" y="48"/>
                      </a:cubicBezTo>
                      <a:cubicBezTo>
                        <a:pt x="189" y="48"/>
                        <a:pt x="189" y="48"/>
                        <a:pt x="189" y="48"/>
                      </a:cubicBezTo>
                      <a:cubicBezTo>
                        <a:pt x="188" y="47"/>
                        <a:pt x="188" y="47"/>
                        <a:pt x="188" y="47"/>
                      </a:cubicBezTo>
                      <a:cubicBezTo>
                        <a:pt x="184" y="46"/>
                        <a:pt x="183" y="43"/>
                        <a:pt x="183" y="39"/>
                      </a:cubicBezTo>
                      <a:cubicBezTo>
                        <a:pt x="181" y="41"/>
                        <a:pt x="179" y="42"/>
                        <a:pt x="176" y="42"/>
                      </a:cubicBezTo>
                      <a:cubicBezTo>
                        <a:pt x="175" y="42"/>
                        <a:pt x="175" y="42"/>
                        <a:pt x="175" y="42"/>
                      </a:cubicBezTo>
                      <a:cubicBezTo>
                        <a:pt x="174" y="42"/>
                        <a:pt x="174" y="42"/>
                        <a:pt x="174" y="42"/>
                      </a:cubicBezTo>
                      <a:cubicBezTo>
                        <a:pt x="170" y="41"/>
                        <a:pt x="169" y="39"/>
                        <a:pt x="168" y="35"/>
                      </a:cubicBezTo>
                      <a:cubicBezTo>
                        <a:pt x="166" y="38"/>
                        <a:pt x="164" y="39"/>
                        <a:pt x="161" y="39"/>
                      </a:cubicBezTo>
                      <a:cubicBezTo>
                        <a:pt x="160" y="39"/>
                        <a:pt x="160" y="39"/>
                        <a:pt x="160" y="39"/>
                      </a:cubicBezTo>
                      <a:cubicBezTo>
                        <a:pt x="156" y="39"/>
                        <a:pt x="154" y="36"/>
                        <a:pt x="153" y="32"/>
                      </a:cubicBezTo>
                      <a:cubicBezTo>
                        <a:pt x="151" y="36"/>
                        <a:pt x="149" y="38"/>
                        <a:pt x="145" y="38"/>
                      </a:cubicBezTo>
                      <a:cubicBezTo>
                        <a:pt x="141" y="38"/>
                        <a:pt x="139" y="36"/>
                        <a:pt x="138" y="32"/>
                      </a:cubicBezTo>
                      <a:cubicBezTo>
                        <a:pt x="136" y="36"/>
                        <a:pt x="134" y="39"/>
                        <a:pt x="131" y="39"/>
                      </a:cubicBezTo>
                      <a:cubicBezTo>
                        <a:pt x="130" y="39"/>
                        <a:pt x="130" y="39"/>
                        <a:pt x="130" y="39"/>
                      </a:cubicBezTo>
                      <a:cubicBezTo>
                        <a:pt x="126" y="39"/>
                        <a:pt x="124" y="38"/>
                        <a:pt x="122" y="35"/>
                      </a:cubicBezTo>
                      <a:cubicBezTo>
                        <a:pt x="122" y="39"/>
                        <a:pt x="120" y="41"/>
                        <a:pt x="117" y="42"/>
                      </a:cubicBezTo>
                      <a:cubicBezTo>
                        <a:pt x="116" y="42"/>
                        <a:pt x="116" y="42"/>
                        <a:pt x="116" y="42"/>
                      </a:cubicBezTo>
                      <a:cubicBezTo>
                        <a:pt x="115" y="42"/>
                        <a:pt x="115" y="42"/>
                        <a:pt x="115" y="42"/>
                      </a:cubicBezTo>
                      <a:cubicBezTo>
                        <a:pt x="112" y="42"/>
                        <a:pt x="110" y="41"/>
                        <a:pt x="108" y="39"/>
                      </a:cubicBezTo>
                      <a:cubicBezTo>
                        <a:pt x="108" y="43"/>
                        <a:pt x="106" y="46"/>
                        <a:pt x="103" y="47"/>
                      </a:cubicBezTo>
                      <a:cubicBezTo>
                        <a:pt x="102" y="48"/>
                        <a:pt x="102" y="48"/>
                        <a:pt x="102" y="48"/>
                      </a:cubicBezTo>
                      <a:cubicBezTo>
                        <a:pt x="100" y="48"/>
                        <a:pt x="100" y="48"/>
                        <a:pt x="100" y="48"/>
                      </a:cubicBezTo>
                      <a:cubicBezTo>
                        <a:pt x="98" y="48"/>
                        <a:pt x="96" y="47"/>
                        <a:pt x="94" y="45"/>
                      </a:cubicBezTo>
                      <a:cubicBezTo>
                        <a:pt x="94" y="49"/>
                        <a:pt x="93" y="52"/>
                        <a:pt x="90" y="54"/>
                      </a:cubicBezTo>
                      <a:cubicBezTo>
                        <a:pt x="88" y="55"/>
                        <a:pt x="88" y="55"/>
                        <a:pt x="88" y="55"/>
                      </a:cubicBezTo>
                      <a:cubicBezTo>
                        <a:pt x="86" y="55"/>
                        <a:pt x="86" y="55"/>
                        <a:pt x="86" y="55"/>
                      </a:cubicBezTo>
                      <a:cubicBezTo>
                        <a:pt x="84" y="55"/>
                        <a:pt x="82" y="54"/>
                        <a:pt x="80" y="53"/>
                      </a:cubicBezTo>
                      <a:cubicBezTo>
                        <a:pt x="82" y="57"/>
                        <a:pt x="81" y="60"/>
                        <a:pt x="78" y="62"/>
                      </a:cubicBezTo>
                      <a:cubicBezTo>
                        <a:pt x="76" y="64"/>
                        <a:pt x="76" y="64"/>
                        <a:pt x="76" y="64"/>
                      </a:cubicBezTo>
                      <a:cubicBezTo>
                        <a:pt x="73" y="64"/>
                        <a:pt x="73" y="64"/>
                        <a:pt x="73" y="64"/>
                      </a:cubicBezTo>
                      <a:cubicBezTo>
                        <a:pt x="72" y="64"/>
                        <a:pt x="70" y="63"/>
                        <a:pt x="69" y="62"/>
                      </a:cubicBezTo>
                      <a:cubicBezTo>
                        <a:pt x="70" y="66"/>
                        <a:pt x="70" y="69"/>
                        <a:pt x="68" y="72"/>
                      </a:cubicBezTo>
                      <a:cubicBezTo>
                        <a:pt x="65" y="74"/>
                        <a:pt x="62" y="75"/>
                        <a:pt x="58" y="74"/>
                      </a:cubicBezTo>
                      <a:cubicBezTo>
                        <a:pt x="60" y="77"/>
                        <a:pt x="61" y="80"/>
                        <a:pt x="58" y="83"/>
                      </a:cubicBezTo>
                      <a:cubicBezTo>
                        <a:pt x="57" y="85"/>
                        <a:pt x="55" y="87"/>
                        <a:pt x="49" y="86"/>
                      </a:cubicBezTo>
                      <a:cubicBezTo>
                        <a:pt x="52" y="89"/>
                        <a:pt x="53" y="92"/>
                        <a:pt x="51" y="96"/>
                      </a:cubicBezTo>
                      <a:cubicBezTo>
                        <a:pt x="50" y="97"/>
                        <a:pt x="48" y="100"/>
                        <a:pt x="42" y="100"/>
                      </a:cubicBezTo>
                      <a:cubicBezTo>
                        <a:pt x="45" y="103"/>
                        <a:pt x="46" y="105"/>
                        <a:pt x="45" y="109"/>
                      </a:cubicBezTo>
                      <a:cubicBezTo>
                        <a:pt x="44" y="113"/>
                        <a:pt x="40" y="114"/>
                        <a:pt x="37" y="114"/>
                      </a:cubicBezTo>
                      <a:cubicBezTo>
                        <a:pt x="40" y="117"/>
                        <a:pt x="42" y="119"/>
                        <a:pt x="41" y="123"/>
                      </a:cubicBezTo>
                      <a:cubicBezTo>
                        <a:pt x="40" y="127"/>
                        <a:pt x="38" y="128"/>
                        <a:pt x="34" y="129"/>
                      </a:cubicBezTo>
                      <a:cubicBezTo>
                        <a:pt x="38" y="131"/>
                        <a:pt x="39" y="134"/>
                        <a:pt x="39" y="137"/>
                      </a:cubicBezTo>
                      <a:cubicBezTo>
                        <a:pt x="39" y="141"/>
                        <a:pt x="37" y="143"/>
                        <a:pt x="33" y="145"/>
                      </a:cubicBezTo>
                      <a:cubicBezTo>
                        <a:pt x="37" y="146"/>
                        <a:pt x="39" y="148"/>
                        <a:pt x="39" y="152"/>
                      </a:cubicBezTo>
                      <a:cubicBezTo>
                        <a:pt x="39" y="156"/>
                        <a:pt x="38" y="158"/>
                        <a:pt x="34" y="160"/>
                      </a:cubicBezTo>
                      <a:cubicBezTo>
                        <a:pt x="38" y="161"/>
                        <a:pt x="40" y="162"/>
                        <a:pt x="41" y="166"/>
                      </a:cubicBezTo>
                      <a:cubicBezTo>
                        <a:pt x="42" y="170"/>
                        <a:pt x="40" y="172"/>
                        <a:pt x="37" y="175"/>
                      </a:cubicBezTo>
                      <a:cubicBezTo>
                        <a:pt x="40" y="175"/>
                        <a:pt x="44" y="176"/>
                        <a:pt x="45" y="180"/>
                      </a:cubicBezTo>
                      <a:cubicBezTo>
                        <a:pt x="46" y="184"/>
                        <a:pt x="45" y="186"/>
                        <a:pt x="42" y="189"/>
                      </a:cubicBezTo>
                      <a:cubicBezTo>
                        <a:pt x="48" y="189"/>
                        <a:pt x="50" y="192"/>
                        <a:pt x="51" y="193"/>
                      </a:cubicBezTo>
                      <a:cubicBezTo>
                        <a:pt x="53" y="197"/>
                        <a:pt x="52" y="200"/>
                        <a:pt x="49" y="203"/>
                      </a:cubicBezTo>
                      <a:cubicBezTo>
                        <a:pt x="55" y="202"/>
                        <a:pt x="57" y="204"/>
                        <a:pt x="58" y="206"/>
                      </a:cubicBezTo>
                      <a:cubicBezTo>
                        <a:pt x="61" y="209"/>
                        <a:pt x="60" y="212"/>
                        <a:pt x="58" y="215"/>
                      </a:cubicBezTo>
                      <a:cubicBezTo>
                        <a:pt x="62" y="214"/>
                        <a:pt x="65" y="215"/>
                        <a:pt x="68" y="217"/>
                      </a:cubicBezTo>
                      <a:cubicBezTo>
                        <a:pt x="70" y="220"/>
                        <a:pt x="70" y="223"/>
                        <a:pt x="69" y="227"/>
                      </a:cubicBezTo>
                      <a:cubicBezTo>
                        <a:pt x="70" y="226"/>
                        <a:pt x="72" y="225"/>
                        <a:pt x="73" y="225"/>
                      </a:cubicBezTo>
                      <a:cubicBezTo>
                        <a:pt x="76" y="225"/>
                        <a:pt x="76" y="225"/>
                        <a:pt x="76" y="225"/>
                      </a:cubicBezTo>
                      <a:cubicBezTo>
                        <a:pt x="78" y="227"/>
                        <a:pt x="78" y="227"/>
                        <a:pt x="78" y="227"/>
                      </a:cubicBezTo>
                      <a:cubicBezTo>
                        <a:pt x="81" y="229"/>
                        <a:pt x="81" y="232"/>
                        <a:pt x="80" y="236"/>
                      </a:cubicBezTo>
                      <a:cubicBezTo>
                        <a:pt x="82" y="235"/>
                        <a:pt x="84" y="234"/>
                        <a:pt x="86" y="234"/>
                      </a:cubicBezTo>
                      <a:cubicBezTo>
                        <a:pt x="88" y="234"/>
                        <a:pt x="88" y="234"/>
                        <a:pt x="88" y="234"/>
                      </a:cubicBezTo>
                      <a:cubicBezTo>
                        <a:pt x="90" y="235"/>
                        <a:pt x="90" y="235"/>
                        <a:pt x="90" y="235"/>
                      </a:cubicBezTo>
                      <a:cubicBezTo>
                        <a:pt x="93" y="237"/>
                        <a:pt x="94" y="240"/>
                        <a:pt x="94" y="244"/>
                      </a:cubicBezTo>
                      <a:cubicBezTo>
                        <a:pt x="96" y="242"/>
                        <a:pt x="98" y="241"/>
                        <a:pt x="100" y="241"/>
                      </a:cubicBezTo>
                      <a:cubicBezTo>
                        <a:pt x="101" y="241"/>
                        <a:pt x="101" y="241"/>
                        <a:pt x="101" y="241"/>
                      </a:cubicBezTo>
                      <a:cubicBezTo>
                        <a:pt x="103" y="242"/>
                        <a:pt x="103" y="242"/>
                        <a:pt x="103" y="242"/>
                      </a:cubicBezTo>
                      <a:cubicBezTo>
                        <a:pt x="106" y="244"/>
                        <a:pt x="108" y="246"/>
                        <a:pt x="108" y="250"/>
                      </a:cubicBezTo>
                      <a:cubicBezTo>
                        <a:pt x="110" y="248"/>
                        <a:pt x="112" y="247"/>
                        <a:pt x="114" y="247"/>
                      </a:cubicBezTo>
                      <a:cubicBezTo>
                        <a:pt x="115" y="247"/>
                        <a:pt x="115" y="247"/>
                        <a:pt x="115" y="247"/>
                      </a:cubicBezTo>
                      <a:cubicBezTo>
                        <a:pt x="116" y="247"/>
                        <a:pt x="116" y="247"/>
                        <a:pt x="116" y="247"/>
                      </a:cubicBezTo>
                      <a:cubicBezTo>
                        <a:pt x="120" y="248"/>
                        <a:pt x="122" y="250"/>
                        <a:pt x="122" y="255"/>
                      </a:cubicBezTo>
                      <a:cubicBezTo>
                        <a:pt x="124" y="251"/>
                        <a:pt x="126" y="250"/>
                        <a:pt x="130" y="250"/>
                      </a:cubicBezTo>
                      <a:cubicBezTo>
                        <a:pt x="131" y="250"/>
                        <a:pt x="131" y="250"/>
                        <a:pt x="131" y="250"/>
                      </a:cubicBezTo>
                      <a:cubicBezTo>
                        <a:pt x="134" y="250"/>
                        <a:pt x="136" y="253"/>
                        <a:pt x="138" y="257"/>
                      </a:cubicBezTo>
                      <a:cubicBezTo>
                        <a:pt x="139" y="253"/>
                        <a:pt x="141" y="251"/>
                        <a:pt x="145" y="251"/>
                      </a:cubicBezTo>
                    </a:path>
                  </a:pathLst>
                </a:custGeom>
                <a:solidFill>
                  <a:srgbClr val="0091B8"/>
                </a:solidFill>
                <a:ln>
                  <a:noFill/>
                </a:ln>
              </p:spPr>
              <p:txBody>
                <a:bodyPr vert="horz" wrap="square" lIns="91440" tIns="45720" rIns="91440" bIns="45720" numCol="1" anchor="t" anchorCtr="0" compatLnSpc="1"/>
                <a:lstStyle/>
                <a:p>
                  <a:endParaRPr lang="zh-CN" altLang="en-US"/>
                </a:p>
              </p:txBody>
            </p:sp>
            <p:sp>
              <p:nvSpPr>
                <p:cNvPr id="94" name="Freeform 10"/>
                <p:cNvSpPr>
                  <a:spLocks noEditPoints="1"/>
                </p:cNvSpPr>
                <p:nvPr/>
              </p:nvSpPr>
              <p:spPr bwMode="auto">
                <a:xfrm>
                  <a:off x="5438926" y="5053105"/>
                  <a:ext cx="1062245" cy="1062245"/>
                </a:xfrm>
                <a:custGeom>
                  <a:avLst/>
                  <a:gdLst>
                    <a:gd name="T0" fmla="*/ 116 w 232"/>
                    <a:gd name="T1" fmla="*/ 232 h 232"/>
                    <a:gd name="T2" fmla="*/ 0 w 232"/>
                    <a:gd name="T3" fmla="*/ 116 h 232"/>
                    <a:gd name="T4" fmla="*/ 116 w 232"/>
                    <a:gd name="T5" fmla="*/ 0 h 232"/>
                    <a:gd name="T6" fmla="*/ 232 w 232"/>
                    <a:gd name="T7" fmla="*/ 116 h 232"/>
                    <a:gd name="T8" fmla="*/ 116 w 232"/>
                    <a:gd name="T9" fmla="*/ 232 h 232"/>
                    <a:gd name="T10" fmla="*/ 116 w 232"/>
                    <a:gd name="T11" fmla="*/ 3 h 232"/>
                    <a:gd name="T12" fmla="*/ 3 w 232"/>
                    <a:gd name="T13" fmla="*/ 116 h 232"/>
                    <a:gd name="T14" fmla="*/ 116 w 232"/>
                    <a:gd name="T15" fmla="*/ 229 h 232"/>
                    <a:gd name="T16" fmla="*/ 229 w 232"/>
                    <a:gd name="T17" fmla="*/ 116 h 232"/>
                    <a:gd name="T18" fmla="*/ 116 w 232"/>
                    <a:gd name="T19" fmla="*/ 3 h 232"/>
                    <a:gd name="T20" fmla="*/ 116 w 232"/>
                    <a:gd name="T21" fmla="*/ 224 h 232"/>
                    <a:gd name="T22" fmla="*/ 8 w 232"/>
                    <a:gd name="T23" fmla="*/ 116 h 232"/>
                    <a:gd name="T24" fmla="*/ 116 w 232"/>
                    <a:gd name="T25" fmla="*/ 8 h 232"/>
                    <a:gd name="T26" fmla="*/ 224 w 232"/>
                    <a:gd name="T27" fmla="*/ 116 h 232"/>
                    <a:gd name="T28" fmla="*/ 116 w 232"/>
                    <a:gd name="T29" fmla="*/ 224 h 232"/>
                    <a:gd name="T30" fmla="*/ 116 w 232"/>
                    <a:gd name="T31" fmla="*/ 11 h 232"/>
                    <a:gd name="T32" fmla="*/ 11 w 232"/>
                    <a:gd name="T33" fmla="*/ 116 h 232"/>
                    <a:gd name="T34" fmla="*/ 116 w 232"/>
                    <a:gd name="T35" fmla="*/ 221 h 232"/>
                    <a:gd name="T36" fmla="*/ 221 w 232"/>
                    <a:gd name="T37" fmla="*/ 116 h 232"/>
                    <a:gd name="T38" fmla="*/ 116 w 232"/>
                    <a:gd name="T39" fmla="*/ 1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2" h="232">
                      <a:moveTo>
                        <a:pt x="116" y="232"/>
                      </a:moveTo>
                      <a:cubicBezTo>
                        <a:pt x="52" y="232"/>
                        <a:pt x="0" y="180"/>
                        <a:pt x="0" y="116"/>
                      </a:cubicBezTo>
                      <a:cubicBezTo>
                        <a:pt x="0" y="52"/>
                        <a:pt x="52" y="0"/>
                        <a:pt x="116" y="0"/>
                      </a:cubicBezTo>
                      <a:cubicBezTo>
                        <a:pt x="180" y="0"/>
                        <a:pt x="232" y="52"/>
                        <a:pt x="232" y="116"/>
                      </a:cubicBezTo>
                      <a:cubicBezTo>
                        <a:pt x="232" y="180"/>
                        <a:pt x="180" y="232"/>
                        <a:pt x="116" y="232"/>
                      </a:cubicBezTo>
                      <a:moveTo>
                        <a:pt x="116" y="3"/>
                      </a:moveTo>
                      <a:cubicBezTo>
                        <a:pt x="54" y="3"/>
                        <a:pt x="3" y="53"/>
                        <a:pt x="3" y="116"/>
                      </a:cubicBezTo>
                      <a:cubicBezTo>
                        <a:pt x="3" y="178"/>
                        <a:pt x="54" y="229"/>
                        <a:pt x="116" y="229"/>
                      </a:cubicBezTo>
                      <a:cubicBezTo>
                        <a:pt x="178" y="229"/>
                        <a:pt x="229" y="178"/>
                        <a:pt x="229" y="116"/>
                      </a:cubicBezTo>
                      <a:cubicBezTo>
                        <a:pt x="229" y="53"/>
                        <a:pt x="178" y="3"/>
                        <a:pt x="116" y="3"/>
                      </a:cubicBezTo>
                      <a:moveTo>
                        <a:pt x="116" y="224"/>
                      </a:moveTo>
                      <a:cubicBezTo>
                        <a:pt x="56" y="224"/>
                        <a:pt x="8" y="175"/>
                        <a:pt x="8" y="116"/>
                      </a:cubicBezTo>
                      <a:cubicBezTo>
                        <a:pt x="8" y="56"/>
                        <a:pt x="56" y="8"/>
                        <a:pt x="116" y="8"/>
                      </a:cubicBezTo>
                      <a:cubicBezTo>
                        <a:pt x="176" y="8"/>
                        <a:pt x="224" y="56"/>
                        <a:pt x="224" y="116"/>
                      </a:cubicBezTo>
                      <a:cubicBezTo>
                        <a:pt x="224" y="175"/>
                        <a:pt x="176" y="224"/>
                        <a:pt x="116" y="224"/>
                      </a:cubicBezTo>
                      <a:moveTo>
                        <a:pt x="116" y="11"/>
                      </a:moveTo>
                      <a:cubicBezTo>
                        <a:pt x="58" y="11"/>
                        <a:pt x="11" y="58"/>
                        <a:pt x="11" y="116"/>
                      </a:cubicBezTo>
                      <a:cubicBezTo>
                        <a:pt x="11" y="174"/>
                        <a:pt x="58" y="221"/>
                        <a:pt x="116" y="221"/>
                      </a:cubicBezTo>
                      <a:cubicBezTo>
                        <a:pt x="174" y="221"/>
                        <a:pt x="221" y="174"/>
                        <a:pt x="221" y="116"/>
                      </a:cubicBezTo>
                      <a:cubicBezTo>
                        <a:pt x="221" y="58"/>
                        <a:pt x="174" y="11"/>
                        <a:pt x="116" y="11"/>
                      </a:cubicBezTo>
                    </a:path>
                  </a:pathLst>
                </a:custGeom>
                <a:solidFill>
                  <a:srgbClr val="EAE6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8" name="五边形 8"/>
              <p:cNvSpPr>
                <a:spLocks noChangeArrowheads="1"/>
              </p:cNvSpPr>
              <p:nvPr/>
            </p:nvSpPr>
            <p:spPr bwMode="auto">
              <a:xfrm rot="16200000">
                <a:off x="1467092" y="4692888"/>
                <a:ext cx="647701" cy="1955323"/>
              </a:xfrm>
              <a:prstGeom prst="homePlate">
                <a:avLst>
                  <a:gd name="adj" fmla="val 47161"/>
                </a:avLst>
              </a:prstGeom>
              <a:pattFill prst="pct90">
                <a:fgClr>
                  <a:srgbClr val="004F64"/>
                </a:fgClr>
                <a:bgClr>
                  <a:schemeClr val="bg1"/>
                </a:bgClr>
              </a:pattFill>
              <a:ln>
                <a:noFill/>
              </a:ln>
              <a:effectLst>
                <a:outerShdw blurRad="50800" dist="38100" dir="2700000" algn="tl" rotWithShape="0">
                  <a:prstClr val="black">
                    <a:alpha val="4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矩形 88"/>
              <p:cNvSpPr/>
              <p:nvPr/>
            </p:nvSpPr>
            <p:spPr>
              <a:xfrm>
                <a:off x="1135982" y="5596753"/>
                <a:ext cx="1802203" cy="492443"/>
              </a:xfrm>
              <a:prstGeom prst="rect">
                <a:avLst/>
              </a:prstGeom>
            </p:spPr>
            <p:txBody>
              <a:bodyPr wrap="none">
                <a:spAutoFit/>
              </a:bodyPr>
              <a:lstStyle/>
              <a:p>
                <a:r>
                  <a:rPr lang="en-US" altLang="zh-CN" b="1" dirty="0">
                    <a:solidFill>
                      <a:schemeClr val="bg1"/>
                    </a:solidFill>
                    <a:latin typeface="Arial" panose="020B0604020202020204" pitchFamily="34" charset="0"/>
                  </a:rPr>
                  <a:t>THE TITLE</a:t>
                </a:r>
                <a:endParaRPr lang="zh-CN" altLang="en-US" b="1" dirty="0">
                  <a:solidFill>
                    <a:schemeClr val="bg1"/>
                  </a:solidFill>
                </a:endParaRPr>
              </a:p>
            </p:txBody>
          </p:sp>
          <p:sp>
            <p:nvSpPr>
              <p:cNvPr id="90" name="矩形 89"/>
              <p:cNvSpPr/>
              <p:nvPr/>
            </p:nvSpPr>
            <p:spPr>
              <a:xfrm>
                <a:off x="798650" y="2384232"/>
                <a:ext cx="2092880" cy="492443"/>
              </a:xfrm>
              <a:prstGeom prst="rect">
                <a:avLst/>
              </a:prstGeom>
            </p:spPr>
            <p:txBody>
              <a:bodyPr wrap="none">
                <a:spAutoFit/>
              </a:bodyPr>
              <a:lstStyle/>
              <a:p>
                <a:r>
                  <a:rPr lang="zh-CN" altLang="en-US" b="1" dirty="0">
                    <a:solidFill>
                      <a:srgbClr val="F5F5F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完成数据报表</a:t>
                </a:r>
                <a:endParaRPr lang="en-US" altLang="zh-CN" b="1" dirty="0">
                  <a:solidFill>
                    <a:srgbClr val="F5F5F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1" name="TextBox 30"/>
              <p:cNvSpPr txBox="1"/>
              <p:nvPr/>
            </p:nvSpPr>
            <p:spPr>
              <a:xfrm>
                <a:off x="697230" y="4460415"/>
                <a:ext cx="2304256" cy="861775"/>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p:txBody>
          </p:sp>
        </p:grpSp>
        <p:sp>
          <p:nvSpPr>
            <p:cNvPr id="85" name="KSO_Shape"/>
            <p:cNvSpPr/>
            <p:nvPr/>
          </p:nvSpPr>
          <p:spPr bwMode="auto">
            <a:xfrm>
              <a:off x="9993260" y="3346896"/>
              <a:ext cx="615955" cy="620088"/>
            </a:xfrm>
            <a:custGeom>
              <a:avLst/>
              <a:gdLst>
                <a:gd name="T0" fmla="*/ 320867118 w 9789"/>
                <a:gd name="T1" fmla="*/ 52707385 h 9853"/>
                <a:gd name="T2" fmla="*/ 320680188 w 9789"/>
                <a:gd name="T3" fmla="*/ 51511177 h 9853"/>
                <a:gd name="T4" fmla="*/ 320418641 w 9789"/>
                <a:gd name="T5" fmla="*/ 50202831 h 9853"/>
                <a:gd name="T6" fmla="*/ 319148023 w 9789"/>
                <a:gd name="T7" fmla="*/ 46390124 h 9853"/>
                <a:gd name="T8" fmla="*/ 317802593 w 9789"/>
                <a:gd name="T9" fmla="*/ 43960200 h 9853"/>
                <a:gd name="T10" fmla="*/ 315747334 w 9789"/>
                <a:gd name="T11" fmla="*/ 40708185 h 9853"/>
                <a:gd name="T12" fmla="*/ 313243405 w 9789"/>
                <a:gd name="T13" fmla="*/ 37755078 h 9853"/>
                <a:gd name="T14" fmla="*/ 310515431 w 9789"/>
                <a:gd name="T15" fmla="*/ 35250524 h 9853"/>
                <a:gd name="T16" fmla="*/ 307600334 w 9789"/>
                <a:gd name="T17" fmla="*/ 33343977 h 9853"/>
                <a:gd name="T18" fmla="*/ 246199848 w 9789"/>
                <a:gd name="T19" fmla="*/ 1831723 h 9853"/>
                <a:gd name="T20" fmla="*/ 243247636 w 9789"/>
                <a:gd name="T21" fmla="*/ 822477 h 9853"/>
                <a:gd name="T22" fmla="*/ 236670303 w 9789"/>
                <a:gd name="T23" fmla="*/ 0 h 9853"/>
                <a:gd name="T24" fmla="*/ 229943543 w 9789"/>
                <a:gd name="T25" fmla="*/ 710339 h 9853"/>
                <a:gd name="T26" fmla="*/ 225346853 w 9789"/>
                <a:gd name="T27" fmla="*/ 2168139 h 9853"/>
                <a:gd name="T28" fmla="*/ 222656187 w 9789"/>
                <a:gd name="T29" fmla="*/ 3588623 h 9853"/>
                <a:gd name="T30" fmla="*/ 226580163 w 9789"/>
                <a:gd name="T31" fmla="*/ 129413554 h 9853"/>
                <a:gd name="T32" fmla="*/ 299490836 w 9789"/>
                <a:gd name="T33" fmla="*/ 152552547 h 9853"/>
                <a:gd name="T34" fmla="*/ 236221827 w 9789"/>
                <a:gd name="T35" fmla="*/ 364242264 h 9853"/>
                <a:gd name="T36" fmla="*/ 242126444 w 9789"/>
                <a:gd name="T37" fmla="*/ 367045725 h 9853"/>
                <a:gd name="T38" fmla="*/ 243471874 w 9789"/>
                <a:gd name="T39" fmla="*/ 367419649 h 9853"/>
                <a:gd name="T40" fmla="*/ 247059492 w 9789"/>
                <a:gd name="T41" fmla="*/ 368167303 h 9853"/>
                <a:gd name="T42" fmla="*/ 249937087 w 9789"/>
                <a:gd name="T43" fmla="*/ 368279441 h 9853"/>
                <a:gd name="T44" fmla="*/ 253823561 w 9789"/>
                <a:gd name="T45" fmla="*/ 368092479 h 9853"/>
                <a:gd name="T46" fmla="*/ 257598109 w 9789"/>
                <a:gd name="T47" fmla="*/ 367419649 h 9853"/>
                <a:gd name="T48" fmla="*/ 261073608 w 9789"/>
                <a:gd name="T49" fmla="*/ 366335580 h 9853"/>
                <a:gd name="T50" fmla="*/ 264212750 w 9789"/>
                <a:gd name="T51" fmla="*/ 364728133 h 9853"/>
                <a:gd name="T52" fmla="*/ 322361975 w 9789"/>
                <a:gd name="T53" fmla="*/ 327533941 h 9853"/>
                <a:gd name="T54" fmla="*/ 324716283 w 9789"/>
                <a:gd name="T55" fmla="*/ 325440626 h 9853"/>
                <a:gd name="T56" fmla="*/ 328715069 w 9789"/>
                <a:gd name="T57" fmla="*/ 320169733 h 9853"/>
                <a:gd name="T58" fmla="*/ 331443043 w 9789"/>
                <a:gd name="T59" fmla="*/ 314039240 h 9853"/>
                <a:gd name="T60" fmla="*/ 332526926 w 9789"/>
                <a:gd name="T61" fmla="*/ 309291918 h 9853"/>
                <a:gd name="T62" fmla="*/ 332639045 w 9789"/>
                <a:gd name="T63" fmla="*/ 306263987 h 9853"/>
                <a:gd name="T64" fmla="*/ 221983473 w 9789"/>
                <a:gd name="T65" fmla="*/ 246416671 h 9853"/>
                <a:gd name="T66" fmla="*/ 2466427 w 9789"/>
                <a:gd name="T67" fmla="*/ 226828986 h 9853"/>
                <a:gd name="T68" fmla="*/ 2690665 w 9789"/>
                <a:gd name="T69" fmla="*/ 229071948 h 9853"/>
                <a:gd name="T70" fmla="*/ 3662429 w 9789"/>
                <a:gd name="T71" fmla="*/ 232922163 h 9853"/>
                <a:gd name="T72" fmla="*/ 6614641 w 9789"/>
                <a:gd name="T73" fmla="*/ 239015341 h 9853"/>
                <a:gd name="T74" fmla="*/ 10762855 w 9789"/>
                <a:gd name="T75" fmla="*/ 244211217 h 9853"/>
                <a:gd name="T76" fmla="*/ 13789878 w 9789"/>
                <a:gd name="T77" fmla="*/ 246753086 h 9853"/>
                <a:gd name="T78" fmla="*/ 72798554 w 9789"/>
                <a:gd name="T79" fmla="*/ 278190709 h 9853"/>
                <a:gd name="T80" fmla="*/ 106544667 w 9789"/>
                <a:gd name="T81" fmla="*/ 214680140 h 9853"/>
                <a:gd name="T82" fmla="*/ 93875787 w 9789"/>
                <a:gd name="T83" fmla="*/ 85677631 h 9853"/>
                <a:gd name="T84" fmla="*/ 10314378 w 9789"/>
                <a:gd name="T85" fmla="*/ 138273071 h 9853"/>
                <a:gd name="T86" fmla="*/ 9118570 w 9789"/>
                <a:gd name="T87" fmla="*/ 139207493 h 9853"/>
                <a:gd name="T88" fmla="*/ 6465213 w 9789"/>
                <a:gd name="T89" fmla="*/ 141899009 h 9853"/>
                <a:gd name="T90" fmla="*/ 4671308 w 9789"/>
                <a:gd name="T91" fmla="*/ 144366055 h 9853"/>
                <a:gd name="T92" fmla="*/ 3251261 w 9789"/>
                <a:gd name="T93" fmla="*/ 146908117 h 9853"/>
                <a:gd name="T94" fmla="*/ 1644285 w 9789"/>
                <a:gd name="T95" fmla="*/ 150459232 h 9853"/>
                <a:gd name="T96" fmla="*/ 523287 w 9789"/>
                <a:gd name="T97" fmla="*/ 154047855 h 9853"/>
                <a:gd name="T98" fmla="*/ 37309 w 9789"/>
                <a:gd name="T99" fmla="*/ 157636478 h 98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789" h="9853">
                  <a:moveTo>
                    <a:pt x="8014" y="4081"/>
                  </a:moveTo>
                  <a:lnTo>
                    <a:pt x="8714" y="4048"/>
                  </a:lnTo>
                  <a:lnTo>
                    <a:pt x="8596" y="1546"/>
                  </a:lnTo>
                  <a:lnTo>
                    <a:pt x="8586" y="1410"/>
                  </a:lnTo>
                  <a:lnTo>
                    <a:pt x="8587" y="1410"/>
                  </a:lnTo>
                  <a:lnTo>
                    <a:pt x="8584" y="1395"/>
                  </a:lnTo>
                  <a:lnTo>
                    <a:pt x="8581" y="1378"/>
                  </a:lnTo>
                  <a:lnTo>
                    <a:pt x="8579" y="1370"/>
                  </a:lnTo>
                  <a:lnTo>
                    <a:pt x="8574" y="1343"/>
                  </a:lnTo>
                  <a:lnTo>
                    <a:pt x="8567" y="1315"/>
                  </a:lnTo>
                  <a:lnTo>
                    <a:pt x="8559" y="1289"/>
                  </a:lnTo>
                  <a:lnTo>
                    <a:pt x="8549" y="1264"/>
                  </a:lnTo>
                  <a:lnTo>
                    <a:pt x="8540" y="1241"/>
                  </a:lnTo>
                  <a:lnTo>
                    <a:pt x="8529" y="1218"/>
                  </a:lnTo>
                  <a:lnTo>
                    <a:pt x="8517" y="1197"/>
                  </a:lnTo>
                  <a:lnTo>
                    <a:pt x="8504" y="1176"/>
                  </a:lnTo>
                  <a:lnTo>
                    <a:pt x="8491" y="1153"/>
                  </a:lnTo>
                  <a:lnTo>
                    <a:pt x="8478" y="1132"/>
                  </a:lnTo>
                  <a:lnTo>
                    <a:pt x="8463" y="1110"/>
                  </a:lnTo>
                  <a:lnTo>
                    <a:pt x="8449" y="1089"/>
                  </a:lnTo>
                  <a:lnTo>
                    <a:pt x="8433" y="1068"/>
                  </a:lnTo>
                  <a:lnTo>
                    <a:pt x="8417" y="1049"/>
                  </a:lnTo>
                  <a:lnTo>
                    <a:pt x="8400" y="1029"/>
                  </a:lnTo>
                  <a:lnTo>
                    <a:pt x="8382" y="1010"/>
                  </a:lnTo>
                  <a:lnTo>
                    <a:pt x="8364" y="992"/>
                  </a:lnTo>
                  <a:lnTo>
                    <a:pt x="8347" y="975"/>
                  </a:lnTo>
                  <a:lnTo>
                    <a:pt x="8328" y="959"/>
                  </a:lnTo>
                  <a:lnTo>
                    <a:pt x="8309" y="943"/>
                  </a:lnTo>
                  <a:lnTo>
                    <a:pt x="8290" y="929"/>
                  </a:lnTo>
                  <a:lnTo>
                    <a:pt x="8270" y="916"/>
                  </a:lnTo>
                  <a:lnTo>
                    <a:pt x="8251" y="904"/>
                  </a:lnTo>
                  <a:lnTo>
                    <a:pt x="8231" y="892"/>
                  </a:lnTo>
                  <a:lnTo>
                    <a:pt x="6625" y="65"/>
                  </a:lnTo>
                  <a:lnTo>
                    <a:pt x="6607" y="56"/>
                  </a:lnTo>
                  <a:lnTo>
                    <a:pt x="6588" y="49"/>
                  </a:lnTo>
                  <a:lnTo>
                    <a:pt x="6569" y="40"/>
                  </a:lnTo>
                  <a:lnTo>
                    <a:pt x="6549" y="34"/>
                  </a:lnTo>
                  <a:lnTo>
                    <a:pt x="6529" y="27"/>
                  </a:lnTo>
                  <a:lnTo>
                    <a:pt x="6509" y="22"/>
                  </a:lnTo>
                  <a:lnTo>
                    <a:pt x="6466" y="13"/>
                  </a:lnTo>
                  <a:lnTo>
                    <a:pt x="6422" y="6"/>
                  </a:lnTo>
                  <a:lnTo>
                    <a:pt x="6378" y="2"/>
                  </a:lnTo>
                  <a:lnTo>
                    <a:pt x="6333" y="0"/>
                  </a:lnTo>
                  <a:lnTo>
                    <a:pt x="6287" y="1"/>
                  </a:lnTo>
                  <a:lnTo>
                    <a:pt x="6242" y="5"/>
                  </a:lnTo>
                  <a:lnTo>
                    <a:pt x="6197" y="11"/>
                  </a:lnTo>
                  <a:lnTo>
                    <a:pt x="6153" y="19"/>
                  </a:lnTo>
                  <a:lnTo>
                    <a:pt x="6110" y="30"/>
                  </a:lnTo>
                  <a:lnTo>
                    <a:pt x="6069" y="43"/>
                  </a:lnTo>
                  <a:lnTo>
                    <a:pt x="6049" y="51"/>
                  </a:lnTo>
                  <a:lnTo>
                    <a:pt x="6030" y="58"/>
                  </a:lnTo>
                  <a:lnTo>
                    <a:pt x="6011" y="67"/>
                  </a:lnTo>
                  <a:lnTo>
                    <a:pt x="5992" y="76"/>
                  </a:lnTo>
                  <a:lnTo>
                    <a:pt x="5974" y="86"/>
                  </a:lnTo>
                  <a:lnTo>
                    <a:pt x="5958" y="96"/>
                  </a:lnTo>
                  <a:lnTo>
                    <a:pt x="4505" y="1030"/>
                  </a:lnTo>
                  <a:lnTo>
                    <a:pt x="3980" y="219"/>
                  </a:lnTo>
                  <a:lnTo>
                    <a:pt x="3400" y="2882"/>
                  </a:lnTo>
                  <a:lnTo>
                    <a:pt x="6063" y="3462"/>
                  </a:lnTo>
                  <a:lnTo>
                    <a:pt x="5542" y="2652"/>
                  </a:lnTo>
                  <a:lnTo>
                    <a:pt x="6684" y="1917"/>
                  </a:lnTo>
                  <a:lnTo>
                    <a:pt x="6789" y="4141"/>
                  </a:lnTo>
                  <a:lnTo>
                    <a:pt x="8014" y="4081"/>
                  </a:lnTo>
                  <a:close/>
                  <a:moveTo>
                    <a:pt x="6961" y="7905"/>
                  </a:moveTo>
                  <a:lnTo>
                    <a:pt x="4987" y="6880"/>
                  </a:lnTo>
                  <a:lnTo>
                    <a:pt x="4099" y="8588"/>
                  </a:lnTo>
                  <a:lnTo>
                    <a:pt x="6321" y="9744"/>
                  </a:lnTo>
                  <a:lnTo>
                    <a:pt x="6445" y="9804"/>
                  </a:lnTo>
                  <a:lnTo>
                    <a:pt x="6443" y="9806"/>
                  </a:lnTo>
                  <a:lnTo>
                    <a:pt x="6479" y="9819"/>
                  </a:lnTo>
                  <a:lnTo>
                    <a:pt x="6481" y="9819"/>
                  </a:lnTo>
                  <a:lnTo>
                    <a:pt x="6515" y="9829"/>
                  </a:lnTo>
                  <a:lnTo>
                    <a:pt x="6548" y="9838"/>
                  </a:lnTo>
                  <a:lnTo>
                    <a:pt x="6580" y="9845"/>
                  </a:lnTo>
                  <a:lnTo>
                    <a:pt x="6611" y="9849"/>
                  </a:lnTo>
                  <a:lnTo>
                    <a:pt x="6650" y="9852"/>
                  </a:lnTo>
                  <a:lnTo>
                    <a:pt x="6669" y="9853"/>
                  </a:lnTo>
                  <a:lnTo>
                    <a:pt x="6688" y="9852"/>
                  </a:lnTo>
                  <a:lnTo>
                    <a:pt x="6714" y="9852"/>
                  </a:lnTo>
                  <a:lnTo>
                    <a:pt x="6740" y="9851"/>
                  </a:lnTo>
                  <a:lnTo>
                    <a:pt x="6766" y="9849"/>
                  </a:lnTo>
                  <a:lnTo>
                    <a:pt x="6792" y="9847"/>
                  </a:lnTo>
                  <a:lnTo>
                    <a:pt x="6817" y="9844"/>
                  </a:lnTo>
                  <a:lnTo>
                    <a:pt x="6843" y="9840"/>
                  </a:lnTo>
                  <a:lnTo>
                    <a:pt x="6868" y="9835"/>
                  </a:lnTo>
                  <a:lnTo>
                    <a:pt x="6893" y="9829"/>
                  </a:lnTo>
                  <a:lnTo>
                    <a:pt x="6916" y="9823"/>
                  </a:lnTo>
                  <a:lnTo>
                    <a:pt x="6941" y="9816"/>
                  </a:lnTo>
                  <a:lnTo>
                    <a:pt x="6964" y="9808"/>
                  </a:lnTo>
                  <a:lnTo>
                    <a:pt x="6986" y="9800"/>
                  </a:lnTo>
                  <a:lnTo>
                    <a:pt x="7009" y="9790"/>
                  </a:lnTo>
                  <a:lnTo>
                    <a:pt x="7030" y="9780"/>
                  </a:lnTo>
                  <a:lnTo>
                    <a:pt x="7050" y="9769"/>
                  </a:lnTo>
                  <a:lnTo>
                    <a:pt x="7070" y="9757"/>
                  </a:lnTo>
                  <a:lnTo>
                    <a:pt x="8593" y="8785"/>
                  </a:lnTo>
                  <a:lnTo>
                    <a:pt x="8610" y="8773"/>
                  </a:lnTo>
                  <a:lnTo>
                    <a:pt x="8626" y="8762"/>
                  </a:lnTo>
                  <a:lnTo>
                    <a:pt x="8643" y="8750"/>
                  </a:lnTo>
                  <a:lnTo>
                    <a:pt x="8658" y="8735"/>
                  </a:lnTo>
                  <a:lnTo>
                    <a:pt x="8674" y="8721"/>
                  </a:lnTo>
                  <a:lnTo>
                    <a:pt x="8689" y="8706"/>
                  </a:lnTo>
                  <a:lnTo>
                    <a:pt x="8718" y="8674"/>
                  </a:lnTo>
                  <a:lnTo>
                    <a:pt x="8746" y="8639"/>
                  </a:lnTo>
                  <a:lnTo>
                    <a:pt x="8772" y="8604"/>
                  </a:lnTo>
                  <a:lnTo>
                    <a:pt x="8796" y="8565"/>
                  </a:lnTo>
                  <a:lnTo>
                    <a:pt x="8817" y="8526"/>
                  </a:lnTo>
                  <a:lnTo>
                    <a:pt x="8837" y="8485"/>
                  </a:lnTo>
                  <a:lnTo>
                    <a:pt x="8855" y="8444"/>
                  </a:lnTo>
                  <a:lnTo>
                    <a:pt x="8869" y="8401"/>
                  </a:lnTo>
                  <a:lnTo>
                    <a:pt x="8882" y="8359"/>
                  </a:lnTo>
                  <a:lnTo>
                    <a:pt x="8892" y="8316"/>
                  </a:lnTo>
                  <a:lnTo>
                    <a:pt x="8895" y="8296"/>
                  </a:lnTo>
                  <a:lnTo>
                    <a:pt x="8898" y="8274"/>
                  </a:lnTo>
                  <a:lnTo>
                    <a:pt x="8900" y="8254"/>
                  </a:lnTo>
                  <a:lnTo>
                    <a:pt x="8901" y="8233"/>
                  </a:lnTo>
                  <a:lnTo>
                    <a:pt x="8901" y="8213"/>
                  </a:lnTo>
                  <a:lnTo>
                    <a:pt x="8901" y="8193"/>
                  </a:lnTo>
                  <a:lnTo>
                    <a:pt x="8824" y="6466"/>
                  </a:lnTo>
                  <a:lnTo>
                    <a:pt x="9789" y="6421"/>
                  </a:lnTo>
                  <a:lnTo>
                    <a:pt x="7779" y="4582"/>
                  </a:lnTo>
                  <a:lnTo>
                    <a:pt x="5940" y="6592"/>
                  </a:lnTo>
                  <a:lnTo>
                    <a:pt x="6902" y="6549"/>
                  </a:lnTo>
                  <a:lnTo>
                    <a:pt x="6961" y="7905"/>
                  </a:lnTo>
                  <a:close/>
                  <a:moveTo>
                    <a:pt x="0" y="4263"/>
                  </a:moveTo>
                  <a:lnTo>
                    <a:pt x="66" y="6068"/>
                  </a:lnTo>
                  <a:lnTo>
                    <a:pt x="68" y="6088"/>
                  </a:lnTo>
                  <a:lnTo>
                    <a:pt x="70" y="6108"/>
                  </a:lnTo>
                  <a:lnTo>
                    <a:pt x="72" y="6128"/>
                  </a:lnTo>
                  <a:lnTo>
                    <a:pt x="76" y="6148"/>
                  </a:lnTo>
                  <a:lnTo>
                    <a:pt x="81" y="6170"/>
                  </a:lnTo>
                  <a:lnTo>
                    <a:pt x="87" y="6190"/>
                  </a:lnTo>
                  <a:lnTo>
                    <a:pt x="98" y="6231"/>
                  </a:lnTo>
                  <a:lnTo>
                    <a:pt x="115" y="6273"/>
                  </a:lnTo>
                  <a:lnTo>
                    <a:pt x="133" y="6314"/>
                  </a:lnTo>
                  <a:lnTo>
                    <a:pt x="153" y="6355"/>
                  </a:lnTo>
                  <a:lnTo>
                    <a:pt x="177" y="6394"/>
                  </a:lnTo>
                  <a:lnTo>
                    <a:pt x="202" y="6432"/>
                  </a:lnTo>
                  <a:lnTo>
                    <a:pt x="229" y="6467"/>
                  </a:lnTo>
                  <a:lnTo>
                    <a:pt x="257" y="6501"/>
                  </a:lnTo>
                  <a:lnTo>
                    <a:pt x="288" y="6533"/>
                  </a:lnTo>
                  <a:lnTo>
                    <a:pt x="319" y="6563"/>
                  </a:lnTo>
                  <a:lnTo>
                    <a:pt x="335" y="6576"/>
                  </a:lnTo>
                  <a:lnTo>
                    <a:pt x="352" y="6589"/>
                  </a:lnTo>
                  <a:lnTo>
                    <a:pt x="369" y="6601"/>
                  </a:lnTo>
                  <a:lnTo>
                    <a:pt x="386" y="6613"/>
                  </a:lnTo>
                  <a:lnTo>
                    <a:pt x="403" y="6624"/>
                  </a:lnTo>
                  <a:lnTo>
                    <a:pt x="421" y="6633"/>
                  </a:lnTo>
                  <a:lnTo>
                    <a:pt x="1948" y="7442"/>
                  </a:lnTo>
                  <a:lnTo>
                    <a:pt x="1499" y="8298"/>
                  </a:lnTo>
                  <a:lnTo>
                    <a:pt x="4103" y="7496"/>
                  </a:lnTo>
                  <a:lnTo>
                    <a:pt x="3302" y="4891"/>
                  </a:lnTo>
                  <a:lnTo>
                    <a:pt x="2851" y="5743"/>
                  </a:lnTo>
                  <a:lnTo>
                    <a:pt x="1652" y="5108"/>
                  </a:lnTo>
                  <a:lnTo>
                    <a:pt x="3536" y="3925"/>
                  </a:lnTo>
                  <a:lnTo>
                    <a:pt x="2886" y="2887"/>
                  </a:lnTo>
                  <a:lnTo>
                    <a:pt x="2512" y="2292"/>
                  </a:lnTo>
                  <a:lnTo>
                    <a:pt x="391" y="3623"/>
                  </a:lnTo>
                  <a:lnTo>
                    <a:pt x="276" y="3700"/>
                  </a:lnTo>
                  <a:lnTo>
                    <a:pt x="276" y="3699"/>
                  </a:lnTo>
                  <a:lnTo>
                    <a:pt x="245" y="3724"/>
                  </a:lnTo>
                  <a:lnTo>
                    <a:pt x="244" y="3724"/>
                  </a:lnTo>
                  <a:lnTo>
                    <a:pt x="225" y="3741"/>
                  </a:lnTo>
                  <a:lnTo>
                    <a:pt x="206" y="3759"/>
                  </a:lnTo>
                  <a:lnTo>
                    <a:pt x="190" y="3777"/>
                  </a:lnTo>
                  <a:lnTo>
                    <a:pt x="173" y="3796"/>
                  </a:lnTo>
                  <a:lnTo>
                    <a:pt x="155" y="3817"/>
                  </a:lnTo>
                  <a:lnTo>
                    <a:pt x="139" y="3840"/>
                  </a:lnTo>
                  <a:lnTo>
                    <a:pt x="125" y="3862"/>
                  </a:lnTo>
                  <a:lnTo>
                    <a:pt x="113" y="3885"/>
                  </a:lnTo>
                  <a:lnTo>
                    <a:pt x="100" y="3907"/>
                  </a:lnTo>
                  <a:lnTo>
                    <a:pt x="87" y="3930"/>
                  </a:lnTo>
                  <a:lnTo>
                    <a:pt x="75" y="3953"/>
                  </a:lnTo>
                  <a:lnTo>
                    <a:pt x="64" y="3976"/>
                  </a:lnTo>
                  <a:lnTo>
                    <a:pt x="53" y="4000"/>
                  </a:lnTo>
                  <a:lnTo>
                    <a:pt x="44" y="4025"/>
                  </a:lnTo>
                  <a:lnTo>
                    <a:pt x="36" y="4048"/>
                  </a:lnTo>
                  <a:lnTo>
                    <a:pt x="27" y="4072"/>
                  </a:lnTo>
                  <a:lnTo>
                    <a:pt x="20" y="4097"/>
                  </a:lnTo>
                  <a:lnTo>
                    <a:pt x="14" y="4121"/>
                  </a:lnTo>
                  <a:lnTo>
                    <a:pt x="10" y="4145"/>
                  </a:lnTo>
                  <a:lnTo>
                    <a:pt x="6" y="4169"/>
                  </a:lnTo>
                  <a:lnTo>
                    <a:pt x="2" y="4193"/>
                  </a:lnTo>
                  <a:lnTo>
                    <a:pt x="1" y="4217"/>
                  </a:lnTo>
                  <a:lnTo>
                    <a:pt x="0" y="4240"/>
                  </a:lnTo>
                  <a:lnTo>
                    <a:pt x="0" y="4263"/>
                  </a:lnTo>
                  <a:close/>
                </a:path>
              </a:pathLst>
            </a:custGeom>
            <a:solidFill>
              <a:srgbClr val="0091B8"/>
            </a:solidFill>
            <a:ln>
              <a:noFill/>
            </a:ln>
          </p:spPr>
          <p:txBody>
            <a:bodyPr/>
            <a:lstStyle/>
            <a:p>
              <a:endParaRPr lang="zh-CN" altLang="en-US"/>
            </a:p>
          </p:txBody>
        </p:sp>
      </p:grpSp>
      <p:grpSp>
        <p:nvGrpSpPr>
          <p:cNvPr id="97" name="组合 96"/>
          <p:cNvGrpSpPr/>
          <p:nvPr/>
        </p:nvGrpSpPr>
        <p:grpSpPr>
          <a:xfrm>
            <a:off x="4747941" y="1601679"/>
            <a:ext cx="1795044" cy="2957173"/>
            <a:chOff x="6330588" y="2135572"/>
            <a:chExt cx="2393392" cy="3942897"/>
          </a:xfrm>
        </p:grpSpPr>
        <p:grpSp>
          <p:nvGrpSpPr>
            <p:cNvPr id="98" name="组合 97"/>
            <p:cNvGrpSpPr/>
            <p:nvPr/>
          </p:nvGrpSpPr>
          <p:grpSpPr>
            <a:xfrm>
              <a:off x="6330588" y="2135572"/>
              <a:ext cx="2393392" cy="3942897"/>
              <a:chOff x="608094" y="2146299"/>
              <a:chExt cx="2393392" cy="3942897"/>
            </a:xfrm>
          </p:grpSpPr>
          <p:grpSp>
            <p:nvGrpSpPr>
              <p:cNvPr id="100" name="组合 99"/>
              <p:cNvGrpSpPr/>
              <p:nvPr/>
            </p:nvGrpSpPr>
            <p:grpSpPr>
              <a:xfrm>
                <a:off x="608094" y="2146299"/>
                <a:ext cx="2360189" cy="3848102"/>
                <a:chOff x="608094" y="1948365"/>
                <a:chExt cx="2360189" cy="4090237"/>
              </a:xfrm>
            </p:grpSpPr>
            <p:sp>
              <p:nvSpPr>
                <p:cNvPr id="109" name="圆角矩形 108"/>
                <p:cNvSpPr/>
                <p:nvPr/>
              </p:nvSpPr>
              <p:spPr>
                <a:xfrm>
                  <a:off x="608094" y="3559128"/>
                  <a:ext cx="2360189" cy="2479474"/>
                </a:xfrm>
                <a:prstGeom prst="roundRect">
                  <a:avLst>
                    <a:gd name="adj" fmla="val 0"/>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10" name="圆角矩形 109"/>
                <p:cNvSpPr/>
                <p:nvPr/>
              </p:nvSpPr>
              <p:spPr>
                <a:xfrm>
                  <a:off x="608094" y="1948365"/>
                  <a:ext cx="2360189" cy="1605995"/>
                </a:xfrm>
                <a:prstGeom prst="roundRect">
                  <a:avLst>
                    <a:gd name="adj" fmla="val 0"/>
                  </a:avLst>
                </a:prstGeom>
                <a:solidFill>
                  <a:schemeClr val="accent1">
                    <a:lumMod val="50000"/>
                  </a:schemeClr>
                </a:solidFill>
                <a:ln w="15875">
                  <a:solidFill>
                    <a:schemeClr val="accent1">
                      <a:lumMod val="60000"/>
                      <a:lumOff val="40000"/>
                    </a:schemeClr>
                  </a:soli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101" name="组合 100"/>
              <p:cNvGrpSpPr/>
              <p:nvPr/>
            </p:nvGrpSpPr>
            <p:grpSpPr>
              <a:xfrm>
                <a:off x="1050959" y="2901760"/>
                <a:ext cx="1474458" cy="1474458"/>
                <a:chOff x="5159096" y="4773275"/>
                <a:chExt cx="1621904" cy="1621904"/>
              </a:xfrm>
              <a:effectLst>
                <a:outerShdw blurRad="50800" dist="38100" dir="2700000" algn="tl" rotWithShape="0">
                  <a:prstClr val="black">
                    <a:alpha val="40000"/>
                  </a:prstClr>
                </a:outerShdw>
              </a:effectLst>
            </p:grpSpPr>
            <p:sp>
              <p:nvSpPr>
                <p:cNvPr id="106" name="Oval 9"/>
                <p:cNvSpPr>
                  <a:spLocks noChangeArrowheads="1"/>
                </p:cNvSpPr>
                <p:nvPr/>
              </p:nvSpPr>
              <p:spPr bwMode="auto">
                <a:xfrm>
                  <a:off x="5293805" y="4910541"/>
                  <a:ext cx="1352487" cy="1347372"/>
                </a:xfrm>
                <a:prstGeom prst="ellipse">
                  <a:avLst/>
                </a:prstGeom>
                <a:solidFill>
                  <a:srgbClr val="FAF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42"/>
                <p:cNvSpPr>
                  <a:spLocks noEditPoints="1"/>
                </p:cNvSpPr>
                <p:nvPr/>
              </p:nvSpPr>
              <p:spPr bwMode="auto">
                <a:xfrm>
                  <a:off x="5159096" y="4773275"/>
                  <a:ext cx="1621904" cy="1621904"/>
                </a:xfrm>
                <a:custGeom>
                  <a:avLst/>
                  <a:gdLst>
                    <a:gd name="T0" fmla="*/ 116 w 290"/>
                    <a:gd name="T1" fmla="*/ 287 h 289"/>
                    <a:gd name="T2" fmla="*/ 92 w 290"/>
                    <a:gd name="T3" fmla="*/ 268 h 289"/>
                    <a:gd name="T4" fmla="*/ 66 w 290"/>
                    <a:gd name="T5" fmla="*/ 264 h 289"/>
                    <a:gd name="T6" fmla="*/ 46 w 290"/>
                    <a:gd name="T7" fmla="*/ 251 h 289"/>
                    <a:gd name="T8" fmla="*/ 35 w 290"/>
                    <a:gd name="T9" fmla="*/ 222 h 289"/>
                    <a:gd name="T10" fmla="*/ 12 w 290"/>
                    <a:gd name="T11" fmla="*/ 202 h 289"/>
                    <a:gd name="T12" fmla="*/ 1 w 290"/>
                    <a:gd name="T13" fmla="*/ 164 h 289"/>
                    <a:gd name="T14" fmla="*/ 14 w 290"/>
                    <a:gd name="T15" fmla="*/ 117 h 289"/>
                    <a:gd name="T16" fmla="*/ 20 w 290"/>
                    <a:gd name="T17" fmla="*/ 82 h 289"/>
                    <a:gd name="T18" fmla="*/ 33 w 290"/>
                    <a:gd name="T19" fmla="*/ 53 h 289"/>
                    <a:gd name="T20" fmla="*/ 60 w 290"/>
                    <a:gd name="T21" fmla="*/ 40 h 289"/>
                    <a:gd name="T22" fmla="*/ 78 w 290"/>
                    <a:gd name="T23" fmla="*/ 16 h 289"/>
                    <a:gd name="T24" fmla="*/ 98 w 290"/>
                    <a:gd name="T25" fmla="*/ 7 h 289"/>
                    <a:gd name="T26" fmla="*/ 127 w 290"/>
                    <a:gd name="T27" fmla="*/ 11 h 289"/>
                    <a:gd name="T28" fmla="*/ 155 w 290"/>
                    <a:gd name="T29" fmla="*/ 0 h 289"/>
                    <a:gd name="T30" fmla="*/ 191 w 290"/>
                    <a:gd name="T31" fmla="*/ 7 h 289"/>
                    <a:gd name="T32" fmla="*/ 210 w 290"/>
                    <a:gd name="T33" fmla="*/ 15 h 289"/>
                    <a:gd name="T34" fmla="*/ 229 w 290"/>
                    <a:gd name="T35" fmla="*/ 26 h 289"/>
                    <a:gd name="T36" fmla="*/ 252 w 290"/>
                    <a:gd name="T37" fmla="*/ 50 h 289"/>
                    <a:gd name="T38" fmla="*/ 264 w 290"/>
                    <a:gd name="T39" fmla="*/ 83 h 289"/>
                    <a:gd name="T40" fmla="*/ 285 w 290"/>
                    <a:gd name="T41" fmla="*/ 105 h 289"/>
                    <a:gd name="T42" fmla="*/ 279 w 290"/>
                    <a:gd name="T43" fmla="*/ 154 h 289"/>
                    <a:gd name="T44" fmla="*/ 272 w 290"/>
                    <a:gd name="T45" fmla="*/ 190 h 289"/>
                    <a:gd name="T46" fmla="*/ 262 w 290"/>
                    <a:gd name="T47" fmla="*/ 224 h 289"/>
                    <a:gd name="T48" fmla="*/ 244 w 290"/>
                    <a:gd name="T49" fmla="*/ 251 h 289"/>
                    <a:gd name="T50" fmla="*/ 227 w 290"/>
                    <a:gd name="T51" fmla="*/ 264 h 289"/>
                    <a:gd name="T52" fmla="*/ 211 w 290"/>
                    <a:gd name="T53" fmla="*/ 274 h 289"/>
                    <a:gd name="T54" fmla="*/ 193 w 290"/>
                    <a:gd name="T55" fmla="*/ 282 h 289"/>
                    <a:gd name="T56" fmla="*/ 173 w 290"/>
                    <a:gd name="T57" fmla="*/ 287 h 289"/>
                    <a:gd name="T58" fmla="*/ 145 w 290"/>
                    <a:gd name="T59" fmla="*/ 279 h 289"/>
                    <a:gd name="T60" fmla="*/ 160 w 290"/>
                    <a:gd name="T61" fmla="*/ 250 h 289"/>
                    <a:gd name="T62" fmla="*/ 176 w 290"/>
                    <a:gd name="T63" fmla="*/ 247 h 289"/>
                    <a:gd name="T64" fmla="*/ 197 w 290"/>
                    <a:gd name="T65" fmla="*/ 244 h 289"/>
                    <a:gd name="T66" fmla="*/ 212 w 290"/>
                    <a:gd name="T67" fmla="*/ 227 h 289"/>
                    <a:gd name="T68" fmla="*/ 232 w 290"/>
                    <a:gd name="T69" fmla="*/ 215 h 289"/>
                    <a:gd name="T70" fmla="*/ 245 w 290"/>
                    <a:gd name="T71" fmla="*/ 180 h 289"/>
                    <a:gd name="T72" fmla="*/ 258 w 290"/>
                    <a:gd name="T73" fmla="*/ 145 h 289"/>
                    <a:gd name="T74" fmla="*/ 245 w 290"/>
                    <a:gd name="T75" fmla="*/ 109 h 289"/>
                    <a:gd name="T76" fmla="*/ 232 w 290"/>
                    <a:gd name="T77" fmla="*/ 74 h 289"/>
                    <a:gd name="T78" fmla="*/ 212 w 290"/>
                    <a:gd name="T79" fmla="*/ 62 h 289"/>
                    <a:gd name="T80" fmla="*/ 197 w 290"/>
                    <a:gd name="T81" fmla="*/ 45 h 289"/>
                    <a:gd name="T82" fmla="*/ 176 w 290"/>
                    <a:gd name="T83" fmla="*/ 42 h 289"/>
                    <a:gd name="T84" fmla="*/ 160 w 290"/>
                    <a:gd name="T85" fmla="*/ 39 h 289"/>
                    <a:gd name="T86" fmla="*/ 130 w 290"/>
                    <a:gd name="T87" fmla="*/ 39 h 289"/>
                    <a:gd name="T88" fmla="*/ 108 w 290"/>
                    <a:gd name="T89" fmla="*/ 39 h 289"/>
                    <a:gd name="T90" fmla="*/ 90 w 290"/>
                    <a:gd name="T91" fmla="*/ 54 h 289"/>
                    <a:gd name="T92" fmla="*/ 76 w 290"/>
                    <a:gd name="T93" fmla="*/ 64 h 289"/>
                    <a:gd name="T94" fmla="*/ 58 w 290"/>
                    <a:gd name="T95" fmla="*/ 83 h 289"/>
                    <a:gd name="T96" fmla="*/ 37 w 290"/>
                    <a:gd name="T97" fmla="*/ 114 h 289"/>
                    <a:gd name="T98" fmla="*/ 39 w 290"/>
                    <a:gd name="T99" fmla="*/ 152 h 289"/>
                    <a:gd name="T100" fmla="*/ 42 w 290"/>
                    <a:gd name="T101" fmla="*/ 189 h 289"/>
                    <a:gd name="T102" fmla="*/ 68 w 290"/>
                    <a:gd name="T103" fmla="*/ 217 h 289"/>
                    <a:gd name="T104" fmla="*/ 80 w 290"/>
                    <a:gd name="T105" fmla="*/ 236 h 289"/>
                    <a:gd name="T106" fmla="*/ 100 w 290"/>
                    <a:gd name="T107" fmla="*/ 241 h 289"/>
                    <a:gd name="T108" fmla="*/ 115 w 290"/>
                    <a:gd name="T109" fmla="*/ 247 h 289"/>
                    <a:gd name="T110" fmla="*/ 138 w 290"/>
                    <a:gd name="T111" fmla="*/ 25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289">
                      <a:moveTo>
                        <a:pt x="136" y="289"/>
                      </a:moveTo>
                      <a:cubicBezTo>
                        <a:pt x="135" y="289"/>
                        <a:pt x="135" y="289"/>
                        <a:pt x="135" y="289"/>
                      </a:cubicBezTo>
                      <a:cubicBezTo>
                        <a:pt x="130" y="289"/>
                        <a:pt x="128" y="285"/>
                        <a:pt x="127" y="278"/>
                      </a:cubicBezTo>
                      <a:cubicBezTo>
                        <a:pt x="124" y="284"/>
                        <a:pt x="122" y="287"/>
                        <a:pt x="117" y="287"/>
                      </a:cubicBezTo>
                      <a:cubicBezTo>
                        <a:pt x="116" y="287"/>
                        <a:pt x="116" y="287"/>
                        <a:pt x="116" y="287"/>
                      </a:cubicBezTo>
                      <a:cubicBezTo>
                        <a:pt x="110" y="286"/>
                        <a:pt x="109" y="281"/>
                        <a:pt x="109" y="274"/>
                      </a:cubicBezTo>
                      <a:cubicBezTo>
                        <a:pt x="106" y="279"/>
                        <a:pt x="103" y="282"/>
                        <a:pt x="99" y="282"/>
                      </a:cubicBezTo>
                      <a:cubicBezTo>
                        <a:pt x="98" y="282"/>
                        <a:pt x="98" y="282"/>
                        <a:pt x="98" y="282"/>
                      </a:cubicBezTo>
                      <a:cubicBezTo>
                        <a:pt x="97" y="281"/>
                        <a:pt x="97" y="281"/>
                        <a:pt x="97" y="281"/>
                      </a:cubicBezTo>
                      <a:cubicBezTo>
                        <a:pt x="91" y="280"/>
                        <a:pt x="91" y="275"/>
                        <a:pt x="92" y="268"/>
                      </a:cubicBezTo>
                      <a:cubicBezTo>
                        <a:pt x="88" y="272"/>
                        <a:pt x="85" y="274"/>
                        <a:pt x="82" y="274"/>
                      </a:cubicBezTo>
                      <a:cubicBezTo>
                        <a:pt x="80" y="274"/>
                        <a:pt x="80" y="274"/>
                        <a:pt x="80" y="274"/>
                      </a:cubicBezTo>
                      <a:cubicBezTo>
                        <a:pt x="78" y="273"/>
                        <a:pt x="78" y="273"/>
                        <a:pt x="78" y="273"/>
                      </a:cubicBezTo>
                      <a:cubicBezTo>
                        <a:pt x="74" y="271"/>
                        <a:pt x="74" y="266"/>
                        <a:pt x="75" y="259"/>
                      </a:cubicBezTo>
                      <a:cubicBezTo>
                        <a:pt x="71" y="263"/>
                        <a:pt x="69" y="264"/>
                        <a:pt x="66" y="264"/>
                      </a:cubicBezTo>
                      <a:cubicBezTo>
                        <a:pt x="64" y="264"/>
                        <a:pt x="64" y="264"/>
                        <a:pt x="64" y="264"/>
                      </a:cubicBezTo>
                      <a:cubicBezTo>
                        <a:pt x="61" y="263"/>
                        <a:pt x="61" y="263"/>
                        <a:pt x="61" y="263"/>
                      </a:cubicBezTo>
                      <a:cubicBezTo>
                        <a:pt x="57" y="260"/>
                        <a:pt x="58" y="255"/>
                        <a:pt x="60" y="249"/>
                      </a:cubicBezTo>
                      <a:cubicBezTo>
                        <a:pt x="56" y="251"/>
                        <a:pt x="54" y="253"/>
                        <a:pt x="51" y="253"/>
                      </a:cubicBezTo>
                      <a:cubicBezTo>
                        <a:pt x="49" y="253"/>
                        <a:pt x="47" y="252"/>
                        <a:pt x="46" y="251"/>
                      </a:cubicBezTo>
                      <a:cubicBezTo>
                        <a:pt x="42" y="247"/>
                        <a:pt x="43" y="243"/>
                        <a:pt x="47" y="236"/>
                      </a:cubicBezTo>
                      <a:cubicBezTo>
                        <a:pt x="43" y="238"/>
                        <a:pt x="41" y="239"/>
                        <a:pt x="39" y="239"/>
                      </a:cubicBezTo>
                      <a:cubicBezTo>
                        <a:pt x="39" y="239"/>
                        <a:pt x="39" y="239"/>
                        <a:pt x="39" y="239"/>
                      </a:cubicBezTo>
                      <a:cubicBezTo>
                        <a:pt x="36" y="239"/>
                        <a:pt x="34" y="238"/>
                        <a:pt x="33" y="236"/>
                      </a:cubicBezTo>
                      <a:cubicBezTo>
                        <a:pt x="29" y="232"/>
                        <a:pt x="31" y="228"/>
                        <a:pt x="35" y="222"/>
                      </a:cubicBezTo>
                      <a:cubicBezTo>
                        <a:pt x="32" y="223"/>
                        <a:pt x="30" y="224"/>
                        <a:pt x="28" y="224"/>
                      </a:cubicBezTo>
                      <a:cubicBezTo>
                        <a:pt x="24" y="224"/>
                        <a:pt x="22" y="221"/>
                        <a:pt x="21" y="220"/>
                      </a:cubicBezTo>
                      <a:cubicBezTo>
                        <a:pt x="18" y="215"/>
                        <a:pt x="21" y="211"/>
                        <a:pt x="26" y="206"/>
                      </a:cubicBezTo>
                      <a:cubicBezTo>
                        <a:pt x="24" y="207"/>
                        <a:pt x="22" y="207"/>
                        <a:pt x="20" y="207"/>
                      </a:cubicBezTo>
                      <a:cubicBezTo>
                        <a:pt x="15" y="207"/>
                        <a:pt x="13" y="204"/>
                        <a:pt x="12" y="202"/>
                      </a:cubicBezTo>
                      <a:cubicBezTo>
                        <a:pt x="10" y="197"/>
                        <a:pt x="13" y="194"/>
                        <a:pt x="19" y="190"/>
                      </a:cubicBezTo>
                      <a:cubicBezTo>
                        <a:pt x="18" y="190"/>
                        <a:pt x="17" y="190"/>
                        <a:pt x="16" y="190"/>
                      </a:cubicBezTo>
                      <a:cubicBezTo>
                        <a:pt x="14" y="190"/>
                        <a:pt x="7" y="190"/>
                        <a:pt x="5" y="184"/>
                      </a:cubicBezTo>
                      <a:cubicBezTo>
                        <a:pt x="4" y="178"/>
                        <a:pt x="7" y="175"/>
                        <a:pt x="14" y="172"/>
                      </a:cubicBezTo>
                      <a:cubicBezTo>
                        <a:pt x="6" y="171"/>
                        <a:pt x="2" y="170"/>
                        <a:pt x="1" y="164"/>
                      </a:cubicBezTo>
                      <a:cubicBezTo>
                        <a:pt x="1" y="159"/>
                        <a:pt x="4" y="156"/>
                        <a:pt x="11" y="154"/>
                      </a:cubicBezTo>
                      <a:cubicBezTo>
                        <a:pt x="4" y="152"/>
                        <a:pt x="0" y="150"/>
                        <a:pt x="0" y="145"/>
                      </a:cubicBezTo>
                      <a:cubicBezTo>
                        <a:pt x="0" y="139"/>
                        <a:pt x="4" y="137"/>
                        <a:pt x="11" y="135"/>
                      </a:cubicBezTo>
                      <a:cubicBezTo>
                        <a:pt x="4" y="133"/>
                        <a:pt x="1" y="130"/>
                        <a:pt x="1" y="125"/>
                      </a:cubicBezTo>
                      <a:cubicBezTo>
                        <a:pt x="2" y="119"/>
                        <a:pt x="6" y="118"/>
                        <a:pt x="14" y="117"/>
                      </a:cubicBezTo>
                      <a:cubicBezTo>
                        <a:pt x="7" y="114"/>
                        <a:pt x="4" y="111"/>
                        <a:pt x="5" y="105"/>
                      </a:cubicBezTo>
                      <a:cubicBezTo>
                        <a:pt x="7" y="99"/>
                        <a:pt x="14" y="99"/>
                        <a:pt x="16" y="99"/>
                      </a:cubicBezTo>
                      <a:cubicBezTo>
                        <a:pt x="17" y="99"/>
                        <a:pt x="18" y="99"/>
                        <a:pt x="19" y="100"/>
                      </a:cubicBezTo>
                      <a:cubicBezTo>
                        <a:pt x="13" y="95"/>
                        <a:pt x="10" y="92"/>
                        <a:pt x="12" y="87"/>
                      </a:cubicBezTo>
                      <a:cubicBezTo>
                        <a:pt x="13" y="85"/>
                        <a:pt x="15" y="82"/>
                        <a:pt x="20" y="82"/>
                      </a:cubicBezTo>
                      <a:cubicBezTo>
                        <a:pt x="22" y="82"/>
                        <a:pt x="24" y="82"/>
                        <a:pt x="26" y="83"/>
                      </a:cubicBezTo>
                      <a:cubicBezTo>
                        <a:pt x="21" y="78"/>
                        <a:pt x="18" y="74"/>
                        <a:pt x="21" y="69"/>
                      </a:cubicBezTo>
                      <a:cubicBezTo>
                        <a:pt x="22" y="68"/>
                        <a:pt x="24" y="65"/>
                        <a:pt x="28" y="65"/>
                      </a:cubicBezTo>
                      <a:cubicBezTo>
                        <a:pt x="30" y="65"/>
                        <a:pt x="32" y="66"/>
                        <a:pt x="35" y="67"/>
                      </a:cubicBezTo>
                      <a:cubicBezTo>
                        <a:pt x="31" y="61"/>
                        <a:pt x="29" y="57"/>
                        <a:pt x="33" y="53"/>
                      </a:cubicBezTo>
                      <a:cubicBezTo>
                        <a:pt x="34" y="51"/>
                        <a:pt x="36" y="50"/>
                        <a:pt x="39" y="50"/>
                      </a:cubicBezTo>
                      <a:cubicBezTo>
                        <a:pt x="41" y="50"/>
                        <a:pt x="43" y="51"/>
                        <a:pt x="47" y="53"/>
                      </a:cubicBezTo>
                      <a:cubicBezTo>
                        <a:pt x="43" y="47"/>
                        <a:pt x="42" y="42"/>
                        <a:pt x="46" y="38"/>
                      </a:cubicBezTo>
                      <a:cubicBezTo>
                        <a:pt x="48" y="37"/>
                        <a:pt x="49" y="36"/>
                        <a:pt x="51" y="36"/>
                      </a:cubicBezTo>
                      <a:cubicBezTo>
                        <a:pt x="54" y="36"/>
                        <a:pt x="56" y="38"/>
                        <a:pt x="60" y="40"/>
                      </a:cubicBezTo>
                      <a:cubicBezTo>
                        <a:pt x="58" y="34"/>
                        <a:pt x="57" y="29"/>
                        <a:pt x="61" y="26"/>
                      </a:cubicBezTo>
                      <a:cubicBezTo>
                        <a:pt x="63" y="25"/>
                        <a:pt x="63" y="25"/>
                        <a:pt x="63" y="25"/>
                      </a:cubicBezTo>
                      <a:cubicBezTo>
                        <a:pt x="66" y="25"/>
                        <a:pt x="66" y="25"/>
                        <a:pt x="66" y="25"/>
                      </a:cubicBezTo>
                      <a:cubicBezTo>
                        <a:pt x="69" y="25"/>
                        <a:pt x="71" y="26"/>
                        <a:pt x="75" y="30"/>
                      </a:cubicBezTo>
                      <a:cubicBezTo>
                        <a:pt x="74" y="23"/>
                        <a:pt x="74" y="18"/>
                        <a:pt x="78" y="16"/>
                      </a:cubicBezTo>
                      <a:cubicBezTo>
                        <a:pt x="80" y="15"/>
                        <a:pt x="80" y="15"/>
                        <a:pt x="80" y="15"/>
                      </a:cubicBezTo>
                      <a:cubicBezTo>
                        <a:pt x="82" y="15"/>
                        <a:pt x="82" y="15"/>
                        <a:pt x="82" y="15"/>
                      </a:cubicBezTo>
                      <a:cubicBezTo>
                        <a:pt x="85" y="15"/>
                        <a:pt x="88" y="17"/>
                        <a:pt x="92" y="21"/>
                      </a:cubicBezTo>
                      <a:cubicBezTo>
                        <a:pt x="91" y="14"/>
                        <a:pt x="91" y="10"/>
                        <a:pt x="97" y="8"/>
                      </a:cubicBezTo>
                      <a:cubicBezTo>
                        <a:pt x="98" y="7"/>
                        <a:pt x="98" y="7"/>
                        <a:pt x="98" y="7"/>
                      </a:cubicBezTo>
                      <a:cubicBezTo>
                        <a:pt x="99" y="7"/>
                        <a:pt x="99" y="7"/>
                        <a:pt x="99" y="7"/>
                      </a:cubicBezTo>
                      <a:cubicBezTo>
                        <a:pt x="103" y="7"/>
                        <a:pt x="106" y="10"/>
                        <a:pt x="109" y="15"/>
                      </a:cubicBezTo>
                      <a:cubicBezTo>
                        <a:pt x="109" y="8"/>
                        <a:pt x="110" y="4"/>
                        <a:pt x="116" y="2"/>
                      </a:cubicBezTo>
                      <a:cubicBezTo>
                        <a:pt x="117" y="2"/>
                        <a:pt x="117" y="2"/>
                        <a:pt x="117" y="2"/>
                      </a:cubicBezTo>
                      <a:cubicBezTo>
                        <a:pt x="122" y="2"/>
                        <a:pt x="124" y="5"/>
                        <a:pt x="127" y="11"/>
                      </a:cubicBezTo>
                      <a:cubicBezTo>
                        <a:pt x="128" y="4"/>
                        <a:pt x="130" y="0"/>
                        <a:pt x="135" y="0"/>
                      </a:cubicBezTo>
                      <a:cubicBezTo>
                        <a:pt x="135" y="0"/>
                        <a:pt x="135" y="0"/>
                        <a:pt x="135" y="0"/>
                      </a:cubicBezTo>
                      <a:cubicBezTo>
                        <a:pt x="141" y="0"/>
                        <a:pt x="143" y="3"/>
                        <a:pt x="145" y="10"/>
                      </a:cubicBezTo>
                      <a:cubicBezTo>
                        <a:pt x="147" y="3"/>
                        <a:pt x="149" y="0"/>
                        <a:pt x="155" y="0"/>
                      </a:cubicBezTo>
                      <a:cubicBezTo>
                        <a:pt x="155" y="0"/>
                        <a:pt x="155" y="0"/>
                        <a:pt x="155" y="0"/>
                      </a:cubicBezTo>
                      <a:cubicBezTo>
                        <a:pt x="161" y="0"/>
                        <a:pt x="162" y="4"/>
                        <a:pt x="164" y="11"/>
                      </a:cubicBezTo>
                      <a:cubicBezTo>
                        <a:pt x="166" y="5"/>
                        <a:pt x="169" y="2"/>
                        <a:pt x="173" y="2"/>
                      </a:cubicBezTo>
                      <a:cubicBezTo>
                        <a:pt x="175" y="2"/>
                        <a:pt x="175" y="2"/>
                        <a:pt x="175" y="2"/>
                      </a:cubicBezTo>
                      <a:cubicBezTo>
                        <a:pt x="180" y="4"/>
                        <a:pt x="181" y="8"/>
                        <a:pt x="181" y="15"/>
                      </a:cubicBezTo>
                      <a:cubicBezTo>
                        <a:pt x="185" y="10"/>
                        <a:pt x="187" y="7"/>
                        <a:pt x="191" y="7"/>
                      </a:cubicBezTo>
                      <a:cubicBezTo>
                        <a:pt x="193" y="7"/>
                        <a:pt x="193" y="7"/>
                        <a:pt x="193" y="7"/>
                      </a:cubicBezTo>
                      <a:cubicBezTo>
                        <a:pt x="194" y="8"/>
                        <a:pt x="194" y="8"/>
                        <a:pt x="194" y="8"/>
                      </a:cubicBezTo>
                      <a:cubicBezTo>
                        <a:pt x="199" y="10"/>
                        <a:pt x="200" y="14"/>
                        <a:pt x="199" y="21"/>
                      </a:cubicBezTo>
                      <a:cubicBezTo>
                        <a:pt x="202" y="17"/>
                        <a:pt x="205" y="15"/>
                        <a:pt x="209" y="15"/>
                      </a:cubicBezTo>
                      <a:cubicBezTo>
                        <a:pt x="210" y="15"/>
                        <a:pt x="210" y="15"/>
                        <a:pt x="210" y="15"/>
                      </a:cubicBezTo>
                      <a:cubicBezTo>
                        <a:pt x="212" y="16"/>
                        <a:pt x="212" y="16"/>
                        <a:pt x="212" y="16"/>
                      </a:cubicBezTo>
                      <a:cubicBezTo>
                        <a:pt x="217" y="18"/>
                        <a:pt x="217" y="23"/>
                        <a:pt x="215" y="30"/>
                      </a:cubicBezTo>
                      <a:cubicBezTo>
                        <a:pt x="219" y="26"/>
                        <a:pt x="222" y="25"/>
                        <a:pt x="225" y="25"/>
                      </a:cubicBezTo>
                      <a:cubicBezTo>
                        <a:pt x="227" y="25"/>
                        <a:pt x="227" y="25"/>
                        <a:pt x="227" y="25"/>
                      </a:cubicBezTo>
                      <a:cubicBezTo>
                        <a:pt x="229" y="26"/>
                        <a:pt x="229" y="26"/>
                        <a:pt x="229" y="26"/>
                      </a:cubicBezTo>
                      <a:cubicBezTo>
                        <a:pt x="233" y="29"/>
                        <a:pt x="233" y="34"/>
                        <a:pt x="230" y="40"/>
                      </a:cubicBezTo>
                      <a:cubicBezTo>
                        <a:pt x="234" y="38"/>
                        <a:pt x="236" y="36"/>
                        <a:pt x="239" y="36"/>
                      </a:cubicBezTo>
                      <a:cubicBezTo>
                        <a:pt x="241" y="36"/>
                        <a:pt x="243" y="37"/>
                        <a:pt x="244" y="38"/>
                      </a:cubicBezTo>
                      <a:cubicBezTo>
                        <a:pt x="248" y="42"/>
                        <a:pt x="247" y="47"/>
                        <a:pt x="243" y="53"/>
                      </a:cubicBezTo>
                      <a:cubicBezTo>
                        <a:pt x="247" y="51"/>
                        <a:pt x="250" y="50"/>
                        <a:pt x="252" y="50"/>
                      </a:cubicBezTo>
                      <a:cubicBezTo>
                        <a:pt x="254" y="50"/>
                        <a:pt x="256" y="51"/>
                        <a:pt x="258" y="53"/>
                      </a:cubicBezTo>
                      <a:cubicBezTo>
                        <a:pt x="261" y="57"/>
                        <a:pt x="259" y="61"/>
                        <a:pt x="255" y="67"/>
                      </a:cubicBezTo>
                      <a:cubicBezTo>
                        <a:pt x="258" y="66"/>
                        <a:pt x="260" y="65"/>
                        <a:pt x="262" y="65"/>
                      </a:cubicBezTo>
                      <a:cubicBezTo>
                        <a:pt x="267" y="65"/>
                        <a:pt x="269" y="68"/>
                        <a:pt x="269" y="69"/>
                      </a:cubicBezTo>
                      <a:cubicBezTo>
                        <a:pt x="272" y="74"/>
                        <a:pt x="270" y="78"/>
                        <a:pt x="264" y="83"/>
                      </a:cubicBezTo>
                      <a:cubicBezTo>
                        <a:pt x="267" y="82"/>
                        <a:pt x="269" y="82"/>
                        <a:pt x="270" y="82"/>
                      </a:cubicBezTo>
                      <a:cubicBezTo>
                        <a:pt x="276" y="82"/>
                        <a:pt x="278" y="85"/>
                        <a:pt x="278" y="87"/>
                      </a:cubicBezTo>
                      <a:cubicBezTo>
                        <a:pt x="281" y="92"/>
                        <a:pt x="278" y="95"/>
                        <a:pt x="272" y="100"/>
                      </a:cubicBezTo>
                      <a:cubicBezTo>
                        <a:pt x="273" y="100"/>
                        <a:pt x="274" y="99"/>
                        <a:pt x="274" y="99"/>
                      </a:cubicBezTo>
                      <a:cubicBezTo>
                        <a:pt x="277" y="99"/>
                        <a:pt x="283" y="99"/>
                        <a:pt x="285" y="105"/>
                      </a:cubicBezTo>
                      <a:cubicBezTo>
                        <a:pt x="286" y="111"/>
                        <a:pt x="283" y="114"/>
                        <a:pt x="277" y="117"/>
                      </a:cubicBezTo>
                      <a:cubicBezTo>
                        <a:pt x="284" y="118"/>
                        <a:pt x="288" y="119"/>
                        <a:pt x="289" y="125"/>
                      </a:cubicBezTo>
                      <a:cubicBezTo>
                        <a:pt x="290" y="130"/>
                        <a:pt x="286" y="133"/>
                        <a:pt x="279" y="135"/>
                      </a:cubicBezTo>
                      <a:cubicBezTo>
                        <a:pt x="286" y="137"/>
                        <a:pt x="290" y="139"/>
                        <a:pt x="290" y="145"/>
                      </a:cubicBezTo>
                      <a:cubicBezTo>
                        <a:pt x="290" y="150"/>
                        <a:pt x="286" y="152"/>
                        <a:pt x="279" y="154"/>
                      </a:cubicBezTo>
                      <a:cubicBezTo>
                        <a:pt x="286" y="156"/>
                        <a:pt x="290" y="159"/>
                        <a:pt x="289" y="164"/>
                      </a:cubicBezTo>
                      <a:cubicBezTo>
                        <a:pt x="288" y="170"/>
                        <a:pt x="284" y="171"/>
                        <a:pt x="277" y="172"/>
                      </a:cubicBezTo>
                      <a:cubicBezTo>
                        <a:pt x="283" y="175"/>
                        <a:pt x="286" y="178"/>
                        <a:pt x="285" y="184"/>
                      </a:cubicBezTo>
                      <a:cubicBezTo>
                        <a:pt x="283" y="190"/>
                        <a:pt x="277" y="190"/>
                        <a:pt x="274" y="190"/>
                      </a:cubicBezTo>
                      <a:cubicBezTo>
                        <a:pt x="274" y="190"/>
                        <a:pt x="273" y="190"/>
                        <a:pt x="272" y="190"/>
                      </a:cubicBezTo>
                      <a:cubicBezTo>
                        <a:pt x="278" y="194"/>
                        <a:pt x="281" y="197"/>
                        <a:pt x="278" y="202"/>
                      </a:cubicBezTo>
                      <a:cubicBezTo>
                        <a:pt x="278" y="204"/>
                        <a:pt x="276" y="207"/>
                        <a:pt x="270" y="207"/>
                      </a:cubicBezTo>
                      <a:cubicBezTo>
                        <a:pt x="269" y="207"/>
                        <a:pt x="267" y="207"/>
                        <a:pt x="264" y="206"/>
                      </a:cubicBezTo>
                      <a:cubicBezTo>
                        <a:pt x="270" y="211"/>
                        <a:pt x="272" y="215"/>
                        <a:pt x="269" y="220"/>
                      </a:cubicBezTo>
                      <a:cubicBezTo>
                        <a:pt x="269" y="221"/>
                        <a:pt x="267" y="224"/>
                        <a:pt x="262" y="224"/>
                      </a:cubicBezTo>
                      <a:cubicBezTo>
                        <a:pt x="260" y="224"/>
                        <a:pt x="258" y="223"/>
                        <a:pt x="255" y="222"/>
                      </a:cubicBezTo>
                      <a:cubicBezTo>
                        <a:pt x="259" y="228"/>
                        <a:pt x="261" y="232"/>
                        <a:pt x="258" y="236"/>
                      </a:cubicBezTo>
                      <a:cubicBezTo>
                        <a:pt x="256" y="238"/>
                        <a:pt x="254" y="239"/>
                        <a:pt x="252" y="239"/>
                      </a:cubicBezTo>
                      <a:cubicBezTo>
                        <a:pt x="250" y="239"/>
                        <a:pt x="247" y="238"/>
                        <a:pt x="243" y="236"/>
                      </a:cubicBezTo>
                      <a:cubicBezTo>
                        <a:pt x="247" y="243"/>
                        <a:pt x="248" y="247"/>
                        <a:pt x="244" y="251"/>
                      </a:cubicBezTo>
                      <a:cubicBezTo>
                        <a:pt x="243" y="252"/>
                        <a:pt x="241" y="253"/>
                        <a:pt x="239" y="253"/>
                      </a:cubicBezTo>
                      <a:cubicBezTo>
                        <a:pt x="239" y="253"/>
                        <a:pt x="239" y="253"/>
                        <a:pt x="239" y="253"/>
                      </a:cubicBezTo>
                      <a:cubicBezTo>
                        <a:pt x="236" y="253"/>
                        <a:pt x="234" y="251"/>
                        <a:pt x="230" y="249"/>
                      </a:cubicBezTo>
                      <a:cubicBezTo>
                        <a:pt x="233" y="255"/>
                        <a:pt x="233" y="260"/>
                        <a:pt x="229" y="263"/>
                      </a:cubicBezTo>
                      <a:cubicBezTo>
                        <a:pt x="227" y="264"/>
                        <a:pt x="227" y="264"/>
                        <a:pt x="227" y="264"/>
                      </a:cubicBezTo>
                      <a:cubicBezTo>
                        <a:pt x="225" y="265"/>
                        <a:pt x="225" y="265"/>
                        <a:pt x="225" y="265"/>
                      </a:cubicBezTo>
                      <a:cubicBezTo>
                        <a:pt x="225" y="265"/>
                        <a:pt x="225" y="265"/>
                        <a:pt x="225" y="265"/>
                      </a:cubicBezTo>
                      <a:cubicBezTo>
                        <a:pt x="222" y="265"/>
                        <a:pt x="219" y="263"/>
                        <a:pt x="215" y="259"/>
                      </a:cubicBezTo>
                      <a:cubicBezTo>
                        <a:pt x="217" y="266"/>
                        <a:pt x="217" y="271"/>
                        <a:pt x="212" y="273"/>
                      </a:cubicBezTo>
                      <a:cubicBezTo>
                        <a:pt x="211" y="274"/>
                        <a:pt x="211" y="274"/>
                        <a:pt x="211" y="274"/>
                      </a:cubicBezTo>
                      <a:cubicBezTo>
                        <a:pt x="209" y="274"/>
                        <a:pt x="209" y="274"/>
                        <a:pt x="209" y="274"/>
                      </a:cubicBezTo>
                      <a:cubicBezTo>
                        <a:pt x="209" y="274"/>
                        <a:pt x="209" y="274"/>
                        <a:pt x="209" y="274"/>
                      </a:cubicBezTo>
                      <a:cubicBezTo>
                        <a:pt x="205" y="274"/>
                        <a:pt x="202" y="272"/>
                        <a:pt x="199" y="268"/>
                      </a:cubicBezTo>
                      <a:cubicBezTo>
                        <a:pt x="200" y="275"/>
                        <a:pt x="199" y="280"/>
                        <a:pt x="194" y="281"/>
                      </a:cubicBezTo>
                      <a:cubicBezTo>
                        <a:pt x="193" y="282"/>
                        <a:pt x="193" y="282"/>
                        <a:pt x="193" y="282"/>
                      </a:cubicBezTo>
                      <a:cubicBezTo>
                        <a:pt x="191" y="282"/>
                        <a:pt x="191" y="282"/>
                        <a:pt x="191" y="282"/>
                      </a:cubicBezTo>
                      <a:cubicBezTo>
                        <a:pt x="191" y="282"/>
                        <a:pt x="191" y="282"/>
                        <a:pt x="191" y="282"/>
                      </a:cubicBezTo>
                      <a:cubicBezTo>
                        <a:pt x="187" y="282"/>
                        <a:pt x="185" y="279"/>
                        <a:pt x="181" y="274"/>
                      </a:cubicBezTo>
                      <a:cubicBezTo>
                        <a:pt x="181" y="281"/>
                        <a:pt x="180" y="286"/>
                        <a:pt x="175" y="287"/>
                      </a:cubicBezTo>
                      <a:cubicBezTo>
                        <a:pt x="173" y="287"/>
                        <a:pt x="173" y="287"/>
                        <a:pt x="173" y="287"/>
                      </a:cubicBezTo>
                      <a:cubicBezTo>
                        <a:pt x="173" y="287"/>
                        <a:pt x="173" y="287"/>
                        <a:pt x="173" y="287"/>
                      </a:cubicBezTo>
                      <a:cubicBezTo>
                        <a:pt x="169" y="287"/>
                        <a:pt x="166" y="284"/>
                        <a:pt x="163" y="278"/>
                      </a:cubicBezTo>
                      <a:cubicBezTo>
                        <a:pt x="162" y="285"/>
                        <a:pt x="161" y="289"/>
                        <a:pt x="155" y="289"/>
                      </a:cubicBezTo>
                      <a:cubicBezTo>
                        <a:pt x="155" y="289"/>
                        <a:pt x="155" y="289"/>
                        <a:pt x="155" y="289"/>
                      </a:cubicBezTo>
                      <a:cubicBezTo>
                        <a:pt x="149" y="289"/>
                        <a:pt x="147" y="286"/>
                        <a:pt x="145" y="279"/>
                      </a:cubicBezTo>
                      <a:cubicBezTo>
                        <a:pt x="143" y="286"/>
                        <a:pt x="141" y="289"/>
                        <a:pt x="136" y="289"/>
                      </a:cubicBezTo>
                      <a:cubicBezTo>
                        <a:pt x="136" y="289"/>
                        <a:pt x="136" y="289"/>
                        <a:pt x="136" y="289"/>
                      </a:cubicBezTo>
                      <a:moveTo>
                        <a:pt x="145" y="251"/>
                      </a:moveTo>
                      <a:cubicBezTo>
                        <a:pt x="149" y="251"/>
                        <a:pt x="151" y="253"/>
                        <a:pt x="153" y="257"/>
                      </a:cubicBezTo>
                      <a:cubicBezTo>
                        <a:pt x="154" y="253"/>
                        <a:pt x="156" y="250"/>
                        <a:pt x="160" y="250"/>
                      </a:cubicBezTo>
                      <a:cubicBezTo>
                        <a:pt x="161" y="250"/>
                        <a:pt x="161" y="250"/>
                        <a:pt x="161" y="250"/>
                      </a:cubicBezTo>
                      <a:cubicBezTo>
                        <a:pt x="164" y="250"/>
                        <a:pt x="166" y="251"/>
                        <a:pt x="168" y="254"/>
                      </a:cubicBezTo>
                      <a:cubicBezTo>
                        <a:pt x="169" y="250"/>
                        <a:pt x="170" y="248"/>
                        <a:pt x="174" y="247"/>
                      </a:cubicBezTo>
                      <a:cubicBezTo>
                        <a:pt x="175" y="247"/>
                        <a:pt x="175" y="247"/>
                        <a:pt x="175" y="247"/>
                      </a:cubicBezTo>
                      <a:cubicBezTo>
                        <a:pt x="176" y="247"/>
                        <a:pt x="176" y="247"/>
                        <a:pt x="176" y="247"/>
                      </a:cubicBezTo>
                      <a:cubicBezTo>
                        <a:pt x="179" y="247"/>
                        <a:pt x="181" y="248"/>
                        <a:pt x="183" y="250"/>
                      </a:cubicBezTo>
                      <a:cubicBezTo>
                        <a:pt x="183" y="246"/>
                        <a:pt x="184" y="244"/>
                        <a:pt x="188" y="242"/>
                      </a:cubicBezTo>
                      <a:cubicBezTo>
                        <a:pt x="189" y="242"/>
                        <a:pt x="189" y="242"/>
                        <a:pt x="189" y="242"/>
                      </a:cubicBezTo>
                      <a:cubicBezTo>
                        <a:pt x="191" y="241"/>
                        <a:pt x="191" y="241"/>
                        <a:pt x="191" y="241"/>
                      </a:cubicBezTo>
                      <a:cubicBezTo>
                        <a:pt x="193" y="241"/>
                        <a:pt x="195" y="242"/>
                        <a:pt x="197" y="244"/>
                      </a:cubicBezTo>
                      <a:cubicBezTo>
                        <a:pt x="196" y="240"/>
                        <a:pt x="197" y="237"/>
                        <a:pt x="200" y="235"/>
                      </a:cubicBezTo>
                      <a:cubicBezTo>
                        <a:pt x="202" y="234"/>
                        <a:pt x="202" y="234"/>
                        <a:pt x="202" y="234"/>
                      </a:cubicBezTo>
                      <a:cubicBezTo>
                        <a:pt x="204" y="234"/>
                        <a:pt x="204" y="234"/>
                        <a:pt x="204" y="234"/>
                      </a:cubicBezTo>
                      <a:cubicBezTo>
                        <a:pt x="206" y="234"/>
                        <a:pt x="208" y="235"/>
                        <a:pt x="210" y="236"/>
                      </a:cubicBezTo>
                      <a:cubicBezTo>
                        <a:pt x="209" y="232"/>
                        <a:pt x="209" y="229"/>
                        <a:pt x="212" y="227"/>
                      </a:cubicBezTo>
                      <a:cubicBezTo>
                        <a:pt x="214" y="225"/>
                        <a:pt x="214" y="225"/>
                        <a:pt x="214" y="225"/>
                      </a:cubicBezTo>
                      <a:cubicBezTo>
                        <a:pt x="217" y="225"/>
                        <a:pt x="217" y="225"/>
                        <a:pt x="217" y="225"/>
                      </a:cubicBezTo>
                      <a:cubicBezTo>
                        <a:pt x="219" y="225"/>
                        <a:pt x="220" y="226"/>
                        <a:pt x="222" y="227"/>
                      </a:cubicBezTo>
                      <a:cubicBezTo>
                        <a:pt x="220" y="223"/>
                        <a:pt x="220" y="220"/>
                        <a:pt x="223" y="217"/>
                      </a:cubicBezTo>
                      <a:cubicBezTo>
                        <a:pt x="225" y="215"/>
                        <a:pt x="228" y="214"/>
                        <a:pt x="232" y="215"/>
                      </a:cubicBezTo>
                      <a:cubicBezTo>
                        <a:pt x="230" y="212"/>
                        <a:pt x="230" y="209"/>
                        <a:pt x="232" y="206"/>
                      </a:cubicBezTo>
                      <a:cubicBezTo>
                        <a:pt x="233" y="204"/>
                        <a:pt x="236" y="202"/>
                        <a:pt x="241" y="203"/>
                      </a:cubicBezTo>
                      <a:cubicBezTo>
                        <a:pt x="239" y="200"/>
                        <a:pt x="238" y="197"/>
                        <a:pt x="240" y="193"/>
                      </a:cubicBezTo>
                      <a:cubicBezTo>
                        <a:pt x="240" y="192"/>
                        <a:pt x="243" y="189"/>
                        <a:pt x="248" y="189"/>
                      </a:cubicBezTo>
                      <a:cubicBezTo>
                        <a:pt x="245" y="186"/>
                        <a:pt x="244" y="184"/>
                        <a:pt x="245" y="180"/>
                      </a:cubicBezTo>
                      <a:cubicBezTo>
                        <a:pt x="247" y="176"/>
                        <a:pt x="251" y="175"/>
                        <a:pt x="253" y="175"/>
                      </a:cubicBezTo>
                      <a:cubicBezTo>
                        <a:pt x="250" y="172"/>
                        <a:pt x="249" y="170"/>
                        <a:pt x="249" y="166"/>
                      </a:cubicBezTo>
                      <a:cubicBezTo>
                        <a:pt x="250" y="162"/>
                        <a:pt x="252" y="161"/>
                        <a:pt x="256" y="160"/>
                      </a:cubicBezTo>
                      <a:cubicBezTo>
                        <a:pt x="253" y="158"/>
                        <a:pt x="251" y="156"/>
                        <a:pt x="251" y="152"/>
                      </a:cubicBezTo>
                      <a:cubicBezTo>
                        <a:pt x="252" y="148"/>
                        <a:pt x="254" y="146"/>
                        <a:pt x="258" y="145"/>
                      </a:cubicBezTo>
                      <a:cubicBezTo>
                        <a:pt x="254" y="143"/>
                        <a:pt x="252" y="141"/>
                        <a:pt x="251" y="137"/>
                      </a:cubicBezTo>
                      <a:cubicBezTo>
                        <a:pt x="251" y="134"/>
                        <a:pt x="253" y="131"/>
                        <a:pt x="256" y="129"/>
                      </a:cubicBezTo>
                      <a:cubicBezTo>
                        <a:pt x="252" y="128"/>
                        <a:pt x="250" y="127"/>
                        <a:pt x="249" y="123"/>
                      </a:cubicBezTo>
                      <a:cubicBezTo>
                        <a:pt x="249" y="119"/>
                        <a:pt x="250" y="117"/>
                        <a:pt x="253" y="114"/>
                      </a:cubicBezTo>
                      <a:cubicBezTo>
                        <a:pt x="251" y="114"/>
                        <a:pt x="247" y="113"/>
                        <a:pt x="245" y="109"/>
                      </a:cubicBezTo>
                      <a:cubicBezTo>
                        <a:pt x="244" y="105"/>
                        <a:pt x="245" y="103"/>
                        <a:pt x="248" y="100"/>
                      </a:cubicBezTo>
                      <a:cubicBezTo>
                        <a:pt x="243" y="100"/>
                        <a:pt x="240" y="97"/>
                        <a:pt x="240" y="96"/>
                      </a:cubicBezTo>
                      <a:cubicBezTo>
                        <a:pt x="238" y="92"/>
                        <a:pt x="239" y="89"/>
                        <a:pt x="241" y="86"/>
                      </a:cubicBezTo>
                      <a:cubicBezTo>
                        <a:pt x="236" y="87"/>
                        <a:pt x="233" y="85"/>
                        <a:pt x="232" y="83"/>
                      </a:cubicBezTo>
                      <a:cubicBezTo>
                        <a:pt x="230" y="80"/>
                        <a:pt x="230" y="77"/>
                        <a:pt x="232" y="74"/>
                      </a:cubicBezTo>
                      <a:cubicBezTo>
                        <a:pt x="228" y="75"/>
                        <a:pt x="225" y="74"/>
                        <a:pt x="223" y="72"/>
                      </a:cubicBezTo>
                      <a:cubicBezTo>
                        <a:pt x="220" y="69"/>
                        <a:pt x="220" y="66"/>
                        <a:pt x="222" y="63"/>
                      </a:cubicBezTo>
                      <a:cubicBezTo>
                        <a:pt x="220" y="63"/>
                        <a:pt x="219" y="64"/>
                        <a:pt x="217" y="64"/>
                      </a:cubicBezTo>
                      <a:cubicBezTo>
                        <a:pt x="215" y="64"/>
                        <a:pt x="215" y="64"/>
                        <a:pt x="215" y="64"/>
                      </a:cubicBezTo>
                      <a:cubicBezTo>
                        <a:pt x="212" y="62"/>
                        <a:pt x="212" y="62"/>
                        <a:pt x="212" y="62"/>
                      </a:cubicBezTo>
                      <a:cubicBezTo>
                        <a:pt x="209" y="60"/>
                        <a:pt x="209" y="57"/>
                        <a:pt x="210" y="53"/>
                      </a:cubicBezTo>
                      <a:cubicBezTo>
                        <a:pt x="208" y="54"/>
                        <a:pt x="206" y="55"/>
                        <a:pt x="204" y="55"/>
                      </a:cubicBezTo>
                      <a:cubicBezTo>
                        <a:pt x="202" y="55"/>
                        <a:pt x="202" y="55"/>
                        <a:pt x="202" y="55"/>
                      </a:cubicBezTo>
                      <a:cubicBezTo>
                        <a:pt x="200" y="54"/>
                        <a:pt x="200" y="54"/>
                        <a:pt x="200" y="54"/>
                      </a:cubicBezTo>
                      <a:cubicBezTo>
                        <a:pt x="197" y="52"/>
                        <a:pt x="196" y="49"/>
                        <a:pt x="197" y="45"/>
                      </a:cubicBezTo>
                      <a:cubicBezTo>
                        <a:pt x="195" y="47"/>
                        <a:pt x="193" y="48"/>
                        <a:pt x="191" y="48"/>
                      </a:cubicBezTo>
                      <a:cubicBezTo>
                        <a:pt x="189" y="48"/>
                        <a:pt x="189" y="48"/>
                        <a:pt x="189" y="48"/>
                      </a:cubicBezTo>
                      <a:cubicBezTo>
                        <a:pt x="188" y="47"/>
                        <a:pt x="188" y="47"/>
                        <a:pt x="188" y="47"/>
                      </a:cubicBezTo>
                      <a:cubicBezTo>
                        <a:pt x="184" y="46"/>
                        <a:pt x="183" y="43"/>
                        <a:pt x="183" y="39"/>
                      </a:cubicBezTo>
                      <a:cubicBezTo>
                        <a:pt x="181" y="41"/>
                        <a:pt x="179" y="42"/>
                        <a:pt x="176" y="42"/>
                      </a:cubicBezTo>
                      <a:cubicBezTo>
                        <a:pt x="175" y="42"/>
                        <a:pt x="175" y="42"/>
                        <a:pt x="175" y="42"/>
                      </a:cubicBezTo>
                      <a:cubicBezTo>
                        <a:pt x="174" y="42"/>
                        <a:pt x="174" y="42"/>
                        <a:pt x="174" y="42"/>
                      </a:cubicBezTo>
                      <a:cubicBezTo>
                        <a:pt x="170" y="41"/>
                        <a:pt x="169" y="39"/>
                        <a:pt x="168" y="35"/>
                      </a:cubicBezTo>
                      <a:cubicBezTo>
                        <a:pt x="166" y="38"/>
                        <a:pt x="164" y="39"/>
                        <a:pt x="161" y="39"/>
                      </a:cubicBezTo>
                      <a:cubicBezTo>
                        <a:pt x="160" y="39"/>
                        <a:pt x="160" y="39"/>
                        <a:pt x="160" y="39"/>
                      </a:cubicBezTo>
                      <a:cubicBezTo>
                        <a:pt x="156" y="39"/>
                        <a:pt x="154" y="36"/>
                        <a:pt x="153" y="32"/>
                      </a:cubicBezTo>
                      <a:cubicBezTo>
                        <a:pt x="151" y="36"/>
                        <a:pt x="149" y="38"/>
                        <a:pt x="145" y="38"/>
                      </a:cubicBezTo>
                      <a:cubicBezTo>
                        <a:pt x="141" y="38"/>
                        <a:pt x="139" y="36"/>
                        <a:pt x="138" y="32"/>
                      </a:cubicBezTo>
                      <a:cubicBezTo>
                        <a:pt x="136" y="36"/>
                        <a:pt x="134" y="39"/>
                        <a:pt x="131" y="39"/>
                      </a:cubicBezTo>
                      <a:cubicBezTo>
                        <a:pt x="130" y="39"/>
                        <a:pt x="130" y="39"/>
                        <a:pt x="130" y="39"/>
                      </a:cubicBezTo>
                      <a:cubicBezTo>
                        <a:pt x="126" y="39"/>
                        <a:pt x="124" y="38"/>
                        <a:pt x="122" y="35"/>
                      </a:cubicBezTo>
                      <a:cubicBezTo>
                        <a:pt x="122" y="39"/>
                        <a:pt x="120" y="41"/>
                        <a:pt x="117" y="42"/>
                      </a:cubicBezTo>
                      <a:cubicBezTo>
                        <a:pt x="116" y="42"/>
                        <a:pt x="116" y="42"/>
                        <a:pt x="116" y="42"/>
                      </a:cubicBezTo>
                      <a:cubicBezTo>
                        <a:pt x="115" y="42"/>
                        <a:pt x="115" y="42"/>
                        <a:pt x="115" y="42"/>
                      </a:cubicBezTo>
                      <a:cubicBezTo>
                        <a:pt x="112" y="42"/>
                        <a:pt x="110" y="41"/>
                        <a:pt x="108" y="39"/>
                      </a:cubicBezTo>
                      <a:cubicBezTo>
                        <a:pt x="108" y="43"/>
                        <a:pt x="106" y="46"/>
                        <a:pt x="103" y="47"/>
                      </a:cubicBezTo>
                      <a:cubicBezTo>
                        <a:pt x="102" y="48"/>
                        <a:pt x="102" y="48"/>
                        <a:pt x="102" y="48"/>
                      </a:cubicBezTo>
                      <a:cubicBezTo>
                        <a:pt x="100" y="48"/>
                        <a:pt x="100" y="48"/>
                        <a:pt x="100" y="48"/>
                      </a:cubicBezTo>
                      <a:cubicBezTo>
                        <a:pt x="98" y="48"/>
                        <a:pt x="96" y="47"/>
                        <a:pt x="94" y="45"/>
                      </a:cubicBezTo>
                      <a:cubicBezTo>
                        <a:pt x="94" y="49"/>
                        <a:pt x="93" y="52"/>
                        <a:pt x="90" y="54"/>
                      </a:cubicBezTo>
                      <a:cubicBezTo>
                        <a:pt x="88" y="55"/>
                        <a:pt x="88" y="55"/>
                        <a:pt x="88" y="55"/>
                      </a:cubicBezTo>
                      <a:cubicBezTo>
                        <a:pt x="86" y="55"/>
                        <a:pt x="86" y="55"/>
                        <a:pt x="86" y="55"/>
                      </a:cubicBezTo>
                      <a:cubicBezTo>
                        <a:pt x="84" y="55"/>
                        <a:pt x="82" y="54"/>
                        <a:pt x="80" y="53"/>
                      </a:cubicBezTo>
                      <a:cubicBezTo>
                        <a:pt x="82" y="57"/>
                        <a:pt x="81" y="60"/>
                        <a:pt x="78" y="62"/>
                      </a:cubicBezTo>
                      <a:cubicBezTo>
                        <a:pt x="76" y="64"/>
                        <a:pt x="76" y="64"/>
                        <a:pt x="76" y="64"/>
                      </a:cubicBezTo>
                      <a:cubicBezTo>
                        <a:pt x="73" y="64"/>
                        <a:pt x="73" y="64"/>
                        <a:pt x="73" y="64"/>
                      </a:cubicBezTo>
                      <a:cubicBezTo>
                        <a:pt x="72" y="64"/>
                        <a:pt x="70" y="63"/>
                        <a:pt x="69" y="62"/>
                      </a:cubicBezTo>
                      <a:cubicBezTo>
                        <a:pt x="70" y="66"/>
                        <a:pt x="70" y="69"/>
                        <a:pt x="68" y="72"/>
                      </a:cubicBezTo>
                      <a:cubicBezTo>
                        <a:pt x="65" y="74"/>
                        <a:pt x="62" y="75"/>
                        <a:pt x="58" y="74"/>
                      </a:cubicBezTo>
                      <a:cubicBezTo>
                        <a:pt x="60" y="77"/>
                        <a:pt x="61" y="80"/>
                        <a:pt x="58" y="83"/>
                      </a:cubicBezTo>
                      <a:cubicBezTo>
                        <a:pt x="57" y="85"/>
                        <a:pt x="55" y="87"/>
                        <a:pt x="49" y="86"/>
                      </a:cubicBezTo>
                      <a:cubicBezTo>
                        <a:pt x="52" y="89"/>
                        <a:pt x="53" y="92"/>
                        <a:pt x="51" y="96"/>
                      </a:cubicBezTo>
                      <a:cubicBezTo>
                        <a:pt x="50" y="97"/>
                        <a:pt x="48" y="100"/>
                        <a:pt x="42" y="100"/>
                      </a:cubicBezTo>
                      <a:cubicBezTo>
                        <a:pt x="45" y="103"/>
                        <a:pt x="46" y="105"/>
                        <a:pt x="45" y="109"/>
                      </a:cubicBezTo>
                      <a:cubicBezTo>
                        <a:pt x="44" y="113"/>
                        <a:pt x="40" y="114"/>
                        <a:pt x="37" y="114"/>
                      </a:cubicBezTo>
                      <a:cubicBezTo>
                        <a:pt x="40" y="117"/>
                        <a:pt x="42" y="119"/>
                        <a:pt x="41" y="123"/>
                      </a:cubicBezTo>
                      <a:cubicBezTo>
                        <a:pt x="40" y="127"/>
                        <a:pt x="38" y="128"/>
                        <a:pt x="34" y="129"/>
                      </a:cubicBezTo>
                      <a:cubicBezTo>
                        <a:pt x="38" y="131"/>
                        <a:pt x="39" y="134"/>
                        <a:pt x="39" y="137"/>
                      </a:cubicBezTo>
                      <a:cubicBezTo>
                        <a:pt x="39" y="141"/>
                        <a:pt x="37" y="143"/>
                        <a:pt x="33" y="145"/>
                      </a:cubicBezTo>
                      <a:cubicBezTo>
                        <a:pt x="37" y="146"/>
                        <a:pt x="39" y="148"/>
                        <a:pt x="39" y="152"/>
                      </a:cubicBezTo>
                      <a:cubicBezTo>
                        <a:pt x="39" y="156"/>
                        <a:pt x="38" y="158"/>
                        <a:pt x="34" y="160"/>
                      </a:cubicBezTo>
                      <a:cubicBezTo>
                        <a:pt x="38" y="161"/>
                        <a:pt x="40" y="162"/>
                        <a:pt x="41" y="166"/>
                      </a:cubicBezTo>
                      <a:cubicBezTo>
                        <a:pt x="42" y="170"/>
                        <a:pt x="40" y="172"/>
                        <a:pt x="37" y="175"/>
                      </a:cubicBezTo>
                      <a:cubicBezTo>
                        <a:pt x="40" y="175"/>
                        <a:pt x="44" y="176"/>
                        <a:pt x="45" y="180"/>
                      </a:cubicBezTo>
                      <a:cubicBezTo>
                        <a:pt x="46" y="184"/>
                        <a:pt x="45" y="186"/>
                        <a:pt x="42" y="189"/>
                      </a:cubicBezTo>
                      <a:cubicBezTo>
                        <a:pt x="48" y="189"/>
                        <a:pt x="50" y="192"/>
                        <a:pt x="51" y="193"/>
                      </a:cubicBezTo>
                      <a:cubicBezTo>
                        <a:pt x="53" y="197"/>
                        <a:pt x="52" y="200"/>
                        <a:pt x="49" y="203"/>
                      </a:cubicBezTo>
                      <a:cubicBezTo>
                        <a:pt x="55" y="202"/>
                        <a:pt x="57" y="204"/>
                        <a:pt x="58" y="206"/>
                      </a:cubicBezTo>
                      <a:cubicBezTo>
                        <a:pt x="61" y="209"/>
                        <a:pt x="60" y="212"/>
                        <a:pt x="58" y="215"/>
                      </a:cubicBezTo>
                      <a:cubicBezTo>
                        <a:pt x="62" y="214"/>
                        <a:pt x="65" y="215"/>
                        <a:pt x="68" y="217"/>
                      </a:cubicBezTo>
                      <a:cubicBezTo>
                        <a:pt x="70" y="220"/>
                        <a:pt x="70" y="223"/>
                        <a:pt x="69" y="227"/>
                      </a:cubicBezTo>
                      <a:cubicBezTo>
                        <a:pt x="70" y="226"/>
                        <a:pt x="72" y="225"/>
                        <a:pt x="73" y="225"/>
                      </a:cubicBezTo>
                      <a:cubicBezTo>
                        <a:pt x="76" y="225"/>
                        <a:pt x="76" y="225"/>
                        <a:pt x="76" y="225"/>
                      </a:cubicBezTo>
                      <a:cubicBezTo>
                        <a:pt x="78" y="227"/>
                        <a:pt x="78" y="227"/>
                        <a:pt x="78" y="227"/>
                      </a:cubicBezTo>
                      <a:cubicBezTo>
                        <a:pt x="81" y="229"/>
                        <a:pt x="81" y="232"/>
                        <a:pt x="80" y="236"/>
                      </a:cubicBezTo>
                      <a:cubicBezTo>
                        <a:pt x="82" y="235"/>
                        <a:pt x="84" y="234"/>
                        <a:pt x="86" y="234"/>
                      </a:cubicBezTo>
                      <a:cubicBezTo>
                        <a:pt x="88" y="234"/>
                        <a:pt x="88" y="234"/>
                        <a:pt x="88" y="234"/>
                      </a:cubicBezTo>
                      <a:cubicBezTo>
                        <a:pt x="90" y="235"/>
                        <a:pt x="90" y="235"/>
                        <a:pt x="90" y="235"/>
                      </a:cubicBezTo>
                      <a:cubicBezTo>
                        <a:pt x="93" y="237"/>
                        <a:pt x="94" y="240"/>
                        <a:pt x="94" y="244"/>
                      </a:cubicBezTo>
                      <a:cubicBezTo>
                        <a:pt x="96" y="242"/>
                        <a:pt x="98" y="241"/>
                        <a:pt x="100" y="241"/>
                      </a:cubicBezTo>
                      <a:cubicBezTo>
                        <a:pt x="101" y="241"/>
                        <a:pt x="101" y="241"/>
                        <a:pt x="101" y="241"/>
                      </a:cubicBezTo>
                      <a:cubicBezTo>
                        <a:pt x="103" y="242"/>
                        <a:pt x="103" y="242"/>
                        <a:pt x="103" y="242"/>
                      </a:cubicBezTo>
                      <a:cubicBezTo>
                        <a:pt x="106" y="244"/>
                        <a:pt x="108" y="246"/>
                        <a:pt x="108" y="250"/>
                      </a:cubicBezTo>
                      <a:cubicBezTo>
                        <a:pt x="110" y="248"/>
                        <a:pt x="112" y="247"/>
                        <a:pt x="114" y="247"/>
                      </a:cubicBezTo>
                      <a:cubicBezTo>
                        <a:pt x="115" y="247"/>
                        <a:pt x="115" y="247"/>
                        <a:pt x="115" y="247"/>
                      </a:cubicBezTo>
                      <a:cubicBezTo>
                        <a:pt x="116" y="247"/>
                        <a:pt x="116" y="247"/>
                        <a:pt x="116" y="247"/>
                      </a:cubicBezTo>
                      <a:cubicBezTo>
                        <a:pt x="120" y="248"/>
                        <a:pt x="122" y="250"/>
                        <a:pt x="122" y="255"/>
                      </a:cubicBezTo>
                      <a:cubicBezTo>
                        <a:pt x="124" y="251"/>
                        <a:pt x="126" y="250"/>
                        <a:pt x="130" y="250"/>
                      </a:cubicBezTo>
                      <a:cubicBezTo>
                        <a:pt x="131" y="250"/>
                        <a:pt x="131" y="250"/>
                        <a:pt x="131" y="250"/>
                      </a:cubicBezTo>
                      <a:cubicBezTo>
                        <a:pt x="134" y="250"/>
                        <a:pt x="136" y="253"/>
                        <a:pt x="138" y="257"/>
                      </a:cubicBezTo>
                      <a:cubicBezTo>
                        <a:pt x="139" y="253"/>
                        <a:pt x="141" y="251"/>
                        <a:pt x="145" y="251"/>
                      </a:cubicBezTo>
                    </a:path>
                  </a:pathLst>
                </a:custGeom>
                <a:solidFill>
                  <a:srgbClr val="0091B8"/>
                </a:solidFill>
                <a:ln>
                  <a:noFill/>
                </a:ln>
              </p:spPr>
              <p:txBody>
                <a:bodyPr vert="horz" wrap="square" lIns="91440" tIns="45720" rIns="91440" bIns="45720" numCol="1" anchor="t" anchorCtr="0" compatLnSpc="1"/>
                <a:lstStyle/>
                <a:p>
                  <a:endParaRPr lang="zh-CN" altLang="en-US"/>
                </a:p>
              </p:txBody>
            </p:sp>
            <p:sp>
              <p:nvSpPr>
                <p:cNvPr id="108" name="Freeform 10"/>
                <p:cNvSpPr>
                  <a:spLocks noEditPoints="1"/>
                </p:cNvSpPr>
                <p:nvPr/>
              </p:nvSpPr>
              <p:spPr bwMode="auto">
                <a:xfrm>
                  <a:off x="5438926" y="5053105"/>
                  <a:ext cx="1062245" cy="1062245"/>
                </a:xfrm>
                <a:custGeom>
                  <a:avLst/>
                  <a:gdLst>
                    <a:gd name="T0" fmla="*/ 116 w 232"/>
                    <a:gd name="T1" fmla="*/ 232 h 232"/>
                    <a:gd name="T2" fmla="*/ 0 w 232"/>
                    <a:gd name="T3" fmla="*/ 116 h 232"/>
                    <a:gd name="T4" fmla="*/ 116 w 232"/>
                    <a:gd name="T5" fmla="*/ 0 h 232"/>
                    <a:gd name="T6" fmla="*/ 232 w 232"/>
                    <a:gd name="T7" fmla="*/ 116 h 232"/>
                    <a:gd name="T8" fmla="*/ 116 w 232"/>
                    <a:gd name="T9" fmla="*/ 232 h 232"/>
                    <a:gd name="T10" fmla="*/ 116 w 232"/>
                    <a:gd name="T11" fmla="*/ 3 h 232"/>
                    <a:gd name="T12" fmla="*/ 3 w 232"/>
                    <a:gd name="T13" fmla="*/ 116 h 232"/>
                    <a:gd name="T14" fmla="*/ 116 w 232"/>
                    <a:gd name="T15" fmla="*/ 229 h 232"/>
                    <a:gd name="T16" fmla="*/ 229 w 232"/>
                    <a:gd name="T17" fmla="*/ 116 h 232"/>
                    <a:gd name="T18" fmla="*/ 116 w 232"/>
                    <a:gd name="T19" fmla="*/ 3 h 232"/>
                    <a:gd name="T20" fmla="*/ 116 w 232"/>
                    <a:gd name="T21" fmla="*/ 224 h 232"/>
                    <a:gd name="T22" fmla="*/ 8 w 232"/>
                    <a:gd name="T23" fmla="*/ 116 h 232"/>
                    <a:gd name="T24" fmla="*/ 116 w 232"/>
                    <a:gd name="T25" fmla="*/ 8 h 232"/>
                    <a:gd name="T26" fmla="*/ 224 w 232"/>
                    <a:gd name="T27" fmla="*/ 116 h 232"/>
                    <a:gd name="T28" fmla="*/ 116 w 232"/>
                    <a:gd name="T29" fmla="*/ 224 h 232"/>
                    <a:gd name="T30" fmla="*/ 116 w 232"/>
                    <a:gd name="T31" fmla="*/ 11 h 232"/>
                    <a:gd name="T32" fmla="*/ 11 w 232"/>
                    <a:gd name="T33" fmla="*/ 116 h 232"/>
                    <a:gd name="T34" fmla="*/ 116 w 232"/>
                    <a:gd name="T35" fmla="*/ 221 h 232"/>
                    <a:gd name="T36" fmla="*/ 221 w 232"/>
                    <a:gd name="T37" fmla="*/ 116 h 232"/>
                    <a:gd name="T38" fmla="*/ 116 w 232"/>
                    <a:gd name="T39" fmla="*/ 1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2" h="232">
                      <a:moveTo>
                        <a:pt x="116" y="232"/>
                      </a:moveTo>
                      <a:cubicBezTo>
                        <a:pt x="52" y="232"/>
                        <a:pt x="0" y="180"/>
                        <a:pt x="0" y="116"/>
                      </a:cubicBezTo>
                      <a:cubicBezTo>
                        <a:pt x="0" y="52"/>
                        <a:pt x="52" y="0"/>
                        <a:pt x="116" y="0"/>
                      </a:cubicBezTo>
                      <a:cubicBezTo>
                        <a:pt x="180" y="0"/>
                        <a:pt x="232" y="52"/>
                        <a:pt x="232" y="116"/>
                      </a:cubicBezTo>
                      <a:cubicBezTo>
                        <a:pt x="232" y="180"/>
                        <a:pt x="180" y="232"/>
                        <a:pt x="116" y="232"/>
                      </a:cubicBezTo>
                      <a:moveTo>
                        <a:pt x="116" y="3"/>
                      </a:moveTo>
                      <a:cubicBezTo>
                        <a:pt x="54" y="3"/>
                        <a:pt x="3" y="53"/>
                        <a:pt x="3" y="116"/>
                      </a:cubicBezTo>
                      <a:cubicBezTo>
                        <a:pt x="3" y="178"/>
                        <a:pt x="54" y="229"/>
                        <a:pt x="116" y="229"/>
                      </a:cubicBezTo>
                      <a:cubicBezTo>
                        <a:pt x="178" y="229"/>
                        <a:pt x="229" y="178"/>
                        <a:pt x="229" y="116"/>
                      </a:cubicBezTo>
                      <a:cubicBezTo>
                        <a:pt x="229" y="53"/>
                        <a:pt x="178" y="3"/>
                        <a:pt x="116" y="3"/>
                      </a:cubicBezTo>
                      <a:moveTo>
                        <a:pt x="116" y="224"/>
                      </a:moveTo>
                      <a:cubicBezTo>
                        <a:pt x="56" y="224"/>
                        <a:pt x="8" y="175"/>
                        <a:pt x="8" y="116"/>
                      </a:cubicBezTo>
                      <a:cubicBezTo>
                        <a:pt x="8" y="56"/>
                        <a:pt x="56" y="8"/>
                        <a:pt x="116" y="8"/>
                      </a:cubicBezTo>
                      <a:cubicBezTo>
                        <a:pt x="176" y="8"/>
                        <a:pt x="224" y="56"/>
                        <a:pt x="224" y="116"/>
                      </a:cubicBezTo>
                      <a:cubicBezTo>
                        <a:pt x="224" y="175"/>
                        <a:pt x="176" y="224"/>
                        <a:pt x="116" y="224"/>
                      </a:cubicBezTo>
                      <a:moveTo>
                        <a:pt x="116" y="11"/>
                      </a:moveTo>
                      <a:cubicBezTo>
                        <a:pt x="58" y="11"/>
                        <a:pt x="11" y="58"/>
                        <a:pt x="11" y="116"/>
                      </a:cubicBezTo>
                      <a:cubicBezTo>
                        <a:pt x="11" y="174"/>
                        <a:pt x="58" y="221"/>
                        <a:pt x="116" y="221"/>
                      </a:cubicBezTo>
                      <a:cubicBezTo>
                        <a:pt x="174" y="221"/>
                        <a:pt x="221" y="174"/>
                        <a:pt x="221" y="116"/>
                      </a:cubicBezTo>
                      <a:cubicBezTo>
                        <a:pt x="221" y="58"/>
                        <a:pt x="174" y="11"/>
                        <a:pt x="116" y="11"/>
                      </a:cubicBezTo>
                    </a:path>
                  </a:pathLst>
                </a:custGeom>
                <a:solidFill>
                  <a:srgbClr val="EAE6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2" name="五边形 8"/>
              <p:cNvSpPr>
                <a:spLocks noChangeArrowheads="1"/>
              </p:cNvSpPr>
              <p:nvPr/>
            </p:nvSpPr>
            <p:spPr bwMode="auto">
              <a:xfrm rot="16200000">
                <a:off x="1467092" y="4692888"/>
                <a:ext cx="647701" cy="1955323"/>
              </a:xfrm>
              <a:prstGeom prst="homePlate">
                <a:avLst>
                  <a:gd name="adj" fmla="val 47161"/>
                </a:avLst>
              </a:prstGeom>
              <a:pattFill prst="pct90">
                <a:fgClr>
                  <a:schemeClr val="accent1">
                    <a:lumMod val="50000"/>
                  </a:schemeClr>
                </a:fgClr>
                <a:bgClr>
                  <a:schemeClr val="bg1"/>
                </a:bgClr>
              </a:pattFill>
              <a:ln>
                <a:noFill/>
              </a:ln>
              <a:effectLst>
                <a:outerShdw blurRad="50800" dist="38100" dir="2700000" algn="tl" rotWithShape="0">
                  <a:prstClr val="black">
                    <a:alpha val="4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 name="矩形 102"/>
              <p:cNvSpPr/>
              <p:nvPr/>
            </p:nvSpPr>
            <p:spPr>
              <a:xfrm>
                <a:off x="1135982" y="5596753"/>
                <a:ext cx="1802203" cy="492443"/>
              </a:xfrm>
              <a:prstGeom prst="rect">
                <a:avLst/>
              </a:prstGeom>
            </p:spPr>
            <p:txBody>
              <a:bodyPr wrap="none">
                <a:spAutoFit/>
              </a:bodyPr>
              <a:lstStyle/>
              <a:p>
                <a:r>
                  <a:rPr lang="en-US" altLang="zh-CN" b="1" dirty="0">
                    <a:solidFill>
                      <a:schemeClr val="bg1"/>
                    </a:solidFill>
                    <a:latin typeface="Arial" panose="020B0604020202020204" pitchFamily="34" charset="0"/>
                  </a:rPr>
                  <a:t>THE TITLE</a:t>
                </a:r>
                <a:endParaRPr lang="zh-CN" altLang="en-US" b="1" dirty="0">
                  <a:solidFill>
                    <a:schemeClr val="bg1"/>
                  </a:solidFill>
                </a:endParaRPr>
              </a:p>
            </p:txBody>
          </p:sp>
          <p:sp>
            <p:nvSpPr>
              <p:cNvPr id="104" name="矩形 103"/>
              <p:cNvSpPr/>
              <p:nvPr/>
            </p:nvSpPr>
            <p:spPr>
              <a:xfrm>
                <a:off x="976393" y="2340884"/>
                <a:ext cx="1785104" cy="492443"/>
              </a:xfrm>
              <a:prstGeom prst="rect">
                <a:avLst/>
              </a:prstGeom>
            </p:spPr>
            <p:txBody>
              <a:bodyPr wrap="none">
                <a:spAutoFit/>
              </a:bodyPr>
              <a:lstStyle/>
              <a:p>
                <a:r>
                  <a:rPr lang="zh-CN" altLang="en-US" b="1" dirty="0">
                    <a:solidFill>
                      <a:srgbClr val="F5F5F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按计划实施</a:t>
                </a:r>
                <a:endParaRPr lang="zh-CN" altLang="en-US" b="1" dirty="0">
                  <a:solidFill>
                    <a:srgbClr val="F5F5F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5" name="TextBox 30"/>
              <p:cNvSpPr txBox="1"/>
              <p:nvPr/>
            </p:nvSpPr>
            <p:spPr>
              <a:xfrm>
                <a:off x="697230" y="4460415"/>
                <a:ext cx="2304256" cy="861775"/>
              </a:xfrm>
              <a:prstGeom prst="rect">
                <a:avLst/>
              </a:prstGeom>
              <a:noFill/>
              <a:ln>
                <a:noFill/>
              </a:ln>
              <a:scene3d>
                <a:camera prst="orthographicFront"/>
                <a:lightRig rig="threePt" dir="t"/>
              </a:scene3d>
              <a:sp3d>
                <a:bevelT w="190500" h="190500" prst="slope"/>
                <a:bevelB/>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a:p>
                <a:pPr algn="just">
                  <a:defRPr/>
                </a:pPr>
                <a:r>
                  <a:rPr lang="zh-CN" altLang="en-US" sz="1200" kern="0" dirty="0">
                    <a:solidFill>
                      <a:schemeClr val="bg1">
                        <a:lumMod val="50000"/>
                      </a:schemeClr>
                    </a:solidFill>
                    <a:ea typeface="微软雅黑" panose="020B0503020204020204" pitchFamily="34" charset="-122"/>
                    <a:cs typeface="Arial" panose="020B0604020202020204" pitchFamily="34" charset="0"/>
                  </a:rPr>
                  <a:t>单击此处输入段落文本</a:t>
                </a:r>
                <a:endParaRPr lang="en-US" altLang="zh-CN" sz="1200" kern="0" dirty="0">
                  <a:solidFill>
                    <a:schemeClr val="bg1">
                      <a:lumMod val="50000"/>
                    </a:schemeClr>
                  </a:solidFill>
                  <a:ea typeface="微软雅黑" panose="020B0503020204020204" pitchFamily="34" charset="-122"/>
                  <a:cs typeface="Arial" panose="020B0604020202020204" pitchFamily="34" charset="0"/>
                </a:endParaRPr>
              </a:p>
            </p:txBody>
          </p:sp>
        </p:grpSp>
        <p:sp>
          <p:nvSpPr>
            <p:cNvPr id="99" name="KSO_Shape"/>
            <p:cNvSpPr/>
            <p:nvPr/>
          </p:nvSpPr>
          <p:spPr bwMode="auto">
            <a:xfrm>
              <a:off x="7256176" y="3359635"/>
              <a:ext cx="509011" cy="570854"/>
            </a:xfrm>
            <a:custGeom>
              <a:avLst/>
              <a:gdLst>
                <a:gd name="T0" fmla="*/ 1857435 w 2036763"/>
                <a:gd name="T1" fmla="*/ 1830231 h 2286000"/>
                <a:gd name="T2" fmla="*/ 231698 w 2036763"/>
                <a:gd name="T3" fmla="*/ 1854959 h 2286000"/>
                <a:gd name="T4" fmla="*/ 157563 w 2036763"/>
                <a:gd name="T5" fmla="*/ 1778733 h 2286000"/>
                <a:gd name="T6" fmla="*/ 733860 w 2036763"/>
                <a:gd name="T7" fmla="*/ 1929370 h 2286000"/>
                <a:gd name="T8" fmla="*/ 1476109 w 2036763"/>
                <a:gd name="T9" fmla="*/ 1905777 h 2286000"/>
                <a:gd name="T10" fmla="*/ 1963536 w 2036763"/>
                <a:gd name="T11" fmla="*/ 1721337 h 2286000"/>
                <a:gd name="T12" fmla="*/ 2025201 w 2036763"/>
                <a:gd name="T13" fmla="*/ 1985860 h 2286000"/>
                <a:gd name="T14" fmla="*/ 1627778 w 2036763"/>
                <a:gd name="T15" fmla="*/ 2215672 h 2286000"/>
                <a:gd name="T16" fmla="*/ 863312 w 2036763"/>
                <a:gd name="T17" fmla="*/ 2281917 h 2286000"/>
                <a:gd name="T18" fmla="*/ 202225 w 2036763"/>
                <a:gd name="T19" fmla="*/ 2143757 h 2286000"/>
                <a:gd name="T20" fmla="*/ 0 w 2036763"/>
                <a:gd name="T21" fmla="*/ 1662579 h 2286000"/>
                <a:gd name="T22" fmla="*/ 413292 w 2036763"/>
                <a:gd name="T23" fmla="*/ 1477836 h 2286000"/>
                <a:gd name="T24" fmla="*/ 124237 w 2036763"/>
                <a:gd name="T25" fmla="*/ 1621895 h 2286000"/>
                <a:gd name="T26" fmla="*/ 73227 w 2036763"/>
                <a:gd name="T27" fmla="*/ 1281373 h 2286000"/>
                <a:gd name="T28" fmla="*/ 560654 w 2036763"/>
                <a:gd name="T29" fmla="*/ 1465586 h 2286000"/>
                <a:gd name="T30" fmla="*/ 1302903 w 2036763"/>
                <a:gd name="T31" fmla="*/ 1489406 h 2286000"/>
                <a:gd name="T32" fmla="*/ 1879199 w 2036763"/>
                <a:gd name="T33" fmla="*/ 1338542 h 2286000"/>
                <a:gd name="T34" fmla="*/ 2035856 w 2036763"/>
                <a:gd name="T35" fmla="*/ 1505741 h 2286000"/>
                <a:gd name="T36" fmla="*/ 1772192 w 2036763"/>
                <a:gd name="T37" fmla="*/ 1730109 h 2286000"/>
                <a:gd name="T38" fmla="*/ 1070525 w 2036763"/>
                <a:gd name="T39" fmla="*/ 1845583 h 2286000"/>
                <a:gd name="T40" fmla="*/ 333717 w 2036763"/>
                <a:gd name="T41" fmla="*/ 1754156 h 2286000"/>
                <a:gd name="T42" fmla="*/ 3854 w 2036763"/>
                <a:gd name="T43" fmla="*/ 1523663 h 2286000"/>
                <a:gd name="T44" fmla="*/ 343919 w 2036763"/>
                <a:gd name="T45" fmla="*/ 1281977 h 2286000"/>
                <a:gd name="T46" fmla="*/ 1857435 w 2036763"/>
                <a:gd name="T47" fmla="*/ 1214825 h 2286000"/>
                <a:gd name="T48" fmla="*/ 24485 w 2036763"/>
                <a:gd name="T49" fmla="*/ 787414 h 2286000"/>
                <a:gd name="T50" fmla="*/ 423268 w 2036763"/>
                <a:gd name="T51" fmla="*/ 996809 h 2286000"/>
                <a:gd name="T52" fmla="*/ 1139898 w 2036763"/>
                <a:gd name="T53" fmla="*/ 1061238 h 2286000"/>
                <a:gd name="T54" fmla="*/ 1782848 w 2036763"/>
                <a:gd name="T55" fmla="*/ 943496 h 2286000"/>
                <a:gd name="T56" fmla="*/ 2035856 w 2036763"/>
                <a:gd name="T57" fmla="*/ 769038 h 2286000"/>
                <a:gd name="T58" fmla="*/ 1876252 w 2036763"/>
                <a:gd name="T59" fmla="*/ 1243183 h 2286000"/>
                <a:gd name="T60" fmla="*/ 1248265 w 2036763"/>
                <a:gd name="T61" fmla="*/ 1397450 h 2286000"/>
                <a:gd name="T62" fmla="*/ 469290 w 2036763"/>
                <a:gd name="T63" fmla="*/ 1350716 h 2286000"/>
                <a:gd name="T64" fmla="*/ 26072 w 2036763"/>
                <a:gd name="T65" fmla="*/ 1132247 h 2286000"/>
                <a:gd name="T66" fmla="*/ 561787 w 2036763"/>
                <a:gd name="T67" fmla="*/ 642633 h 2286000"/>
                <a:gd name="T68" fmla="*/ 1740226 w 2036763"/>
                <a:gd name="T69" fmla="*/ 837260 h 2286000"/>
                <a:gd name="T70" fmla="*/ 102473 w 2036763"/>
                <a:gd name="T71" fmla="*/ 474092 h 2286000"/>
                <a:gd name="T72" fmla="*/ 1337355 w 2036763"/>
                <a:gd name="T73" fmla="*/ 234897 h 2286000"/>
                <a:gd name="T74" fmla="*/ 973591 w 2036763"/>
                <a:gd name="T75" fmla="*/ 219937 h 2286000"/>
                <a:gd name="T76" fmla="*/ 1075191 w 2036763"/>
                <a:gd name="T77" fmla="*/ 297459 h 2286000"/>
                <a:gd name="T78" fmla="*/ 1371146 w 2036763"/>
                <a:gd name="T79" fmla="*/ 435729 h 2286000"/>
                <a:gd name="T80" fmla="*/ 1081087 w 2036763"/>
                <a:gd name="T81" fmla="*/ 581026 h 2286000"/>
                <a:gd name="T82" fmla="*/ 683078 w 2036763"/>
                <a:gd name="T83" fmla="*/ 470637 h 2286000"/>
                <a:gd name="T84" fmla="*/ 974725 w 2036763"/>
                <a:gd name="T85" fmla="*/ 484917 h 2286000"/>
                <a:gd name="T86" fmla="*/ 1043668 w 2036763"/>
                <a:gd name="T87" fmla="*/ 413742 h 2286000"/>
                <a:gd name="T88" fmla="*/ 671512 w 2036763"/>
                <a:gd name="T89" fmla="*/ 280685 h 2286000"/>
                <a:gd name="T90" fmla="*/ 839560 w 2036763"/>
                <a:gd name="T91" fmla="*/ 167576 h 2286000"/>
                <a:gd name="T92" fmla="*/ 494455 w 2036763"/>
                <a:gd name="T93" fmla="*/ 135423 h 2286000"/>
                <a:gd name="T94" fmla="*/ 101339 w 2036763"/>
                <a:gd name="T95" fmla="*/ 312130 h 2286000"/>
                <a:gd name="T96" fmla="*/ 205853 w 2036763"/>
                <a:gd name="T97" fmla="*/ 474999 h 2286000"/>
                <a:gd name="T98" fmla="*/ 801420 w 2036763"/>
                <a:gd name="T99" fmla="*/ 617000 h 2286000"/>
                <a:gd name="T100" fmla="*/ 1542308 w 2036763"/>
                <a:gd name="T101" fmla="*/ 572994 h 2286000"/>
                <a:gd name="T102" fmla="*/ 1935197 w 2036763"/>
                <a:gd name="T103" fmla="*/ 396513 h 2286000"/>
                <a:gd name="T104" fmla="*/ 1830684 w 2036763"/>
                <a:gd name="T105" fmla="*/ 233644 h 2286000"/>
                <a:gd name="T106" fmla="*/ 1235116 w 2036763"/>
                <a:gd name="T107" fmla="*/ 91643 h 2286000"/>
                <a:gd name="T108" fmla="*/ 1546389 w 2036763"/>
                <a:gd name="T109" fmla="*/ 51492 h 2286000"/>
                <a:gd name="T110" fmla="*/ 2004797 w 2036763"/>
                <a:gd name="T111" fmla="*/ 265628 h 2286000"/>
                <a:gd name="T112" fmla="*/ 1997996 w 2036763"/>
                <a:gd name="T113" fmla="*/ 720439 h 2286000"/>
                <a:gd name="T114" fmla="*/ 1525079 w 2036763"/>
                <a:gd name="T115" fmla="*/ 930944 h 2286000"/>
                <a:gd name="T116" fmla="*/ 739528 w 2036763"/>
                <a:gd name="T117" fmla="*/ 964516 h 2286000"/>
                <a:gd name="T118" fmla="*/ 134892 w 2036763"/>
                <a:gd name="T119" fmla="*/ 799832 h 2286000"/>
                <a:gd name="T120" fmla="*/ 2040 w 2036763"/>
                <a:gd name="T121" fmla="*/ 331411 h 2286000"/>
                <a:gd name="T122" fmla="*/ 298124 w 2036763"/>
                <a:gd name="T123" fmla="*/ 104119 h 2286000"/>
                <a:gd name="T124" fmla="*/ 1018381 w 2036763"/>
                <a:gd name="T125" fmla="*/ 0 h 228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6763" h="2286000">
                  <a:moveTo>
                    <a:pt x="495361" y="1937538"/>
                  </a:moveTo>
                  <a:lnTo>
                    <a:pt x="495361" y="2201380"/>
                  </a:lnTo>
                  <a:lnTo>
                    <a:pt x="511685" y="2205010"/>
                  </a:lnTo>
                  <a:lnTo>
                    <a:pt x="528008" y="2208413"/>
                  </a:lnTo>
                  <a:lnTo>
                    <a:pt x="561787" y="2214992"/>
                  </a:lnTo>
                  <a:lnTo>
                    <a:pt x="596474" y="2220890"/>
                  </a:lnTo>
                  <a:lnTo>
                    <a:pt x="631614" y="2226335"/>
                  </a:lnTo>
                  <a:lnTo>
                    <a:pt x="631614" y="1962039"/>
                  </a:lnTo>
                  <a:lnTo>
                    <a:pt x="596474" y="1956594"/>
                  </a:lnTo>
                  <a:lnTo>
                    <a:pt x="561787" y="1950696"/>
                  </a:lnTo>
                  <a:lnTo>
                    <a:pt x="528008" y="1944343"/>
                  </a:lnTo>
                  <a:lnTo>
                    <a:pt x="495361" y="1937538"/>
                  </a:lnTo>
                  <a:close/>
                  <a:moveTo>
                    <a:pt x="295403" y="1880822"/>
                  </a:moveTo>
                  <a:lnTo>
                    <a:pt x="295403" y="2144891"/>
                  </a:lnTo>
                  <a:lnTo>
                    <a:pt x="311273" y="2150336"/>
                  </a:lnTo>
                  <a:lnTo>
                    <a:pt x="327596" y="2156007"/>
                  </a:lnTo>
                  <a:lnTo>
                    <a:pt x="343919" y="2161452"/>
                  </a:lnTo>
                  <a:lnTo>
                    <a:pt x="360696" y="2166670"/>
                  </a:lnTo>
                  <a:lnTo>
                    <a:pt x="378152" y="2171888"/>
                  </a:lnTo>
                  <a:lnTo>
                    <a:pt x="395609" y="2176879"/>
                  </a:lnTo>
                  <a:lnTo>
                    <a:pt x="413292" y="2181870"/>
                  </a:lnTo>
                  <a:lnTo>
                    <a:pt x="431429" y="2186407"/>
                  </a:lnTo>
                  <a:lnTo>
                    <a:pt x="431429" y="1922338"/>
                  </a:lnTo>
                  <a:lnTo>
                    <a:pt x="413292" y="1917800"/>
                  </a:lnTo>
                  <a:lnTo>
                    <a:pt x="395609" y="1912809"/>
                  </a:lnTo>
                  <a:lnTo>
                    <a:pt x="378152" y="1907592"/>
                  </a:lnTo>
                  <a:lnTo>
                    <a:pt x="360696" y="1902374"/>
                  </a:lnTo>
                  <a:lnTo>
                    <a:pt x="343919" y="1897383"/>
                  </a:lnTo>
                  <a:lnTo>
                    <a:pt x="327596" y="1891938"/>
                  </a:lnTo>
                  <a:lnTo>
                    <a:pt x="311273" y="1886493"/>
                  </a:lnTo>
                  <a:lnTo>
                    <a:pt x="295403" y="1880822"/>
                  </a:lnTo>
                  <a:close/>
                  <a:moveTo>
                    <a:pt x="1857435" y="1830231"/>
                  </a:moveTo>
                  <a:lnTo>
                    <a:pt x="1842246" y="1837944"/>
                  </a:lnTo>
                  <a:lnTo>
                    <a:pt x="1826603" y="1845658"/>
                  </a:lnTo>
                  <a:lnTo>
                    <a:pt x="1810280" y="1853144"/>
                  </a:lnTo>
                  <a:lnTo>
                    <a:pt x="1793503" y="1860404"/>
                  </a:lnTo>
                  <a:lnTo>
                    <a:pt x="1776273" y="1867664"/>
                  </a:lnTo>
                  <a:lnTo>
                    <a:pt x="1758590" y="1874696"/>
                  </a:lnTo>
                  <a:lnTo>
                    <a:pt x="1740226" y="1881275"/>
                  </a:lnTo>
                  <a:lnTo>
                    <a:pt x="1721409" y="1888081"/>
                  </a:lnTo>
                  <a:lnTo>
                    <a:pt x="1721409" y="2152151"/>
                  </a:lnTo>
                  <a:lnTo>
                    <a:pt x="1740226" y="2145572"/>
                  </a:lnTo>
                  <a:lnTo>
                    <a:pt x="1758590" y="2138766"/>
                  </a:lnTo>
                  <a:lnTo>
                    <a:pt x="1776273" y="2131733"/>
                  </a:lnTo>
                  <a:lnTo>
                    <a:pt x="1793503" y="2124700"/>
                  </a:lnTo>
                  <a:lnTo>
                    <a:pt x="1810280" y="2117440"/>
                  </a:lnTo>
                  <a:lnTo>
                    <a:pt x="1826603" y="2109954"/>
                  </a:lnTo>
                  <a:lnTo>
                    <a:pt x="1842246" y="2102241"/>
                  </a:lnTo>
                  <a:lnTo>
                    <a:pt x="1857435" y="2094300"/>
                  </a:lnTo>
                  <a:lnTo>
                    <a:pt x="1857435" y="1830231"/>
                  </a:lnTo>
                  <a:close/>
                  <a:moveTo>
                    <a:pt x="95445" y="1777145"/>
                  </a:moveTo>
                  <a:lnTo>
                    <a:pt x="95445" y="2041214"/>
                  </a:lnTo>
                  <a:lnTo>
                    <a:pt x="102473" y="2046659"/>
                  </a:lnTo>
                  <a:lnTo>
                    <a:pt x="109501" y="2051877"/>
                  </a:lnTo>
                  <a:lnTo>
                    <a:pt x="116756" y="2057095"/>
                  </a:lnTo>
                  <a:lnTo>
                    <a:pt x="124237" y="2061859"/>
                  </a:lnTo>
                  <a:lnTo>
                    <a:pt x="132172" y="2067077"/>
                  </a:lnTo>
                  <a:lnTo>
                    <a:pt x="140107" y="2072068"/>
                  </a:lnTo>
                  <a:lnTo>
                    <a:pt x="156883" y="2082050"/>
                  </a:lnTo>
                  <a:lnTo>
                    <a:pt x="174340" y="2091578"/>
                  </a:lnTo>
                  <a:lnTo>
                    <a:pt x="192704" y="2101106"/>
                  </a:lnTo>
                  <a:lnTo>
                    <a:pt x="211747" y="2110181"/>
                  </a:lnTo>
                  <a:lnTo>
                    <a:pt x="231698" y="2119255"/>
                  </a:lnTo>
                  <a:lnTo>
                    <a:pt x="231698" y="1854959"/>
                  </a:lnTo>
                  <a:lnTo>
                    <a:pt x="211747" y="1845885"/>
                  </a:lnTo>
                  <a:lnTo>
                    <a:pt x="192704" y="1837037"/>
                  </a:lnTo>
                  <a:lnTo>
                    <a:pt x="174340" y="1827509"/>
                  </a:lnTo>
                  <a:lnTo>
                    <a:pt x="156883" y="1817980"/>
                  </a:lnTo>
                  <a:lnTo>
                    <a:pt x="140107" y="1807772"/>
                  </a:lnTo>
                  <a:lnTo>
                    <a:pt x="132172" y="1803007"/>
                  </a:lnTo>
                  <a:lnTo>
                    <a:pt x="124237" y="1797790"/>
                  </a:lnTo>
                  <a:lnTo>
                    <a:pt x="116756" y="1792572"/>
                  </a:lnTo>
                  <a:lnTo>
                    <a:pt x="109501" y="1787354"/>
                  </a:lnTo>
                  <a:lnTo>
                    <a:pt x="102473" y="1782363"/>
                  </a:lnTo>
                  <a:lnTo>
                    <a:pt x="95445" y="1777145"/>
                  </a:lnTo>
                  <a:close/>
                  <a:moveTo>
                    <a:pt x="5441" y="1625600"/>
                  </a:moveTo>
                  <a:lnTo>
                    <a:pt x="8162" y="1634221"/>
                  </a:lnTo>
                  <a:lnTo>
                    <a:pt x="11336" y="1642388"/>
                  </a:lnTo>
                  <a:lnTo>
                    <a:pt x="15190" y="1650782"/>
                  </a:lnTo>
                  <a:lnTo>
                    <a:pt x="19724" y="1658722"/>
                  </a:lnTo>
                  <a:lnTo>
                    <a:pt x="24485" y="1666889"/>
                  </a:lnTo>
                  <a:lnTo>
                    <a:pt x="29926" y="1675056"/>
                  </a:lnTo>
                  <a:lnTo>
                    <a:pt x="35820" y="1682770"/>
                  </a:lnTo>
                  <a:lnTo>
                    <a:pt x="42395" y="1690710"/>
                  </a:lnTo>
                  <a:lnTo>
                    <a:pt x="49423" y="1698423"/>
                  </a:lnTo>
                  <a:lnTo>
                    <a:pt x="56904" y="1706137"/>
                  </a:lnTo>
                  <a:lnTo>
                    <a:pt x="64839" y="1713850"/>
                  </a:lnTo>
                  <a:lnTo>
                    <a:pt x="73227" y="1721337"/>
                  </a:lnTo>
                  <a:lnTo>
                    <a:pt x="82296" y="1728823"/>
                  </a:lnTo>
                  <a:lnTo>
                    <a:pt x="91591" y="1736310"/>
                  </a:lnTo>
                  <a:lnTo>
                    <a:pt x="101566" y="1743569"/>
                  </a:lnTo>
                  <a:lnTo>
                    <a:pt x="111995" y="1750829"/>
                  </a:lnTo>
                  <a:lnTo>
                    <a:pt x="122650" y="1757862"/>
                  </a:lnTo>
                  <a:lnTo>
                    <a:pt x="133986" y="1764667"/>
                  </a:lnTo>
                  <a:lnTo>
                    <a:pt x="145548" y="1771700"/>
                  </a:lnTo>
                  <a:lnTo>
                    <a:pt x="157563" y="1778733"/>
                  </a:lnTo>
                  <a:lnTo>
                    <a:pt x="170259" y="1785312"/>
                  </a:lnTo>
                  <a:lnTo>
                    <a:pt x="183182" y="1791891"/>
                  </a:lnTo>
                  <a:lnTo>
                    <a:pt x="196558" y="1798243"/>
                  </a:lnTo>
                  <a:lnTo>
                    <a:pt x="210160" y="1804822"/>
                  </a:lnTo>
                  <a:lnTo>
                    <a:pt x="224443" y="1810948"/>
                  </a:lnTo>
                  <a:lnTo>
                    <a:pt x="238726" y="1817073"/>
                  </a:lnTo>
                  <a:lnTo>
                    <a:pt x="253689" y="1823198"/>
                  </a:lnTo>
                  <a:lnTo>
                    <a:pt x="269332" y="1829324"/>
                  </a:lnTo>
                  <a:lnTo>
                    <a:pt x="284975" y="1834995"/>
                  </a:lnTo>
                  <a:lnTo>
                    <a:pt x="301071" y="1840667"/>
                  </a:lnTo>
                  <a:lnTo>
                    <a:pt x="317394" y="1846338"/>
                  </a:lnTo>
                  <a:lnTo>
                    <a:pt x="334171" y="1851556"/>
                  </a:lnTo>
                  <a:lnTo>
                    <a:pt x="351174" y="1856774"/>
                  </a:lnTo>
                  <a:lnTo>
                    <a:pt x="368857" y="1861992"/>
                  </a:lnTo>
                  <a:lnTo>
                    <a:pt x="386541" y="1866983"/>
                  </a:lnTo>
                  <a:lnTo>
                    <a:pt x="404677" y="1871747"/>
                  </a:lnTo>
                  <a:lnTo>
                    <a:pt x="423268" y="1876738"/>
                  </a:lnTo>
                  <a:lnTo>
                    <a:pt x="441631" y="1881275"/>
                  </a:lnTo>
                  <a:lnTo>
                    <a:pt x="460901" y="1885813"/>
                  </a:lnTo>
                  <a:lnTo>
                    <a:pt x="480172" y="1890123"/>
                  </a:lnTo>
                  <a:lnTo>
                    <a:pt x="500122" y="1894207"/>
                  </a:lnTo>
                  <a:lnTo>
                    <a:pt x="519846" y="1898063"/>
                  </a:lnTo>
                  <a:lnTo>
                    <a:pt x="540250" y="1901920"/>
                  </a:lnTo>
                  <a:lnTo>
                    <a:pt x="560654" y="1905777"/>
                  </a:lnTo>
                  <a:lnTo>
                    <a:pt x="581511" y="1909180"/>
                  </a:lnTo>
                  <a:lnTo>
                    <a:pt x="602369" y="1912583"/>
                  </a:lnTo>
                  <a:lnTo>
                    <a:pt x="623679" y="1915986"/>
                  </a:lnTo>
                  <a:lnTo>
                    <a:pt x="645217" y="1918935"/>
                  </a:lnTo>
                  <a:lnTo>
                    <a:pt x="666981" y="1921884"/>
                  </a:lnTo>
                  <a:lnTo>
                    <a:pt x="688972" y="1924379"/>
                  </a:lnTo>
                  <a:lnTo>
                    <a:pt x="711189" y="1927102"/>
                  </a:lnTo>
                  <a:lnTo>
                    <a:pt x="733860" y="1929370"/>
                  </a:lnTo>
                  <a:lnTo>
                    <a:pt x="756531" y="1931639"/>
                  </a:lnTo>
                  <a:lnTo>
                    <a:pt x="779202" y="1933681"/>
                  </a:lnTo>
                  <a:lnTo>
                    <a:pt x="802554" y="1935496"/>
                  </a:lnTo>
                  <a:lnTo>
                    <a:pt x="825678" y="1937084"/>
                  </a:lnTo>
                  <a:lnTo>
                    <a:pt x="849029" y="1938672"/>
                  </a:lnTo>
                  <a:lnTo>
                    <a:pt x="872834" y="1939806"/>
                  </a:lnTo>
                  <a:lnTo>
                    <a:pt x="896865" y="1940941"/>
                  </a:lnTo>
                  <a:lnTo>
                    <a:pt x="920896" y="1941848"/>
                  </a:lnTo>
                  <a:lnTo>
                    <a:pt x="944701" y="1942529"/>
                  </a:lnTo>
                  <a:lnTo>
                    <a:pt x="969185" y="1942982"/>
                  </a:lnTo>
                  <a:lnTo>
                    <a:pt x="993670" y="1943209"/>
                  </a:lnTo>
                  <a:lnTo>
                    <a:pt x="1018381" y="1943436"/>
                  </a:lnTo>
                  <a:lnTo>
                    <a:pt x="1043093" y="1943209"/>
                  </a:lnTo>
                  <a:lnTo>
                    <a:pt x="1067578" y="1942982"/>
                  </a:lnTo>
                  <a:lnTo>
                    <a:pt x="1091835" y="1942529"/>
                  </a:lnTo>
                  <a:lnTo>
                    <a:pt x="1116093" y="1941848"/>
                  </a:lnTo>
                  <a:lnTo>
                    <a:pt x="1139898" y="1940941"/>
                  </a:lnTo>
                  <a:lnTo>
                    <a:pt x="1163703" y="1939806"/>
                  </a:lnTo>
                  <a:lnTo>
                    <a:pt x="1187507" y="1938672"/>
                  </a:lnTo>
                  <a:lnTo>
                    <a:pt x="1210858" y="1937084"/>
                  </a:lnTo>
                  <a:lnTo>
                    <a:pt x="1234436" y="1935496"/>
                  </a:lnTo>
                  <a:lnTo>
                    <a:pt x="1257334" y="1933681"/>
                  </a:lnTo>
                  <a:lnTo>
                    <a:pt x="1280232" y="1931639"/>
                  </a:lnTo>
                  <a:lnTo>
                    <a:pt x="1302903" y="1929370"/>
                  </a:lnTo>
                  <a:lnTo>
                    <a:pt x="1325347" y="1927102"/>
                  </a:lnTo>
                  <a:lnTo>
                    <a:pt x="1347565" y="1924379"/>
                  </a:lnTo>
                  <a:lnTo>
                    <a:pt x="1369782" y="1921884"/>
                  </a:lnTo>
                  <a:lnTo>
                    <a:pt x="1391319" y="1918935"/>
                  </a:lnTo>
                  <a:lnTo>
                    <a:pt x="1413084" y="1915986"/>
                  </a:lnTo>
                  <a:lnTo>
                    <a:pt x="1434168" y="1912583"/>
                  </a:lnTo>
                  <a:lnTo>
                    <a:pt x="1455252" y="1909180"/>
                  </a:lnTo>
                  <a:lnTo>
                    <a:pt x="1476109" y="1905777"/>
                  </a:lnTo>
                  <a:lnTo>
                    <a:pt x="1496513" y="1901920"/>
                  </a:lnTo>
                  <a:lnTo>
                    <a:pt x="1516917" y="1898063"/>
                  </a:lnTo>
                  <a:lnTo>
                    <a:pt x="1536867" y="1894207"/>
                  </a:lnTo>
                  <a:lnTo>
                    <a:pt x="1556364" y="1890123"/>
                  </a:lnTo>
                  <a:lnTo>
                    <a:pt x="1575635" y="1885813"/>
                  </a:lnTo>
                  <a:lnTo>
                    <a:pt x="1594905" y="1881275"/>
                  </a:lnTo>
                  <a:lnTo>
                    <a:pt x="1613722" y="1876738"/>
                  </a:lnTo>
                  <a:lnTo>
                    <a:pt x="1632086" y="1871747"/>
                  </a:lnTo>
                  <a:lnTo>
                    <a:pt x="1650222" y="1866983"/>
                  </a:lnTo>
                  <a:lnTo>
                    <a:pt x="1668133" y="1861992"/>
                  </a:lnTo>
                  <a:lnTo>
                    <a:pt x="1685589" y="1856774"/>
                  </a:lnTo>
                  <a:lnTo>
                    <a:pt x="1702592" y="1851556"/>
                  </a:lnTo>
                  <a:lnTo>
                    <a:pt x="1719369" y="1846338"/>
                  </a:lnTo>
                  <a:lnTo>
                    <a:pt x="1735919" y="1840667"/>
                  </a:lnTo>
                  <a:lnTo>
                    <a:pt x="1751789" y="1834995"/>
                  </a:lnTo>
                  <a:lnTo>
                    <a:pt x="1767658" y="1829324"/>
                  </a:lnTo>
                  <a:lnTo>
                    <a:pt x="1782848" y="1823198"/>
                  </a:lnTo>
                  <a:lnTo>
                    <a:pt x="1797811" y="1817073"/>
                  </a:lnTo>
                  <a:lnTo>
                    <a:pt x="1812320" y="1810948"/>
                  </a:lnTo>
                  <a:lnTo>
                    <a:pt x="1826603" y="1804822"/>
                  </a:lnTo>
                  <a:lnTo>
                    <a:pt x="1840205" y="1798243"/>
                  </a:lnTo>
                  <a:lnTo>
                    <a:pt x="1853581" y="1791891"/>
                  </a:lnTo>
                  <a:lnTo>
                    <a:pt x="1866504" y="1785312"/>
                  </a:lnTo>
                  <a:lnTo>
                    <a:pt x="1879199" y="1778733"/>
                  </a:lnTo>
                  <a:lnTo>
                    <a:pt x="1891215" y="1771700"/>
                  </a:lnTo>
                  <a:lnTo>
                    <a:pt x="1903004" y="1764667"/>
                  </a:lnTo>
                  <a:lnTo>
                    <a:pt x="1913886" y="1757862"/>
                  </a:lnTo>
                  <a:lnTo>
                    <a:pt x="1924768" y="1750829"/>
                  </a:lnTo>
                  <a:lnTo>
                    <a:pt x="1935197" y="1743569"/>
                  </a:lnTo>
                  <a:lnTo>
                    <a:pt x="1944945" y="1736310"/>
                  </a:lnTo>
                  <a:lnTo>
                    <a:pt x="1954467" y="1728823"/>
                  </a:lnTo>
                  <a:lnTo>
                    <a:pt x="1963536" y="1721337"/>
                  </a:lnTo>
                  <a:lnTo>
                    <a:pt x="1971697" y="1713850"/>
                  </a:lnTo>
                  <a:lnTo>
                    <a:pt x="1979859" y="1706137"/>
                  </a:lnTo>
                  <a:lnTo>
                    <a:pt x="1987113" y="1698423"/>
                  </a:lnTo>
                  <a:lnTo>
                    <a:pt x="1994141" y="1690710"/>
                  </a:lnTo>
                  <a:lnTo>
                    <a:pt x="2000716" y="1682770"/>
                  </a:lnTo>
                  <a:lnTo>
                    <a:pt x="2006611" y="1675056"/>
                  </a:lnTo>
                  <a:lnTo>
                    <a:pt x="2012278" y="1666889"/>
                  </a:lnTo>
                  <a:lnTo>
                    <a:pt x="2017039" y="1658722"/>
                  </a:lnTo>
                  <a:lnTo>
                    <a:pt x="2021573" y="1650782"/>
                  </a:lnTo>
                  <a:lnTo>
                    <a:pt x="2025427" y="1642388"/>
                  </a:lnTo>
                  <a:lnTo>
                    <a:pt x="2028375" y="1634221"/>
                  </a:lnTo>
                  <a:lnTo>
                    <a:pt x="2031322" y="1625600"/>
                  </a:lnTo>
                  <a:lnTo>
                    <a:pt x="2032682" y="1630364"/>
                  </a:lnTo>
                  <a:lnTo>
                    <a:pt x="2033589" y="1634901"/>
                  </a:lnTo>
                  <a:lnTo>
                    <a:pt x="2034723" y="1639666"/>
                  </a:lnTo>
                  <a:lnTo>
                    <a:pt x="2035403" y="1643976"/>
                  </a:lnTo>
                  <a:lnTo>
                    <a:pt x="2035856" y="1648740"/>
                  </a:lnTo>
                  <a:lnTo>
                    <a:pt x="2036536" y="1653277"/>
                  </a:lnTo>
                  <a:lnTo>
                    <a:pt x="2036763" y="1658042"/>
                  </a:lnTo>
                  <a:lnTo>
                    <a:pt x="2036763" y="1662579"/>
                  </a:lnTo>
                  <a:lnTo>
                    <a:pt x="2036763" y="1931866"/>
                  </a:lnTo>
                  <a:lnTo>
                    <a:pt x="2036763" y="1936176"/>
                  </a:lnTo>
                  <a:lnTo>
                    <a:pt x="2036536" y="1940941"/>
                  </a:lnTo>
                  <a:lnTo>
                    <a:pt x="2035856" y="1945478"/>
                  </a:lnTo>
                  <a:lnTo>
                    <a:pt x="2035403" y="1950015"/>
                  </a:lnTo>
                  <a:lnTo>
                    <a:pt x="2034723" y="1954552"/>
                  </a:lnTo>
                  <a:lnTo>
                    <a:pt x="2033816" y="1959090"/>
                  </a:lnTo>
                  <a:lnTo>
                    <a:pt x="2032909" y="1963627"/>
                  </a:lnTo>
                  <a:lnTo>
                    <a:pt x="2031549" y="1967937"/>
                  </a:lnTo>
                  <a:lnTo>
                    <a:pt x="2029962" y="1972475"/>
                  </a:lnTo>
                  <a:lnTo>
                    <a:pt x="2028375" y="1977012"/>
                  </a:lnTo>
                  <a:lnTo>
                    <a:pt x="2025201" y="1985860"/>
                  </a:lnTo>
                  <a:lnTo>
                    <a:pt x="2020893" y="1994480"/>
                  </a:lnTo>
                  <a:lnTo>
                    <a:pt x="2016132" y="2003101"/>
                  </a:lnTo>
                  <a:lnTo>
                    <a:pt x="2010691" y="2011949"/>
                  </a:lnTo>
                  <a:lnTo>
                    <a:pt x="2004797" y="2020343"/>
                  </a:lnTo>
                  <a:lnTo>
                    <a:pt x="1997996" y="2028964"/>
                  </a:lnTo>
                  <a:lnTo>
                    <a:pt x="1991194" y="2037131"/>
                  </a:lnTo>
                  <a:lnTo>
                    <a:pt x="1983259" y="2045298"/>
                  </a:lnTo>
                  <a:lnTo>
                    <a:pt x="1975098" y="2053692"/>
                  </a:lnTo>
                  <a:lnTo>
                    <a:pt x="1966029" y="2061632"/>
                  </a:lnTo>
                  <a:lnTo>
                    <a:pt x="1956734" y="2069572"/>
                  </a:lnTo>
                  <a:lnTo>
                    <a:pt x="1946759" y="2077739"/>
                  </a:lnTo>
                  <a:lnTo>
                    <a:pt x="1936331" y="2085453"/>
                  </a:lnTo>
                  <a:lnTo>
                    <a:pt x="1925448" y="2093166"/>
                  </a:lnTo>
                  <a:lnTo>
                    <a:pt x="1913659" y="2100653"/>
                  </a:lnTo>
                  <a:lnTo>
                    <a:pt x="1901871" y="2108139"/>
                  </a:lnTo>
                  <a:lnTo>
                    <a:pt x="1889175" y="2115626"/>
                  </a:lnTo>
                  <a:lnTo>
                    <a:pt x="1876252" y="2122885"/>
                  </a:lnTo>
                  <a:lnTo>
                    <a:pt x="1862876" y="2129691"/>
                  </a:lnTo>
                  <a:lnTo>
                    <a:pt x="1848820" y="2136951"/>
                  </a:lnTo>
                  <a:lnTo>
                    <a:pt x="1834311" y="2143757"/>
                  </a:lnTo>
                  <a:lnTo>
                    <a:pt x="1819575" y="2150336"/>
                  </a:lnTo>
                  <a:lnTo>
                    <a:pt x="1804159" y="2157142"/>
                  </a:lnTo>
                  <a:lnTo>
                    <a:pt x="1788515" y="2163494"/>
                  </a:lnTo>
                  <a:lnTo>
                    <a:pt x="1772192" y="2170073"/>
                  </a:lnTo>
                  <a:lnTo>
                    <a:pt x="1755416" y="2176198"/>
                  </a:lnTo>
                  <a:lnTo>
                    <a:pt x="1738413" y="2182323"/>
                  </a:lnTo>
                  <a:lnTo>
                    <a:pt x="1720956" y="2188222"/>
                  </a:lnTo>
                  <a:lnTo>
                    <a:pt x="1703046" y="2193894"/>
                  </a:lnTo>
                  <a:lnTo>
                    <a:pt x="1684682" y="2199565"/>
                  </a:lnTo>
                  <a:lnTo>
                    <a:pt x="1666319" y="2205010"/>
                  </a:lnTo>
                  <a:lnTo>
                    <a:pt x="1647049" y="2210455"/>
                  </a:lnTo>
                  <a:lnTo>
                    <a:pt x="1627778" y="2215672"/>
                  </a:lnTo>
                  <a:lnTo>
                    <a:pt x="1608054" y="2220890"/>
                  </a:lnTo>
                  <a:lnTo>
                    <a:pt x="1587877" y="2225428"/>
                  </a:lnTo>
                  <a:lnTo>
                    <a:pt x="1567247" y="2230419"/>
                  </a:lnTo>
                  <a:lnTo>
                    <a:pt x="1546389" y="2234729"/>
                  </a:lnTo>
                  <a:lnTo>
                    <a:pt x="1525079" y="2239039"/>
                  </a:lnTo>
                  <a:lnTo>
                    <a:pt x="1503768" y="2243350"/>
                  </a:lnTo>
                  <a:lnTo>
                    <a:pt x="1481777" y="2247433"/>
                  </a:lnTo>
                  <a:lnTo>
                    <a:pt x="1460013" y="2251063"/>
                  </a:lnTo>
                  <a:lnTo>
                    <a:pt x="1437568" y="2254920"/>
                  </a:lnTo>
                  <a:lnTo>
                    <a:pt x="1414897" y="2258323"/>
                  </a:lnTo>
                  <a:lnTo>
                    <a:pt x="1391773" y="2261499"/>
                  </a:lnTo>
                  <a:lnTo>
                    <a:pt x="1368422" y="2264675"/>
                  </a:lnTo>
                  <a:lnTo>
                    <a:pt x="1344844" y="2267397"/>
                  </a:lnTo>
                  <a:lnTo>
                    <a:pt x="1321266" y="2270120"/>
                  </a:lnTo>
                  <a:lnTo>
                    <a:pt x="1297235" y="2272615"/>
                  </a:lnTo>
                  <a:lnTo>
                    <a:pt x="1272750" y="2274884"/>
                  </a:lnTo>
                  <a:lnTo>
                    <a:pt x="1248265" y="2277152"/>
                  </a:lnTo>
                  <a:lnTo>
                    <a:pt x="1223554" y="2278967"/>
                  </a:lnTo>
                  <a:lnTo>
                    <a:pt x="1198389" y="2280329"/>
                  </a:lnTo>
                  <a:lnTo>
                    <a:pt x="1173451" y="2281917"/>
                  </a:lnTo>
                  <a:lnTo>
                    <a:pt x="1148060" y="2283278"/>
                  </a:lnTo>
                  <a:lnTo>
                    <a:pt x="1122441" y="2284185"/>
                  </a:lnTo>
                  <a:lnTo>
                    <a:pt x="1096597" y="2285093"/>
                  </a:lnTo>
                  <a:lnTo>
                    <a:pt x="1070525" y="2285546"/>
                  </a:lnTo>
                  <a:lnTo>
                    <a:pt x="1044680" y="2285773"/>
                  </a:lnTo>
                  <a:lnTo>
                    <a:pt x="1018381" y="2286000"/>
                  </a:lnTo>
                  <a:lnTo>
                    <a:pt x="992083" y="2285773"/>
                  </a:lnTo>
                  <a:lnTo>
                    <a:pt x="966011" y="2285546"/>
                  </a:lnTo>
                  <a:lnTo>
                    <a:pt x="939940" y="2285093"/>
                  </a:lnTo>
                  <a:lnTo>
                    <a:pt x="914095" y="2284185"/>
                  </a:lnTo>
                  <a:lnTo>
                    <a:pt x="888477" y="2283278"/>
                  </a:lnTo>
                  <a:lnTo>
                    <a:pt x="863312" y="2281917"/>
                  </a:lnTo>
                  <a:lnTo>
                    <a:pt x="838147" y="2280329"/>
                  </a:lnTo>
                  <a:lnTo>
                    <a:pt x="812982" y="2278967"/>
                  </a:lnTo>
                  <a:lnTo>
                    <a:pt x="788271" y="2277152"/>
                  </a:lnTo>
                  <a:lnTo>
                    <a:pt x="763786" y="2274884"/>
                  </a:lnTo>
                  <a:lnTo>
                    <a:pt x="739528" y="2272615"/>
                  </a:lnTo>
                  <a:lnTo>
                    <a:pt x="715497" y="2270120"/>
                  </a:lnTo>
                  <a:lnTo>
                    <a:pt x="691692" y="2267397"/>
                  </a:lnTo>
                  <a:lnTo>
                    <a:pt x="668115" y="2264675"/>
                  </a:lnTo>
                  <a:lnTo>
                    <a:pt x="644990" y="2261499"/>
                  </a:lnTo>
                  <a:lnTo>
                    <a:pt x="621866" y="2258323"/>
                  </a:lnTo>
                  <a:lnTo>
                    <a:pt x="599195" y="2254920"/>
                  </a:lnTo>
                  <a:lnTo>
                    <a:pt x="576750" y="2251063"/>
                  </a:lnTo>
                  <a:lnTo>
                    <a:pt x="554759" y="2247433"/>
                  </a:lnTo>
                  <a:lnTo>
                    <a:pt x="532995" y="2243350"/>
                  </a:lnTo>
                  <a:lnTo>
                    <a:pt x="511458" y="2239039"/>
                  </a:lnTo>
                  <a:lnTo>
                    <a:pt x="490147" y="2234729"/>
                  </a:lnTo>
                  <a:lnTo>
                    <a:pt x="469290" y="2230419"/>
                  </a:lnTo>
                  <a:lnTo>
                    <a:pt x="448886" y="2225428"/>
                  </a:lnTo>
                  <a:lnTo>
                    <a:pt x="428935" y="2220890"/>
                  </a:lnTo>
                  <a:lnTo>
                    <a:pt x="408985" y="2215672"/>
                  </a:lnTo>
                  <a:lnTo>
                    <a:pt x="389715" y="2210455"/>
                  </a:lnTo>
                  <a:lnTo>
                    <a:pt x="370671" y="2205010"/>
                  </a:lnTo>
                  <a:lnTo>
                    <a:pt x="352081" y="2199565"/>
                  </a:lnTo>
                  <a:lnTo>
                    <a:pt x="333717" y="2193894"/>
                  </a:lnTo>
                  <a:lnTo>
                    <a:pt x="315580" y="2188222"/>
                  </a:lnTo>
                  <a:lnTo>
                    <a:pt x="298124" y="2182323"/>
                  </a:lnTo>
                  <a:lnTo>
                    <a:pt x="281120" y="2176198"/>
                  </a:lnTo>
                  <a:lnTo>
                    <a:pt x="264571" y="2170073"/>
                  </a:lnTo>
                  <a:lnTo>
                    <a:pt x="248474" y="2163494"/>
                  </a:lnTo>
                  <a:lnTo>
                    <a:pt x="232605" y="2157142"/>
                  </a:lnTo>
                  <a:lnTo>
                    <a:pt x="217188" y="2150336"/>
                  </a:lnTo>
                  <a:lnTo>
                    <a:pt x="202225" y="2143757"/>
                  </a:lnTo>
                  <a:lnTo>
                    <a:pt x="187716" y="2136951"/>
                  </a:lnTo>
                  <a:lnTo>
                    <a:pt x="173887" y="2129691"/>
                  </a:lnTo>
                  <a:lnTo>
                    <a:pt x="160511" y="2122885"/>
                  </a:lnTo>
                  <a:lnTo>
                    <a:pt x="147362" y="2115626"/>
                  </a:lnTo>
                  <a:lnTo>
                    <a:pt x="134892" y="2108139"/>
                  </a:lnTo>
                  <a:lnTo>
                    <a:pt x="122877" y="2100653"/>
                  </a:lnTo>
                  <a:lnTo>
                    <a:pt x="111541" y="2093166"/>
                  </a:lnTo>
                  <a:lnTo>
                    <a:pt x="100433" y="2085453"/>
                  </a:lnTo>
                  <a:lnTo>
                    <a:pt x="90004" y="2077739"/>
                  </a:lnTo>
                  <a:lnTo>
                    <a:pt x="80029" y="2069572"/>
                  </a:lnTo>
                  <a:lnTo>
                    <a:pt x="70734" y="2061632"/>
                  </a:lnTo>
                  <a:lnTo>
                    <a:pt x="61665" y="2053692"/>
                  </a:lnTo>
                  <a:lnTo>
                    <a:pt x="53504" y="2045298"/>
                  </a:lnTo>
                  <a:lnTo>
                    <a:pt x="45795" y="2037131"/>
                  </a:lnTo>
                  <a:lnTo>
                    <a:pt x="38541" y="2028964"/>
                  </a:lnTo>
                  <a:lnTo>
                    <a:pt x="31966" y="2020343"/>
                  </a:lnTo>
                  <a:lnTo>
                    <a:pt x="26072" y="2011949"/>
                  </a:lnTo>
                  <a:lnTo>
                    <a:pt x="20631" y="2003101"/>
                  </a:lnTo>
                  <a:lnTo>
                    <a:pt x="15870" y="1994480"/>
                  </a:lnTo>
                  <a:lnTo>
                    <a:pt x="11562" y="1985860"/>
                  </a:lnTo>
                  <a:lnTo>
                    <a:pt x="8162" y="1977012"/>
                  </a:lnTo>
                  <a:lnTo>
                    <a:pt x="6575" y="1972475"/>
                  </a:lnTo>
                  <a:lnTo>
                    <a:pt x="5214" y="1967937"/>
                  </a:lnTo>
                  <a:lnTo>
                    <a:pt x="3854" y="1963627"/>
                  </a:lnTo>
                  <a:lnTo>
                    <a:pt x="2947" y="1959090"/>
                  </a:lnTo>
                  <a:lnTo>
                    <a:pt x="2040" y="1954552"/>
                  </a:lnTo>
                  <a:lnTo>
                    <a:pt x="1360" y="1950015"/>
                  </a:lnTo>
                  <a:lnTo>
                    <a:pt x="907" y="1945478"/>
                  </a:lnTo>
                  <a:lnTo>
                    <a:pt x="227" y="1940941"/>
                  </a:lnTo>
                  <a:lnTo>
                    <a:pt x="0" y="1936176"/>
                  </a:lnTo>
                  <a:lnTo>
                    <a:pt x="0" y="1931866"/>
                  </a:lnTo>
                  <a:lnTo>
                    <a:pt x="0" y="1662579"/>
                  </a:lnTo>
                  <a:lnTo>
                    <a:pt x="0" y="1658042"/>
                  </a:lnTo>
                  <a:lnTo>
                    <a:pt x="227" y="1653277"/>
                  </a:lnTo>
                  <a:lnTo>
                    <a:pt x="907" y="1648740"/>
                  </a:lnTo>
                  <a:lnTo>
                    <a:pt x="1360" y="1643976"/>
                  </a:lnTo>
                  <a:lnTo>
                    <a:pt x="2040" y="1639666"/>
                  </a:lnTo>
                  <a:lnTo>
                    <a:pt x="3174" y="1634901"/>
                  </a:lnTo>
                  <a:lnTo>
                    <a:pt x="4081" y="1630364"/>
                  </a:lnTo>
                  <a:lnTo>
                    <a:pt x="5441" y="1625600"/>
                  </a:lnTo>
                  <a:close/>
                  <a:moveTo>
                    <a:pt x="495361" y="1497574"/>
                  </a:moveTo>
                  <a:lnTo>
                    <a:pt x="495361" y="1761643"/>
                  </a:lnTo>
                  <a:lnTo>
                    <a:pt x="511685" y="1765273"/>
                  </a:lnTo>
                  <a:lnTo>
                    <a:pt x="528008" y="1768449"/>
                  </a:lnTo>
                  <a:lnTo>
                    <a:pt x="561787" y="1775028"/>
                  </a:lnTo>
                  <a:lnTo>
                    <a:pt x="596474" y="1780926"/>
                  </a:lnTo>
                  <a:lnTo>
                    <a:pt x="631614" y="1786371"/>
                  </a:lnTo>
                  <a:lnTo>
                    <a:pt x="631614" y="1522075"/>
                  </a:lnTo>
                  <a:lnTo>
                    <a:pt x="596474" y="1516857"/>
                  </a:lnTo>
                  <a:lnTo>
                    <a:pt x="561787" y="1510732"/>
                  </a:lnTo>
                  <a:lnTo>
                    <a:pt x="528008" y="1504379"/>
                  </a:lnTo>
                  <a:lnTo>
                    <a:pt x="495361" y="1497574"/>
                  </a:lnTo>
                  <a:close/>
                  <a:moveTo>
                    <a:pt x="295403" y="1440631"/>
                  </a:moveTo>
                  <a:lnTo>
                    <a:pt x="295403" y="1705154"/>
                  </a:lnTo>
                  <a:lnTo>
                    <a:pt x="311273" y="1710826"/>
                  </a:lnTo>
                  <a:lnTo>
                    <a:pt x="327596" y="1716270"/>
                  </a:lnTo>
                  <a:lnTo>
                    <a:pt x="343919" y="1721488"/>
                  </a:lnTo>
                  <a:lnTo>
                    <a:pt x="360696" y="1726706"/>
                  </a:lnTo>
                  <a:lnTo>
                    <a:pt x="378152" y="1731924"/>
                  </a:lnTo>
                  <a:lnTo>
                    <a:pt x="395609" y="1737142"/>
                  </a:lnTo>
                  <a:lnTo>
                    <a:pt x="413292" y="1741906"/>
                  </a:lnTo>
                  <a:lnTo>
                    <a:pt x="431429" y="1746670"/>
                  </a:lnTo>
                  <a:lnTo>
                    <a:pt x="431429" y="1482374"/>
                  </a:lnTo>
                  <a:lnTo>
                    <a:pt x="413292" y="1477836"/>
                  </a:lnTo>
                  <a:lnTo>
                    <a:pt x="395609" y="1472845"/>
                  </a:lnTo>
                  <a:lnTo>
                    <a:pt x="378152" y="1467628"/>
                  </a:lnTo>
                  <a:lnTo>
                    <a:pt x="360696" y="1462637"/>
                  </a:lnTo>
                  <a:lnTo>
                    <a:pt x="343919" y="1457419"/>
                  </a:lnTo>
                  <a:lnTo>
                    <a:pt x="327596" y="1451974"/>
                  </a:lnTo>
                  <a:lnTo>
                    <a:pt x="311273" y="1446302"/>
                  </a:lnTo>
                  <a:lnTo>
                    <a:pt x="295403" y="1440631"/>
                  </a:lnTo>
                  <a:close/>
                  <a:moveTo>
                    <a:pt x="1857435" y="1390267"/>
                  </a:moveTo>
                  <a:lnTo>
                    <a:pt x="1842246" y="1397980"/>
                  </a:lnTo>
                  <a:lnTo>
                    <a:pt x="1826603" y="1405921"/>
                  </a:lnTo>
                  <a:lnTo>
                    <a:pt x="1810280" y="1413407"/>
                  </a:lnTo>
                  <a:lnTo>
                    <a:pt x="1793503" y="1420440"/>
                  </a:lnTo>
                  <a:lnTo>
                    <a:pt x="1776273" y="1427700"/>
                  </a:lnTo>
                  <a:lnTo>
                    <a:pt x="1758590" y="1434732"/>
                  </a:lnTo>
                  <a:lnTo>
                    <a:pt x="1740226" y="1441311"/>
                  </a:lnTo>
                  <a:lnTo>
                    <a:pt x="1721409" y="1448117"/>
                  </a:lnTo>
                  <a:lnTo>
                    <a:pt x="1721409" y="1712187"/>
                  </a:lnTo>
                  <a:lnTo>
                    <a:pt x="1740226" y="1705608"/>
                  </a:lnTo>
                  <a:lnTo>
                    <a:pt x="1758590" y="1698575"/>
                  </a:lnTo>
                  <a:lnTo>
                    <a:pt x="1776273" y="1691542"/>
                  </a:lnTo>
                  <a:lnTo>
                    <a:pt x="1793503" y="1684736"/>
                  </a:lnTo>
                  <a:lnTo>
                    <a:pt x="1810280" y="1677250"/>
                  </a:lnTo>
                  <a:lnTo>
                    <a:pt x="1826603" y="1669990"/>
                  </a:lnTo>
                  <a:lnTo>
                    <a:pt x="1842246" y="1662277"/>
                  </a:lnTo>
                  <a:lnTo>
                    <a:pt x="1857435" y="1654563"/>
                  </a:lnTo>
                  <a:lnTo>
                    <a:pt x="1857435" y="1390267"/>
                  </a:lnTo>
                  <a:close/>
                  <a:moveTo>
                    <a:pt x="95445" y="1337181"/>
                  </a:moveTo>
                  <a:lnTo>
                    <a:pt x="95445" y="1601250"/>
                  </a:lnTo>
                  <a:lnTo>
                    <a:pt x="102473" y="1606468"/>
                  </a:lnTo>
                  <a:lnTo>
                    <a:pt x="109501" y="1611913"/>
                  </a:lnTo>
                  <a:lnTo>
                    <a:pt x="116756" y="1617131"/>
                  </a:lnTo>
                  <a:lnTo>
                    <a:pt x="124237" y="1621895"/>
                  </a:lnTo>
                  <a:lnTo>
                    <a:pt x="132172" y="1627113"/>
                  </a:lnTo>
                  <a:lnTo>
                    <a:pt x="140107" y="1632104"/>
                  </a:lnTo>
                  <a:lnTo>
                    <a:pt x="156883" y="1642086"/>
                  </a:lnTo>
                  <a:lnTo>
                    <a:pt x="174340" y="1651614"/>
                  </a:lnTo>
                  <a:lnTo>
                    <a:pt x="192704" y="1661142"/>
                  </a:lnTo>
                  <a:lnTo>
                    <a:pt x="211747" y="1670217"/>
                  </a:lnTo>
                  <a:lnTo>
                    <a:pt x="231698" y="1679291"/>
                  </a:lnTo>
                  <a:lnTo>
                    <a:pt x="231698" y="1415222"/>
                  </a:lnTo>
                  <a:lnTo>
                    <a:pt x="211747" y="1406148"/>
                  </a:lnTo>
                  <a:lnTo>
                    <a:pt x="192704" y="1397073"/>
                  </a:lnTo>
                  <a:lnTo>
                    <a:pt x="174340" y="1387545"/>
                  </a:lnTo>
                  <a:lnTo>
                    <a:pt x="156883" y="1378016"/>
                  </a:lnTo>
                  <a:lnTo>
                    <a:pt x="140107" y="1367808"/>
                  </a:lnTo>
                  <a:lnTo>
                    <a:pt x="132172" y="1363043"/>
                  </a:lnTo>
                  <a:lnTo>
                    <a:pt x="124237" y="1357826"/>
                  </a:lnTo>
                  <a:lnTo>
                    <a:pt x="116756" y="1352608"/>
                  </a:lnTo>
                  <a:lnTo>
                    <a:pt x="109501" y="1347844"/>
                  </a:lnTo>
                  <a:lnTo>
                    <a:pt x="102473" y="1342399"/>
                  </a:lnTo>
                  <a:lnTo>
                    <a:pt x="95445" y="1337181"/>
                  </a:lnTo>
                  <a:close/>
                  <a:moveTo>
                    <a:pt x="5441" y="1185863"/>
                  </a:moveTo>
                  <a:lnTo>
                    <a:pt x="8162" y="1194257"/>
                  </a:lnTo>
                  <a:lnTo>
                    <a:pt x="11336" y="1202651"/>
                  </a:lnTo>
                  <a:lnTo>
                    <a:pt x="15190" y="1210818"/>
                  </a:lnTo>
                  <a:lnTo>
                    <a:pt x="19724" y="1218758"/>
                  </a:lnTo>
                  <a:lnTo>
                    <a:pt x="24485" y="1227152"/>
                  </a:lnTo>
                  <a:lnTo>
                    <a:pt x="29926" y="1235092"/>
                  </a:lnTo>
                  <a:lnTo>
                    <a:pt x="35820" y="1242806"/>
                  </a:lnTo>
                  <a:lnTo>
                    <a:pt x="42395" y="1250746"/>
                  </a:lnTo>
                  <a:lnTo>
                    <a:pt x="49423" y="1258459"/>
                  </a:lnTo>
                  <a:lnTo>
                    <a:pt x="56904" y="1266173"/>
                  </a:lnTo>
                  <a:lnTo>
                    <a:pt x="64839" y="1274113"/>
                  </a:lnTo>
                  <a:lnTo>
                    <a:pt x="73227" y="1281373"/>
                  </a:lnTo>
                  <a:lnTo>
                    <a:pt x="82296" y="1288859"/>
                  </a:lnTo>
                  <a:lnTo>
                    <a:pt x="91591" y="1296119"/>
                  </a:lnTo>
                  <a:lnTo>
                    <a:pt x="101566" y="1303605"/>
                  </a:lnTo>
                  <a:lnTo>
                    <a:pt x="111995" y="1310865"/>
                  </a:lnTo>
                  <a:lnTo>
                    <a:pt x="122650" y="1317898"/>
                  </a:lnTo>
                  <a:lnTo>
                    <a:pt x="133986" y="1324930"/>
                  </a:lnTo>
                  <a:lnTo>
                    <a:pt x="145548" y="1331736"/>
                  </a:lnTo>
                  <a:lnTo>
                    <a:pt x="157563" y="1338542"/>
                  </a:lnTo>
                  <a:lnTo>
                    <a:pt x="170259" y="1345121"/>
                  </a:lnTo>
                  <a:lnTo>
                    <a:pt x="183182" y="1351927"/>
                  </a:lnTo>
                  <a:lnTo>
                    <a:pt x="196558" y="1358279"/>
                  </a:lnTo>
                  <a:lnTo>
                    <a:pt x="210160" y="1364858"/>
                  </a:lnTo>
                  <a:lnTo>
                    <a:pt x="224443" y="1370984"/>
                  </a:lnTo>
                  <a:lnTo>
                    <a:pt x="238726" y="1377109"/>
                  </a:lnTo>
                  <a:lnTo>
                    <a:pt x="253689" y="1383234"/>
                  </a:lnTo>
                  <a:lnTo>
                    <a:pt x="269332" y="1389133"/>
                  </a:lnTo>
                  <a:lnTo>
                    <a:pt x="284975" y="1395031"/>
                  </a:lnTo>
                  <a:lnTo>
                    <a:pt x="301071" y="1400703"/>
                  </a:lnTo>
                  <a:lnTo>
                    <a:pt x="317394" y="1406148"/>
                  </a:lnTo>
                  <a:lnTo>
                    <a:pt x="334171" y="1411592"/>
                  </a:lnTo>
                  <a:lnTo>
                    <a:pt x="351174" y="1416810"/>
                  </a:lnTo>
                  <a:lnTo>
                    <a:pt x="368857" y="1422028"/>
                  </a:lnTo>
                  <a:lnTo>
                    <a:pt x="386541" y="1427019"/>
                  </a:lnTo>
                  <a:lnTo>
                    <a:pt x="404677" y="1431783"/>
                  </a:lnTo>
                  <a:lnTo>
                    <a:pt x="423268" y="1436774"/>
                  </a:lnTo>
                  <a:lnTo>
                    <a:pt x="441631" y="1441085"/>
                  </a:lnTo>
                  <a:lnTo>
                    <a:pt x="460901" y="1445849"/>
                  </a:lnTo>
                  <a:lnTo>
                    <a:pt x="480172" y="1449932"/>
                  </a:lnTo>
                  <a:lnTo>
                    <a:pt x="500122" y="1454243"/>
                  </a:lnTo>
                  <a:lnTo>
                    <a:pt x="519846" y="1458099"/>
                  </a:lnTo>
                  <a:lnTo>
                    <a:pt x="540250" y="1461956"/>
                  </a:lnTo>
                  <a:lnTo>
                    <a:pt x="560654" y="1465586"/>
                  </a:lnTo>
                  <a:lnTo>
                    <a:pt x="581511" y="1469216"/>
                  </a:lnTo>
                  <a:lnTo>
                    <a:pt x="602369" y="1472619"/>
                  </a:lnTo>
                  <a:lnTo>
                    <a:pt x="623679" y="1476021"/>
                  </a:lnTo>
                  <a:lnTo>
                    <a:pt x="645217" y="1479198"/>
                  </a:lnTo>
                  <a:lnTo>
                    <a:pt x="666981" y="1481920"/>
                  </a:lnTo>
                  <a:lnTo>
                    <a:pt x="688972" y="1484415"/>
                  </a:lnTo>
                  <a:lnTo>
                    <a:pt x="711189" y="1487138"/>
                  </a:lnTo>
                  <a:lnTo>
                    <a:pt x="733860" y="1489406"/>
                  </a:lnTo>
                  <a:lnTo>
                    <a:pt x="756531" y="1491675"/>
                  </a:lnTo>
                  <a:lnTo>
                    <a:pt x="779202" y="1493717"/>
                  </a:lnTo>
                  <a:lnTo>
                    <a:pt x="802554" y="1495532"/>
                  </a:lnTo>
                  <a:lnTo>
                    <a:pt x="825678" y="1497120"/>
                  </a:lnTo>
                  <a:lnTo>
                    <a:pt x="849029" y="1498708"/>
                  </a:lnTo>
                  <a:lnTo>
                    <a:pt x="872834" y="1500069"/>
                  </a:lnTo>
                  <a:lnTo>
                    <a:pt x="896865" y="1500976"/>
                  </a:lnTo>
                  <a:lnTo>
                    <a:pt x="920896" y="1501884"/>
                  </a:lnTo>
                  <a:lnTo>
                    <a:pt x="944701" y="1502565"/>
                  </a:lnTo>
                  <a:lnTo>
                    <a:pt x="969185" y="1503018"/>
                  </a:lnTo>
                  <a:lnTo>
                    <a:pt x="993670" y="1503245"/>
                  </a:lnTo>
                  <a:lnTo>
                    <a:pt x="1018381" y="1503699"/>
                  </a:lnTo>
                  <a:lnTo>
                    <a:pt x="1043093" y="1503245"/>
                  </a:lnTo>
                  <a:lnTo>
                    <a:pt x="1067578" y="1503018"/>
                  </a:lnTo>
                  <a:lnTo>
                    <a:pt x="1091835" y="1502565"/>
                  </a:lnTo>
                  <a:lnTo>
                    <a:pt x="1116093" y="1501884"/>
                  </a:lnTo>
                  <a:lnTo>
                    <a:pt x="1139898" y="1500976"/>
                  </a:lnTo>
                  <a:lnTo>
                    <a:pt x="1163703" y="1500069"/>
                  </a:lnTo>
                  <a:lnTo>
                    <a:pt x="1187507" y="1498708"/>
                  </a:lnTo>
                  <a:lnTo>
                    <a:pt x="1210858" y="1497120"/>
                  </a:lnTo>
                  <a:lnTo>
                    <a:pt x="1234436" y="1495532"/>
                  </a:lnTo>
                  <a:lnTo>
                    <a:pt x="1257334" y="1493717"/>
                  </a:lnTo>
                  <a:lnTo>
                    <a:pt x="1280232" y="1491675"/>
                  </a:lnTo>
                  <a:lnTo>
                    <a:pt x="1302903" y="1489406"/>
                  </a:lnTo>
                  <a:lnTo>
                    <a:pt x="1325347" y="1487138"/>
                  </a:lnTo>
                  <a:lnTo>
                    <a:pt x="1347565" y="1484415"/>
                  </a:lnTo>
                  <a:lnTo>
                    <a:pt x="1369782" y="1481920"/>
                  </a:lnTo>
                  <a:lnTo>
                    <a:pt x="1391319" y="1479198"/>
                  </a:lnTo>
                  <a:lnTo>
                    <a:pt x="1413084" y="1476021"/>
                  </a:lnTo>
                  <a:lnTo>
                    <a:pt x="1434168" y="1472619"/>
                  </a:lnTo>
                  <a:lnTo>
                    <a:pt x="1455252" y="1469216"/>
                  </a:lnTo>
                  <a:lnTo>
                    <a:pt x="1476109" y="1465586"/>
                  </a:lnTo>
                  <a:lnTo>
                    <a:pt x="1496513" y="1461956"/>
                  </a:lnTo>
                  <a:lnTo>
                    <a:pt x="1516917" y="1458099"/>
                  </a:lnTo>
                  <a:lnTo>
                    <a:pt x="1536867" y="1454243"/>
                  </a:lnTo>
                  <a:lnTo>
                    <a:pt x="1556364" y="1449932"/>
                  </a:lnTo>
                  <a:lnTo>
                    <a:pt x="1575635" y="1445849"/>
                  </a:lnTo>
                  <a:lnTo>
                    <a:pt x="1594905" y="1441085"/>
                  </a:lnTo>
                  <a:lnTo>
                    <a:pt x="1613722" y="1436774"/>
                  </a:lnTo>
                  <a:lnTo>
                    <a:pt x="1632086" y="1431783"/>
                  </a:lnTo>
                  <a:lnTo>
                    <a:pt x="1650222" y="1427019"/>
                  </a:lnTo>
                  <a:lnTo>
                    <a:pt x="1668133" y="1422028"/>
                  </a:lnTo>
                  <a:lnTo>
                    <a:pt x="1685589" y="1416810"/>
                  </a:lnTo>
                  <a:lnTo>
                    <a:pt x="1702592" y="1411592"/>
                  </a:lnTo>
                  <a:lnTo>
                    <a:pt x="1719369" y="1406148"/>
                  </a:lnTo>
                  <a:lnTo>
                    <a:pt x="1735919" y="1400703"/>
                  </a:lnTo>
                  <a:lnTo>
                    <a:pt x="1751789" y="1395031"/>
                  </a:lnTo>
                  <a:lnTo>
                    <a:pt x="1767658" y="1389133"/>
                  </a:lnTo>
                  <a:lnTo>
                    <a:pt x="1782848" y="1383234"/>
                  </a:lnTo>
                  <a:lnTo>
                    <a:pt x="1797811" y="1377109"/>
                  </a:lnTo>
                  <a:lnTo>
                    <a:pt x="1812320" y="1370984"/>
                  </a:lnTo>
                  <a:lnTo>
                    <a:pt x="1826603" y="1364858"/>
                  </a:lnTo>
                  <a:lnTo>
                    <a:pt x="1840205" y="1358279"/>
                  </a:lnTo>
                  <a:lnTo>
                    <a:pt x="1853581" y="1351927"/>
                  </a:lnTo>
                  <a:lnTo>
                    <a:pt x="1866504" y="1345121"/>
                  </a:lnTo>
                  <a:lnTo>
                    <a:pt x="1879199" y="1338542"/>
                  </a:lnTo>
                  <a:lnTo>
                    <a:pt x="1891215" y="1331736"/>
                  </a:lnTo>
                  <a:lnTo>
                    <a:pt x="1903004" y="1324930"/>
                  </a:lnTo>
                  <a:lnTo>
                    <a:pt x="1913886" y="1317898"/>
                  </a:lnTo>
                  <a:lnTo>
                    <a:pt x="1924768" y="1310865"/>
                  </a:lnTo>
                  <a:lnTo>
                    <a:pt x="1935197" y="1303605"/>
                  </a:lnTo>
                  <a:lnTo>
                    <a:pt x="1944945" y="1296119"/>
                  </a:lnTo>
                  <a:lnTo>
                    <a:pt x="1954467" y="1288859"/>
                  </a:lnTo>
                  <a:lnTo>
                    <a:pt x="1963536" y="1281373"/>
                  </a:lnTo>
                  <a:lnTo>
                    <a:pt x="1971697" y="1274113"/>
                  </a:lnTo>
                  <a:lnTo>
                    <a:pt x="1979859" y="1266173"/>
                  </a:lnTo>
                  <a:lnTo>
                    <a:pt x="1987113" y="1258459"/>
                  </a:lnTo>
                  <a:lnTo>
                    <a:pt x="1994141" y="1250746"/>
                  </a:lnTo>
                  <a:lnTo>
                    <a:pt x="2000716" y="1242806"/>
                  </a:lnTo>
                  <a:lnTo>
                    <a:pt x="2006611" y="1235092"/>
                  </a:lnTo>
                  <a:lnTo>
                    <a:pt x="2012278" y="1227152"/>
                  </a:lnTo>
                  <a:lnTo>
                    <a:pt x="2017039" y="1218758"/>
                  </a:lnTo>
                  <a:lnTo>
                    <a:pt x="2021573" y="1210818"/>
                  </a:lnTo>
                  <a:lnTo>
                    <a:pt x="2025427" y="1202651"/>
                  </a:lnTo>
                  <a:lnTo>
                    <a:pt x="2028375" y="1194257"/>
                  </a:lnTo>
                  <a:lnTo>
                    <a:pt x="2031322" y="1185863"/>
                  </a:lnTo>
                  <a:lnTo>
                    <a:pt x="2032682" y="1190400"/>
                  </a:lnTo>
                  <a:lnTo>
                    <a:pt x="2033589" y="1195164"/>
                  </a:lnTo>
                  <a:lnTo>
                    <a:pt x="2034723" y="1199475"/>
                  </a:lnTo>
                  <a:lnTo>
                    <a:pt x="2035403" y="1204012"/>
                  </a:lnTo>
                  <a:lnTo>
                    <a:pt x="2035856" y="1208776"/>
                  </a:lnTo>
                  <a:lnTo>
                    <a:pt x="2036536" y="1213313"/>
                  </a:lnTo>
                  <a:lnTo>
                    <a:pt x="2036763" y="1218078"/>
                  </a:lnTo>
                  <a:lnTo>
                    <a:pt x="2036763" y="1222615"/>
                  </a:lnTo>
                  <a:lnTo>
                    <a:pt x="2036763" y="1491675"/>
                  </a:lnTo>
                  <a:lnTo>
                    <a:pt x="2036763" y="1496439"/>
                  </a:lnTo>
                  <a:lnTo>
                    <a:pt x="2036536" y="1500976"/>
                  </a:lnTo>
                  <a:lnTo>
                    <a:pt x="2035856" y="1505741"/>
                  </a:lnTo>
                  <a:lnTo>
                    <a:pt x="2035403" y="1510051"/>
                  </a:lnTo>
                  <a:lnTo>
                    <a:pt x="2034723" y="1514588"/>
                  </a:lnTo>
                  <a:lnTo>
                    <a:pt x="2033816" y="1519126"/>
                  </a:lnTo>
                  <a:lnTo>
                    <a:pt x="2032909" y="1523663"/>
                  </a:lnTo>
                  <a:lnTo>
                    <a:pt x="2031549" y="1528200"/>
                  </a:lnTo>
                  <a:lnTo>
                    <a:pt x="2029962" y="1532511"/>
                  </a:lnTo>
                  <a:lnTo>
                    <a:pt x="2028375" y="1536821"/>
                  </a:lnTo>
                  <a:lnTo>
                    <a:pt x="2025201" y="1545895"/>
                  </a:lnTo>
                  <a:lnTo>
                    <a:pt x="2020893" y="1554743"/>
                  </a:lnTo>
                  <a:lnTo>
                    <a:pt x="2016132" y="1563137"/>
                  </a:lnTo>
                  <a:lnTo>
                    <a:pt x="2010691" y="1571985"/>
                  </a:lnTo>
                  <a:lnTo>
                    <a:pt x="2004797" y="1580379"/>
                  </a:lnTo>
                  <a:lnTo>
                    <a:pt x="1997996" y="1589000"/>
                  </a:lnTo>
                  <a:lnTo>
                    <a:pt x="1991194" y="1597167"/>
                  </a:lnTo>
                  <a:lnTo>
                    <a:pt x="1983259" y="1605561"/>
                  </a:lnTo>
                  <a:lnTo>
                    <a:pt x="1975098" y="1613728"/>
                  </a:lnTo>
                  <a:lnTo>
                    <a:pt x="1966029" y="1621668"/>
                  </a:lnTo>
                  <a:lnTo>
                    <a:pt x="1956734" y="1629835"/>
                  </a:lnTo>
                  <a:lnTo>
                    <a:pt x="1946759" y="1637775"/>
                  </a:lnTo>
                  <a:lnTo>
                    <a:pt x="1936331" y="1645489"/>
                  </a:lnTo>
                  <a:lnTo>
                    <a:pt x="1925448" y="1653202"/>
                  </a:lnTo>
                  <a:lnTo>
                    <a:pt x="1913659" y="1660689"/>
                  </a:lnTo>
                  <a:lnTo>
                    <a:pt x="1901871" y="1668175"/>
                  </a:lnTo>
                  <a:lnTo>
                    <a:pt x="1889175" y="1675662"/>
                  </a:lnTo>
                  <a:lnTo>
                    <a:pt x="1876252" y="1682921"/>
                  </a:lnTo>
                  <a:lnTo>
                    <a:pt x="1862876" y="1690181"/>
                  </a:lnTo>
                  <a:lnTo>
                    <a:pt x="1848820" y="1696987"/>
                  </a:lnTo>
                  <a:lnTo>
                    <a:pt x="1834311" y="1703793"/>
                  </a:lnTo>
                  <a:lnTo>
                    <a:pt x="1819575" y="1710826"/>
                  </a:lnTo>
                  <a:lnTo>
                    <a:pt x="1804159" y="1717178"/>
                  </a:lnTo>
                  <a:lnTo>
                    <a:pt x="1788515" y="1723984"/>
                  </a:lnTo>
                  <a:lnTo>
                    <a:pt x="1772192" y="1730109"/>
                  </a:lnTo>
                  <a:lnTo>
                    <a:pt x="1755416" y="1736234"/>
                  </a:lnTo>
                  <a:lnTo>
                    <a:pt x="1738413" y="1742360"/>
                  </a:lnTo>
                  <a:lnTo>
                    <a:pt x="1720956" y="1748485"/>
                  </a:lnTo>
                  <a:lnTo>
                    <a:pt x="1703046" y="1754156"/>
                  </a:lnTo>
                  <a:lnTo>
                    <a:pt x="1684682" y="1759828"/>
                  </a:lnTo>
                  <a:lnTo>
                    <a:pt x="1666319" y="1765500"/>
                  </a:lnTo>
                  <a:lnTo>
                    <a:pt x="1647049" y="1770491"/>
                  </a:lnTo>
                  <a:lnTo>
                    <a:pt x="1627778" y="1775709"/>
                  </a:lnTo>
                  <a:lnTo>
                    <a:pt x="1608054" y="1780926"/>
                  </a:lnTo>
                  <a:lnTo>
                    <a:pt x="1587877" y="1785917"/>
                  </a:lnTo>
                  <a:lnTo>
                    <a:pt x="1567247" y="1790455"/>
                  </a:lnTo>
                  <a:lnTo>
                    <a:pt x="1546389" y="1794765"/>
                  </a:lnTo>
                  <a:lnTo>
                    <a:pt x="1525079" y="1799302"/>
                  </a:lnTo>
                  <a:lnTo>
                    <a:pt x="1503768" y="1803386"/>
                  </a:lnTo>
                  <a:lnTo>
                    <a:pt x="1481777" y="1807469"/>
                  </a:lnTo>
                  <a:lnTo>
                    <a:pt x="1460013" y="1811326"/>
                  </a:lnTo>
                  <a:lnTo>
                    <a:pt x="1437568" y="1814956"/>
                  </a:lnTo>
                  <a:lnTo>
                    <a:pt x="1414897" y="1818359"/>
                  </a:lnTo>
                  <a:lnTo>
                    <a:pt x="1391773" y="1821762"/>
                  </a:lnTo>
                  <a:lnTo>
                    <a:pt x="1368422" y="1824711"/>
                  </a:lnTo>
                  <a:lnTo>
                    <a:pt x="1344844" y="1827660"/>
                  </a:lnTo>
                  <a:lnTo>
                    <a:pt x="1321266" y="1830156"/>
                  </a:lnTo>
                  <a:lnTo>
                    <a:pt x="1297235" y="1832651"/>
                  </a:lnTo>
                  <a:lnTo>
                    <a:pt x="1272750" y="1835147"/>
                  </a:lnTo>
                  <a:lnTo>
                    <a:pt x="1248265" y="1837189"/>
                  </a:lnTo>
                  <a:lnTo>
                    <a:pt x="1223554" y="1839003"/>
                  </a:lnTo>
                  <a:lnTo>
                    <a:pt x="1198389" y="1840818"/>
                  </a:lnTo>
                  <a:lnTo>
                    <a:pt x="1173451" y="1841953"/>
                  </a:lnTo>
                  <a:lnTo>
                    <a:pt x="1148060" y="1843314"/>
                  </a:lnTo>
                  <a:lnTo>
                    <a:pt x="1122441" y="1844448"/>
                  </a:lnTo>
                  <a:lnTo>
                    <a:pt x="1096597" y="1845129"/>
                  </a:lnTo>
                  <a:lnTo>
                    <a:pt x="1070525" y="1845583"/>
                  </a:lnTo>
                  <a:lnTo>
                    <a:pt x="1044680" y="1846263"/>
                  </a:lnTo>
                  <a:lnTo>
                    <a:pt x="1018381" y="1846263"/>
                  </a:lnTo>
                  <a:lnTo>
                    <a:pt x="992083" y="1846263"/>
                  </a:lnTo>
                  <a:lnTo>
                    <a:pt x="966011" y="1845583"/>
                  </a:lnTo>
                  <a:lnTo>
                    <a:pt x="939940" y="1845129"/>
                  </a:lnTo>
                  <a:lnTo>
                    <a:pt x="914095" y="1844448"/>
                  </a:lnTo>
                  <a:lnTo>
                    <a:pt x="888477" y="1843314"/>
                  </a:lnTo>
                  <a:lnTo>
                    <a:pt x="863312" y="1841953"/>
                  </a:lnTo>
                  <a:lnTo>
                    <a:pt x="838147" y="1840818"/>
                  </a:lnTo>
                  <a:lnTo>
                    <a:pt x="812982" y="1839003"/>
                  </a:lnTo>
                  <a:lnTo>
                    <a:pt x="788271" y="1837189"/>
                  </a:lnTo>
                  <a:lnTo>
                    <a:pt x="763786" y="1835147"/>
                  </a:lnTo>
                  <a:lnTo>
                    <a:pt x="739528" y="1832651"/>
                  </a:lnTo>
                  <a:lnTo>
                    <a:pt x="715497" y="1830156"/>
                  </a:lnTo>
                  <a:lnTo>
                    <a:pt x="691692" y="1827660"/>
                  </a:lnTo>
                  <a:lnTo>
                    <a:pt x="668115" y="1824711"/>
                  </a:lnTo>
                  <a:lnTo>
                    <a:pt x="644990" y="1821762"/>
                  </a:lnTo>
                  <a:lnTo>
                    <a:pt x="621866" y="1818359"/>
                  </a:lnTo>
                  <a:lnTo>
                    <a:pt x="599195" y="1814956"/>
                  </a:lnTo>
                  <a:lnTo>
                    <a:pt x="576750" y="1811326"/>
                  </a:lnTo>
                  <a:lnTo>
                    <a:pt x="554759" y="1807469"/>
                  </a:lnTo>
                  <a:lnTo>
                    <a:pt x="532995" y="1803386"/>
                  </a:lnTo>
                  <a:lnTo>
                    <a:pt x="511458" y="1799302"/>
                  </a:lnTo>
                  <a:lnTo>
                    <a:pt x="490147" y="1794765"/>
                  </a:lnTo>
                  <a:lnTo>
                    <a:pt x="469290" y="1790455"/>
                  </a:lnTo>
                  <a:lnTo>
                    <a:pt x="448886" y="1785917"/>
                  </a:lnTo>
                  <a:lnTo>
                    <a:pt x="428935" y="1780926"/>
                  </a:lnTo>
                  <a:lnTo>
                    <a:pt x="408985" y="1775709"/>
                  </a:lnTo>
                  <a:lnTo>
                    <a:pt x="389715" y="1770491"/>
                  </a:lnTo>
                  <a:lnTo>
                    <a:pt x="370671" y="1765500"/>
                  </a:lnTo>
                  <a:lnTo>
                    <a:pt x="352081" y="1759828"/>
                  </a:lnTo>
                  <a:lnTo>
                    <a:pt x="333717" y="1754156"/>
                  </a:lnTo>
                  <a:lnTo>
                    <a:pt x="315580" y="1748485"/>
                  </a:lnTo>
                  <a:lnTo>
                    <a:pt x="298124" y="1742360"/>
                  </a:lnTo>
                  <a:lnTo>
                    <a:pt x="281120" y="1736234"/>
                  </a:lnTo>
                  <a:lnTo>
                    <a:pt x="264571" y="1730109"/>
                  </a:lnTo>
                  <a:lnTo>
                    <a:pt x="248474" y="1723984"/>
                  </a:lnTo>
                  <a:lnTo>
                    <a:pt x="232605" y="1717178"/>
                  </a:lnTo>
                  <a:lnTo>
                    <a:pt x="217188" y="1710826"/>
                  </a:lnTo>
                  <a:lnTo>
                    <a:pt x="202225" y="1703793"/>
                  </a:lnTo>
                  <a:lnTo>
                    <a:pt x="187716" y="1696987"/>
                  </a:lnTo>
                  <a:lnTo>
                    <a:pt x="173887" y="1690181"/>
                  </a:lnTo>
                  <a:lnTo>
                    <a:pt x="160511" y="1682921"/>
                  </a:lnTo>
                  <a:lnTo>
                    <a:pt x="147362" y="1675662"/>
                  </a:lnTo>
                  <a:lnTo>
                    <a:pt x="134892" y="1668175"/>
                  </a:lnTo>
                  <a:lnTo>
                    <a:pt x="122877" y="1660689"/>
                  </a:lnTo>
                  <a:lnTo>
                    <a:pt x="111541" y="1653202"/>
                  </a:lnTo>
                  <a:lnTo>
                    <a:pt x="100433" y="1645489"/>
                  </a:lnTo>
                  <a:lnTo>
                    <a:pt x="90004" y="1637775"/>
                  </a:lnTo>
                  <a:lnTo>
                    <a:pt x="80029" y="1629835"/>
                  </a:lnTo>
                  <a:lnTo>
                    <a:pt x="70734" y="1621668"/>
                  </a:lnTo>
                  <a:lnTo>
                    <a:pt x="61665" y="1613728"/>
                  </a:lnTo>
                  <a:lnTo>
                    <a:pt x="53504" y="1605561"/>
                  </a:lnTo>
                  <a:lnTo>
                    <a:pt x="45795" y="1597167"/>
                  </a:lnTo>
                  <a:lnTo>
                    <a:pt x="38541" y="1589000"/>
                  </a:lnTo>
                  <a:lnTo>
                    <a:pt x="31966" y="1580379"/>
                  </a:lnTo>
                  <a:lnTo>
                    <a:pt x="26072" y="1571985"/>
                  </a:lnTo>
                  <a:lnTo>
                    <a:pt x="20631" y="1563137"/>
                  </a:lnTo>
                  <a:lnTo>
                    <a:pt x="15870" y="1554743"/>
                  </a:lnTo>
                  <a:lnTo>
                    <a:pt x="11562" y="1545895"/>
                  </a:lnTo>
                  <a:lnTo>
                    <a:pt x="8162" y="1536821"/>
                  </a:lnTo>
                  <a:lnTo>
                    <a:pt x="6575" y="1532511"/>
                  </a:lnTo>
                  <a:lnTo>
                    <a:pt x="5214" y="1528200"/>
                  </a:lnTo>
                  <a:lnTo>
                    <a:pt x="3854" y="1523663"/>
                  </a:lnTo>
                  <a:lnTo>
                    <a:pt x="2947" y="1519126"/>
                  </a:lnTo>
                  <a:lnTo>
                    <a:pt x="2040" y="1514588"/>
                  </a:lnTo>
                  <a:lnTo>
                    <a:pt x="1360" y="1510051"/>
                  </a:lnTo>
                  <a:lnTo>
                    <a:pt x="907" y="1505741"/>
                  </a:lnTo>
                  <a:lnTo>
                    <a:pt x="227" y="1500976"/>
                  </a:lnTo>
                  <a:lnTo>
                    <a:pt x="0" y="1496439"/>
                  </a:lnTo>
                  <a:lnTo>
                    <a:pt x="0" y="1491675"/>
                  </a:lnTo>
                  <a:lnTo>
                    <a:pt x="0" y="1222615"/>
                  </a:lnTo>
                  <a:lnTo>
                    <a:pt x="0" y="1218078"/>
                  </a:lnTo>
                  <a:lnTo>
                    <a:pt x="227" y="1213313"/>
                  </a:lnTo>
                  <a:lnTo>
                    <a:pt x="907" y="1208776"/>
                  </a:lnTo>
                  <a:lnTo>
                    <a:pt x="1360" y="1204012"/>
                  </a:lnTo>
                  <a:lnTo>
                    <a:pt x="2040" y="1199475"/>
                  </a:lnTo>
                  <a:lnTo>
                    <a:pt x="3174" y="1195164"/>
                  </a:lnTo>
                  <a:lnTo>
                    <a:pt x="4081" y="1190400"/>
                  </a:lnTo>
                  <a:lnTo>
                    <a:pt x="5441" y="1185863"/>
                  </a:lnTo>
                  <a:close/>
                  <a:moveTo>
                    <a:pt x="495361" y="1058062"/>
                  </a:moveTo>
                  <a:lnTo>
                    <a:pt x="495361" y="1322132"/>
                  </a:lnTo>
                  <a:lnTo>
                    <a:pt x="528008" y="1328938"/>
                  </a:lnTo>
                  <a:lnTo>
                    <a:pt x="561787" y="1335290"/>
                  </a:lnTo>
                  <a:lnTo>
                    <a:pt x="596474" y="1341188"/>
                  </a:lnTo>
                  <a:lnTo>
                    <a:pt x="631614" y="1346633"/>
                  </a:lnTo>
                  <a:lnTo>
                    <a:pt x="631614" y="1082564"/>
                  </a:lnTo>
                  <a:lnTo>
                    <a:pt x="596474" y="1077119"/>
                  </a:lnTo>
                  <a:lnTo>
                    <a:pt x="561787" y="1071220"/>
                  </a:lnTo>
                  <a:lnTo>
                    <a:pt x="528008" y="1064641"/>
                  </a:lnTo>
                  <a:lnTo>
                    <a:pt x="495361" y="1058062"/>
                  </a:lnTo>
                  <a:close/>
                  <a:moveTo>
                    <a:pt x="295403" y="1001120"/>
                  </a:moveTo>
                  <a:lnTo>
                    <a:pt x="295403" y="1265416"/>
                  </a:lnTo>
                  <a:lnTo>
                    <a:pt x="311273" y="1271087"/>
                  </a:lnTo>
                  <a:lnTo>
                    <a:pt x="327596" y="1276532"/>
                  </a:lnTo>
                  <a:lnTo>
                    <a:pt x="343919" y="1281977"/>
                  </a:lnTo>
                  <a:lnTo>
                    <a:pt x="360696" y="1286968"/>
                  </a:lnTo>
                  <a:lnTo>
                    <a:pt x="378152" y="1292186"/>
                  </a:lnTo>
                  <a:lnTo>
                    <a:pt x="395609" y="1297404"/>
                  </a:lnTo>
                  <a:lnTo>
                    <a:pt x="413292" y="1302168"/>
                  </a:lnTo>
                  <a:lnTo>
                    <a:pt x="431429" y="1306932"/>
                  </a:lnTo>
                  <a:lnTo>
                    <a:pt x="431429" y="1042863"/>
                  </a:lnTo>
                  <a:lnTo>
                    <a:pt x="413292" y="1038098"/>
                  </a:lnTo>
                  <a:lnTo>
                    <a:pt x="395609" y="1033107"/>
                  </a:lnTo>
                  <a:lnTo>
                    <a:pt x="378152" y="1028116"/>
                  </a:lnTo>
                  <a:lnTo>
                    <a:pt x="360696" y="1022899"/>
                  </a:lnTo>
                  <a:lnTo>
                    <a:pt x="343919" y="1017681"/>
                  </a:lnTo>
                  <a:lnTo>
                    <a:pt x="327596" y="1012236"/>
                  </a:lnTo>
                  <a:lnTo>
                    <a:pt x="311273" y="1006791"/>
                  </a:lnTo>
                  <a:lnTo>
                    <a:pt x="295403" y="1001120"/>
                  </a:lnTo>
                  <a:close/>
                  <a:moveTo>
                    <a:pt x="1857435" y="950756"/>
                  </a:moveTo>
                  <a:lnTo>
                    <a:pt x="1842246" y="958469"/>
                  </a:lnTo>
                  <a:lnTo>
                    <a:pt x="1826603" y="966183"/>
                  </a:lnTo>
                  <a:lnTo>
                    <a:pt x="1810280" y="973669"/>
                  </a:lnTo>
                  <a:lnTo>
                    <a:pt x="1793503" y="980929"/>
                  </a:lnTo>
                  <a:lnTo>
                    <a:pt x="1776273" y="987735"/>
                  </a:lnTo>
                  <a:lnTo>
                    <a:pt x="1758590" y="994767"/>
                  </a:lnTo>
                  <a:lnTo>
                    <a:pt x="1740226" y="1001800"/>
                  </a:lnTo>
                  <a:lnTo>
                    <a:pt x="1721409" y="1008379"/>
                  </a:lnTo>
                  <a:lnTo>
                    <a:pt x="1721409" y="1272675"/>
                  </a:lnTo>
                  <a:lnTo>
                    <a:pt x="1740226" y="1265869"/>
                  </a:lnTo>
                  <a:lnTo>
                    <a:pt x="1758590" y="1259290"/>
                  </a:lnTo>
                  <a:lnTo>
                    <a:pt x="1776273" y="1252258"/>
                  </a:lnTo>
                  <a:lnTo>
                    <a:pt x="1793503" y="1244998"/>
                  </a:lnTo>
                  <a:lnTo>
                    <a:pt x="1810280" y="1237738"/>
                  </a:lnTo>
                  <a:lnTo>
                    <a:pt x="1826603" y="1230252"/>
                  </a:lnTo>
                  <a:lnTo>
                    <a:pt x="1842246" y="1222539"/>
                  </a:lnTo>
                  <a:lnTo>
                    <a:pt x="1857435" y="1214825"/>
                  </a:lnTo>
                  <a:lnTo>
                    <a:pt x="1857435" y="950756"/>
                  </a:lnTo>
                  <a:close/>
                  <a:moveTo>
                    <a:pt x="95445" y="897443"/>
                  </a:moveTo>
                  <a:lnTo>
                    <a:pt x="95445" y="1161739"/>
                  </a:lnTo>
                  <a:lnTo>
                    <a:pt x="102473" y="1166730"/>
                  </a:lnTo>
                  <a:lnTo>
                    <a:pt x="109501" y="1172175"/>
                  </a:lnTo>
                  <a:lnTo>
                    <a:pt x="116756" y="1177393"/>
                  </a:lnTo>
                  <a:lnTo>
                    <a:pt x="124237" y="1182384"/>
                  </a:lnTo>
                  <a:lnTo>
                    <a:pt x="132172" y="1187375"/>
                  </a:lnTo>
                  <a:lnTo>
                    <a:pt x="140107" y="1192366"/>
                  </a:lnTo>
                  <a:lnTo>
                    <a:pt x="156883" y="1202348"/>
                  </a:lnTo>
                  <a:lnTo>
                    <a:pt x="174340" y="1211876"/>
                  </a:lnTo>
                  <a:lnTo>
                    <a:pt x="192704" y="1221631"/>
                  </a:lnTo>
                  <a:lnTo>
                    <a:pt x="211747" y="1230479"/>
                  </a:lnTo>
                  <a:lnTo>
                    <a:pt x="231698" y="1239553"/>
                  </a:lnTo>
                  <a:lnTo>
                    <a:pt x="231698" y="975484"/>
                  </a:lnTo>
                  <a:lnTo>
                    <a:pt x="211747" y="966410"/>
                  </a:lnTo>
                  <a:lnTo>
                    <a:pt x="192704" y="957335"/>
                  </a:lnTo>
                  <a:lnTo>
                    <a:pt x="174340" y="947807"/>
                  </a:lnTo>
                  <a:lnTo>
                    <a:pt x="156883" y="938278"/>
                  </a:lnTo>
                  <a:lnTo>
                    <a:pt x="140107" y="928296"/>
                  </a:lnTo>
                  <a:lnTo>
                    <a:pt x="132172" y="923305"/>
                  </a:lnTo>
                  <a:lnTo>
                    <a:pt x="124237" y="918088"/>
                  </a:lnTo>
                  <a:lnTo>
                    <a:pt x="116756" y="913323"/>
                  </a:lnTo>
                  <a:lnTo>
                    <a:pt x="109501" y="908106"/>
                  </a:lnTo>
                  <a:lnTo>
                    <a:pt x="102473" y="902888"/>
                  </a:lnTo>
                  <a:lnTo>
                    <a:pt x="95445" y="897443"/>
                  </a:lnTo>
                  <a:close/>
                  <a:moveTo>
                    <a:pt x="5441" y="746125"/>
                  </a:moveTo>
                  <a:lnTo>
                    <a:pt x="8162" y="754519"/>
                  </a:lnTo>
                  <a:lnTo>
                    <a:pt x="11336" y="762913"/>
                  </a:lnTo>
                  <a:lnTo>
                    <a:pt x="15190" y="771080"/>
                  </a:lnTo>
                  <a:lnTo>
                    <a:pt x="19724" y="779020"/>
                  </a:lnTo>
                  <a:lnTo>
                    <a:pt x="24485" y="787414"/>
                  </a:lnTo>
                  <a:lnTo>
                    <a:pt x="29926" y="795354"/>
                  </a:lnTo>
                  <a:lnTo>
                    <a:pt x="35820" y="803068"/>
                  </a:lnTo>
                  <a:lnTo>
                    <a:pt x="42395" y="811008"/>
                  </a:lnTo>
                  <a:lnTo>
                    <a:pt x="49423" y="818948"/>
                  </a:lnTo>
                  <a:lnTo>
                    <a:pt x="56904" y="826662"/>
                  </a:lnTo>
                  <a:lnTo>
                    <a:pt x="64839" y="834375"/>
                  </a:lnTo>
                  <a:lnTo>
                    <a:pt x="73227" y="841861"/>
                  </a:lnTo>
                  <a:lnTo>
                    <a:pt x="82296" y="849348"/>
                  </a:lnTo>
                  <a:lnTo>
                    <a:pt x="91591" y="856608"/>
                  </a:lnTo>
                  <a:lnTo>
                    <a:pt x="101566" y="864094"/>
                  </a:lnTo>
                  <a:lnTo>
                    <a:pt x="111995" y="871127"/>
                  </a:lnTo>
                  <a:lnTo>
                    <a:pt x="122650" y="878160"/>
                  </a:lnTo>
                  <a:lnTo>
                    <a:pt x="133986" y="885192"/>
                  </a:lnTo>
                  <a:lnTo>
                    <a:pt x="145548" y="891998"/>
                  </a:lnTo>
                  <a:lnTo>
                    <a:pt x="157563" y="898804"/>
                  </a:lnTo>
                  <a:lnTo>
                    <a:pt x="170259" y="905610"/>
                  </a:lnTo>
                  <a:lnTo>
                    <a:pt x="183182" y="912189"/>
                  </a:lnTo>
                  <a:lnTo>
                    <a:pt x="196558" y="918768"/>
                  </a:lnTo>
                  <a:lnTo>
                    <a:pt x="210160" y="925120"/>
                  </a:lnTo>
                  <a:lnTo>
                    <a:pt x="224443" y="931246"/>
                  </a:lnTo>
                  <a:lnTo>
                    <a:pt x="238726" y="937598"/>
                  </a:lnTo>
                  <a:lnTo>
                    <a:pt x="253689" y="943496"/>
                  </a:lnTo>
                  <a:lnTo>
                    <a:pt x="269332" y="949395"/>
                  </a:lnTo>
                  <a:lnTo>
                    <a:pt x="284975" y="955293"/>
                  </a:lnTo>
                  <a:lnTo>
                    <a:pt x="301071" y="960965"/>
                  </a:lnTo>
                  <a:lnTo>
                    <a:pt x="317394" y="966410"/>
                  </a:lnTo>
                  <a:lnTo>
                    <a:pt x="334171" y="971854"/>
                  </a:lnTo>
                  <a:lnTo>
                    <a:pt x="351174" y="977299"/>
                  </a:lnTo>
                  <a:lnTo>
                    <a:pt x="368857" y="982290"/>
                  </a:lnTo>
                  <a:lnTo>
                    <a:pt x="386541" y="987281"/>
                  </a:lnTo>
                  <a:lnTo>
                    <a:pt x="404677" y="992272"/>
                  </a:lnTo>
                  <a:lnTo>
                    <a:pt x="423268" y="996809"/>
                  </a:lnTo>
                  <a:lnTo>
                    <a:pt x="441631" y="1001573"/>
                  </a:lnTo>
                  <a:lnTo>
                    <a:pt x="460901" y="1006111"/>
                  </a:lnTo>
                  <a:lnTo>
                    <a:pt x="480172" y="1010194"/>
                  </a:lnTo>
                  <a:lnTo>
                    <a:pt x="500122" y="1014278"/>
                  </a:lnTo>
                  <a:lnTo>
                    <a:pt x="519846" y="1018588"/>
                  </a:lnTo>
                  <a:lnTo>
                    <a:pt x="540250" y="1022445"/>
                  </a:lnTo>
                  <a:lnTo>
                    <a:pt x="560654" y="1026075"/>
                  </a:lnTo>
                  <a:lnTo>
                    <a:pt x="581511" y="1029704"/>
                  </a:lnTo>
                  <a:lnTo>
                    <a:pt x="602369" y="1032881"/>
                  </a:lnTo>
                  <a:lnTo>
                    <a:pt x="623679" y="1036057"/>
                  </a:lnTo>
                  <a:lnTo>
                    <a:pt x="645217" y="1039233"/>
                  </a:lnTo>
                  <a:lnTo>
                    <a:pt x="666981" y="1041955"/>
                  </a:lnTo>
                  <a:lnTo>
                    <a:pt x="688972" y="1044904"/>
                  </a:lnTo>
                  <a:lnTo>
                    <a:pt x="711189" y="1047400"/>
                  </a:lnTo>
                  <a:lnTo>
                    <a:pt x="733860" y="1049668"/>
                  </a:lnTo>
                  <a:lnTo>
                    <a:pt x="756531" y="1051937"/>
                  </a:lnTo>
                  <a:lnTo>
                    <a:pt x="779202" y="1053752"/>
                  </a:lnTo>
                  <a:lnTo>
                    <a:pt x="802554" y="1055567"/>
                  </a:lnTo>
                  <a:lnTo>
                    <a:pt x="825678" y="1057382"/>
                  </a:lnTo>
                  <a:lnTo>
                    <a:pt x="849029" y="1058743"/>
                  </a:lnTo>
                  <a:lnTo>
                    <a:pt x="872834" y="1060104"/>
                  </a:lnTo>
                  <a:lnTo>
                    <a:pt x="896865" y="1061238"/>
                  </a:lnTo>
                  <a:lnTo>
                    <a:pt x="920896" y="1062146"/>
                  </a:lnTo>
                  <a:lnTo>
                    <a:pt x="944701" y="1062827"/>
                  </a:lnTo>
                  <a:lnTo>
                    <a:pt x="969185" y="1063507"/>
                  </a:lnTo>
                  <a:lnTo>
                    <a:pt x="993670" y="1063734"/>
                  </a:lnTo>
                  <a:lnTo>
                    <a:pt x="1018381" y="1063734"/>
                  </a:lnTo>
                  <a:lnTo>
                    <a:pt x="1043093" y="1063734"/>
                  </a:lnTo>
                  <a:lnTo>
                    <a:pt x="1067578" y="1063507"/>
                  </a:lnTo>
                  <a:lnTo>
                    <a:pt x="1091835" y="1062827"/>
                  </a:lnTo>
                  <a:lnTo>
                    <a:pt x="1116093" y="1062146"/>
                  </a:lnTo>
                  <a:lnTo>
                    <a:pt x="1139898" y="1061238"/>
                  </a:lnTo>
                  <a:lnTo>
                    <a:pt x="1163703" y="1060104"/>
                  </a:lnTo>
                  <a:lnTo>
                    <a:pt x="1187507" y="1058743"/>
                  </a:lnTo>
                  <a:lnTo>
                    <a:pt x="1210858" y="1057382"/>
                  </a:lnTo>
                  <a:lnTo>
                    <a:pt x="1234436" y="1055567"/>
                  </a:lnTo>
                  <a:lnTo>
                    <a:pt x="1257334" y="1053752"/>
                  </a:lnTo>
                  <a:lnTo>
                    <a:pt x="1280232" y="1051937"/>
                  </a:lnTo>
                  <a:lnTo>
                    <a:pt x="1302903" y="1049668"/>
                  </a:lnTo>
                  <a:lnTo>
                    <a:pt x="1325347" y="1047400"/>
                  </a:lnTo>
                  <a:lnTo>
                    <a:pt x="1347565" y="1044904"/>
                  </a:lnTo>
                  <a:lnTo>
                    <a:pt x="1369782" y="1041955"/>
                  </a:lnTo>
                  <a:lnTo>
                    <a:pt x="1391319" y="1039233"/>
                  </a:lnTo>
                  <a:lnTo>
                    <a:pt x="1413084" y="1036057"/>
                  </a:lnTo>
                  <a:lnTo>
                    <a:pt x="1434168" y="1032881"/>
                  </a:lnTo>
                  <a:lnTo>
                    <a:pt x="1455252" y="1029704"/>
                  </a:lnTo>
                  <a:lnTo>
                    <a:pt x="1476109" y="1026075"/>
                  </a:lnTo>
                  <a:lnTo>
                    <a:pt x="1496513" y="1022445"/>
                  </a:lnTo>
                  <a:lnTo>
                    <a:pt x="1516917" y="1018588"/>
                  </a:lnTo>
                  <a:lnTo>
                    <a:pt x="1536867" y="1014278"/>
                  </a:lnTo>
                  <a:lnTo>
                    <a:pt x="1556364" y="1010194"/>
                  </a:lnTo>
                  <a:lnTo>
                    <a:pt x="1575635" y="1006111"/>
                  </a:lnTo>
                  <a:lnTo>
                    <a:pt x="1594905" y="1001573"/>
                  </a:lnTo>
                  <a:lnTo>
                    <a:pt x="1613722" y="996809"/>
                  </a:lnTo>
                  <a:lnTo>
                    <a:pt x="1632086" y="992272"/>
                  </a:lnTo>
                  <a:lnTo>
                    <a:pt x="1650222" y="987281"/>
                  </a:lnTo>
                  <a:lnTo>
                    <a:pt x="1668133" y="982290"/>
                  </a:lnTo>
                  <a:lnTo>
                    <a:pt x="1685589" y="977299"/>
                  </a:lnTo>
                  <a:lnTo>
                    <a:pt x="1702592" y="971854"/>
                  </a:lnTo>
                  <a:lnTo>
                    <a:pt x="1719369" y="966410"/>
                  </a:lnTo>
                  <a:lnTo>
                    <a:pt x="1735919" y="960965"/>
                  </a:lnTo>
                  <a:lnTo>
                    <a:pt x="1751789" y="955293"/>
                  </a:lnTo>
                  <a:lnTo>
                    <a:pt x="1767658" y="949395"/>
                  </a:lnTo>
                  <a:lnTo>
                    <a:pt x="1782848" y="943496"/>
                  </a:lnTo>
                  <a:lnTo>
                    <a:pt x="1797811" y="937598"/>
                  </a:lnTo>
                  <a:lnTo>
                    <a:pt x="1812320" y="931246"/>
                  </a:lnTo>
                  <a:lnTo>
                    <a:pt x="1826603" y="925120"/>
                  </a:lnTo>
                  <a:lnTo>
                    <a:pt x="1840205" y="918768"/>
                  </a:lnTo>
                  <a:lnTo>
                    <a:pt x="1853581" y="912189"/>
                  </a:lnTo>
                  <a:lnTo>
                    <a:pt x="1866504" y="905610"/>
                  </a:lnTo>
                  <a:lnTo>
                    <a:pt x="1879199" y="898804"/>
                  </a:lnTo>
                  <a:lnTo>
                    <a:pt x="1891215" y="891998"/>
                  </a:lnTo>
                  <a:lnTo>
                    <a:pt x="1903004" y="885192"/>
                  </a:lnTo>
                  <a:lnTo>
                    <a:pt x="1913886" y="878160"/>
                  </a:lnTo>
                  <a:lnTo>
                    <a:pt x="1924768" y="871127"/>
                  </a:lnTo>
                  <a:lnTo>
                    <a:pt x="1935197" y="864094"/>
                  </a:lnTo>
                  <a:lnTo>
                    <a:pt x="1944945" y="856608"/>
                  </a:lnTo>
                  <a:lnTo>
                    <a:pt x="1954467" y="849348"/>
                  </a:lnTo>
                  <a:lnTo>
                    <a:pt x="1963536" y="841861"/>
                  </a:lnTo>
                  <a:lnTo>
                    <a:pt x="1971697" y="834375"/>
                  </a:lnTo>
                  <a:lnTo>
                    <a:pt x="1979859" y="826662"/>
                  </a:lnTo>
                  <a:lnTo>
                    <a:pt x="1987113" y="818948"/>
                  </a:lnTo>
                  <a:lnTo>
                    <a:pt x="1994141" y="811008"/>
                  </a:lnTo>
                  <a:lnTo>
                    <a:pt x="2000716" y="803068"/>
                  </a:lnTo>
                  <a:lnTo>
                    <a:pt x="2006611" y="795354"/>
                  </a:lnTo>
                  <a:lnTo>
                    <a:pt x="2012278" y="787414"/>
                  </a:lnTo>
                  <a:lnTo>
                    <a:pt x="2017039" y="779020"/>
                  </a:lnTo>
                  <a:lnTo>
                    <a:pt x="2021573" y="771080"/>
                  </a:lnTo>
                  <a:lnTo>
                    <a:pt x="2025427" y="762913"/>
                  </a:lnTo>
                  <a:lnTo>
                    <a:pt x="2028375" y="754519"/>
                  </a:lnTo>
                  <a:lnTo>
                    <a:pt x="2031322" y="746125"/>
                  </a:lnTo>
                  <a:lnTo>
                    <a:pt x="2032682" y="750662"/>
                  </a:lnTo>
                  <a:lnTo>
                    <a:pt x="2033589" y="755426"/>
                  </a:lnTo>
                  <a:lnTo>
                    <a:pt x="2034723" y="759737"/>
                  </a:lnTo>
                  <a:lnTo>
                    <a:pt x="2035403" y="764501"/>
                  </a:lnTo>
                  <a:lnTo>
                    <a:pt x="2035856" y="769038"/>
                  </a:lnTo>
                  <a:lnTo>
                    <a:pt x="2036536" y="773802"/>
                  </a:lnTo>
                  <a:lnTo>
                    <a:pt x="2036763" y="778340"/>
                  </a:lnTo>
                  <a:lnTo>
                    <a:pt x="2036763" y="782877"/>
                  </a:lnTo>
                  <a:lnTo>
                    <a:pt x="2036763" y="1051937"/>
                  </a:lnTo>
                  <a:lnTo>
                    <a:pt x="2036763" y="1056701"/>
                  </a:lnTo>
                  <a:lnTo>
                    <a:pt x="2036536" y="1061238"/>
                  </a:lnTo>
                  <a:lnTo>
                    <a:pt x="2035856" y="1065776"/>
                  </a:lnTo>
                  <a:lnTo>
                    <a:pt x="2035403" y="1070313"/>
                  </a:lnTo>
                  <a:lnTo>
                    <a:pt x="2034723" y="1075077"/>
                  </a:lnTo>
                  <a:lnTo>
                    <a:pt x="2033816" y="1079388"/>
                  </a:lnTo>
                  <a:lnTo>
                    <a:pt x="2032909" y="1083925"/>
                  </a:lnTo>
                  <a:lnTo>
                    <a:pt x="2031549" y="1088462"/>
                  </a:lnTo>
                  <a:lnTo>
                    <a:pt x="2029962" y="1092773"/>
                  </a:lnTo>
                  <a:lnTo>
                    <a:pt x="2028375" y="1097083"/>
                  </a:lnTo>
                  <a:lnTo>
                    <a:pt x="2025201" y="1106157"/>
                  </a:lnTo>
                  <a:lnTo>
                    <a:pt x="2020893" y="1115005"/>
                  </a:lnTo>
                  <a:lnTo>
                    <a:pt x="2016132" y="1123399"/>
                  </a:lnTo>
                  <a:lnTo>
                    <a:pt x="2010691" y="1132247"/>
                  </a:lnTo>
                  <a:lnTo>
                    <a:pt x="2004797" y="1140868"/>
                  </a:lnTo>
                  <a:lnTo>
                    <a:pt x="1997996" y="1149035"/>
                  </a:lnTo>
                  <a:lnTo>
                    <a:pt x="1991194" y="1157656"/>
                  </a:lnTo>
                  <a:lnTo>
                    <a:pt x="1983259" y="1165823"/>
                  </a:lnTo>
                  <a:lnTo>
                    <a:pt x="1975098" y="1173990"/>
                  </a:lnTo>
                  <a:lnTo>
                    <a:pt x="1966029" y="1182157"/>
                  </a:lnTo>
                  <a:lnTo>
                    <a:pt x="1956734" y="1190097"/>
                  </a:lnTo>
                  <a:lnTo>
                    <a:pt x="1946759" y="1198037"/>
                  </a:lnTo>
                  <a:lnTo>
                    <a:pt x="1936331" y="1205751"/>
                  </a:lnTo>
                  <a:lnTo>
                    <a:pt x="1925448" y="1213464"/>
                  </a:lnTo>
                  <a:lnTo>
                    <a:pt x="1913659" y="1220950"/>
                  </a:lnTo>
                  <a:lnTo>
                    <a:pt x="1901871" y="1228437"/>
                  </a:lnTo>
                  <a:lnTo>
                    <a:pt x="1889175" y="1235923"/>
                  </a:lnTo>
                  <a:lnTo>
                    <a:pt x="1876252" y="1243183"/>
                  </a:lnTo>
                  <a:lnTo>
                    <a:pt x="1862876" y="1250216"/>
                  </a:lnTo>
                  <a:lnTo>
                    <a:pt x="1848820" y="1257476"/>
                  </a:lnTo>
                  <a:lnTo>
                    <a:pt x="1834311" y="1264055"/>
                  </a:lnTo>
                  <a:lnTo>
                    <a:pt x="1819575" y="1271087"/>
                  </a:lnTo>
                  <a:lnTo>
                    <a:pt x="1804159" y="1277440"/>
                  </a:lnTo>
                  <a:lnTo>
                    <a:pt x="1788515" y="1284019"/>
                  </a:lnTo>
                  <a:lnTo>
                    <a:pt x="1772192" y="1290371"/>
                  </a:lnTo>
                  <a:lnTo>
                    <a:pt x="1755416" y="1296496"/>
                  </a:lnTo>
                  <a:lnTo>
                    <a:pt x="1738413" y="1302848"/>
                  </a:lnTo>
                  <a:lnTo>
                    <a:pt x="1720956" y="1308747"/>
                  </a:lnTo>
                  <a:lnTo>
                    <a:pt x="1703046" y="1314418"/>
                  </a:lnTo>
                  <a:lnTo>
                    <a:pt x="1684682" y="1320090"/>
                  </a:lnTo>
                  <a:lnTo>
                    <a:pt x="1666319" y="1325535"/>
                  </a:lnTo>
                  <a:lnTo>
                    <a:pt x="1647049" y="1330979"/>
                  </a:lnTo>
                  <a:lnTo>
                    <a:pt x="1627778" y="1335970"/>
                  </a:lnTo>
                  <a:lnTo>
                    <a:pt x="1608054" y="1341188"/>
                  </a:lnTo>
                  <a:lnTo>
                    <a:pt x="1587877" y="1346179"/>
                  </a:lnTo>
                  <a:lnTo>
                    <a:pt x="1567247" y="1350716"/>
                  </a:lnTo>
                  <a:lnTo>
                    <a:pt x="1546389" y="1355254"/>
                  </a:lnTo>
                  <a:lnTo>
                    <a:pt x="1525079" y="1359564"/>
                  </a:lnTo>
                  <a:lnTo>
                    <a:pt x="1503768" y="1363648"/>
                  </a:lnTo>
                  <a:lnTo>
                    <a:pt x="1481777" y="1367731"/>
                  </a:lnTo>
                  <a:lnTo>
                    <a:pt x="1460013" y="1371588"/>
                  </a:lnTo>
                  <a:lnTo>
                    <a:pt x="1437568" y="1375218"/>
                  </a:lnTo>
                  <a:lnTo>
                    <a:pt x="1414897" y="1378621"/>
                  </a:lnTo>
                  <a:lnTo>
                    <a:pt x="1391773" y="1382024"/>
                  </a:lnTo>
                  <a:lnTo>
                    <a:pt x="1368422" y="1384973"/>
                  </a:lnTo>
                  <a:lnTo>
                    <a:pt x="1344844" y="1387922"/>
                  </a:lnTo>
                  <a:lnTo>
                    <a:pt x="1321266" y="1390418"/>
                  </a:lnTo>
                  <a:lnTo>
                    <a:pt x="1297235" y="1393140"/>
                  </a:lnTo>
                  <a:lnTo>
                    <a:pt x="1272750" y="1395409"/>
                  </a:lnTo>
                  <a:lnTo>
                    <a:pt x="1248265" y="1397450"/>
                  </a:lnTo>
                  <a:lnTo>
                    <a:pt x="1223554" y="1399265"/>
                  </a:lnTo>
                  <a:lnTo>
                    <a:pt x="1198389" y="1401080"/>
                  </a:lnTo>
                  <a:lnTo>
                    <a:pt x="1173451" y="1402441"/>
                  </a:lnTo>
                  <a:lnTo>
                    <a:pt x="1148060" y="1403576"/>
                  </a:lnTo>
                  <a:lnTo>
                    <a:pt x="1122441" y="1404710"/>
                  </a:lnTo>
                  <a:lnTo>
                    <a:pt x="1096597" y="1405391"/>
                  </a:lnTo>
                  <a:lnTo>
                    <a:pt x="1070525" y="1406071"/>
                  </a:lnTo>
                  <a:lnTo>
                    <a:pt x="1044680" y="1406525"/>
                  </a:lnTo>
                  <a:lnTo>
                    <a:pt x="1018381" y="1406525"/>
                  </a:lnTo>
                  <a:lnTo>
                    <a:pt x="992083" y="1406525"/>
                  </a:lnTo>
                  <a:lnTo>
                    <a:pt x="966011" y="1406071"/>
                  </a:lnTo>
                  <a:lnTo>
                    <a:pt x="939940" y="1405391"/>
                  </a:lnTo>
                  <a:lnTo>
                    <a:pt x="914095" y="1404710"/>
                  </a:lnTo>
                  <a:lnTo>
                    <a:pt x="888477" y="1403576"/>
                  </a:lnTo>
                  <a:lnTo>
                    <a:pt x="863312" y="1402441"/>
                  </a:lnTo>
                  <a:lnTo>
                    <a:pt x="838147" y="1401080"/>
                  </a:lnTo>
                  <a:lnTo>
                    <a:pt x="812982" y="1399265"/>
                  </a:lnTo>
                  <a:lnTo>
                    <a:pt x="788271" y="1397450"/>
                  </a:lnTo>
                  <a:lnTo>
                    <a:pt x="763786" y="1395409"/>
                  </a:lnTo>
                  <a:lnTo>
                    <a:pt x="739528" y="1393140"/>
                  </a:lnTo>
                  <a:lnTo>
                    <a:pt x="715497" y="1390418"/>
                  </a:lnTo>
                  <a:lnTo>
                    <a:pt x="691692" y="1387922"/>
                  </a:lnTo>
                  <a:lnTo>
                    <a:pt x="668115" y="1384973"/>
                  </a:lnTo>
                  <a:lnTo>
                    <a:pt x="644990" y="1382024"/>
                  </a:lnTo>
                  <a:lnTo>
                    <a:pt x="621866" y="1378621"/>
                  </a:lnTo>
                  <a:lnTo>
                    <a:pt x="599195" y="1375218"/>
                  </a:lnTo>
                  <a:lnTo>
                    <a:pt x="576750" y="1371588"/>
                  </a:lnTo>
                  <a:lnTo>
                    <a:pt x="554759" y="1367731"/>
                  </a:lnTo>
                  <a:lnTo>
                    <a:pt x="532995" y="1363648"/>
                  </a:lnTo>
                  <a:lnTo>
                    <a:pt x="511458" y="1359564"/>
                  </a:lnTo>
                  <a:lnTo>
                    <a:pt x="490147" y="1355254"/>
                  </a:lnTo>
                  <a:lnTo>
                    <a:pt x="469290" y="1350716"/>
                  </a:lnTo>
                  <a:lnTo>
                    <a:pt x="448886" y="1346179"/>
                  </a:lnTo>
                  <a:lnTo>
                    <a:pt x="428935" y="1341188"/>
                  </a:lnTo>
                  <a:lnTo>
                    <a:pt x="408985" y="1335970"/>
                  </a:lnTo>
                  <a:lnTo>
                    <a:pt x="389715" y="1330979"/>
                  </a:lnTo>
                  <a:lnTo>
                    <a:pt x="370671" y="1325535"/>
                  </a:lnTo>
                  <a:lnTo>
                    <a:pt x="352081" y="1320090"/>
                  </a:lnTo>
                  <a:lnTo>
                    <a:pt x="333717" y="1314418"/>
                  </a:lnTo>
                  <a:lnTo>
                    <a:pt x="315580" y="1308747"/>
                  </a:lnTo>
                  <a:lnTo>
                    <a:pt x="298124" y="1302848"/>
                  </a:lnTo>
                  <a:lnTo>
                    <a:pt x="281120" y="1296496"/>
                  </a:lnTo>
                  <a:lnTo>
                    <a:pt x="264571" y="1290371"/>
                  </a:lnTo>
                  <a:lnTo>
                    <a:pt x="248474" y="1284019"/>
                  </a:lnTo>
                  <a:lnTo>
                    <a:pt x="232605" y="1277440"/>
                  </a:lnTo>
                  <a:lnTo>
                    <a:pt x="217188" y="1271087"/>
                  </a:lnTo>
                  <a:lnTo>
                    <a:pt x="202225" y="1264055"/>
                  </a:lnTo>
                  <a:lnTo>
                    <a:pt x="187716" y="1257476"/>
                  </a:lnTo>
                  <a:lnTo>
                    <a:pt x="173887" y="1250216"/>
                  </a:lnTo>
                  <a:lnTo>
                    <a:pt x="160511" y="1243183"/>
                  </a:lnTo>
                  <a:lnTo>
                    <a:pt x="147362" y="1235923"/>
                  </a:lnTo>
                  <a:lnTo>
                    <a:pt x="134892" y="1228437"/>
                  </a:lnTo>
                  <a:lnTo>
                    <a:pt x="122877" y="1220950"/>
                  </a:lnTo>
                  <a:lnTo>
                    <a:pt x="111541" y="1213464"/>
                  </a:lnTo>
                  <a:lnTo>
                    <a:pt x="100433" y="1205751"/>
                  </a:lnTo>
                  <a:lnTo>
                    <a:pt x="90004" y="1198037"/>
                  </a:lnTo>
                  <a:lnTo>
                    <a:pt x="80029" y="1190097"/>
                  </a:lnTo>
                  <a:lnTo>
                    <a:pt x="70734" y="1182157"/>
                  </a:lnTo>
                  <a:lnTo>
                    <a:pt x="61665" y="1173990"/>
                  </a:lnTo>
                  <a:lnTo>
                    <a:pt x="53504" y="1165823"/>
                  </a:lnTo>
                  <a:lnTo>
                    <a:pt x="45795" y="1157656"/>
                  </a:lnTo>
                  <a:lnTo>
                    <a:pt x="38541" y="1149035"/>
                  </a:lnTo>
                  <a:lnTo>
                    <a:pt x="31966" y="1140868"/>
                  </a:lnTo>
                  <a:lnTo>
                    <a:pt x="26072" y="1132247"/>
                  </a:lnTo>
                  <a:lnTo>
                    <a:pt x="20631" y="1123399"/>
                  </a:lnTo>
                  <a:lnTo>
                    <a:pt x="15870" y="1115005"/>
                  </a:lnTo>
                  <a:lnTo>
                    <a:pt x="11562" y="1106157"/>
                  </a:lnTo>
                  <a:lnTo>
                    <a:pt x="8162" y="1097083"/>
                  </a:lnTo>
                  <a:lnTo>
                    <a:pt x="6575" y="1092773"/>
                  </a:lnTo>
                  <a:lnTo>
                    <a:pt x="5214" y="1088462"/>
                  </a:lnTo>
                  <a:lnTo>
                    <a:pt x="3854" y="1083925"/>
                  </a:lnTo>
                  <a:lnTo>
                    <a:pt x="2947" y="1079388"/>
                  </a:lnTo>
                  <a:lnTo>
                    <a:pt x="2040" y="1075077"/>
                  </a:lnTo>
                  <a:lnTo>
                    <a:pt x="1360" y="1070313"/>
                  </a:lnTo>
                  <a:lnTo>
                    <a:pt x="907" y="1065776"/>
                  </a:lnTo>
                  <a:lnTo>
                    <a:pt x="227" y="1061238"/>
                  </a:lnTo>
                  <a:lnTo>
                    <a:pt x="0" y="1056701"/>
                  </a:lnTo>
                  <a:lnTo>
                    <a:pt x="0" y="1051937"/>
                  </a:lnTo>
                  <a:lnTo>
                    <a:pt x="0" y="782877"/>
                  </a:lnTo>
                  <a:lnTo>
                    <a:pt x="0" y="778340"/>
                  </a:lnTo>
                  <a:lnTo>
                    <a:pt x="227" y="773802"/>
                  </a:lnTo>
                  <a:lnTo>
                    <a:pt x="907" y="769038"/>
                  </a:lnTo>
                  <a:lnTo>
                    <a:pt x="1360" y="764501"/>
                  </a:lnTo>
                  <a:lnTo>
                    <a:pt x="2040" y="759737"/>
                  </a:lnTo>
                  <a:lnTo>
                    <a:pt x="3174" y="755426"/>
                  </a:lnTo>
                  <a:lnTo>
                    <a:pt x="4081" y="750662"/>
                  </a:lnTo>
                  <a:lnTo>
                    <a:pt x="5441" y="746125"/>
                  </a:lnTo>
                  <a:close/>
                  <a:moveTo>
                    <a:pt x="495361" y="629250"/>
                  </a:moveTo>
                  <a:lnTo>
                    <a:pt x="495361" y="893516"/>
                  </a:lnTo>
                  <a:lnTo>
                    <a:pt x="528008" y="900321"/>
                  </a:lnTo>
                  <a:lnTo>
                    <a:pt x="561787" y="906673"/>
                  </a:lnTo>
                  <a:lnTo>
                    <a:pt x="596474" y="912570"/>
                  </a:lnTo>
                  <a:lnTo>
                    <a:pt x="631614" y="918015"/>
                  </a:lnTo>
                  <a:lnTo>
                    <a:pt x="631614" y="653975"/>
                  </a:lnTo>
                  <a:lnTo>
                    <a:pt x="596474" y="648531"/>
                  </a:lnTo>
                  <a:lnTo>
                    <a:pt x="561787" y="642633"/>
                  </a:lnTo>
                  <a:lnTo>
                    <a:pt x="528008" y="636055"/>
                  </a:lnTo>
                  <a:lnTo>
                    <a:pt x="495361" y="629250"/>
                  </a:lnTo>
                  <a:close/>
                  <a:moveTo>
                    <a:pt x="295403" y="572313"/>
                  </a:moveTo>
                  <a:lnTo>
                    <a:pt x="295403" y="836580"/>
                  </a:lnTo>
                  <a:lnTo>
                    <a:pt x="311273" y="842251"/>
                  </a:lnTo>
                  <a:lnTo>
                    <a:pt x="327596" y="847922"/>
                  </a:lnTo>
                  <a:lnTo>
                    <a:pt x="343919" y="853366"/>
                  </a:lnTo>
                  <a:lnTo>
                    <a:pt x="360696" y="858583"/>
                  </a:lnTo>
                  <a:lnTo>
                    <a:pt x="378152" y="863574"/>
                  </a:lnTo>
                  <a:lnTo>
                    <a:pt x="395609" y="868791"/>
                  </a:lnTo>
                  <a:lnTo>
                    <a:pt x="413292" y="873328"/>
                  </a:lnTo>
                  <a:lnTo>
                    <a:pt x="431429" y="878318"/>
                  </a:lnTo>
                  <a:lnTo>
                    <a:pt x="431429" y="614278"/>
                  </a:lnTo>
                  <a:lnTo>
                    <a:pt x="413292" y="609288"/>
                  </a:lnTo>
                  <a:lnTo>
                    <a:pt x="395609" y="604751"/>
                  </a:lnTo>
                  <a:lnTo>
                    <a:pt x="378152" y="599534"/>
                  </a:lnTo>
                  <a:lnTo>
                    <a:pt x="360696" y="594317"/>
                  </a:lnTo>
                  <a:lnTo>
                    <a:pt x="343919" y="589099"/>
                  </a:lnTo>
                  <a:lnTo>
                    <a:pt x="327596" y="583882"/>
                  </a:lnTo>
                  <a:lnTo>
                    <a:pt x="311273" y="577984"/>
                  </a:lnTo>
                  <a:lnTo>
                    <a:pt x="295403" y="572313"/>
                  </a:lnTo>
                  <a:close/>
                  <a:moveTo>
                    <a:pt x="1857435" y="522182"/>
                  </a:moveTo>
                  <a:lnTo>
                    <a:pt x="1842246" y="529894"/>
                  </a:lnTo>
                  <a:lnTo>
                    <a:pt x="1826603" y="537380"/>
                  </a:lnTo>
                  <a:lnTo>
                    <a:pt x="1810280" y="544866"/>
                  </a:lnTo>
                  <a:lnTo>
                    <a:pt x="1793503" y="552351"/>
                  </a:lnTo>
                  <a:lnTo>
                    <a:pt x="1776273" y="559157"/>
                  </a:lnTo>
                  <a:lnTo>
                    <a:pt x="1758590" y="566188"/>
                  </a:lnTo>
                  <a:lnTo>
                    <a:pt x="1740226" y="573221"/>
                  </a:lnTo>
                  <a:lnTo>
                    <a:pt x="1721409" y="579572"/>
                  </a:lnTo>
                  <a:lnTo>
                    <a:pt x="1721409" y="843839"/>
                  </a:lnTo>
                  <a:lnTo>
                    <a:pt x="1740226" y="837260"/>
                  </a:lnTo>
                  <a:lnTo>
                    <a:pt x="1758590" y="830455"/>
                  </a:lnTo>
                  <a:lnTo>
                    <a:pt x="1776273" y="823423"/>
                  </a:lnTo>
                  <a:lnTo>
                    <a:pt x="1793503" y="816391"/>
                  </a:lnTo>
                  <a:lnTo>
                    <a:pt x="1810280" y="808906"/>
                  </a:lnTo>
                  <a:lnTo>
                    <a:pt x="1826603" y="801420"/>
                  </a:lnTo>
                  <a:lnTo>
                    <a:pt x="1842246" y="793934"/>
                  </a:lnTo>
                  <a:lnTo>
                    <a:pt x="1857435" y="786222"/>
                  </a:lnTo>
                  <a:lnTo>
                    <a:pt x="1857435" y="522182"/>
                  </a:lnTo>
                  <a:close/>
                  <a:moveTo>
                    <a:pt x="95445" y="468875"/>
                  </a:moveTo>
                  <a:lnTo>
                    <a:pt x="95445" y="733142"/>
                  </a:lnTo>
                  <a:lnTo>
                    <a:pt x="102473" y="738359"/>
                  </a:lnTo>
                  <a:lnTo>
                    <a:pt x="109501" y="743349"/>
                  </a:lnTo>
                  <a:lnTo>
                    <a:pt x="116756" y="748567"/>
                  </a:lnTo>
                  <a:lnTo>
                    <a:pt x="124237" y="753784"/>
                  </a:lnTo>
                  <a:lnTo>
                    <a:pt x="132172" y="759001"/>
                  </a:lnTo>
                  <a:lnTo>
                    <a:pt x="140107" y="763765"/>
                  </a:lnTo>
                  <a:lnTo>
                    <a:pt x="156883" y="773519"/>
                  </a:lnTo>
                  <a:lnTo>
                    <a:pt x="174340" y="783500"/>
                  </a:lnTo>
                  <a:lnTo>
                    <a:pt x="192704" y="793027"/>
                  </a:lnTo>
                  <a:lnTo>
                    <a:pt x="211747" y="801874"/>
                  </a:lnTo>
                  <a:lnTo>
                    <a:pt x="231698" y="810947"/>
                  </a:lnTo>
                  <a:lnTo>
                    <a:pt x="231698" y="546907"/>
                  </a:lnTo>
                  <a:lnTo>
                    <a:pt x="211747" y="537834"/>
                  </a:lnTo>
                  <a:lnTo>
                    <a:pt x="192704" y="528533"/>
                  </a:lnTo>
                  <a:lnTo>
                    <a:pt x="174340" y="519233"/>
                  </a:lnTo>
                  <a:lnTo>
                    <a:pt x="156883" y="509479"/>
                  </a:lnTo>
                  <a:lnTo>
                    <a:pt x="140107" y="499725"/>
                  </a:lnTo>
                  <a:lnTo>
                    <a:pt x="132172" y="494734"/>
                  </a:lnTo>
                  <a:lnTo>
                    <a:pt x="124237" y="489517"/>
                  </a:lnTo>
                  <a:lnTo>
                    <a:pt x="116756" y="484527"/>
                  </a:lnTo>
                  <a:lnTo>
                    <a:pt x="109501" y="479309"/>
                  </a:lnTo>
                  <a:lnTo>
                    <a:pt x="102473" y="474092"/>
                  </a:lnTo>
                  <a:lnTo>
                    <a:pt x="95445" y="468875"/>
                  </a:lnTo>
                  <a:close/>
                  <a:moveTo>
                    <a:pt x="951139" y="128588"/>
                  </a:moveTo>
                  <a:lnTo>
                    <a:pt x="1081087" y="128588"/>
                  </a:lnTo>
                  <a:lnTo>
                    <a:pt x="1081087" y="158962"/>
                  </a:lnTo>
                  <a:lnTo>
                    <a:pt x="1097189" y="159869"/>
                  </a:lnTo>
                  <a:lnTo>
                    <a:pt x="1112837" y="160549"/>
                  </a:lnTo>
                  <a:lnTo>
                    <a:pt x="1127805" y="161682"/>
                  </a:lnTo>
                  <a:lnTo>
                    <a:pt x="1142319" y="162816"/>
                  </a:lnTo>
                  <a:lnTo>
                    <a:pt x="1156380" y="164176"/>
                  </a:lnTo>
                  <a:lnTo>
                    <a:pt x="1169761" y="165762"/>
                  </a:lnTo>
                  <a:lnTo>
                    <a:pt x="1182687" y="167576"/>
                  </a:lnTo>
                  <a:lnTo>
                    <a:pt x="1195387" y="169162"/>
                  </a:lnTo>
                  <a:lnTo>
                    <a:pt x="1207180" y="171202"/>
                  </a:lnTo>
                  <a:lnTo>
                    <a:pt x="1218520" y="173242"/>
                  </a:lnTo>
                  <a:lnTo>
                    <a:pt x="1229632" y="175283"/>
                  </a:lnTo>
                  <a:lnTo>
                    <a:pt x="1240064" y="177776"/>
                  </a:lnTo>
                  <a:lnTo>
                    <a:pt x="1250043" y="180269"/>
                  </a:lnTo>
                  <a:lnTo>
                    <a:pt x="1259341" y="182763"/>
                  </a:lnTo>
                  <a:lnTo>
                    <a:pt x="1268412" y="185709"/>
                  </a:lnTo>
                  <a:lnTo>
                    <a:pt x="1276577" y="188430"/>
                  </a:lnTo>
                  <a:lnTo>
                    <a:pt x="1284287" y="191603"/>
                  </a:lnTo>
                  <a:lnTo>
                    <a:pt x="1291771" y="194776"/>
                  </a:lnTo>
                  <a:lnTo>
                    <a:pt x="1298802" y="198176"/>
                  </a:lnTo>
                  <a:lnTo>
                    <a:pt x="1304925" y="201803"/>
                  </a:lnTo>
                  <a:lnTo>
                    <a:pt x="1310821" y="205430"/>
                  </a:lnTo>
                  <a:lnTo>
                    <a:pt x="1316037" y="209057"/>
                  </a:lnTo>
                  <a:lnTo>
                    <a:pt x="1321027" y="213137"/>
                  </a:lnTo>
                  <a:lnTo>
                    <a:pt x="1325336" y="216990"/>
                  </a:lnTo>
                  <a:lnTo>
                    <a:pt x="1329191" y="221524"/>
                  </a:lnTo>
                  <a:lnTo>
                    <a:pt x="1332366" y="225830"/>
                  </a:lnTo>
                  <a:lnTo>
                    <a:pt x="1335087" y="230137"/>
                  </a:lnTo>
                  <a:lnTo>
                    <a:pt x="1337355" y="234897"/>
                  </a:lnTo>
                  <a:lnTo>
                    <a:pt x="1339170" y="239657"/>
                  </a:lnTo>
                  <a:lnTo>
                    <a:pt x="1340530" y="244644"/>
                  </a:lnTo>
                  <a:lnTo>
                    <a:pt x="1341437" y="249631"/>
                  </a:lnTo>
                  <a:lnTo>
                    <a:pt x="1341664" y="254845"/>
                  </a:lnTo>
                  <a:lnTo>
                    <a:pt x="1341437" y="258245"/>
                  </a:lnTo>
                  <a:lnTo>
                    <a:pt x="1340757" y="262098"/>
                  </a:lnTo>
                  <a:lnTo>
                    <a:pt x="1340077" y="267085"/>
                  </a:lnTo>
                  <a:lnTo>
                    <a:pt x="1338716" y="272752"/>
                  </a:lnTo>
                  <a:lnTo>
                    <a:pt x="1056594" y="272752"/>
                  </a:lnTo>
                  <a:lnTo>
                    <a:pt x="1056594" y="257111"/>
                  </a:lnTo>
                  <a:lnTo>
                    <a:pt x="1056594" y="250764"/>
                  </a:lnTo>
                  <a:lnTo>
                    <a:pt x="1056141" y="245324"/>
                  </a:lnTo>
                  <a:lnTo>
                    <a:pt x="1055234" y="240564"/>
                  </a:lnTo>
                  <a:lnTo>
                    <a:pt x="1054327" y="236031"/>
                  </a:lnTo>
                  <a:lnTo>
                    <a:pt x="1052739" y="232177"/>
                  </a:lnTo>
                  <a:lnTo>
                    <a:pt x="1051152" y="229004"/>
                  </a:lnTo>
                  <a:lnTo>
                    <a:pt x="1049111" y="226057"/>
                  </a:lnTo>
                  <a:lnTo>
                    <a:pt x="1046843" y="224017"/>
                  </a:lnTo>
                  <a:lnTo>
                    <a:pt x="1044121" y="221977"/>
                  </a:lnTo>
                  <a:lnTo>
                    <a:pt x="1040493" y="220390"/>
                  </a:lnTo>
                  <a:lnTo>
                    <a:pt x="1036410" y="219030"/>
                  </a:lnTo>
                  <a:lnTo>
                    <a:pt x="1031648" y="218124"/>
                  </a:lnTo>
                  <a:lnTo>
                    <a:pt x="1025978" y="217217"/>
                  </a:lnTo>
                  <a:lnTo>
                    <a:pt x="1019628" y="216537"/>
                  </a:lnTo>
                  <a:lnTo>
                    <a:pt x="1012825" y="216310"/>
                  </a:lnTo>
                  <a:lnTo>
                    <a:pt x="1005114" y="216084"/>
                  </a:lnTo>
                  <a:lnTo>
                    <a:pt x="998764" y="216310"/>
                  </a:lnTo>
                  <a:lnTo>
                    <a:pt x="992868" y="216537"/>
                  </a:lnTo>
                  <a:lnTo>
                    <a:pt x="987425" y="216990"/>
                  </a:lnTo>
                  <a:lnTo>
                    <a:pt x="982209" y="217897"/>
                  </a:lnTo>
                  <a:lnTo>
                    <a:pt x="977673" y="218577"/>
                  </a:lnTo>
                  <a:lnTo>
                    <a:pt x="973591" y="219937"/>
                  </a:lnTo>
                  <a:lnTo>
                    <a:pt x="969735" y="221070"/>
                  </a:lnTo>
                  <a:lnTo>
                    <a:pt x="966334" y="222657"/>
                  </a:lnTo>
                  <a:lnTo>
                    <a:pt x="963159" y="224470"/>
                  </a:lnTo>
                  <a:lnTo>
                    <a:pt x="960664" y="226510"/>
                  </a:lnTo>
                  <a:lnTo>
                    <a:pt x="958396" y="229004"/>
                  </a:lnTo>
                  <a:lnTo>
                    <a:pt x="956582" y="231271"/>
                  </a:lnTo>
                  <a:lnTo>
                    <a:pt x="955221" y="233764"/>
                  </a:lnTo>
                  <a:lnTo>
                    <a:pt x="954087" y="236711"/>
                  </a:lnTo>
                  <a:lnTo>
                    <a:pt x="953407" y="239657"/>
                  </a:lnTo>
                  <a:lnTo>
                    <a:pt x="953407" y="243058"/>
                  </a:lnTo>
                  <a:lnTo>
                    <a:pt x="953407" y="245551"/>
                  </a:lnTo>
                  <a:lnTo>
                    <a:pt x="953634" y="248498"/>
                  </a:lnTo>
                  <a:lnTo>
                    <a:pt x="954087" y="250991"/>
                  </a:lnTo>
                  <a:lnTo>
                    <a:pt x="954994" y="253484"/>
                  </a:lnTo>
                  <a:lnTo>
                    <a:pt x="955901" y="255751"/>
                  </a:lnTo>
                  <a:lnTo>
                    <a:pt x="957035" y="258018"/>
                  </a:lnTo>
                  <a:lnTo>
                    <a:pt x="958396" y="260058"/>
                  </a:lnTo>
                  <a:lnTo>
                    <a:pt x="959757" y="262098"/>
                  </a:lnTo>
                  <a:lnTo>
                    <a:pt x="961571" y="263911"/>
                  </a:lnTo>
                  <a:lnTo>
                    <a:pt x="963839" y="265725"/>
                  </a:lnTo>
                  <a:lnTo>
                    <a:pt x="965880" y="267538"/>
                  </a:lnTo>
                  <a:lnTo>
                    <a:pt x="968148" y="269125"/>
                  </a:lnTo>
                  <a:lnTo>
                    <a:pt x="970643" y="270712"/>
                  </a:lnTo>
                  <a:lnTo>
                    <a:pt x="973591" y="271845"/>
                  </a:lnTo>
                  <a:lnTo>
                    <a:pt x="976539" y="273205"/>
                  </a:lnTo>
                  <a:lnTo>
                    <a:pt x="979714" y="274565"/>
                  </a:lnTo>
                  <a:lnTo>
                    <a:pt x="987878" y="276832"/>
                  </a:lnTo>
                  <a:lnTo>
                    <a:pt x="998991" y="280005"/>
                  </a:lnTo>
                  <a:lnTo>
                    <a:pt x="1013278" y="283632"/>
                  </a:lnTo>
                  <a:lnTo>
                    <a:pt x="1030741" y="287712"/>
                  </a:lnTo>
                  <a:lnTo>
                    <a:pt x="1051378" y="292245"/>
                  </a:lnTo>
                  <a:lnTo>
                    <a:pt x="1075191" y="297459"/>
                  </a:lnTo>
                  <a:lnTo>
                    <a:pt x="1132114" y="309246"/>
                  </a:lnTo>
                  <a:lnTo>
                    <a:pt x="1181327" y="319673"/>
                  </a:lnTo>
                  <a:lnTo>
                    <a:pt x="1222375" y="328740"/>
                  </a:lnTo>
                  <a:lnTo>
                    <a:pt x="1239611" y="332820"/>
                  </a:lnTo>
                  <a:lnTo>
                    <a:pt x="1255032" y="336673"/>
                  </a:lnTo>
                  <a:lnTo>
                    <a:pt x="1267732" y="340073"/>
                  </a:lnTo>
                  <a:lnTo>
                    <a:pt x="1278618" y="343020"/>
                  </a:lnTo>
                  <a:lnTo>
                    <a:pt x="1288143" y="346193"/>
                  </a:lnTo>
                  <a:lnTo>
                    <a:pt x="1297441" y="349594"/>
                  </a:lnTo>
                  <a:lnTo>
                    <a:pt x="1306286" y="353220"/>
                  </a:lnTo>
                  <a:lnTo>
                    <a:pt x="1314677" y="357300"/>
                  </a:lnTo>
                  <a:lnTo>
                    <a:pt x="1322841" y="361381"/>
                  </a:lnTo>
                  <a:lnTo>
                    <a:pt x="1330552" y="366141"/>
                  </a:lnTo>
                  <a:lnTo>
                    <a:pt x="1337809" y="370901"/>
                  </a:lnTo>
                  <a:lnTo>
                    <a:pt x="1344613" y="376114"/>
                  </a:lnTo>
                  <a:lnTo>
                    <a:pt x="1348014" y="378834"/>
                  </a:lnTo>
                  <a:lnTo>
                    <a:pt x="1350963" y="381554"/>
                  </a:lnTo>
                  <a:lnTo>
                    <a:pt x="1353684" y="384501"/>
                  </a:lnTo>
                  <a:lnTo>
                    <a:pt x="1356632" y="387448"/>
                  </a:lnTo>
                  <a:lnTo>
                    <a:pt x="1358900" y="390621"/>
                  </a:lnTo>
                  <a:lnTo>
                    <a:pt x="1360941" y="393568"/>
                  </a:lnTo>
                  <a:lnTo>
                    <a:pt x="1362982" y="396741"/>
                  </a:lnTo>
                  <a:lnTo>
                    <a:pt x="1364796" y="400141"/>
                  </a:lnTo>
                  <a:lnTo>
                    <a:pt x="1366384" y="403315"/>
                  </a:lnTo>
                  <a:lnTo>
                    <a:pt x="1367745" y="406942"/>
                  </a:lnTo>
                  <a:lnTo>
                    <a:pt x="1368879" y="410342"/>
                  </a:lnTo>
                  <a:lnTo>
                    <a:pt x="1370013" y="413969"/>
                  </a:lnTo>
                  <a:lnTo>
                    <a:pt x="1370466" y="417822"/>
                  </a:lnTo>
                  <a:lnTo>
                    <a:pt x="1370920" y="421449"/>
                  </a:lnTo>
                  <a:lnTo>
                    <a:pt x="1371600" y="425302"/>
                  </a:lnTo>
                  <a:lnTo>
                    <a:pt x="1371600" y="429156"/>
                  </a:lnTo>
                  <a:lnTo>
                    <a:pt x="1371146" y="435729"/>
                  </a:lnTo>
                  <a:lnTo>
                    <a:pt x="1370466" y="441849"/>
                  </a:lnTo>
                  <a:lnTo>
                    <a:pt x="1368879" y="447743"/>
                  </a:lnTo>
                  <a:lnTo>
                    <a:pt x="1366837" y="453409"/>
                  </a:lnTo>
                  <a:lnTo>
                    <a:pt x="1364570" y="459076"/>
                  </a:lnTo>
                  <a:lnTo>
                    <a:pt x="1361395" y="464516"/>
                  </a:lnTo>
                  <a:lnTo>
                    <a:pt x="1357539" y="469730"/>
                  </a:lnTo>
                  <a:lnTo>
                    <a:pt x="1353457" y="474717"/>
                  </a:lnTo>
                  <a:lnTo>
                    <a:pt x="1348468" y="479704"/>
                  </a:lnTo>
                  <a:lnTo>
                    <a:pt x="1343252" y="484690"/>
                  </a:lnTo>
                  <a:lnTo>
                    <a:pt x="1337129" y="488997"/>
                  </a:lnTo>
                  <a:lnTo>
                    <a:pt x="1330779" y="493304"/>
                  </a:lnTo>
                  <a:lnTo>
                    <a:pt x="1323521" y="497837"/>
                  </a:lnTo>
                  <a:lnTo>
                    <a:pt x="1316037" y="501917"/>
                  </a:lnTo>
                  <a:lnTo>
                    <a:pt x="1307873" y="505771"/>
                  </a:lnTo>
                  <a:lnTo>
                    <a:pt x="1299029" y="509398"/>
                  </a:lnTo>
                  <a:lnTo>
                    <a:pt x="1289503" y="513024"/>
                  </a:lnTo>
                  <a:lnTo>
                    <a:pt x="1279752" y="516198"/>
                  </a:lnTo>
                  <a:lnTo>
                    <a:pt x="1269093" y="519371"/>
                  </a:lnTo>
                  <a:lnTo>
                    <a:pt x="1257980" y="522545"/>
                  </a:lnTo>
                  <a:lnTo>
                    <a:pt x="1246414" y="525265"/>
                  </a:lnTo>
                  <a:lnTo>
                    <a:pt x="1234395" y="527985"/>
                  </a:lnTo>
                  <a:lnTo>
                    <a:pt x="1221468" y="530478"/>
                  </a:lnTo>
                  <a:lnTo>
                    <a:pt x="1208314" y="532745"/>
                  </a:lnTo>
                  <a:lnTo>
                    <a:pt x="1194253" y="535012"/>
                  </a:lnTo>
                  <a:lnTo>
                    <a:pt x="1179966" y="536825"/>
                  </a:lnTo>
                  <a:lnTo>
                    <a:pt x="1164545" y="538638"/>
                  </a:lnTo>
                  <a:lnTo>
                    <a:pt x="1149123" y="540452"/>
                  </a:lnTo>
                  <a:lnTo>
                    <a:pt x="1133021" y="541812"/>
                  </a:lnTo>
                  <a:lnTo>
                    <a:pt x="1116239" y="543172"/>
                  </a:lnTo>
                  <a:lnTo>
                    <a:pt x="1098777" y="544305"/>
                  </a:lnTo>
                  <a:lnTo>
                    <a:pt x="1081087" y="545212"/>
                  </a:lnTo>
                  <a:lnTo>
                    <a:pt x="1081087" y="581026"/>
                  </a:lnTo>
                  <a:lnTo>
                    <a:pt x="951139" y="581026"/>
                  </a:lnTo>
                  <a:lnTo>
                    <a:pt x="951139" y="544078"/>
                  </a:lnTo>
                  <a:lnTo>
                    <a:pt x="937078" y="543625"/>
                  </a:lnTo>
                  <a:lnTo>
                    <a:pt x="923471" y="542945"/>
                  </a:lnTo>
                  <a:lnTo>
                    <a:pt x="909864" y="541812"/>
                  </a:lnTo>
                  <a:lnTo>
                    <a:pt x="896484" y="540678"/>
                  </a:lnTo>
                  <a:lnTo>
                    <a:pt x="883330" y="539545"/>
                  </a:lnTo>
                  <a:lnTo>
                    <a:pt x="870403" y="538185"/>
                  </a:lnTo>
                  <a:lnTo>
                    <a:pt x="857703" y="536598"/>
                  </a:lnTo>
                  <a:lnTo>
                    <a:pt x="845457" y="534785"/>
                  </a:lnTo>
                  <a:lnTo>
                    <a:pt x="832984" y="532745"/>
                  </a:lnTo>
                  <a:lnTo>
                    <a:pt x="821191" y="530705"/>
                  </a:lnTo>
                  <a:lnTo>
                    <a:pt x="809171" y="528665"/>
                  </a:lnTo>
                  <a:lnTo>
                    <a:pt x="797605" y="526171"/>
                  </a:lnTo>
                  <a:lnTo>
                    <a:pt x="786266" y="523451"/>
                  </a:lnTo>
                  <a:lnTo>
                    <a:pt x="775153" y="520731"/>
                  </a:lnTo>
                  <a:lnTo>
                    <a:pt x="764267" y="517784"/>
                  </a:lnTo>
                  <a:lnTo>
                    <a:pt x="753608" y="514838"/>
                  </a:lnTo>
                  <a:lnTo>
                    <a:pt x="743403" y="511438"/>
                  </a:lnTo>
                  <a:lnTo>
                    <a:pt x="733878" y="507811"/>
                  </a:lnTo>
                  <a:lnTo>
                    <a:pt x="724807" y="503731"/>
                  </a:lnTo>
                  <a:lnTo>
                    <a:pt x="716642" y="499651"/>
                  </a:lnTo>
                  <a:lnTo>
                    <a:pt x="709158" y="494891"/>
                  </a:lnTo>
                  <a:lnTo>
                    <a:pt x="705530" y="492624"/>
                  </a:lnTo>
                  <a:lnTo>
                    <a:pt x="702128" y="489904"/>
                  </a:lnTo>
                  <a:lnTo>
                    <a:pt x="698953" y="487637"/>
                  </a:lnTo>
                  <a:lnTo>
                    <a:pt x="696005" y="484917"/>
                  </a:lnTo>
                  <a:lnTo>
                    <a:pt x="692830" y="482197"/>
                  </a:lnTo>
                  <a:lnTo>
                    <a:pt x="690335" y="479477"/>
                  </a:lnTo>
                  <a:lnTo>
                    <a:pt x="687841" y="476530"/>
                  </a:lnTo>
                  <a:lnTo>
                    <a:pt x="685346" y="473810"/>
                  </a:lnTo>
                  <a:lnTo>
                    <a:pt x="683078" y="470637"/>
                  </a:lnTo>
                  <a:lnTo>
                    <a:pt x="681037" y="467916"/>
                  </a:lnTo>
                  <a:lnTo>
                    <a:pt x="679223" y="464743"/>
                  </a:lnTo>
                  <a:lnTo>
                    <a:pt x="677408" y="461343"/>
                  </a:lnTo>
                  <a:lnTo>
                    <a:pt x="675821" y="457943"/>
                  </a:lnTo>
                  <a:lnTo>
                    <a:pt x="674233" y="454770"/>
                  </a:lnTo>
                  <a:lnTo>
                    <a:pt x="673326" y="451369"/>
                  </a:lnTo>
                  <a:lnTo>
                    <a:pt x="671966" y="447743"/>
                  </a:lnTo>
                  <a:lnTo>
                    <a:pt x="671285" y="444343"/>
                  </a:lnTo>
                  <a:lnTo>
                    <a:pt x="670378" y="440489"/>
                  </a:lnTo>
                  <a:lnTo>
                    <a:pt x="669925" y="436862"/>
                  </a:lnTo>
                  <a:lnTo>
                    <a:pt x="669471" y="433009"/>
                  </a:lnTo>
                  <a:lnTo>
                    <a:pt x="669244" y="429156"/>
                  </a:lnTo>
                  <a:lnTo>
                    <a:pt x="669244" y="425302"/>
                  </a:lnTo>
                  <a:lnTo>
                    <a:pt x="669244" y="406715"/>
                  </a:lnTo>
                  <a:lnTo>
                    <a:pt x="951139" y="406715"/>
                  </a:lnTo>
                  <a:lnTo>
                    <a:pt x="951139" y="430062"/>
                  </a:lnTo>
                  <a:lnTo>
                    <a:pt x="951366" y="439129"/>
                  </a:lnTo>
                  <a:lnTo>
                    <a:pt x="951819" y="447516"/>
                  </a:lnTo>
                  <a:lnTo>
                    <a:pt x="952273" y="454770"/>
                  </a:lnTo>
                  <a:lnTo>
                    <a:pt x="953407" y="461116"/>
                  </a:lnTo>
                  <a:lnTo>
                    <a:pt x="954768" y="466783"/>
                  </a:lnTo>
                  <a:lnTo>
                    <a:pt x="956355" y="471543"/>
                  </a:lnTo>
                  <a:lnTo>
                    <a:pt x="957035" y="473357"/>
                  </a:lnTo>
                  <a:lnTo>
                    <a:pt x="957716" y="475170"/>
                  </a:lnTo>
                  <a:lnTo>
                    <a:pt x="958850" y="476530"/>
                  </a:lnTo>
                  <a:lnTo>
                    <a:pt x="959757" y="477890"/>
                  </a:lnTo>
                  <a:lnTo>
                    <a:pt x="961118" y="479024"/>
                  </a:lnTo>
                  <a:lnTo>
                    <a:pt x="962478" y="479930"/>
                  </a:lnTo>
                  <a:lnTo>
                    <a:pt x="964066" y="481064"/>
                  </a:lnTo>
                  <a:lnTo>
                    <a:pt x="965880" y="481970"/>
                  </a:lnTo>
                  <a:lnTo>
                    <a:pt x="969962" y="483557"/>
                  </a:lnTo>
                  <a:lnTo>
                    <a:pt x="974725" y="484917"/>
                  </a:lnTo>
                  <a:lnTo>
                    <a:pt x="980394" y="485824"/>
                  </a:lnTo>
                  <a:lnTo>
                    <a:pt x="986971" y="486730"/>
                  </a:lnTo>
                  <a:lnTo>
                    <a:pt x="994228" y="486957"/>
                  </a:lnTo>
                  <a:lnTo>
                    <a:pt x="1002166" y="487184"/>
                  </a:lnTo>
                  <a:lnTo>
                    <a:pt x="1009196" y="487184"/>
                  </a:lnTo>
                  <a:lnTo>
                    <a:pt x="1015546" y="486730"/>
                  </a:lnTo>
                  <a:lnTo>
                    <a:pt x="1021443" y="486050"/>
                  </a:lnTo>
                  <a:lnTo>
                    <a:pt x="1027112" y="485597"/>
                  </a:lnTo>
                  <a:lnTo>
                    <a:pt x="1032328" y="484690"/>
                  </a:lnTo>
                  <a:lnTo>
                    <a:pt x="1037091" y="483557"/>
                  </a:lnTo>
                  <a:lnTo>
                    <a:pt x="1041173" y="482197"/>
                  </a:lnTo>
                  <a:lnTo>
                    <a:pt x="1044802" y="480837"/>
                  </a:lnTo>
                  <a:lnTo>
                    <a:pt x="1047977" y="479024"/>
                  </a:lnTo>
                  <a:lnTo>
                    <a:pt x="1050925" y="477210"/>
                  </a:lnTo>
                  <a:lnTo>
                    <a:pt x="1053193" y="475170"/>
                  </a:lnTo>
                  <a:lnTo>
                    <a:pt x="1055234" y="472677"/>
                  </a:lnTo>
                  <a:lnTo>
                    <a:pt x="1056821" y="470183"/>
                  </a:lnTo>
                  <a:lnTo>
                    <a:pt x="1057955" y="467237"/>
                  </a:lnTo>
                  <a:lnTo>
                    <a:pt x="1058635" y="464516"/>
                  </a:lnTo>
                  <a:lnTo>
                    <a:pt x="1058635" y="461343"/>
                  </a:lnTo>
                  <a:lnTo>
                    <a:pt x="1058635" y="453636"/>
                  </a:lnTo>
                  <a:lnTo>
                    <a:pt x="1057955" y="446383"/>
                  </a:lnTo>
                  <a:lnTo>
                    <a:pt x="1056821" y="440036"/>
                  </a:lnTo>
                  <a:lnTo>
                    <a:pt x="1055461" y="433916"/>
                  </a:lnTo>
                  <a:lnTo>
                    <a:pt x="1053419" y="428475"/>
                  </a:lnTo>
                  <a:lnTo>
                    <a:pt x="1052512" y="425756"/>
                  </a:lnTo>
                  <a:lnTo>
                    <a:pt x="1051152" y="423489"/>
                  </a:lnTo>
                  <a:lnTo>
                    <a:pt x="1049791" y="421222"/>
                  </a:lnTo>
                  <a:lnTo>
                    <a:pt x="1048657" y="419182"/>
                  </a:lnTo>
                  <a:lnTo>
                    <a:pt x="1047069" y="417369"/>
                  </a:lnTo>
                  <a:lnTo>
                    <a:pt x="1045482" y="415555"/>
                  </a:lnTo>
                  <a:lnTo>
                    <a:pt x="1043668" y="413742"/>
                  </a:lnTo>
                  <a:lnTo>
                    <a:pt x="1041173" y="411928"/>
                  </a:lnTo>
                  <a:lnTo>
                    <a:pt x="1038225" y="410342"/>
                  </a:lnTo>
                  <a:lnTo>
                    <a:pt x="1034823" y="408528"/>
                  </a:lnTo>
                  <a:lnTo>
                    <a:pt x="1030741" y="406715"/>
                  </a:lnTo>
                  <a:lnTo>
                    <a:pt x="1026432" y="404675"/>
                  </a:lnTo>
                  <a:lnTo>
                    <a:pt x="1016000" y="401048"/>
                  </a:lnTo>
                  <a:lnTo>
                    <a:pt x="1003753" y="397195"/>
                  </a:lnTo>
                  <a:lnTo>
                    <a:pt x="989466" y="393341"/>
                  </a:lnTo>
                  <a:lnTo>
                    <a:pt x="972910" y="389488"/>
                  </a:lnTo>
                  <a:lnTo>
                    <a:pt x="954768" y="385408"/>
                  </a:lnTo>
                  <a:lnTo>
                    <a:pt x="895350" y="372714"/>
                  </a:lnTo>
                  <a:lnTo>
                    <a:pt x="846137" y="361607"/>
                  </a:lnTo>
                  <a:lnTo>
                    <a:pt x="807357" y="352314"/>
                  </a:lnTo>
                  <a:lnTo>
                    <a:pt x="791935" y="348460"/>
                  </a:lnTo>
                  <a:lnTo>
                    <a:pt x="779009" y="345060"/>
                  </a:lnTo>
                  <a:lnTo>
                    <a:pt x="767669" y="341887"/>
                  </a:lnTo>
                  <a:lnTo>
                    <a:pt x="756557" y="338260"/>
                  </a:lnTo>
                  <a:lnTo>
                    <a:pt x="746125" y="334180"/>
                  </a:lnTo>
                  <a:lnTo>
                    <a:pt x="735692" y="329646"/>
                  </a:lnTo>
                  <a:lnTo>
                    <a:pt x="725941" y="325113"/>
                  </a:lnTo>
                  <a:lnTo>
                    <a:pt x="716642" y="319900"/>
                  </a:lnTo>
                  <a:lnTo>
                    <a:pt x="707571" y="314459"/>
                  </a:lnTo>
                  <a:lnTo>
                    <a:pt x="698953" y="308793"/>
                  </a:lnTo>
                  <a:lnTo>
                    <a:pt x="694644" y="306072"/>
                  </a:lnTo>
                  <a:lnTo>
                    <a:pt x="690789" y="302899"/>
                  </a:lnTo>
                  <a:lnTo>
                    <a:pt x="687160" y="299952"/>
                  </a:lnTo>
                  <a:lnTo>
                    <a:pt x="684212" y="297006"/>
                  </a:lnTo>
                  <a:lnTo>
                    <a:pt x="681037" y="293606"/>
                  </a:lnTo>
                  <a:lnTo>
                    <a:pt x="678316" y="290432"/>
                  </a:lnTo>
                  <a:lnTo>
                    <a:pt x="675594" y="287485"/>
                  </a:lnTo>
                  <a:lnTo>
                    <a:pt x="673326" y="284085"/>
                  </a:lnTo>
                  <a:lnTo>
                    <a:pt x="671512" y="280685"/>
                  </a:lnTo>
                  <a:lnTo>
                    <a:pt x="669698" y="277285"/>
                  </a:lnTo>
                  <a:lnTo>
                    <a:pt x="668110" y="274112"/>
                  </a:lnTo>
                  <a:lnTo>
                    <a:pt x="667203" y="270485"/>
                  </a:lnTo>
                  <a:lnTo>
                    <a:pt x="666069" y="266858"/>
                  </a:lnTo>
                  <a:lnTo>
                    <a:pt x="665616" y="263458"/>
                  </a:lnTo>
                  <a:lnTo>
                    <a:pt x="665162" y="259605"/>
                  </a:lnTo>
                  <a:lnTo>
                    <a:pt x="665162" y="255978"/>
                  </a:lnTo>
                  <a:lnTo>
                    <a:pt x="665389" y="250764"/>
                  </a:lnTo>
                  <a:lnTo>
                    <a:pt x="666069" y="245551"/>
                  </a:lnTo>
                  <a:lnTo>
                    <a:pt x="667430" y="240564"/>
                  </a:lnTo>
                  <a:lnTo>
                    <a:pt x="669471" y="235804"/>
                  </a:lnTo>
                  <a:lnTo>
                    <a:pt x="671966" y="231044"/>
                  </a:lnTo>
                  <a:lnTo>
                    <a:pt x="675141" y="226510"/>
                  </a:lnTo>
                  <a:lnTo>
                    <a:pt x="678769" y="222204"/>
                  </a:lnTo>
                  <a:lnTo>
                    <a:pt x="682851" y="217897"/>
                  </a:lnTo>
                  <a:lnTo>
                    <a:pt x="687387" y="213590"/>
                  </a:lnTo>
                  <a:lnTo>
                    <a:pt x="692830" y="209737"/>
                  </a:lnTo>
                  <a:lnTo>
                    <a:pt x="698953" y="205883"/>
                  </a:lnTo>
                  <a:lnTo>
                    <a:pt x="705303" y="202257"/>
                  </a:lnTo>
                  <a:lnTo>
                    <a:pt x="712333" y="198857"/>
                  </a:lnTo>
                  <a:lnTo>
                    <a:pt x="719817" y="195456"/>
                  </a:lnTo>
                  <a:lnTo>
                    <a:pt x="727755" y="192056"/>
                  </a:lnTo>
                  <a:lnTo>
                    <a:pt x="736600" y="188883"/>
                  </a:lnTo>
                  <a:lnTo>
                    <a:pt x="745898" y="185936"/>
                  </a:lnTo>
                  <a:lnTo>
                    <a:pt x="755650" y="183216"/>
                  </a:lnTo>
                  <a:lnTo>
                    <a:pt x="765855" y="180496"/>
                  </a:lnTo>
                  <a:lnTo>
                    <a:pt x="776741" y="177776"/>
                  </a:lnTo>
                  <a:lnTo>
                    <a:pt x="788307" y="175509"/>
                  </a:lnTo>
                  <a:lnTo>
                    <a:pt x="800100" y="173242"/>
                  </a:lnTo>
                  <a:lnTo>
                    <a:pt x="812800" y="171202"/>
                  </a:lnTo>
                  <a:lnTo>
                    <a:pt x="825953" y="169389"/>
                  </a:lnTo>
                  <a:lnTo>
                    <a:pt x="839560" y="167576"/>
                  </a:lnTo>
                  <a:lnTo>
                    <a:pt x="853848" y="165762"/>
                  </a:lnTo>
                  <a:lnTo>
                    <a:pt x="868816" y="164176"/>
                  </a:lnTo>
                  <a:lnTo>
                    <a:pt x="884010" y="162816"/>
                  </a:lnTo>
                  <a:lnTo>
                    <a:pt x="900112" y="161682"/>
                  </a:lnTo>
                  <a:lnTo>
                    <a:pt x="916441" y="160549"/>
                  </a:lnTo>
                  <a:lnTo>
                    <a:pt x="933450" y="159869"/>
                  </a:lnTo>
                  <a:lnTo>
                    <a:pt x="951139" y="158962"/>
                  </a:lnTo>
                  <a:lnTo>
                    <a:pt x="951139" y="128588"/>
                  </a:lnTo>
                  <a:close/>
                  <a:moveTo>
                    <a:pt x="1018381" y="83477"/>
                  </a:moveTo>
                  <a:lnTo>
                    <a:pt x="993670" y="83703"/>
                  </a:lnTo>
                  <a:lnTo>
                    <a:pt x="969185" y="83930"/>
                  </a:lnTo>
                  <a:lnTo>
                    <a:pt x="944701" y="84384"/>
                  </a:lnTo>
                  <a:lnTo>
                    <a:pt x="920443" y="85064"/>
                  </a:lnTo>
                  <a:lnTo>
                    <a:pt x="896638" y="85972"/>
                  </a:lnTo>
                  <a:lnTo>
                    <a:pt x="872607" y="86879"/>
                  </a:lnTo>
                  <a:lnTo>
                    <a:pt x="848576" y="88467"/>
                  </a:lnTo>
                  <a:lnTo>
                    <a:pt x="824998" y="89828"/>
                  </a:lnTo>
                  <a:lnTo>
                    <a:pt x="801420" y="91643"/>
                  </a:lnTo>
                  <a:lnTo>
                    <a:pt x="778296" y="93457"/>
                  </a:lnTo>
                  <a:lnTo>
                    <a:pt x="754944" y="95726"/>
                  </a:lnTo>
                  <a:lnTo>
                    <a:pt x="732047" y="97767"/>
                  </a:lnTo>
                  <a:lnTo>
                    <a:pt x="709376" y="100489"/>
                  </a:lnTo>
                  <a:lnTo>
                    <a:pt x="686705" y="103211"/>
                  </a:lnTo>
                  <a:lnTo>
                    <a:pt x="664487" y="106160"/>
                  </a:lnTo>
                  <a:lnTo>
                    <a:pt x="642270" y="108882"/>
                  </a:lnTo>
                  <a:lnTo>
                    <a:pt x="620505" y="112285"/>
                  </a:lnTo>
                  <a:lnTo>
                    <a:pt x="598741" y="115688"/>
                  </a:lnTo>
                  <a:lnTo>
                    <a:pt x="577431" y="119317"/>
                  </a:lnTo>
                  <a:lnTo>
                    <a:pt x="556120" y="123173"/>
                  </a:lnTo>
                  <a:lnTo>
                    <a:pt x="535262" y="127256"/>
                  </a:lnTo>
                  <a:lnTo>
                    <a:pt x="514632" y="131339"/>
                  </a:lnTo>
                  <a:lnTo>
                    <a:pt x="494455" y="135423"/>
                  </a:lnTo>
                  <a:lnTo>
                    <a:pt x="474504" y="140186"/>
                  </a:lnTo>
                  <a:lnTo>
                    <a:pt x="454554" y="144723"/>
                  </a:lnTo>
                  <a:lnTo>
                    <a:pt x="435283" y="149713"/>
                  </a:lnTo>
                  <a:lnTo>
                    <a:pt x="416240" y="154931"/>
                  </a:lnTo>
                  <a:lnTo>
                    <a:pt x="397423" y="159921"/>
                  </a:lnTo>
                  <a:lnTo>
                    <a:pt x="378832" y="165365"/>
                  </a:lnTo>
                  <a:lnTo>
                    <a:pt x="360696" y="170809"/>
                  </a:lnTo>
                  <a:lnTo>
                    <a:pt x="343012" y="176707"/>
                  </a:lnTo>
                  <a:lnTo>
                    <a:pt x="325782" y="182605"/>
                  </a:lnTo>
                  <a:lnTo>
                    <a:pt x="310139" y="188049"/>
                  </a:lnTo>
                  <a:lnTo>
                    <a:pt x="295403" y="193493"/>
                  </a:lnTo>
                  <a:lnTo>
                    <a:pt x="280894" y="199164"/>
                  </a:lnTo>
                  <a:lnTo>
                    <a:pt x="267291" y="204835"/>
                  </a:lnTo>
                  <a:lnTo>
                    <a:pt x="253689" y="210506"/>
                  </a:lnTo>
                  <a:lnTo>
                    <a:pt x="241219" y="216177"/>
                  </a:lnTo>
                  <a:lnTo>
                    <a:pt x="228750" y="222075"/>
                  </a:lnTo>
                  <a:lnTo>
                    <a:pt x="217188" y="227746"/>
                  </a:lnTo>
                  <a:lnTo>
                    <a:pt x="205853" y="233644"/>
                  </a:lnTo>
                  <a:lnTo>
                    <a:pt x="195197" y="239314"/>
                  </a:lnTo>
                  <a:lnTo>
                    <a:pt x="184995" y="245439"/>
                  </a:lnTo>
                  <a:lnTo>
                    <a:pt x="175474" y="251110"/>
                  </a:lnTo>
                  <a:lnTo>
                    <a:pt x="166178" y="256781"/>
                  </a:lnTo>
                  <a:lnTo>
                    <a:pt x="157563" y="262679"/>
                  </a:lnTo>
                  <a:lnTo>
                    <a:pt x="149402" y="268350"/>
                  </a:lnTo>
                  <a:lnTo>
                    <a:pt x="141694" y="274021"/>
                  </a:lnTo>
                  <a:lnTo>
                    <a:pt x="134439" y="279692"/>
                  </a:lnTo>
                  <a:lnTo>
                    <a:pt x="127638" y="285136"/>
                  </a:lnTo>
                  <a:lnTo>
                    <a:pt x="121517" y="290807"/>
                  </a:lnTo>
                  <a:lnTo>
                    <a:pt x="115849" y="296251"/>
                  </a:lnTo>
                  <a:lnTo>
                    <a:pt x="110635" y="301695"/>
                  </a:lnTo>
                  <a:lnTo>
                    <a:pt x="105874" y="306912"/>
                  </a:lnTo>
                  <a:lnTo>
                    <a:pt x="101339" y="312130"/>
                  </a:lnTo>
                  <a:lnTo>
                    <a:pt x="97485" y="317347"/>
                  </a:lnTo>
                  <a:lnTo>
                    <a:pt x="94085" y="322564"/>
                  </a:lnTo>
                  <a:lnTo>
                    <a:pt x="91364" y="327328"/>
                  </a:lnTo>
                  <a:lnTo>
                    <a:pt x="88870" y="332091"/>
                  </a:lnTo>
                  <a:lnTo>
                    <a:pt x="87057" y="336855"/>
                  </a:lnTo>
                  <a:lnTo>
                    <a:pt x="85470" y="341392"/>
                  </a:lnTo>
                  <a:lnTo>
                    <a:pt x="84109" y="345929"/>
                  </a:lnTo>
                  <a:lnTo>
                    <a:pt x="83656" y="350012"/>
                  </a:lnTo>
                  <a:lnTo>
                    <a:pt x="83429" y="354548"/>
                  </a:lnTo>
                  <a:lnTo>
                    <a:pt x="83656" y="358631"/>
                  </a:lnTo>
                  <a:lnTo>
                    <a:pt x="84109" y="362715"/>
                  </a:lnTo>
                  <a:lnTo>
                    <a:pt x="85470" y="367251"/>
                  </a:lnTo>
                  <a:lnTo>
                    <a:pt x="87057" y="371788"/>
                  </a:lnTo>
                  <a:lnTo>
                    <a:pt x="88870" y="376552"/>
                  </a:lnTo>
                  <a:lnTo>
                    <a:pt x="91364" y="381315"/>
                  </a:lnTo>
                  <a:lnTo>
                    <a:pt x="94085" y="386533"/>
                  </a:lnTo>
                  <a:lnTo>
                    <a:pt x="97485" y="391296"/>
                  </a:lnTo>
                  <a:lnTo>
                    <a:pt x="101339" y="396513"/>
                  </a:lnTo>
                  <a:lnTo>
                    <a:pt x="105874" y="401731"/>
                  </a:lnTo>
                  <a:lnTo>
                    <a:pt x="110635" y="407175"/>
                  </a:lnTo>
                  <a:lnTo>
                    <a:pt x="115849" y="412392"/>
                  </a:lnTo>
                  <a:lnTo>
                    <a:pt x="121517" y="417836"/>
                  </a:lnTo>
                  <a:lnTo>
                    <a:pt x="127638" y="423507"/>
                  </a:lnTo>
                  <a:lnTo>
                    <a:pt x="134439" y="428951"/>
                  </a:lnTo>
                  <a:lnTo>
                    <a:pt x="141694" y="434622"/>
                  </a:lnTo>
                  <a:lnTo>
                    <a:pt x="149402" y="440293"/>
                  </a:lnTo>
                  <a:lnTo>
                    <a:pt x="157563" y="445964"/>
                  </a:lnTo>
                  <a:lnTo>
                    <a:pt x="166178" y="451862"/>
                  </a:lnTo>
                  <a:lnTo>
                    <a:pt x="175474" y="457533"/>
                  </a:lnTo>
                  <a:lnTo>
                    <a:pt x="184995" y="463658"/>
                  </a:lnTo>
                  <a:lnTo>
                    <a:pt x="195197" y="469329"/>
                  </a:lnTo>
                  <a:lnTo>
                    <a:pt x="205853" y="474999"/>
                  </a:lnTo>
                  <a:lnTo>
                    <a:pt x="217188" y="480897"/>
                  </a:lnTo>
                  <a:lnTo>
                    <a:pt x="228750" y="486568"/>
                  </a:lnTo>
                  <a:lnTo>
                    <a:pt x="241219" y="492466"/>
                  </a:lnTo>
                  <a:lnTo>
                    <a:pt x="253689" y="498137"/>
                  </a:lnTo>
                  <a:lnTo>
                    <a:pt x="267291" y="503808"/>
                  </a:lnTo>
                  <a:lnTo>
                    <a:pt x="280894" y="509479"/>
                  </a:lnTo>
                  <a:lnTo>
                    <a:pt x="295403" y="514923"/>
                  </a:lnTo>
                  <a:lnTo>
                    <a:pt x="310139" y="520594"/>
                  </a:lnTo>
                  <a:lnTo>
                    <a:pt x="325782" y="526038"/>
                  </a:lnTo>
                  <a:lnTo>
                    <a:pt x="343012" y="531936"/>
                  </a:lnTo>
                  <a:lnTo>
                    <a:pt x="360696" y="537607"/>
                  </a:lnTo>
                  <a:lnTo>
                    <a:pt x="378832" y="543278"/>
                  </a:lnTo>
                  <a:lnTo>
                    <a:pt x="397423" y="548722"/>
                  </a:lnTo>
                  <a:lnTo>
                    <a:pt x="416240" y="553939"/>
                  </a:lnTo>
                  <a:lnTo>
                    <a:pt x="435283" y="558930"/>
                  </a:lnTo>
                  <a:lnTo>
                    <a:pt x="454554" y="563920"/>
                  </a:lnTo>
                  <a:lnTo>
                    <a:pt x="474504" y="568457"/>
                  </a:lnTo>
                  <a:lnTo>
                    <a:pt x="494455" y="572994"/>
                  </a:lnTo>
                  <a:lnTo>
                    <a:pt x="514632" y="577304"/>
                  </a:lnTo>
                  <a:lnTo>
                    <a:pt x="535262" y="581387"/>
                  </a:lnTo>
                  <a:lnTo>
                    <a:pt x="556120" y="585470"/>
                  </a:lnTo>
                  <a:lnTo>
                    <a:pt x="577431" y="589553"/>
                  </a:lnTo>
                  <a:lnTo>
                    <a:pt x="598741" y="592955"/>
                  </a:lnTo>
                  <a:lnTo>
                    <a:pt x="620505" y="596358"/>
                  </a:lnTo>
                  <a:lnTo>
                    <a:pt x="642270" y="599534"/>
                  </a:lnTo>
                  <a:lnTo>
                    <a:pt x="664487" y="602710"/>
                  </a:lnTo>
                  <a:lnTo>
                    <a:pt x="686705" y="605432"/>
                  </a:lnTo>
                  <a:lnTo>
                    <a:pt x="709376" y="608381"/>
                  </a:lnTo>
                  <a:lnTo>
                    <a:pt x="732047" y="610649"/>
                  </a:lnTo>
                  <a:lnTo>
                    <a:pt x="754944" y="612917"/>
                  </a:lnTo>
                  <a:lnTo>
                    <a:pt x="778296" y="614959"/>
                  </a:lnTo>
                  <a:lnTo>
                    <a:pt x="801420" y="617000"/>
                  </a:lnTo>
                  <a:lnTo>
                    <a:pt x="824998" y="618588"/>
                  </a:lnTo>
                  <a:lnTo>
                    <a:pt x="848576" y="620176"/>
                  </a:lnTo>
                  <a:lnTo>
                    <a:pt x="872607" y="621537"/>
                  </a:lnTo>
                  <a:lnTo>
                    <a:pt x="896638" y="622671"/>
                  </a:lnTo>
                  <a:lnTo>
                    <a:pt x="920443" y="623579"/>
                  </a:lnTo>
                  <a:lnTo>
                    <a:pt x="944701" y="624259"/>
                  </a:lnTo>
                  <a:lnTo>
                    <a:pt x="969185" y="624713"/>
                  </a:lnTo>
                  <a:lnTo>
                    <a:pt x="993670" y="624940"/>
                  </a:lnTo>
                  <a:lnTo>
                    <a:pt x="1018381" y="625393"/>
                  </a:lnTo>
                  <a:lnTo>
                    <a:pt x="1043093" y="624940"/>
                  </a:lnTo>
                  <a:lnTo>
                    <a:pt x="1067578" y="624713"/>
                  </a:lnTo>
                  <a:lnTo>
                    <a:pt x="1091835" y="624259"/>
                  </a:lnTo>
                  <a:lnTo>
                    <a:pt x="1116093" y="623579"/>
                  </a:lnTo>
                  <a:lnTo>
                    <a:pt x="1140125" y="622671"/>
                  </a:lnTo>
                  <a:lnTo>
                    <a:pt x="1164156" y="621537"/>
                  </a:lnTo>
                  <a:lnTo>
                    <a:pt x="1187961" y="620176"/>
                  </a:lnTo>
                  <a:lnTo>
                    <a:pt x="1211539" y="618588"/>
                  </a:lnTo>
                  <a:lnTo>
                    <a:pt x="1235116" y="617000"/>
                  </a:lnTo>
                  <a:lnTo>
                    <a:pt x="1258467" y="614959"/>
                  </a:lnTo>
                  <a:lnTo>
                    <a:pt x="1281819" y="612917"/>
                  </a:lnTo>
                  <a:lnTo>
                    <a:pt x="1304716" y="610649"/>
                  </a:lnTo>
                  <a:lnTo>
                    <a:pt x="1327387" y="608381"/>
                  </a:lnTo>
                  <a:lnTo>
                    <a:pt x="1349832" y="605432"/>
                  </a:lnTo>
                  <a:lnTo>
                    <a:pt x="1372276" y="602710"/>
                  </a:lnTo>
                  <a:lnTo>
                    <a:pt x="1394493" y="599534"/>
                  </a:lnTo>
                  <a:lnTo>
                    <a:pt x="1416484" y="596358"/>
                  </a:lnTo>
                  <a:lnTo>
                    <a:pt x="1438022" y="592955"/>
                  </a:lnTo>
                  <a:lnTo>
                    <a:pt x="1459333" y="589553"/>
                  </a:lnTo>
                  <a:lnTo>
                    <a:pt x="1480643" y="585470"/>
                  </a:lnTo>
                  <a:lnTo>
                    <a:pt x="1501501" y="581387"/>
                  </a:lnTo>
                  <a:lnTo>
                    <a:pt x="1522131" y="577304"/>
                  </a:lnTo>
                  <a:lnTo>
                    <a:pt x="1542308" y="572994"/>
                  </a:lnTo>
                  <a:lnTo>
                    <a:pt x="1562259" y="568457"/>
                  </a:lnTo>
                  <a:lnTo>
                    <a:pt x="1582209" y="563920"/>
                  </a:lnTo>
                  <a:lnTo>
                    <a:pt x="1601480" y="558930"/>
                  </a:lnTo>
                  <a:lnTo>
                    <a:pt x="1620523" y="553939"/>
                  </a:lnTo>
                  <a:lnTo>
                    <a:pt x="1639340" y="548722"/>
                  </a:lnTo>
                  <a:lnTo>
                    <a:pt x="1657704" y="543278"/>
                  </a:lnTo>
                  <a:lnTo>
                    <a:pt x="1676067" y="537607"/>
                  </a:lnTo>
                  <a:lnTo>
                    <a:pt x="1693751" y="531936"/>
                  </a:lnTo>
                  <a:lnTo>
                    <a:pt x="1710981" y="526038"/>
                  </a:lnTo>
                  <a:lnTo>
                    <a:pt x="1726624" y="520594"/>
                  </a:lnTo>
                  <a:lnTo>
                    <a:pt x="1741587" y="514923"/>
                  </a:lnTo>
                  <a:lnTo>
                    <a:pt x="1755643" y="509479"/>
                  </a:lnTo>
                  <a:lnTo>
                    <a:pt x="1769699" y="503808"/>
                  </a:lnTo>
                  <a:lnTo>
                    <a:pt x="1782848" y="498137"/>
                  </a:lnTo>
                  <a:lnTo>
                    <a:pt x="1795543" y="492466"/>
                  </a:lnTo>
                  <a:lnTo>
                    <a:pt x="1807786" y="486568"/>
                  </a:lnTo>
                  <a:lnTo>
                    <a:pt x="1819575" y="480897"/>
                  </a:lnTo>
                  <a:lnTo>
                    <a:pt x="1830684" y="474999"/>
                  </a:lnTo>
                  <a:lnTo>
                    <a:pt x="1841566" y="469329"/>
                  </a:lnTo>
                  <a:lnTo>
                    <a:pt x="1851541" y="463658"/>
                  </a:lnTo>
                  <a:lnTo>
                    <a:pt x="1861289" y="457533"/>
                  </a:lnTo>
                  <a:lnTo>
                    <a:pt x="1870358" y="451862"/>
                  </a:lnTo>
                  <a:lnTo>
                    <a:pt x="1879199" y="445964"/>
                  </a:lnTo>
                  <a:lnTo>
                    <a:pt x="1887361" y="440293"/>
                  </a:lnTo>
                  <a:lnTo>
                    <a:pt x="1894843" y="434622"/>
                  </a:lnTo>
                  <a:lnTo>
                    <a:pt x="1902097" y="428951"/>
                  </a:lnTo>
                  <a:lnTo>
                    <a:pt x="1908899" y="423507"/>
                  </a:lnTo>
                  <a:lnTo>
                    <a:pt x="1915020" y="417836"/>
                  </a:lnTo>
                  <a:lnTo>
                    <a:pt x="1920914" y="412392"/>
                  </a:lnTo>
                  <a:lnTo>
                    <a:pt x="1926129" y="407175"/>
                  </a:lnTo>
                  <a:lnTo>
                    <a:pt x="1931116" y="401731"/>
                  </a:lnTo>
                  <a:lnTo>
                    <a:pt x="1935197" y="396513"/>
                  </a:lnTo>
                  <a:lnTo>
                    <a:pt x="1939051" y="391296"/>
                  </a:lnTo>
                  <a:lnTo>
                    <a:pt x="1942678" y="386533"/>
                  </a:lnTo>
                  <a:lnTo>
                    <a:pt x="1945399" y="381315"/>
                  </a:lnTo>
                  <a:lnTo>
                    <a:pt x="1947666" y="376552"/>
                  </a:lnTo>
                  <a:lnTo>
                    <a:pt x="1949933" y="371788"/>
                  </a:lnTo>
                  <a:lnTo>
                    <a:pt x="1951293" y="367251"/>
                  </a:lnTo>
                  <a:lnTo>
                    <a:pt x="1952654" y="362715"/>
                  </a:lnTo>
                  <a:lnTo>
                    <a:pt x="1953107" y="358631"/>
                  </a:lnTo>
                  <a:lnTo>
                    <a:pt x="1953560" y="354548"/>
                  </a:lnTo>
                  <a:lnTo>
                    <a:pt x="1953107" y="350012"/>
                  </a:lnTo>
                  <a:lnTo>
                    <a:pt x="1952654" y="345929"/>
                  </a:lnTo>
                  <a:lnTo>
                    <a:pt x="1951293" y="341392"/>
                  </a:lnTo>
                  <a:lnTo>
                    <a:pt x="1949933" y="336855"/>
                  </a:lnTo>
                  <a:lnTo>
                    <a:pt x="1947666" y="332091"/>
                  </a:lnTo>
                  <a:lnTo>
                    <a:pt x="1945399" y="327328"/>
                  </a:lnTo>
                  <a:lnTo>
                    <a:pt x="1942678" y="322564"/>
                  </a:lnTo>
                  <a:lnTo>
                    <a:pt x="1939051" y="317347"/>
                  </a:lnTo>
                  <a:lnTo>
                    <a:pt x="1935197" y="312130"/>
                  </a:lnTo>
                  <a:lnTo>
                    <a:pt x="1931116" y="306912"/>
                  </a:lnTo>
                  <a:lnTo>
                    <a:pt x="1926129" y="301695"/>
                  </a:lnTo>
                  <a:lnTo>
                    <a:pt x="1920914" y="296251"/>
                  </a:lnTo>
                  <a:lnTo>
                    <a:pt x="1915020" y="290807"/>
                  </a:lnTo>
                  <a:lnTo>
                    <a:pt x="1908899" y="285136"/>
                  </a:lnTo>
                  <a:lnTo>
                    <a:pt x="1902097" y="279692"/>
                  </a:lnTo>
                  <a:lnTo>
                    <a:pt x="1894843" y="274021"/>
                  </a:lnTo>
                  <a:lnTo>
                    <a:pt x="1887361" y="268350"/>
                  </a:lnTo>
                  <a:lnTo>
                    <a:pt x="1879199" y="262679"/>
                  </a:lnTo>
                  <a:lnTo>
                    <a:pt x="1870358" y="256781"/>
                  </a:lnTo>
                  <a:lnTo>
                    <a:pt x="1861289" y="251110"/>
                  </a:lnTo>
                  <a:lnTo>
                    <a:pt x="1851541" y="245439"/>
                  </a:lnTo>
                  <a:lnTo>
                    <a:pt x="1841566" y="239314"/>
                  </a:lnTo>
                  <a:lnTo>
                    <a:pt x="1830684" y="233644"/>
                  </a:lnTo>
                  <a:lnTo>
                    <a:pt x="1819575" y="227746"/>
                  </a:lnTo>
                  <a:lnTo>
                    <a:pt x="1807786" y="222075"/>
                  </a:lnTo>
                  <a:lnTo>
                    <a:pt x="1795543" y="216177"/>
                  </a:lnTo>
                  <a:lnTo>
                    <a:pt x="1782848" y="210506"/>
                  </a:lnTo>
                  <a:lnTo>
                    <a:pt x="1769699" y="204835"/>
                  </a:lnTo>
                  <a:lnTo>
                    <a:pt x="1755643" y="199164"/>
                  </a:lnTo>
                  <a:lnTo>
                    <a:pt x="1741587" y="193493"/>
                  </a:lnTo>
                  <a:lnTo>
                    <a:pt x="1726624" y="188049"/>
                  </a:lnTo>
                  <a:lnTo>
                    <a:pt x="1710981" y="182605"/>
                  </a:lnTo>
                  <a:lnTo>
                    <a:pt x="1693751" y="176707"/>
                  </a:lnTo>
                  <a:lnTo>
                    <a:pt x="1676067" y="170809"/>
                  </a:lnTo>
                  <a:lnTo>
                    <a:pt x="1657704" y="165365"/>
                  </a:lnTo>
                  <a:lnTo>
                    <a:pt x="1639340" y="159921"/>
                  </a:lnTo>
                  <a:lnTo>
                    <a:pt x="1620523" y="154931"/>
                  </a:lnTo>
                  <a:lnTo>
                    <a:pt x="1601480" y="149713"/>
                  </a:lnTo>
                  <a:lnTo>
                    <a:pt x="1582209" y="144723"/>
                  </a:lnTo>
                  <a:lnTo>
                    <a:pt x="1562259" y="140186"/>
                  </a:lnTo>
                  <a:lnTo>
                    <a:pt x="1542308" y="135423"/>
                  </a:lnTo>
                  <a:lnTo>
                    <a:pt x="1522131" y="131339"/>
                  </a:lnTo>
                  <a:lnTo>
                    <a:pt x="1501501" y="127256"/>
                  </a:lnTo>
                  <a:lnTo>
                    <a:pt x="1480643" y="123173"/>
                  </a:lnTo>
                  <a:lnTo>
                    <a:pt x="1459333" y="119317"/>
                  </a:lnTo>
                  <a:lnTo>
                    <a:pt x="1438022" y="115688"/>
                  </a:lnTo>
                  <a:lnTo>
                    <a:pt x="1416484" y="112285"/>
                  </a:lnTo>
                  <a:lnTo>
                    <a:pt x="1394493" y="108882"/>
                  </a:lnTo>
                  <a:lnTo>
                    <a:pt x="1372276" y="106160"/>
                  </a:lnTo>
                  <a:lnTo>
                    <a:pt x="1349832" y="103211"/>
                  </a:lnTo>
                  <a:lnTo>
                    <a:pt x="1327387" y="100489"/>
                  </a:lnTo>
                  <a:lnTo>
                    <a:pt x="1304716" y="97767"/>
                  </a:lnTo>
                  <a:lnTo>
                    <a:pt x="1281819" y="95726"/>
                  </a:lnTo>
                  <a:lnTo>
                    <a:pt x="1258467" y="93457"/>
                  </a:lnTo>
                  <a:lnTo>
                    <a:pt x="1235116" y="91643"/>
                  </a:lnTo>
                  <a:lnTo>
                    <a:pt x="1211539" y="89828"/>
                  </a:lnTo>
                  <a:lnTo>
                    <a:pt x="1187961" y="88467"/>
                  </a:lnTo>
                  <a:lnTo>
                    <a:pt x="1164156" y="86879"/>
                  </a:lnTo>
                  <a:lnTo>
                    <a:pt x="1140125" y="85972"/>
                  </a:lnTo>
                  <a:lnTo>
                    <a:pt x="1116093" y="85064"/>
                  </a:lnTo>
                  <a:lnTo>
                    <a:pt x="1091835" y="84384"/>
                  </a:lnTo>
                  <a:lnTo>
                    <a:pt x="1067578" y="83930"/>
                  </a:lnTo>
                  <a:lnTo>
                    <a:pt x="1043093" y="83703"/>
                  </a:lnTo>
                  <a:lnTo>
                    <a:pt x="1018381" y="83477"/>
                  </a:lnTo>
                  <a:close/>
                  <a:moveTo>
                    <a:pt x="1018381" y="0"/>
                  </a:moveTo>
                  <a:lnTo>
                    <a:pt x="1044680" y="227"/>
                  </a:lnTo>
                  <a:lnTo>
                    <a:pt x="1070525" y="681"/>
                  </a:lnTo>
                  <a:lnTo>
                    <a:pt x="1096597" y="1134"/>
                  </a:lnTo>
                  <a:lnTo>
                    <a:pt x="1122441" y="1815"/>
                  </a:lnTo>
                  <a:lnTo>
                    <a:pt x="1148060" y="2949"/>
                  </a:lnTo>
                  <a:lnTo>
                    <a:pt x="1173451" y="4083"/>
                  </a:lnTo>
                  <a:lnTo>
                    <a:pt x="1198389" y="5671"/>
                  </a:lnTo>
                  <a:lnTo>
                    <a:pt x="1223554" y="7259"/>
                  </a:lnTo>
                  <a:lnTo>
                    <a:pt x="1248265" y="9074"/>
                  </a:lnTo>
                  <a:lnTo>
                    <a:pt x="1272750" y="11342"/>
                  </a:lnTo>
                  <a:lnTo>
                    <a:pt x="1297235" y="13384"/>
                  </a:lnTo>
                  <a:lnTo>
                    <a:pt x="1321266" y="16106"/>
                  </a:lnTo>
                  <a:lnTo>
                    <a:pt x="1344844" y="18601"/>
                  </a:lnTo>
                  <a:lnTo>
                    <a:pt x="1368422" y="21777"/>
                  </a:lnTo>
                  <a:lnTo>
                    <a:pt x="1391773" y="24725"/>
                  </a:lnTo>
                  <a:lnTo>
                    <a:pt x="1414897" y="27901"/>
                  </a:lnTo>
                  <a:lnTo>
                    <a:pt x="1437568" y="31531"/>
                  </a:lnTo>
                  <a:lnTo>
                    <a:pt x="1460013" y="35160"/>
                  </a:lnTo>
                  <a:lnTo>
                    <a:pt x="1481777" y="39016"/>
                  </a:lnTo>
                  <a:lnTo>
                    <a:pt x="1503768" y="42873"/>
                  </a:lnTo>
                  <a:lnTo>
                    <a:pt x="1525079" y="46956"/>
                  </a:lnTo>
                  <a:lnTo>
                    <a:pt x="1546389" y="51492"/>
                  </a:lnTo>
                  <a:lnTo>
                    <a:pt x="1567247" y="56029"/>
                  </a:lnTo>
                  <a:lnTo>
                    <a:pt x="1587877" y="60566"/>
                  </a:lnTo>
                  <a:lnTo>
                    <a:pt x="1608054" y="65556"/>
                  </a:lnTo>
                  <a:lnTo>
                    <a:pt x="1627778" y="70547"/>
                  </a:lnTo>
                  <a:lnTo>
                    <a:pt x="1647049" y="75537"/>
                  </a:lnTo>
                  <a:lnTo>
                    <a:pt x="1666319" y="80981"/>
                  </a:lnTo>
                  <a:lnTo>
                    <a:pt x="1684682" y="86425"/>
                  </a:lnTo>
                  <a:lnTo>
                    <a:pt x="1703046" y="92096"/>
                  </a:lnTo>
                  <a:lnTo>
                    <a:pt x="1720956" y="97994"/>
                  </a:lnTo>
                  <a:lnTo>
                    <a:pt x="1738413" y="104119"/>
                  </a:lnTo>
                  <a:lnTo>
                    <a:pt x="1755416" y="110017"/>
                  </a:lnTo>
                  <a:lnTo>
                    <a:pt x="1772192" y="116141"/>
                  </a:lnTo>
                  <a:lnTo>
                    <a:pt x="1788515" y="122493"/>
                  </a:lnTo>
                  <a:lnTo>
                    <a:pt x="1804159" y="129071"/>
                  </a:lnTo>
                  <a:lnTo>
                    <a:pt x="1819575" y="135649"/>
                  </a:lnTo>
                  <a:lnTo>
                    <a:pt x="1834311" y="142455"/>
                  </a:lnTo>
                  <a:lnTo>
                    <a:pt x="1848820" y="149486"/>
                  </a:lnTo>
                  <a:lnTo>
                    <a:pt x="1862876" y="156292"/>
                  </a:lnTo>
                  <a:lnTo>
                    <a:pt x="1876252" y="163324"/>
                  </a:lnTo>
                  <a:lnTo>
                    <a:pt x="1889175" y="170809"/>
                  </a:lnTo>
                  <a:lnTo>
                    <a:pt x="1901871" y="178068"/>
                  </a:lnTo>
                  <a:lnTo>
                    <a:pt x="1913659" y="185554"/>
                  </a:lnTo>
                  <a:lnTo>
                    <a:pt x="1925448" y="193039"/>
                  </a:lnTo>
                  <a:lnTo>
                    <a:pt x="1936331" y="200752"/>
                  </a:lnTo>
                  <a:lnTo>
                    <a:pt x="1946759" y="208464"/>
                  </a:lnTo>
                  <a:lnTo>
                    <a:pt x="1956734" y="216404"/>
                  </a:lnTo>
                  <a:lnTo>
                    <a:pt x="1966029" y="224570"/>
                  </a:lnTo>
                  <a:lnTo>
                    <a:pt x="1975098" y="232509"/>
                  </a:lnTo>
                  <a:lnTo>
                    <a:pt x="1983259" y="240675"/>
                  </a:lnTo>
                  <a:lnTo>
                    <a:pt x="1991194" y="249069"/>
                  </a:lnTo>
                  <a:lnTo>
                    <a:pt x="1997996" y="257462"/>
                  </a:lnTo>
                  <a:lnTo>
                    <a:pt x="2004797" y="265628"/>
                  </a:lnTo>
                  <a:lnTo>
                    <a:pt x="2010691" y="274248"/>
                  </a:lnTo>
                  <a:lnTo>
                    <a:pt x="2016132" y="283094"/>
                  </a:lnTo>
                  <a:lnTo>
                    <a:pt x="2020893" y="291487"/>
                  </a:lnTo>
                  <a:lnTo>
                    <a:pt x="2025201" y="300334"/>
                  </a:lnTo>
                  <a:lnTo>
                    <a:pt x="2028375" y="309408"/>
                  </a:lnTo>
                  <a:lnTo>
                    <a:pt x="2029962" y="313717"/>
                  </a:lnTo>
                  <a:lnTo>
                    <a:pt x="2031549" y="318027"/>
                  </a:lnTo>
                  <a:lnTo>
                    <a:pt x="2032909" y="322791"/>
                  </a:lnTo>
                  <a:lnTo>
                    <a:pt x="2033816" y="327101"/>
                  </a:lnTo>
                  <a:lnTo>
                    <a:pt x="2034723" y="331411"/>
                  </a:lnTo>
                  <a:lnTo>
                    <a:pt x="2035403" y="336174"/>
                  </a:lnTo>
                  <a:lnTo>
                    <a:pt x="2035856" y="340484"/>
                  </a:lnTo>
                  <a:lnTo>
                    <a:pt x="2036536" y="345248"/>
                  </a:lnTo>
                  <a:lnTo>
                    <a:pt x="2036763" y="349785"/>
                  </a:lnTo>
                  <a:lnTo>
                    <a:pt x="2036763" y="354548"/>
                  </a:lnTo>
                  <a:lnTo>
                    <a:pt x="2036763" y="623579"/>
                  </a:lnTo>
                  <a:lnTo>
                    <a:pt x="2036763" y="628115"/>
                  </a:lnTo>
                  <a:lnTo>
                    <a:pt x="2036536" y="632879"/>
                  </a:lnTo>
                  <a:lnTo>
                    <a:pt x="2035856" y="637189"/>
                  </a:lnTo>
                  <a:lnTo>
                    <a:pt x="2035403" y="641726"/>
                  </a:lnTo>
                  <a:lnTo>
                    <a:pt x="2034723" y="646489"/>
                  </a:lnTo>
                  <a:lnTo>
                    <a:pt x="2033816" y="650799"/>
                  </a:lnTo>
                  <a:lnTo>
                    <a:pt x="2032909" y="655109"/>
                  </a:lnTo>
                  <a:lnTo>
                    <a:pt x="2031549" y="659873"/>
                  </a:lnTo>
                  <a:lnTo>
                    <a:pt x="2029962" y="664183"/>
                  </a:lnTo>
                  <a:lnTo>
                    <a:pt x="2028375" y="668720"/>
                  </a:lnTo>
                  <a:lnTo>
                    <a:pt x="2025201" y="677339"/>
                  </a:lnTo>
                  <a:lnTo>
                    <a:pt x="2020893" y="686186"/>
                  </a:lnTo>
                  <a:lnTo>
                    <a:pt x="2016132" y="695033"/>
                  </a:lnTo>
                  <a:lnTo>
                    <a:pt x="2010691" y="703426"/>
                  </a:lnTo>
                  <a:lnTo>
                    <a:pt x="2004797" y="712272"/>
                  </a:lnTo>
                  <a:lnTo>
                    <a:pt x="1997996" y="720439"/>
                  </a:lnTo>
                  <a:lnTo>
                    <a:pt x="1991194" y="729058"/>
                  </a:lnTo>
                  <a:lnTo>
                    <a:pt x="1983259" y="737225"/>
                  </a:lnTo>
                  <a:lnTo>
                    <a:pt x="1975098" y="745391"/>
                  </a:lnTo>
                  <a:lnTo>
                    <a:pt x="1966029" y="753557"/>
                  </a:lnTo>
                  <a:lnTo>
                    <a:pt x="1956734" y="761496"/>
                  </a:lnTo>
                  <a:lnTo>
                    <a:pt x="1946759" y="769209"/>
                  </a:lnTo>
                  <a:lnTo>
                    <a:pt x="1936331" y="777148"/>
                  </a:lnTo>
                  <a:lnTo>
                    <a:pt x="1925448" y="784861"/>
                  </a:lnTo>
                  <a:lnTo>
                    <a:pt x="1913659" y="792346"/>
                  </a:lnTo>
                  <a:lnTo>
                    <a:pt x="1901871" y="799832"/>
                  </a:lnTo>
                  <a:lnTo>
                    <a:pt x="1889175" y="807091"/>
                  </a:lnTo>
                  <a:lnTo>
                    <a:pt x="1876252" y="814577"/>
                  </a:lnTo>
                  <a:lnTo>
                    <a:pt x="1862876" y="821609"/>
                  </a:lnTo>
                  <a:lnTo>
                    <a:pt x="1848820" y="828640"/>
                  </a:lnTo>
                  <a:lnTo>
                    <a:pt x="1834311" y="835446"/>
                  </a:lnTo>
                  <a:lnTo>
                    <a:pt x="1819575" y="842251"/>
                  </a:lnTo>
                  <a:lnTo>
                    <a:pt x="1804159" y="848829"/>
                  </a:lnTo>
                  <a:lnTo>
                    <a:pt x="1788515" y="855407"/>
                  </a:lnTo>
                  <a:lnTo>
                    <a:pt x="1772192" y="861759"/>
                  </a:lnTo>
                  <a:lnTo>
                    <a:pt x="1755416" y="868110"/>
                  </a:lnTo>
                  <a:lnTo>
                    <a:pt x="1738413" y="874008"/>
                  </a:lnTo>
                  <a:lnTo>
                    <a:pt x="1720956" y="879906"/>
                  </a:lnTo>
                  <a:lnTo>
                    <a:pt x="1703046" y="885804"/>
                  </a:lnTo>
                  <a:lnTo>
                    <a:pt x="1684682" y="891475"/>
                  </a:lnTo>
                  <a:lnTo>
                    <a:pt x="1666319" y="896919"/>
                  </a:lnTo>
                  <a:lnTo>
                    <a:pt x="1647049" y="902363"/>
                  </a:lnTo>
                  <a:lnTo>
                    <a:pt x="1627778" y="907580"/>
                  </a:lnTo>
                  <a:lnTo>
                    <a:pt x="1608054" y="912344"/>
                  </a:lnTo>
                  <a:lnTo>
                    <a:pt x="1587877" y="917334"/>
                  </a:lnTo>
                  <a:lnTo>
                    <a:pt x="1567247" y="921871"/>
                  </a:lnTo>
                  <a:lnTo>
                    <a:pt x="1546389" y="926634"/>
                  </a:lnTo>
                  <a:lnTo>
                    <a:pt x="1525079" y="930944"/>
                  </a:lnTo>
                  <a:lnTo>
                    <a:pt x="1503768" y="935027"/>
                  </a:lnTo>
                  <a:lnTo>
                    <a:pt x="1481777" y="938884"/>
                  </a:lnTo>
                  <a:lnTo>
                    <a:pt x="1460013" y="942740"/>
                  </a:lnTo>
                  <a:lnTo>
                    <a:pt x="1437568" y="946369"/>
                  </a:lnTo>
                  <a:lnTo>
                    <a:pt x="1414897" y="949999"/>
                  </a:lnTo>
                  <a:lnTo>
                    <a:pt x="1391773" y="953175"/>
                  </a:lnTo>
                  <a:lnTo>
                    <a:pt x="1368422" y="956123"/>
                  </a:lnTo>
                  <a:lnTo>
                    <a:pt x="1344844" y="959299"/>
                  </a:lnTo>
                  <a:lnTo>
                    <a:pt x="1321266" y="961794"/>
                  </a:lnTo>
                  <a:lnTo>
                    <a:pt x="1297235" y="964516"/>
                  </a:lnTo>
                  <a:lnTo>
                    <a:pt x="1272750" y="966558"/>
                  </a:lnTo>
                  <a:lnTo>
                    <a:pt x="1248265" y="968826"/>
                  </a:lnTo>
                  <a:lnTo>
                    <a:pt x="1223554" y="970641"/>
                  </a:lnTo>
                  <a:lnTo>
                    <a:pt x="1198389" y="972229"/>
                  </a:lnTo>
                  <a:lnTo>
                    <a:pt x="1173451" y="973817"/>
                  </a:lnTo>
                  <a:lnTo>
                    <a:pt x="1148060" y="974951"/>
                  </a:lnTo>
                  <a:lnTo>
                    <a:pt x="1122441" y="976085"/>
                  </a:lnTo>
                  <a:lnTo>
                    <a:pt x="1096597" y="976766"/>
                  </a:lnTo>
                  <a:lnTo>
                    <a:pt x="1070525" y="977446"/>
                  </a:lnTo>
                  <a:lnTo>
                    <a:pt x="1044680" y="977673"/>
                  </a:lnTo>
                  <a:lnTo>
                    <a:pt x="1018381" y="977900"/>
                  </a:lnTo>
                  <a:lnTo>
                    <a:pt x="992083" y="977673"/>
                  </a:lnTo>
                  <a:lnTo>
                    <a:pt x="966011" y="977446"/>
                  </a:lnTo>
                  <a:lnTo>
                    <a:pt x="939940" y="976766"/>
                  </a:lnTo>
                  <a:lnTo>
                    <a:pt x="914095" y="976085"/>
                  </a:lnTo>
                  <a:lnTo>
                    <a:pt x="888477" y="974951"/>
                  </a:lnTo>
                  <a:lnTo>
                    <a:pt x="863312" y="973817"/>
                  </a:lnTo>
                  <a:lnTo>
                    <a:pt x="838147" y="972229"/>
                  </a:lnTo>
                  <a:lnTo>
                    <a:pt x="812982" y="970641"/>
                  </a:lnTo>
                  <a:lnTo>
                    <a:pt x="788271" y="968826"/>
                  </a:lnTo>
                  <a:lnTo>
                    <a:pt x="763786" y="966558"/>
                  </a:lnTo>
                  <a:lnTo>
                    <a:pt x="739528" y="964516"/>
                  </a:lnTo>
                  <a:lnTo>
                    <a:pt x="715497" y="961794"/>
                  </a:lnTo>
                  <a:lnTo>
                    <a:pt x="691692" y="959299"/>
                  </a:lnTo>
                  <a:lnTo>
                    <a:pt x="668115" y="956123"/>
                  </a:lnTo>
                  <a:lnTo>
                    <a:pt x="644990" y="953175"/>
                  </a:lnTo>
                  <a:lnTo>
                    <a:pt x="621866" y="949999"/>
                  </a:lnTo>
                  <a:lnTo>
                    <a:pt x="599195" y="946369"/>
                  </a:lnTo>
                  <a:lnTo>
                    <a:pt x="576750" y="942740"/>
                  </a:lnTo>
                  <a:lnTo>
                    <a:pt x="554759" y="938884"/>
                  </a:lnTo>
                  <a:lnTo>
                    <a:pt x="532995" y="935027"/>
                  </a:lnTo>
                  <a:lnTo>
                    <a:pt x="511458" y="930944"/>
                  </a:lnTo>
                  <a:lnTo>
                    <a:pt x="490147" y="926634"/>
                  </a:lnTo>
                  <a:lnTo>
                    <a:pt x="469290" y="921871"/>
                  </a:lnTo>
                  <a:lnTo>
                    <a:pt x="448886" y="917334"/>
                  </a:lnTo>
                  <a:lnTo>
                    <a:pt x="428935" y="912344"/>
                  </a:lnTo>
                  <a:lnTo>
                    <a:pt x="408985" y="907580"/>
                  </a:lnTo>
                  <a:lnTo>
                    <a:pt x="389715" y="902363"/>
                  </a:lnTo>
                  <a:lnTo>
                    <a:pt x="370671" y="896919"/>
                  </a:lnTo>
                  <a:lnTo>
                    <a:pt x="352081" y="891475"/>
                  </a:lnTo>
                  <a:lnTo>
                    <a:pt x="333717" y="885804"/>
                  </a:lnTo>
                  <a:lnTo>
                    <a:pt x="315580" y="879906"/>
                  </a:lnTo>
                  <a:lnTo>
                    <a:pt x="298124" y="874008"/>
                  </a:lnTo>
                  <a:lnTo>
                    <a:pt x="281120" y="868110"/>
                  </a:lnTo>
                  <a:lnTo>
                    <a:pt x="264571" y="861759"/>
                  </a:lnTo>
                  <a:lnTo>
                    <a:pt x="248474" y="855407"/>
                  </a:lnTo>
                  <a:lnTo>
                    <a:pt x="232605" y="848829"/>
                  </a:lnTo>
                  <a:lnTo>
                    <a:pt x="217188" y="842251"/>
                  </a:lnTo>
                  <a:lnTo>
                    <a:pt x="202225" y="835446"/>
                  </a:lnTo>
                  <a:lnTo>
                    <a:pt x="187716" y="828640"/>
                  </a:lnTo>
                  <a:lnTo>
                    <a:pt x="173887" y="821609"/>
                  </a:lnTo>
                  <a:lnTo>
                    <a:pt x="160511" y="814577"/>
                  </a:lnTo>
                  <a:lnTo>
                    <a:pt x="147362" y="807091"/>
                  </a:lnTo>
                  <a:lnTo>
                    <a:pt x="134892" y="799832"/>
                  </a:lnTo>
                  <a:lnTo>
                    <a:pt x="122877" y="792346"/>
                  </a:lnTo>
                  <a:lnTo>
                    <a:pt x="111541" y="784861"/>
                  </a:lnTo>
                  <a:lnTo>
                    <a:pt x="100433" y="777148"/>
                  </a:lnTo>
                  <a:lnTo>
                    <a:pt x="90004" y="769209"/>
                  </a:lnTo>
                  <a:lnTo>
                    <a:pt x="80029" y="761496"/>
                  </a:lnTo>
                  <a:lnTo>
                    <a:pt x="70734" y="753557"/>
                  </a:lnTo>
                  <a:lnTo>
                    <a:pt x="61665" y="745391"/>
                  </a:lnTo>
                  <a:lnTo>
                    <a:pt x="53504" y="737225"/>
                  </a:lnTo>
                  <a:lnTo>
                    <a:pt x="45795" y="729058"/>
                  </a:lnTo>
                  <a:lnTo>
                    <a:pt x="38541" y="720439"/>
                  </a:lnTo>
                  <a:lnTo>
                    <a:pt x="31966" y="712272"/>
                  </a:lnTo>
                  <a:lnTo>
                    <a:pt x="26072" y="703426"/>
                  </a:lnTo>
                  <a:lnTo>
                    <a:pt x="20631" y="695033"/>
                  </a:lnTo>
                  <a:lnTo>
                    <a:pt x="15870" y="686186"/>
                  </a:lnTo>
                  <a:lnTo>
                    <a:pt x="11562" y="677339"/>
                  </a:lnTo>
                  <a:lnTo>
                    <a:pt x="8162" y="668720"/>
                  </a:lnTo>
                  <a:lnTo>
                    <a:pt x="6575" y="664183"/>
                  </a:lnTo>
                  <a:lnTo>
                    <a:pt x="5214" y="659873"/>
                  </a:lnTo>
                  <a:lnTo>
                    <a:pt x="3854" y="655109"/>
                  </a:lnTo>
                  <a:lnTo>
                    <a:pt x="2947" y="650799"/>
                  </a:lnTo>
                  <a:lnTo>
                    <a:pt x="2040" y="646489"/>
                  </a:lnTo>
                  <a:lnTo>
                    <a:pt x="1360" y="641726"/>
                  </a:lnTo>
                  <a:lnTo>
                    <a:pt x="907" y="637189"/>
                  </a:lnTo>
                  <a:lnTo>
                    <a:pt x="227" y="632879"/>
                  </a:lnTo>
                  <a:lnTo>
                    <a:pt x="0" y="628115"/>
                  </a:lnTo>
                  <a:lnTo>
                    <a:pt x="0" y="623579"/>
                  </a:lnTo>
                  <a:lnTo>
                    <a:pt x="0" y="354548"/>
                  </a:lnTo>
                  <a:lnTo>
                    <a:pt x="0" y="349785"/>
                  </a:lnTo>
                  <a:lnTo>
                    <a:pt x="227" y="345248"/>
                  </a:lnTo>
                  <a:lnTo>
                    <a:pt x="907" y="340484"/>
                  </a:lnTo>
                  <a:lnTo>
                    <a:pt x="1360" y="336174"/>
                  </a:lnTo>
                  <a:lnTo>
                    <a:pt x="2040" y="331411"/>
                  </a:lnTo>
                  <a:lnTo>
                    <a:pt x="2947" y="327101"/>
                  </a:lnTo>
                  <a:lnTo>
                    <a:pt x="3854" y="322791"/>
                  </a:lnTo>
                  <a:lnTo>
                    <a:pt x="5214" y="318027"/>
                  </a:lnTo>
                  <a:lnTo>
                    <a:pt x="6575" y="313717"/>
                  </a:lnTo>
                  <a:lnTo>
                    <a:pt x="8162" y="309408"/>
                  </a:lnTo>
                  <a:lnTo>
                    <a:pt x="11562" y="300334"/>
                  </a:lnTo>
                  <a:lnTo>
                    <a:pt x="15870" y="291487"/>
                  </a:lnTo>
                  <a:lnTo>
                    <a:pt x="20631" y="283094"/>
                  </a:lnTo>
                  <a:lnTo>
                    <a:pt x="26072" y="274248"/>
                  </a:lnTo>
                  <a:lnTo>
                    <a:pt x="31966" y="265628"/>
                  </a:lnTo>
                  <a:lnTo>
                    <a:pt x="38541" y="257462"/>
                  </a:lnTo>
                  <a:lnTo>
                    <a:pt x="45795" y="249069"/>
                  </a:lnTo>
                  <a:lnTo>
                    <a:pt x="53504" y="240675"/>
                  </a:lnTo>
                  <a:lnTo>
                    <a:pt x="61665" y="232509"/>
                  </a:lnTo>
                  <a:lnTo>
                    <a:pt x="70734" y="224570"/>
                  </a:lnTo>
                  <a:lnTo>
                    <a:pt x="80029" y="216404"/>
                  </a:lnTo>
                  <a:lnTo>
                    <a:pt x="90004" y="208464"/>
                  </a:lnTo>
                  <a:lnTo>
                    <a:pt x="100433" y="200752"/>
                  </a:lnTo>
                  <a:lnTo>
                    <a:pt x="111541" y="193039"/>
                  </a:lnTo>
                  <a:lnTo>
                    <a:pt x="122877" y="185554"/>
                  </a:lnTo>
                  <a:lnTo>
                    <a:pt x="134892" y="178068"/>
                  </a:lnTo>
                  <a:lnTo>
                    <a:pt x="147362" y="170809"/>
                  </a:lnTo>
                  <a:lnTo>
                    <a:pt x="160511" y="163324"/>
                  </a:lnTo>
                  <a:lnTo>
                    <a:pt x="173887" y="156292"/>
                  </a:lnTo>
                  <a:lnTo>
                    <a:pt x="187716" y="149486"/>
                  </a:lnTo>
                  <a:lnTo>
                    <a:pt x="202225" y="142455"/>
                  </a:lnTo>
                  <a:lnTo>
                    <a:pt x="217188" y="135649"/>
                  </a:lnTo>
                  <a:lnTo>
                    <a:pt x="232605" y="129071"/>
                  </a:lnTo>
                  <a:lnTo>
                    <a:pt x="248474" y="122493"/>
                  </a:lnTo>
                  <a:lnTo>
                    <a:pt x="264571" y="116141"/>
                  </a:lnTo>
                  <a:lnTo>
                    <a:pt x="281120" y="110017"/>
                  </a:lnTo>
                  <a:lnTo>
                    <a:pt x="298124" y="104119"/>
                  </a:lnTo>
                  <a:lnTo>
                    <a:pt x="315580" y="97994"/>
                  </a:lnTo>
                  <a:lnTo>
                    <a:pt x="333717" y="92096"/>
                  </a:lnTo>
                  <a:lnTo>
                    <a:pt x="352081" y="86425"/>
                  </a:lnTo>
                  <a:lnTo>
                    <a:pt x="370671" y="80981"/>
                  </a:lnTo>
                  <a:lnTo>
                    <a:pt x="389715" y="75537"/>
                  </a:lnTo>
                  <a:lnTo>
                    <a:pt x="408985" y="70547"/>
                  </a:lnTo>
                  <a:lnTo>
                    <a:pt x="428935" y="65556"/>
                  </a:lnTo>
                  <a:lnTo>
                    <a:pt x="448886" y="60566"/>
                  </a:lnTo>
                  <a:lnTo>
                    <a:pt x="469290" y="56029"/>
                  </a:lnTo>
                  <a:lnTo>
                    <a:pt x="490147" y="51492"/>
                  </a:lnTo>
                  <a:lnTo>
                    <a:pt x="511458" y="46956"/>
                  </a:lnTo>
                  <a:lnTo>
                    <a:pt x="532995" y="42873"/>
                  </a:lnTo>
                  <a:lnTo>
                    <a:pt x="554759" y="39016"/>
                  </a:lnTo>
                  <a:lnTo>
                    <a:pt x="576750" y="35160"/>
                  </a:lnTo>
                  <a:lnTo>
                    <a:pt x="599195" y="31531"/>
                  </a:lnTo>
                  <a:lnTo>
                    <a:pt x="621866" y="27901"/>
                  </a:lnTo>
                  <a:lnTo>
                    <a:pt x="644990" y="24725"/>
                  </a:lnTo>
                  <a:lnTo>
                    <a:pt x="668115" y="21777"/>
                  </a:lnTo>
                  <a:lnTo>
                    <a:pt x="691692" y="18601"/>
                  </a:lnTo>
                  <a:lnTo>
                    <a:pt x="715497" y="16106"/>
                  </a:lnTo>
                  <a:lnTo>
                    <a:pt x="739528" y="13384"/>
                  </a:lnTo>
                  <a:lnTo>
                    <a:pt x="763786" y="11342"/>
                  </a:lnTo>
                  <a:lnTo>
                    <a:pt x="788271" y="9074"/>
                  </a:lnTo>
                  <a:lnTo>
                    <a:pt x="812982" y="7259"/>
                  </a:lnTo>
                  <a:lnTo>
                    <a:pt x="838147" y="5671"/>
                  </a:lnTo>
                  <a:lnTo>
                    <a:pt x="863312" y="4083"/>
                  </a:lnTo>
                  <a:lnTo>
                    <a:pt x="888477" y="2949"/>
                  </a:lnTo>
                  <a:lnTo>
                    <a:pt x="914095" y="1815"/>
                  </a:lnTo>
                  <a:lnTo>
                    <a:pt x="939940" y="1134"/>
                  </a:lnTo>
                  <a:lnTo>
                    <a:pt x="966011" y="681"/>
                  </a:lnTo>
                  <a:lnTo>
                    <a:pt x="992083" y="227"/>
                  </a:lnTo>
                  <a:lnTo>
                    <a:pt x="1018381" y="0"/>
                  </a:lnTo>
                  <a:close/>
                </a:path>
              </a:pathLst>
            </a:custGeom>
            <a:solidFill>
              <a:srgbClr val="0091B8"/>
            </a:solidFill>
            <a:ln>
              <a:noFill/>
            </a:ln>
          </p:spPr>
          <p:txBody>
            <a:bodyPr/>
            <a:lstStyle/>
            <a:p>
              <a:endParaRPr lang="zh-CN" altLang="en-US"/>
            </a:p>
          </p:txBody>
        </p:sp>
      </p:gr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300" fill="hold"/>
                                        <p:tgtEl>
                                          <p:spTgt spid="52"/>
                                        </p:tgtEl>
                                        <p:attrNameLst>
                                          <p:attrName>ppt_x</p:attrName>
                                        </p:attrNameLst>
                                      </p:cBhvr>
                                      <p:tavLst>
                                        <p:tav tm="0">
                                          <p:val>
                                            <p:strVal val="0-#ppt_w/2"/>
                                          </p:val>
                                        </p:tav>
                                        <p:tav tm="100000">
                                          <p:val>
                                            <p:strVal val="#ppt_x"/>
                                          </p:val>
                                        </p:tav>
                                      </p:tavLst>
                                    </p:anim>
                                    <p:anim calcmode="lin" valueType="num">
                                      <p:cBhvr additive="base">
                                        <p:cTn id="21" dur="300" fill="hold"/>
                                        <p:tgtEl>
                                          <p:spTgt spid="52"/>
                                        </p:tgtEl>
                                        <p:attrNameLst>
                                          <p:attrName>ppt_y</p:attrName>
                                        </p:attrNameLst>
                                      </p:cBhvr>
                                      <p:tavLst>
                                        <p:tav tm="0">
                                          <p:val>
                                            <p:strVal val="#ppt_y"/>
                                          </p:val>
                                        </p:tav>
                                        <p:tav tm="100000">
                                          <p:val>
                                            <p:strVal val="#ppt_y"/>
                                          </p:val>
                                        </p:tav>
                                      </p:tavLst>
                                    </p:anim>
                                  </p:childTnLst>
                                </p:cTn>
                              </p:par>
                              <p:par>
                                <p:cTn id="22" presetID="63" presetClass="path" presetSubtype="0" autoRev="1" fill="hold" nodeType="withEffect">
                                  <p:stCondLst>
                                    <p:cond delay="300"/>
                                  </p:stCondLst>
                                  <p:childTnLst>
                                    <p:animMotion origin="layout" path="M 3.95833E-6 4.07407E-6 L 0.00677 4.07407E-6 " pathEditMode="relative" rAng="0" ptsTypes="AA">
                                      <p:cBhvr>
                                        <p:cTn id="23" dur="100" fill="hold"/>
                                        <p:tgtEl>
                                          <p:spTgt spid="52"/>
                                        </p:tgtEl>
                                        <p:attrNameLst>
                                          <p:attrName>ppt_x</p:attrName>
                                          <p:attrName>ppt_y</p:attrName>
                                        </p:attrNameLst>
                                      </p:cBhvr>
                                      <p:rCtr x="339" y="0"/>
                                    </p:animMotion>
                                  </p:childTnLst>
                                </p:cTn>
                              </p:par>
                              <p:par>
                                <p:cTn id="24" presetID="8" presetClass="emph" presetSubtype="0" repeatCount="2000" autoRev="1" fill="hold" nodeType="withEffect">
                                  <p:stCondLst>
                                    <p:cond delay="100"/>
                                  </p:stCondLst>
                                  <p:childTnLst>
                                    <p:animRot by="240000">
                                      <p:cBhvr>
                                        <p:cTn id="25" dur="100" fill="hold"/>
                                        <p:tgtEl>
                                          <p:spTgt spid="52"/>
                                        </p:tgtEl>
                                        <p:attrNameLst>
                                          <p:attrName>r</p:attrName>
                                        </p:attrNameLst>
                                      </p:cBhvr>
                                    </p:animRot>
                                  </p:childTnLst>
                                </p:cTn>
                              </p:par>
                            </p:childTnLst>
                          </p:cTn>
                        </p:par>
                        <p:par>
                          <p:cTn id="26" fill="hold">
                            <p:stCondLst>
                              <p:cond delay="2000"/>
                            </p:stCondLst>
                            <p:childTnLst>
                              <p:par>
                                <p:cTn id="27" presetID="2" presetClass="entr" presetSubtype="8" fill="hold" nodeType="afterEffect">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cBhvr additive="base">
                                        <p:cTn id="29" dur="300" fill="hold"/>
                                        <p:tgtEl>
                                          <p:spTgt spid="69"/>
                                        </p:tgtEl>
                                        <p:attrNameLst>
                                          <p:attrName>ppt_x</p:attrName>
                                        </p:attrNameLst>
                                      </p:cBhvr>
                                      <p:tavLst>
                                        <p:tav tm="0">
                                          <p:val>
                                            <p:strVal val="0-#ppt_w/2"/>
                                          </p:val>
                                        </p:tav>
                                        <p:tav tm="100000">
                                          <p:val>
                                            <p:strVal val="#ppt_x"/>
                                          </p:val>
                                        </p:tav>
                                      </p:tavLst>
                                    </p:anim>
                                    <p:anim calcmode="lin" valueType="num">
                                      <p:cBhvr additive="base">
                                        <p:cTn id="30" dur="300" fill="hold"/>
                                        <p:tgtEl>
                                          <p:spTgt spid="69"/>
                                        </p:tgtEl>
                                        <p:attrNameLst>
                                          <p:attrName>ppt_y</p:attrName>
                                        </p:attrNameLst>
                                      </p:cBhvr>
                                      <p:tavLst>
                                        <p:tav tm="0">
                                          <p:val>
                                            <p:strVal val="#ppt_y"/>
                                          </p:val>
                                        </p:tav>
                                        <p:tav tm="100000">
                                          <p:val>
                                            <p:strVal val="#ppt_y"/>
                                          </p:val>
                                        </p:tav>
                                      </p:tavLst>
                                    </p:anim>
                                  </p:childTnLst>
                                </p:cTn>
                              </p:par>
                              <p:par>
                                <p:cTn id="31" presetID="63" presetClass="path" presetSubtype="0" autoRev="1" fill="hold" nodeType="withEffect">
                                  <p:stCondLst>
                                    <p:cond delay="300"/>
                                  </p:stCondLst>
                                  <p:childTnLst>
                                    <p:animMotion origin="layout" path="M 3.95833E-6 4.07407E-6 L 0.00677 4.07407E-6 " pathEditMode="relative" rAng="0" ptsTypes="AA">
                                      <p:cBhvr>
                                        <p:cTn id="32" dur="100" fill="hold"/>
                                        <p:tgtEl>
                                          <p:spTgt spid="69"/>
                                        </p:tgtEl>
                                        <p:attrNameLst>
                                          <p:attrName>ppt_x</p:attrName>
                                          <p:attrName>ppt_y</p:attrName>
                                        </p:attrNameLst>
                                      </p:cBhvr>
                                      <p:rCtr x="339" y="0"/>
                                    </p:animMotion>
                                  </p:childTnLst>
                                </p:cTn>
                              </p:par>
                              <p:par>
                                <p:cTn id="33" presetID="8" presetClass="emph" presetSubtype="0" repeatCount="2000" autoRev="1" fill="hold" nodeType="withEffect">
                                  <p:stCondLst>
                                    <p:cond delay="100"/>
                                  </p:stCondLst>
                                  <p:childTnLst>
                                    <p:animRot by="240000">
                                      <p:cBhvr>
                                        <p:cTn id="34" dur="100" fill="hold"/>
                                        <p:tgtEl>
                                          <p:spTgt spid="69"/>
                                        </p:tgtEl>
                                        <p:attrNameLst>
                                          <p:attrName>r</p:attrName>
                                        </p:attrNameLst>
                                      </p:cBhvr>
                                    </p:animRot>
                                  </p:childTnLst>
                                </p:cTn>
                              </p:par>
                            </p:childTnLst>
                          </p:cTn>
                        </p:par>
                        <p:par>
                          <p:cTn id="35" fill="hold">
                            <p:stCondLst>
                              <p:cond delay="2500"/>
                            </p:stCondLst>
                            <p:childTnLst>
                              <p:par>
                                <p:cTn id="36" presetID="2" presetClass="entr" presetSubtype="8" fill="hold" nodeType="afterEffect">
                                  <p:stCondLst>
                                    <p:cond delay="0"/>
                                  </p:stCondLst>
                                  <p:childTnLst>
                                    <p:set>
                                      <p:cBhvr>
                                        <p:cTn id="37" dur="1" fill="hold">
                                          <p:stCondLst>
                                            <p:cond delay="0"/>
                                          </p:stCondLst>
                                        </p:cTn>
                                        <p:tgtEl>
                                          <p:spTgt spid="97"/>
                                        </p:tgtEl>
                                        <p:attrNameLst>
                                          <p:attrName>style.visibility</p:attrName>
                                        </p:attrNameLst>
                                      </p:cBhvr>
                                      <p:to>
                                        <p:strVal val="visible"/>
                                      </p:to>
                                    </p:set>
                                    <p:anim calcmode="lin" valueType="num">
                                      <p:cBhvr additive="base">
                                        <p:cTn id="38" dur="300" fill="hold"/>
                                        <p:tgtEl>
                                          <p:spTgt spid="97"/>
                                        </p:tgtEl>
                                        <p:attrNameLst>
                                          <p:attrName>ppt_x</p:attrName>
                                        </p:attrNameLst>
                                      </p:cBhvr>
                                      <p:tavLst>
                                        <p:tav tm="0">
                                          <p:val>
                                            <p:strVal val="0-#ppt_w/2"/>
                                          </p:val>
                                        </p:tav>
                                        <p:tav tm="100000">
                                          <p:val>
                                            <p:strVal val="#ppt_x"/>
                                          </p:val>
                                        </p:tav>
                                      </p:tavLst>
                                    </p:anim>
                                    <p:anim calcmode="lin" valueType="num">
                                      <p:cBhvr additive="base">
                                        <p:cTn id="39" dur="300" fill="hold"/>
                                        <p:tgtEl>
                                          <p:spTgt spid="97"/>
                                        </p:tgtEl>
                                        <p:attrNameLst>
                                          <p:attrName>ppt_y</p:attrName>
                                        </p:attrNameLst>
                                      </p:cBhvr>
                                      <p:tavLst>
                                        <p:tav tm="0">
                                          <p:val>
                                            <p:strVal val="#ppt_y"/>
                                          </p:val>
                                        </p:tav>
                                        <p:tav tm="100000">
                                          <p:val>
                                            <p:strVal val="#ppt_y"/>
                                          </p:val>
                                        </p:tav>
                                      </p:tavLst>
                                    </p:anim>
                                  </p:childTnLst>
                                </p:cTn>
                              </p:par>
                              <p:par>
                                <p:cTn id="40" presetID="63" presetClass="path" presetSubtype="0" autoRev="1" fill="hold" nodeType="withEffect">
                                  <p:stCondLst>
                                    <p:cond delay="300"/>
                                  </p:stCondLst>
                                  <p:childTnLst>
                                    <p:animMotion origin="layout" path="M 2.29167E-6 1.85185E-6 L 0.00677 1.85185E-6 " pathEditMode="relative" rAng="0" ptsTypes="AA">
                                      <p:cBhvr>
                                        <p:cTn id="41" dur="100" fill="hold"/>
                                        <p:tgtEl>
                                          <p:spTgt spid="97"/>
                                        </p:tgtEl>
                                        <p:attrNameLst>
                                          <p:attrName>ppt_x</p:attrName>
                                          <p:attrName>ppt_y</p:attrName>
                                        </p:attrNameLst>
                                      </p:cBhvr>
                                      <p:rCtr x="339" y="0"/>
                                    </p:animMotion>
                                  </p:childTnLst>
                                </p:cTn>
                              </p:par>
                              <p:par>
                                <p:cTn id="42" presetID="8" presetClass="emph" presetSubtype="0" repeatCount="2000" autoRev="1" fill="hold" nodeType="withEffect">
                                  <p:stCondLst>
                                    <p:cond delay="100"/>
                                  </p:stCondLst>
                                  <p:childTnLst>
                                    <p:animRot by="240000">
                                      <p:cBhvr>
                                        <p:cTn id="43" dur="100" fill="hold"/>
                                        <p:tgtEl>
                                          <p:spTgt spid="97"/>
                                        </p:tgtEl>
                                        <p:attrNameLst>
                                          <p:attrName>r</p:attrName>
                                        </p:attrNameLst>
                                      </p:cBhvr>
                                    </p:animRot>
                                  </p:childTnLst>
                                </p:cTn>
                              </p:par>
                            </p:childTnLst>
                          </p:cTn>
                        </p:par>
                        <p:par>
                          <p:cTn id="44" fill="hold">
                            <p:stCondLst>
                              <p:cond delay="3000"/>
                            </p:stCondLst>
                            <p:childTnLst>
                              <p:par>
                                <p:cTn id="45" presetID="2" presetClass="entr" presetSubtype="8" fill="hold" nodeType="afterEffect">
                                  <p:stCondLst>
                                    <p:cond delay="0"/>
                                  </p:stCondLst>
                                  <p:childTnLst>
                                    <p:set>
                                      <p:cBhvr>
                                        <p:cTn id="46" dur="1" fill="hold">
                                          <p:stCondLst>
                                            <p:cond delay="0"/>
                                          </p:stCondLst>
                                        </p:cTn>
                                        <p:tgtEl>
                                          <p:spTgt spid="83"/>
                                        </p:tgtEl>
                                        <p:attrNameLst>
                                          <p:attrName>style.visibility</p:attrName>
                                        </p:attrNameLst>
                                      </p:cBhvr>
                                      <p:to>
                                        <p:strVal val="visible"/>
                                      </p:to>
                                    </p:set>
                                    <p:anim calcmode="lin" valueType="num">
                                      <p:cBhvr additive="base">
                                        <p:cTn id="47" dur="300" fill="hold"/>
                                        <p:tgtEl>
                                          <p:spTgt spid="83"/>
                                        </p:tgtEl>
                                        <p:attrNameLst>
                                          <p:attrName>ppt_x</p:attrName>
                                        </p:attrNameLst>
                                      </p:cBhvr>
                                      <p:tavLst>
                                        <p:tav tm="0">
                                          <p:val>
                                            <p:strVal val="0-#ppt_w/2"/>
                                          </p:val>
                                        </p:tav>
                                        <p:tav tm="100000">
                                          <p:val>
                                            <p:strVal val="#ppt_x"/>
                                          </p:val>
                                        </p:tav>
                                      </p:tavLst>
                                    </p:anim>
                                    <p:anim calcmode="lin" valueType="num">
                                      <p:cBhvr additive="base">
                                        <p:cTn id="48" dur="300" fill="hold"/>
                                        <p:tgtEl>
                                          <p:spTgt spid="83"/>
                                        </p:tgtEl>
                                        <p:attrNameLst>
                                          <p:attrName>ppt_y</p:attrName>
                                        </p:attrNameLst>
                                      </p:cBhvr>
                                      <p:tavLst>
                                        <p:tav tm="0">
                                          <p:val>
                                            <p:strVal val="#ppt_y"/>
                                          </p:val>
                                        </p:tav>
                                        <p:tav tm="100000">
                                          <p:val>
                                            <p:strVal val="#ppt_y"/>
                                          </p:val>
                                        </p:tav>
                                      </p:tavLst>
                                    </p:anim>
                                  </p:childTnLst>
                                </p:cTn>
                              </p:par>
                              <p:par>
                                <p:cTn id="49" presetID="63" presetClass="path" presetSubtype="0" autoRev="1" fill="hold" nodeType="withEffect">
                                  <p:stCondLst>
                                    <p:cond delay="300"/>
                                  </p:stCondLst>
                                  <p:childTnLst>
                                    <p:animMotion origin="layout" path="M 3.95833E-6 4.07407E-6 L 0.00677 4.07407E-6 " pathEditMode="relative" rAng="0" ptsTypes="AA">
                                      <p:cBhvr>
                                        <p:cTn id="50" dur="100" fill="hold"/>
                                        <p:tgtEl>
                                          <p:spTgt spid="83"/>
                                        </p:tgtEl>
                                        <p:attrNameLst>
                                          <p:attrName>ppt_x</p:attrName>
                                          <p:attrName>ppt_y</p:attrName>
                                        </p:attrNameLst>
                                      </p:cBhvr>
                                      <p:rCtr x="339" y="0"/>
                                    </p:animMotion>
                                  </p:childTnLst>
                                </p:cTn>
                              </p:par>
                              <p:par>
                                <p:cTn id="51" presetID="8" presetClass="emph" presetSubtype="0" repeatCount="2000" autoRev="1" fill="hold" nodeType="withEffect">
                                  <p:stCondLst>
                                    <p:cond delay="100"/>
                                  </p:stCondLst>
                                  <p:childTnLst>
                                    <p:animRot by="240000">
                                      <p:cBhvr>
                                        <p:cTn id="52" dur="100" fill="hold"/>
                                        <p:tgtEl>
                                          <p:spTgt spid="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4" name="TextBox 3"/>
          <p:cNvSpPr txBox="1"/>
          <p:nvPr/>
        </p:nvSpPr>
        <p:spPr>
          <a:xfrm>
            <a:off x="908958" y="206331"/>
            <a:ext cx="1877432"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2.4</a:t>
            </a:r>
            <a:r>
              <a:rPr lang="zh-CN" altLang="en-US" sz="2000" dirty="0">
                <a:solidFill>
                  <a:schemeClr val="bg1"/>
                </a:solidFill>
                <a:latin typeface="方正兰亭细黑_GBK" pitchFamily="2" charset="-122"/>
                <a:ea typeface="方正兰亭细黑_GBK" pitchFamily="2" charset="-122"/>
              </a:rPr>
              <a:t>可行性说明</a:t>
            </a:r>
            <a:endParaRPr lang="zh-CN" altLang="en-US" sz="2000" dirty="0">
              <a:solidFill>
                <a:schemeClr val="bg1"/>
              </a:solidFill>
              <a:latin typeface="方正兰亭细黑_GBK" pitchFamily="2" charset="-122"/>
              <a:ea typeface="方正兰亭细黑_GBK" pitchFamily="2" charset="-122"/>
            </a:endParaRPr>
          </a:p>
        </p:txBody>
      </p:sp>
      <p:grpSp>
        <p:nvGrpSpPr>
          <p:cNvPr id="5" name="组合 4"/>
          <p:cNvGrpSpPr/>
          <p:nvPr/>
        </p:nvGrpSpPr>
        <p:grpSpPr>
          <a:xfrm>
            <a:off x="4606963" y="1404619"/>
            <a:ext cx="1504196" cy="1504196"/>
            <a:chOff x="6142616" y="1872825"/>
            <a:chExt cx="2005595" cy="2005595"/>
          </a:xfrm>
        </p:grpSpPr>
        <p:grpSp>
          <p:nvGrpSpPr>
            <p:cNvPr id="6" name="组合 5"/>
            <p:cNvGrpSpPr/>
            <p:nvPr/>
          </p:nvGrpSpPr>
          <p:grpSpPr>
            <a:xfrm rot="5400000">
              <a:off x="6142616" y="1872825"/>
              <a:ext cx="2005595" cy="2005595"/>
              <a:chOff x="2000232" y="2928934"/>
              <a:chExt cx="1928826" cy="1928826"/>
            </a:xfrm>
            <a:effectLst>
              <a:outerShdw blurRad="50800" dist="38100" dir="2700000" algn="tl" rotWithShape="0">
                <a:prstClr val="black">
                  <a:alpha val="40000"/>
                </a:prstClr>
              </a:outerShdw>
            </a:effectLst>
          </p:grpSpPr>
          <p:sp>
            <p:nvSpPr>
              <p:cNvPr id="12" name="泪滴形 11"/>
              <p:cNvSpPr/>
              <p:nvPr/>
            </p:nvSpPr>
            <p:spPr>
              <a:xfrm rot="5400000">
                <a:off x="2000232" y="2928934"/>
                <a:ext cx="1928826" cy="1928826"/>
              </a:xfrm>
              <a:prstGeom prst="teardrop">
                <a:avLst/>
              </a:prstGeom>
              <a:gradFill flip="none" rotWithShape="1">
                <a:gsLst>
                  <a:gs pos="0">
                    <a:schemeClr val="bg1">
                      <a:lumMod val="85000"/>
                    </a:schemeClr>
                  </a:gs>
                  <a:gs pos="100000">
                    <a:schemeClr val="bg1"/>
                  </a:gs>
                </a:gsLst>
                <a:lin ang="8100000" scaled="1"/>
                <a:tileRect/>
              </a:gradFill>
              <a:ln>
                <a:noFill/>
              </a:ln>
              <a:effectLst>
                <a:outerShdw blurRad="584200" dist="203200" dir="81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 name="椭圆 12"/>
              <p:cNvSpPr/>
              <p:nvPr/>
            </p:nvSpPr>
            <p:spPr>
              <a:xfrm rot="16200000">
                <a:off x="2153458" y="3066920"/>
                <a:ext cx="1657896" cy="1657896"/>
              </a:xfrm>
              <a:prstGeom prst="ellipse">
                <a:avLst/>
              </a:prstGeom>
              <a:gradFill flip="none" rotWithShape="1">
                <a:gsLst>
                  <a:gs pos="0">
                    <a:schemeClr val="tx1">
                      <a:lumMod val="50000"/>
                      <a:lumOff val="50000"/>
                      <a:alpha val="34000"/>
                    </a:schemeClr>
                  </a:gs>
                  <a:gs pos="59000">
                    <a:schemeClr val="bg1"/>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b="1" dirty="0">
                  <a:solidFill>
                    <a:srgbClr val="08A850"/>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6303751" y="2048831"/>
              <a:ext cx="1653582" cy="1653582"/>
              <a:chOff x="6655422" y="2169858"/>
              <a:chExt cx="806647" cy="806647"/>
            </a:xfrm>
          </p:grpSpPr>
          <p:sp>
            <p:nvSpPr>
              <p:cNvPr id="10" name="椭圆 9"/>
              <p:cNvSpPr/>
              <p:nvPr/>
            </p:nvSpPr>
            <p:spPr>
              <a:xfrm>
                <a:off x="6655422" y="2169858"/>
                <a:ext cx="806647" cy="806647"/>
              </a:xfrm>
              <a:prstGeom prst="ellipse">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EAE64C"/>
                  </a:solidFill>
                </a:endParaRPr>
              </a:p>
            </p:txBody>
          </p:sp>
          <p:sp>
            <p:nvSpPr>
              <p:cNvPr id="11" name="椭圆 10"/>
              <p:cNvSpPr/>
              <p:nvPr/>
            </p:nvSpPr>
            <p:spPr>
              <a:xfrm>
                <a:off x="6736349" y="2250785"/>
                <a:ext cx="644792" cy="644792"/>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
          <p:nvSpPr>
            <p:cNvPr id="8" name="Freeform 251"/>
            <p:cNvSpPr>
              <a:spLocks noEditPoints="1"/>
            </p:cNvSpPr>
            <p:nvPr/>
          </p:nvSpPr>
          <p:spPr bwMode="auto">
            <a:xfrm>
              <a:off x="6862802" y="2934868"/>
              <a:ext cx="534580" cy="553175"/>
            </a:xfrm>
            <a:custGeom>
              <a:avLst/>
              <a:gdLst>
                <a:gd name="T0" fmla="*/ 19 w 104"/>
                <a:gd name="T1" fmla="*/ 40 h 107"/>
                <a:gd name="T2" fmla="*/ 25 w 104"/>
                <a:gd name="T3" fmla="*/ 36 h 107"/>
                <a:gd name="T4" fmla="*/ 27 w 104"/>
                <a:gd name="T5" fmla="*/ 27 h 107"/>
                <a:gd name="T6" fmla="*/ 37 w 104"/>
                <a:gd name="T7" fmla="*/ 27 h 107"/>
                <a:gd name="T8" fmla="*/ 42 w 104"/>
                <a:gd name="T9" fmla="*/ 22 h 107"/>
                <a:gd name="T10" fmla="*/ 45 w 104"/>
                <a:gd name="T11" fmla="*/ 14 h 107"/>
                <a:gd name="T12" fmla="*/ 54 w 104"/>
                <a:gd name="T13" fmla="*/ 13 h 107"/>
                <a:gd name="T14" fmla="*/ 60 w 104"/>
                <a:gd name="T15" fmla="*/ 9 h 107"/>
                <a:gd name="T16" fmla="*/ 62 w 104"/>
                <a:gd name="T17" fmla="*/ 0 h 107"/>
                <a:gd name="T18" fmla="*/ 99 w 104"/>
                <a:gd name="T19" fmla="*/ 39 h 107"/>
                <a:gd name="T20" fmla="*/ 103 w 104"/>
                <a:gd name="T21" fmla="*/ 48 h 107"/>
                <a:gd name="T22" fmla="*/ 100 w 104"/>
                <a:gd name="T23" fmla="*/ 60 h 107"/>
                <a:gd name="T24" fmla="*/ 37 w 104"/>
                <a:gd name="T25" fmla="*/ 107 h 107"/>
                <a:gd name="T26" fmla="*/ 28 w 104"/>
                <a:gd name="T27" fmla="*/ 105 h 107"/>
                <a:gd name="T28" fmla="*/ 1 w 104"/>
                <a:gd name="T29" fmla="*/ 71 h 107"/>
                <a:gd name="T30" fmla="*/ 1 w 104"/>
                <a:gd name="T31" fmla="*/ 67 h 107"/>
                <a:gd name="T32" fmla="*/ 8 w 104"/>
                <a:gd name="T33" fmla="*/ 52 h 107"/>
                <a:gd name="T34" fmla="*/ 33 w 104"/>
                <a:gd name="T35" fmla="*/ 84 h 107"/>
                <a:gd name="T36" fmla="*/ 10 w 104"/>
                <a:gd name="T37" fmla="*/ 65 h 107"/>
                <a:gd name="T38" fmla="*/ 32 w 104"/>
                <a:gd name="T39" fmla="*/ 100 h 107"/>
                <a:gd name="T40" fmla="*/ 39 w 104"/>
                <a:gd name="T41" fmla="*/ 98 h 107"/>
                <a:gd name="T42" fmla="*/ 37 w 104"/>
                <a:gd name="T43" fmla="*/ 84 h 107"/>
                <a:gd name="T44" fmla="*/ 11 w 104"/>
                <a:gd name="T45" fmla="*/ 51 h 107"/>
                <a:gd name="T46" fmla="*/ 16 w 104"/>
                <a:gd name="T47" fmla="*/ 42 h 107"/>
                <a:gd name="T48" fmla="*/ 40 w 104"/>
                <a:gd name="T49" fmla="*/ 65 h 107"/>
                <a:gd name="T50" fmla="*/ 66 w 104"/>
                <a:gd name="T51" fmla="*/ 19 h 107"/>
                <a:gd name="T52" fmla="*/ 67 w 104"/>
                <a:gd name="T53" fmla="*/ 59 h 107"/>
                <a:gd name="T54" fmla="*/ 88 w 104"/>
                <a:gd name="T55" fmla="*/ 49 h 107"/>
                <a:gd name="T56" fmla="*/ 67 w 104"/>
                <a:gd name="T57" fmla="*/ 59 h 107"/>
                <a:gd name="T58" fmla="*/ 49 w 104"/>
                <a:gd name="T59" fmla="*/ 79 h 107"/>
                <a:gd name="T60" fmla="*/ 64 w 104"/>
                <a:gd name="T61" fmla="*/ 61 h 107"/>
                <a:gd name="T62" fmla="*/ 63 w 104"/>
                <a:gd name="T63" fmla="*/ 52 h 107"/>
                <a:gd name="T64" fmla="*/ 84 w 104"/>
                <a:gd name="T65" fmla="*/ 42 h 107"/>
                <a:gd name="T66" fmla="*/ 63 w 104"/>
                <a:gd name="T67" fmla="*/ 52 h 107"/>
                <a:gd name="T68" fmla="*/ 45 w 104"/>
                <a:gd name="T69" fmla="*/ 72 h 107"/>
                <a:gd name="T70" fmla="*/ 60 w 104"/>
                <a:gd name="T71" fmla="*/ 55 h 107"/>
                <a:gd name="T72" fmla="*/ 69 w 104"/>
                <a:gd name="T73" fmla="*/ 11 h 107"/>
                <a:gd name="T74" fmla="*/ 42 w 104"/>
                <a:gd name="T75" fmla="*/ 80 h 107"/>
                <a:gd name="T76" fmla="*/ 47 w 104"/>
                <a:gd name="T77" fmla="*/ 90 h 107"/>
                <a:gd name="T78" fmla="*/ 95 w 104"/>
                <a:gd name="T79" fmla="*/ 55 h 107"/>
                <a:gd name="T80" fmla="*/ 94 w 104"/>
                <a:gd name="T81" fmla="*/ 43 h 107"/>
                <a:gd name="T82" fmla="*/ 69 w 104"/>
                <a:gd name="T83" fmla="*/ 1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4" h="107">
                  <a:moveTo>
                    <a:pt x="16" y="42"/>
                  </a:moveTo>
                  <a:cubicBezTo>
                    <a:pt x="19" y="40"/>
                    <a:pt x="19" y="40"/>
                    <a:pt x="19" y="40"/>
                  </a:cubicBezTo>
                  <a:cubicBezTo>
                    <a:pt x="19" y="34"/>
                    <a:pt x="19" y="34"/>
                    <a:pt x="19" y="34"/>
                  </a:cubicBezTo>
                  <a:cubicBezTo>
                    <a:pt x="25" y="36"/>
                    <a:pt x="25" y="36"/>
                    <a:pt x="25" y="36"/>
                  </a:cubicBezTo>
                  <a:cubicBezTo>
                    <a:pt x="28" y="33"/>
                    <a:pt x="28" y="33"/>
                    <a:pt x="28" y="33"/>
                  </a:cubicBezTo>
                  <a:cubicBezTo>
                    <a:pt x="27" y="27"/>
                    <a:pt x="27" y="27"/>
                    <a:pt x="27" y="27"/>
                  </a:cubicBezTo>
                  <a:cubicBezTo>
                    <a:pt x="34" y="29"/>
                    <a:pt x="34" y="29"/>
                    <a:pt x="34" y="29"/>
                  </a:cubicBezTo>
                  <a:cubicBezTo>
                    <a:pt x="37" y="27"/>
                    <a:pt x="37" y="27"/>
                    <a:pt x="37" y="27"/>
                  </a:cubicBezTo>
                  <a:cubicBezTo>
                    <a:pt x="36" y="20"/>
                    <a:pt x="36" y="20"/>
                    <a:pt x="36" y="20"/>
                  </a:cubicBezTo>
                  <a:cubicBezTo>
                    <a:pt x="42" y="22"/>
                    <a:pt x="42" y="22"/>
                    <a:pt x="42" y="22"/>
                  </a:cubicBezTo>
                  <a:cubicBezTo>
                    <a:pt x="45" y="20"/>
                    <a:pt x="45" y="20"/>
                    <a:pt x="45" y="20"/>
                  </a:cubicBezTo>
                  <a:cubicBezTo>
                    <a:pt x="45" y="14"/>
                    <a:pt x="45" y="14"/>
                    <a:pt x="45" y="14"/>
                  </a:cubicBezTo>
                  <a:cubicBezTo>
                    <a:pt x="51" y="16"/>
                    <a:pt x="51" y="16"/>
                    <a:pt x="51" y="16"/>
                  </a:cubicBezTo>
                  <a:cubicBezTo>
                    <a:pt x="54" y="13"/>
                    <a:pt x="54" y="13"/>
                    <a:pt x="54" y="13"/>
                  </a:cubicBezTo>
                  <a:cubicBezTo>
                    <a:pt x="53" y="7"/>
                    <a:pt x="53" y="7"/>
                    <a:pt x="53" y="7"/>
                  </a:cubicBezTo>
                  <a:cubicBezTo>
                    <a:pt x="60" y="9"/>
                    <a:pt x="60" y="9"/>
                    <a:pt x="60" y="9"/>
                  </a:cubicBezTo>
                  <a:cubicBezTo>
                    <a:pt x="63" y="7"/>
                    <a:pt x="63" y="7"/>
                    <a:pt x="63" y="7"/>
                  </a:cubicBezTo>
                  <a:cubicBezTo>
                    <a:pt x="62" y="0"/>
                    <a:pt x="62" y="0"/>
                    <a:pt x="62" y="0"/>
                  </a:cubicBezTo>
                  <a:cubicBezTo>
                    <a:pt x="72" y="4"/>
                    <a:pt x="72" y="4"/>
                    <a:pt x="72" y="4"/>
                  </a:cubicBezTo>
                  <a:cubicBezTo>
                    <a:pt x="99" y="39"/>
                    <a:pt x="99" y="39"/>
                    <a:pt x="99" y="39"/>
                  </a:cubicBezTo>
                  <a:cubicBezTo>
                    <a:pt x="99" y="39"/>
                    <a:pt x="99" y="39"/>
                    <a:pt x="99" y="39"/>
                  </a:cubicBezTo>
                  <a:cubicBezTo>
                    <a:pt x="102" y="42"/>
                    <a:pt x="103" y="45"/>
                    <a:pt x="103" y="48"/>
                  </a:cubicBezTo>
                  <a:cubicBezTo>
                    <a:pt x="104" y="51"/>
                    <a:pt x="103" y="55"/>
                    <a:pt x="101" y="59"/>
                  </a:cubicBezTo>
                  <a:cubicBezTo>
                    <a:pt x="100" y="60"/>
                    <a:pt x="100" y="60"/>
                    <a:pt x="100" y="60"/>
                  </a:cubicBezTo>
                  <a:cubicBezTo>
                    <a:pt x="44" y="103"/>
                    <a:pt x="44" y="103"/>
                    <a:pt x="44" y="103"/>
                  </a:cubicBezTo>
                  <a:cubicBezTo>
                    <a:pt x="42" y="105"/>
                    <a:pt x="40" y="106"/>
                    <a:pt x="37" y="107"/>
                  </a:cubicBezTo>
                  <a:cubicBezTo>
                    <a:pt x="34" y="107"/>
                    <a:pt x="31" y="107"/>
                    <a:pt x="28" y="105"/>
                  </a:cubicBezTo>
                  <a:cubicBezTo>
                    <a:pt x="28" y="105"/>
                    <a:pt x="28" y="105"/>
                    <a:pt x="28" y="105"/>
                  </a:cubicBezTo>
                  <a:cubicBezTo>
                    <a:pt x="27" y="104"/>
                    <a:pt x="27" y="104"/>
                    <a:pt x="27" y="104"/>
                  </a:cubicBezTo>
                  <a:cubicBezTo>
                    <a:pt x="1" y="71"/>
                    <a:pt x="1" y="71"/>
                    <a:pt x="1" y="71"/>
                  </a:cubicBezTo>
                  <a:cubicBezTo>
                    <a:pt x="0" y="69"/>
                    <a:pt x="0" y="69"/>
                    <a:pt x="0" y="69"/>
                  </a:cubicBezTo>
                  <a:cubicBezTo>
                    <a:pt x="1" y="67"/>
                    <a:pt x="1" y="67"/>
                    <a:pt x="1" y="67"/>
                  </a:cubicBezTo>
                  <a:cubicBezTo>
                    <a:pt x="6" y="57"/>
                    <a:pt x="6" y="57"/>
                    <a:pt x="6" y="57"/>
                  </a:cubicBezTo>
                  <a:cubicBezTo>
                    <a:pt x="8" y="52"/>
                    <a:pt x="8" y="52"/>
                    <a:pt x="8" y="52"/>
                  </a:cubicBezTo>
                  <a:cubicBezTo>
                    <a:pt x="12" y="56"/>
                    <a:pt x="12" y="56"/>
                    <a:pt x="12" y="56"/>
                  </a:cubicBezTo>
                  <a:cubicBezTo>
                    <a:pt x="33" y="84"/>
                    <a:pt x="33" y="84"/>
                    <a:pt x="33" y="84"/>
                  </a:cubicBezTo>
                  <a:cubicBezTo>
                    <a:pt x="27" y="88"/>
                    <a:pt x="27" y="88"/>
                    <a:pt x="27" y="88"/>
                  </a:cubicBezTo>
                  <a:cubicBezTo>
                    <a:pt x="10" y="65"/>
                    <a:pt x="10" y="65"/>
                    <a:pt x="10" y="65"/>
                  </a:cubicBezTo>
                  <a:cubicBezTo>
                    <a:pt x="8" y="68"/>
                    <a:pt x="8" y="68"/>
                    <a:pt x="8" y="68"/>
                  </a:cubicBezTo>
                  <a:cubicBezTo>
                    <a:pt x="32" y="100"/>
                    <a:pt x="32" y="100"/>
                    <a:pt x="32" y="100"/>
                  </a:cubicBezTo>
                  <a:cubicBezTo>
                    <a:pt x="33" y="100"/>
                    <a:pt x="34" y="100"/>
                    <a:pt x="36" y="100"/>
                  </a:cubicBezTo>
                  <a:cubicBezTo>
                    <a:pt x="37" y="100"/>
                    <a:pt x="38" y="99"/>
                    <a:pt x="39" y="98"/>
                  </a:cubicBezTo>
                  <a:cubicBezTo>
                    <a:pt x="40" y="96"/>
                    <a:pt x="40" y="93"/>
                    <a:pt x="40" y="91"/>
                  </a:cubicBezTo>
                  <a:cubicBezTo>
                    <a:pt x="40" y="89"/>
                    <a:pt x="39" y="87"/>
                    <a:pt x="37" y="84"/>
                  </a:cubicBezTo>
                  <a:cubicBezTo>
                    <a:pt x="37" y="84"/>
                    <a:pt x="37" y="84"/>
                    <a:pt x="37" y="84"/>
                  </a:cubicBezTo>
                  <a:cubicBezTo>
                    <a:pt x="11" y="51"/>
                    <a:pt x="11" y="51"/>
                    <a:pt x="11" y="51"/>
                  </a:cubicBezTo>
                  <a:cubicBezTo>
                    <a:pt x="10" y="40"/>
                    <a:pt x="10" y="40"/>
                    <a:pt x="10" y="40"/>
                  </a:cubicBezTo>
                  <a:cubicBezTo>
                    <a:pt x="16" y="42"/>
                    <a:pt x="16" y="42"/>
                    <a:pt x="16" y="42"/>
                  </a:cubicBezTo>
                  <a:close/>
                  <a:moveTo>
                    <a:pt x="28" y="49"/>
                  </a:moveTo>
                  <a:cubicBezTo>
                    <a:pt x="40" y="65"/>
                    <a:pt x="40" y="65"/>
                    <a:pt x="40" y="65"/>
                  </a:cubicBezTo>
                  <a:cubicBezTo>
                    <a:pt x="79" y="35"/>
                    <a:pt x="79" y="35"/>
                    <a:pt x="79" y="35"/>
                  </a:cubicBezTo>
                  <a:cubicBezTo>
                    <a:pt x="66" y="19"/>
                    <a:pt x="66" y="19"/>
                    <a:pt x="66" y="19"/>
                  </a:cubicBezTo>
                  <a:cubicBezTo>
                    <a:pt x="28" y="49"/>
                    <a:pt x="28" y="49"/>
                    <a:pt x="28" y="49"/>
                  </a:cubicBezTo>
                  <a:close/>
                  <a:moveTo>
                    <a:pt x="67" y="59"/>
                  </a:moveTo>
                  <a:cubicBezTo>
                    <a:pt x="70" y="63"/>
                    <a:pt x="70" y="63"/>
                    <a:pt x="70" y="63"/>
                  </a:cubicBezTo>
                  <a:cubicBezTo>
                    <a:pt x="88" y="49"/>
                    <a:pt x="88" y="49"/>
                    <a:pt x="88" y="49"/>
                  </a:cubicBezTo>
                  <a:cubicBezTo>
                    <a:pt x="85" y="45"/>
                    <a:pt x="85" y="45"/>
                    <a:pt x="85" y="45"/>
                  </a:cubicBezTo>
                  <a:cubicBezTo>
                    <a:pt x="67" y="59"/>
                    <a:pt x="67" y="59"/>
                    <a:pt x="67" y="59"/>
                  </a:cubicBezTo>
                  <a:close/>
                  <a:moveTo>
                    <a:pt x="46" y="75"/>
                  </a:moveTo>
                  <a:cubicBezTo>
                    <a:pt x="49" y="79"/>
                    <a:pt x="49" y="79"/>
                    <a:pt x="49" y="79"/>
                  </a:cubicBezTo>
                  <a:cubicBezTo>
                    <a:pt x="67" y="65"/>
                    <a:pt x="67" y="65"/>
                    <a:pt x="67" y="65"/>
                  </a:cubicBezTo>
                  <a:cubicBezTo>
                    <a:pt x="64" y="61"/>
                    <a:pt x="64" y="61"/>
                    <a:pt x="64" y="61"/>
                  </a:cubicBezTo>
                  <a:cubicBezTo>
                    <a:pt x="46" y="75"/>
                    <a:pt x="46" y="75"/>
                    <a:pt x="46" y="75"/>
                  </a:cubicBezTo>
                  <a:close/>
                  <a:moveTo>
                    <a:pt x="63" y="52"/>
                  </a:moveTo>
                  <a:cubicBezTo>
                    <a:pt x="66" y="56"/>
                    <a:pt x="66" y="56"/>
                    <a:pt x="66" y="56"/>
                  </a:cubicBezTo>
                  <a:cubicBezTo>
                    <a:pt x="84" y="42"/>
                    <a:pt x="84" y="42"/>
                    <a:pt x="84" y="42"/>
                  </a:cubicBezTo>
                  <a:cubicBezTo>
                    <a:pt x="81" y="38"/>
                    <a:pt x="81" y="38"/>
                    <a:pt x="81" y="38"/>
                  </a:cubicBezTo>
                  <a:cubicBezTo>
                    <a:pt x="63" y="52"/>
                    <a:pt x="63" y="52"/>
                    <a:pt x="63" y="52"/>
                  </a:cubicBezTo>
                  <a:close/>
                  <a:moveTo>
                    <a:pt x="42" y="69"/>
                  </a:moveTo>
                  <a:cubicBezTo>
                    <a:pt x="45" y="72"/>
                    <a:pt x="45" y="72"/>
                    <a:pt x="45" y="72"/>
                  </a:cubicBezTo>
                  <a:cubicBezTo>
                    <a:pt x="63" y="58"/>
                    <a:pt x="63" y="58"/>
                    <a:pt x="63" y="58"/>
                  </a:cubicBezTo>
                  <a:cubicBezTo>
                    <a:pt x="60" y="55"/>
                    <a:pt x="60" y="55"/>
                    <a:pt x="60" y="55"/>
                  </a:cubicBezTo>
                  <a:cubicBezTo>
                    <a:pt x="42" y="69"/>
                    <a:pt x="42" y="69"/>
                    <a:pt x="42" y="69"/>
                  </a:cubicBezTo>
                  <a:close/>
                  <a:moveTo>
                    <a:pt x="69" y="11"/>
                  </a:moveTo>
                  <a:cubicBezTo>
                    <a:pt x="19" y="49"/>
                    <a:pt x="19" y="49"/>
                    <a:pt x="19" y="49"/>
                  </a:cubicBezTo>
                  <a:cubicBezTo>
                    <a:pt x="42" y="80"/>
                    <a:pt x="42" y="80"/>
                    <a:pt x="42" y="80"/>
                  </a:cubicBezTo>
                  <a:cubicBezTo>
                    <a:pt x="42" y="80"/>
                    <a:pt x="42" y="80"/>
                    <a:pt x="42" y="80"/>
                  </a:cubicBezTo>
                  <a:cubicBezTo>
                    <a:pt x="45" y="83"/>
                    <a:pt x="46" y="87"/>
                    <a:pt x="47" y="90"/>
                  </a:cubicBezTo>
                  <a:cubicBezTo>
                    <a:pt x="47" y="91"/>
                    <a:pt x="47" y="91"/>
                    <a:pt x="47" y="92"/>
                  </a:cubicBezTo>
                  <a:cubicBezTo>
                    <a:pt x="95" y="55"/>
                    <a:pt x="95" y="55"/>
                    <a:pt x="95" y="55"/>
                  </a:cubicBezTo>
                  <a:cubicBezTo>
                    <a:pt x="96" y="52"/>
                    <a:pt x="97" y="50"/>
                    <a:pt x="96" y="49"/>
                  </a:cubicBezTo>
                  <a:cubicBezTo>
                    <a:pt x="96" y="47"/>
                    <a:pt x="95" y="45"/>
                    <a:pt x="94" y="43"/>
                  </a:cubicBezTo>
                  <a:cubicBezTo>
                    <a:pt x="94" y="43"/>
                    <a:pt x="94" y="43"/>
                    <a:pt x="94" y="43"/>
                  </a:cubicBezTo>
                  <a:lnTo>
                    <a:pt x="69" y="11"/>
                  </a:lnTo>
                  <a:close/>
                </a:path>
              </a:pathLst>
            </a:custGeom>
            <a:solidFill>
              <a:srgbClr val="004F64"/>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9" name="文本框 326"/>
            <p:cNvSpPr txBox="1"/>
            <p:nvPr/>
          </p:nvSpPr>
          <p:spPr>
            <a:xfrm>
              <a:off x="6763968" y="2271856"/>
              <a:ext cx="814753" cy="677108"/>
            </a:xfrm>
            <a:prstGeom prst="rect">
              <a:avLst/>
            </a:prstGeom>
            <a:noFill/>
          </p:spPr>
          <p:txBody>
            <a:bodyPr wrap="none" rtlCol="0">
              <a:spAutoFit/>
            </a:bodyPr>
            <a:lstStyle/>
            <a:p>
              <a:r>
                <a:rPr lang="en-US" altLang="zh-CN" sz="2700" b="1" dirty="0">
                  <a:solidFill>
                    <a:srgbClr val="0F5F6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2700" b="1" dirty="0">
                <a:solidFill>
                  <a:srgbClr val="0F5F6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47660" y="1404620"/>
            <a:ext cx="1504196" cy="1504196"/>
            <a:chOff x="4063546" y="1872826"/>
            <a:chExt cx="2005595" cy="2005595"/>
          </a:xfrm>
        </p:grpSpPr>
        <p:grpSp>
          <p:nvGrpSpPr>
            <p:cNvPr id="15" name="组合 14"/>
            <p:cNvGrpSpPr/>
            <p:nvPr/>
          </p:nvGrpSpPr>
          <p:grpSpPr>
            <a:xfrm>
              <a:off x="4063546" y="1872826"/>
              <a:ext cx="2005595" cy="2005595"/>
              <a:chOff x="2000232" y="2928934"/>
              <a:chExt cx="1928826" cy="1928826"/>
            </a:xfrm>
            <a:effectLst>
              <a:outerShdw blurRad="50800" dist="38100" dir="2700000" algn="tl" rotWithShape="0">
                <a:prstClr val="black">
                  <a:alpha val="40000"/>
                </a:prstClr>
              </a:outerShdw>
            </a:effectLst>
          </p:grpSpPr>
          <p:sp>
            <p:nvSpPr>
              <p:cNvPr id="21" name="泪滴形 20"/>
              <p:cNvSpPr/>
              <p:nvPr/>
            </p:nvSpPr>
            <p:spPr>
              <a:xfrm rot="5400000">
                <a:off x="2000232" y="2928934"/>
                <a:ext cx="1928826" cy="1928826"/>
              </a:xfrm>
              <a:prstGeom prst="teardrop">
                <a:avLst/>
              </a:prstGeom>
              <a:gradFill flip="none" rotWithShape="1">
                <a:gsLst>
                  <a:gs pos="0">
                    <a:schemeClr val="bg1">
                      <a:lumMod val="85000"/>
                    </a:schemeClr>
                  </a:gs>
                  <a:gs pos="100000">
                    <a:schemeClr val="bg1"/>
                  </a:gs>
                </a:gsLst>
                <a:lin ang="13500000" scaled="1"/>
                <a:tileRect/>
              </a:gradFill>
              <a:ln>
                <a:noFill/>
              </a:ln>
              <a:effectLst>
                <a:outerShdw blurRad="584200" dist="203200" dir="81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2" name="椭圆 21"/>
              <p:cNvSpPr/>
              <p:nvPr/>
            </p:nvSpPr>
            <p:spPr>
              <a:xfrm>
                <a:off x="2153458" y="3066920"/>
                <a:ext cx="1657896" cy="1657895"/>
              </a:xfrm>
              <a:prstGeom prst="ellipse">
                <a:avLst/>
              </a:prstGeom>
              <a:gradFill flip="none" rotWithShape="1">
                <a:gsLst>
                  <a:gs pos="0">
                    <a:schemeClr val="tx1">
                      <a:lumMod val="50000"/>
                      <a:lumOff val="50000"/>
                      <a:alpha val="34000"/>
                    </a:schemeClr>
                  </a:gs>
                  <a:gs pos="59000">
                    <a:schemeClr val="bg1"/>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253258" y="2048831"/>
              <a:ext cx="1653582" cy="1653582"/>
              <a:chOff x="6655422" y="2169858"/>
              <a:chExt cx="806647" cy="806647"/>
            </a:xfrm>
          </p:grpSpPr>
          <p:sp>
            <p:nvSpPr>
              <p:cNvPr id="19" name="椭圆 18"/>
              <p:cNvSpPr/>
              <p:nvPr/>
            </p:nvSpPr>
            <p:spPr>
              <a:xfrm>
                <a:off x="6655422" y="2169858"/>
                <a:ext cx="806647" cy="806647"/>
              </a:xfrm>
              <a:prstGeom prst="ellipse">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EAE64C"/>
                  </a:solidFill>
                </a:endParaRPr>
              </a:p>
            </p:txBody>
          </p:sp>
          <p:sp>
            <p:nvSpPr>
              <p:cNvPr id="20" name="椭圆 19"/>
              <p:cNvSpPr/>
              <p:nvPr/>
            </p:nvSpPr>
            <p:spPr>
              <a:xfrm>
                <a:off x="6736349" y="2250785"/>
                <a:ext cx="644792" cy="644792"/>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
          <p:nvSpPr>
            <p:cNvPr id="17" name="文本框 344"/>
            <p:cNvSpPr txBox="1"/>
            <p:nvPr/>
          </p:nvSpPr>
          <p:spPr>
            <a:xfrm>
              <a:off x="4702493" y="2294958"/>
              <a:ext cx="814753" cy="677108"/>
            </a:xfrm>
            <a:prstGeom prst="rect">
              <a:avLst/>
            </a:prstGeom>
            <a:noFill/>
          </p:spPr>
          <p:txBody>
            <a:bodyPr wrap="none" rtlCol="0">
              <a:spAutoFit/>
            </a:bodyPr>
            <a:lstStyle/>
            <a:p>
              <a:r>
                <a:rPr lang="en-US" altLang="zh-CN" sz="2700" b="1" dirty="0">
                  <a:solidFill>
                    <a:srgbClr val="0F5F6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2700" b="1" dirty="0">
                <a:solidFill>
                  <a:srgbClr val="0F5F6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Freeform 273"/>
            <p:cNvSpPr>
              <a:spLocks noEditPoints="1"/>
            </p:cNvSpPr>
            <p:nvPr/>
          </p:nvSpPr>
          <p:spPr bwMode="auto">
            <a:xfrm>
              <a:off x="4819480" y="3030394"/>
              <a:ext cx="478581" cy="362562"/>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004F64"/>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23" name="矩形 22"/>
          <p:cNvSpPr/>
          <p:nvPr/>
        </p:nvSpPr>
        <p:spPr>
          <a:xfrm>
            <a:off x="6359211" y="1870362"/>
            <a:ext cx="2300473" cy="623248"/>
          </a:xfrm>
          <a:prstGeom prst="rect">
            <a:avLst/>
          </a:prstGeom>
        </p:spPr>
        <p:txBody>
          <a:bodyPr wrap="square" lIns="68580" tIns="34290" rIns="68580" bIns="34290">
            <a:spAutoFit/>
          </a:bodyPr>
          <a:lstStyle/>
          <a:p>
            <a:r>
              <a:rPr lang="zh-CN" altLang="en-US" sz="1200" b="1" dirty="0">
                <a:solidFill>
                  <a:prstClr val="white"/>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rPr>
              <a:t>单击输入相关内容单击输入相关内容单击输入相关内容单击输入相关内容单击输入相关内容</a:t>
            </a:r>
            <a:endParaRPr lang="en-US" altLang="zh-CN" sz="1200" b="1" dirty="0">
              <a:solidFill>
                <a:prstClr val="white"/>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endParaRPr>
          </a:p>
        </p:txBody>
      </p:sp>
      <p:sp>
        <p:nvSpPr>
          <p:cNvPr id="24" name="矩形 23"/>
          <p:cNvSpPr/>
          <p:nvPr/>
        </p:nvSpPr>
        <p:spPr>
          <a:xfrm>
            <a:off x="6350996" y="1524113"/>
            <a:ext cx="1818661" cy="346249"/>
          </a:xfrm>
          <a:prstGeom prst="rect">
            <a:avLst/>
          </a:prstGeom>
        </p:spPr>
        <p:txBody>
          <a:bodyPr wrap="square" lIns="68580" tIns="34290" rIns="68580" bIns="34290">
            <a:spAutoFit/>
          </a:bodyPr>
          <a:lstStyle/>
          <a:p>
            <a:pPr algn="just">
              <a:defRPr/>
            </a:pPr>
            <a:r>
              <a:rPr lang="zh-CN" altLang="en-US" b="1" kern="0" dirty="0">
                <a:solidFill>
                  <a:prstClr val="white"/>
                </a:solidFill>
                <a:ea typeface="微软雅黑" panose="020B0503020204020204" pitchFamily="34" charset="-122"/>
                <a:cs typeface="Arial" panose="020B0604020202020204" pitchFamily="34" charset="0"/>
              </a:rPr>
              <a:t>单击添加标题</a:t>
            </a:r>
            <a:endParaRPr lang="en-US" altLang="zh-CN" b="1" kern="0" dirty="0">
              <a:solidFill>
                <a:prstClr val="white"/>
              </a:solidFill>
              <a:ea typeface="微软雅黑" panose="020B0503020204020204" pitchFamily="34" charset="-122"/>
              <a:cs typeface="Arial" panose="020B0604020202020204" pitchFamily="34" charset="0"/>
            </a:endParaRPr>
          </a:p>
        </p:txBody>
      </p:sp>
      <p:sp>
        <p:nvSpPr>
          <p:cNvPr id="25" name="矩形 24"/>
          <p:cNvSpPr/>
          <p:nvPr/>
        </p:nvSpPr>
        <p:spPr>
          <a:xfrm>
            <a:off x="6367426" y="3703446"/>
            <a:ext cx="2300473" cy="623248"/>
          </a:xfrm>
          <a:prstGeom prst="rect">
            <a:avLst/>
          </a:prstGeom>
        </p:spPr>
        <p:txBody>
          <a:bodyPr wrap="square" lIns="68580" tIns="34290" rIns="68580" bIns="34290">
            <a:spAutoFit/>
          </a:bodyPr>
          <a:lstStyle/>
          <a:p>
            <a:r>
              <a:rPr lang="zh-CN" altLang="en-US" sz="1200" b="1" dirty="0">
                <a:solidFill>
                  <a:prstClr val="white"/>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rPr>
              <a:t>单击输入相关内容单击输入相关内容单击输入相关内容单击输入相关内容单击输入相关内容</a:t>
            </a:r>
            <a:endParaRPr lang="en-US" altLang="zh-CN" sz="1200" b="1" dirty="0">
              <a:solidFill>
                <a:prstClr val="white"/>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endParaRPr>
          </a:p>
        </p:txBody>
      </p:sp>
      <p:sp>
        <p:nvSpPr>
          <p:cNvPr id="26" name="矩形 25"/>
          <p:cNvSpPr/>
          <p:nvPr/>
        </p:nvSpPr>
        <p:spPr>
          <a:xfrm>
            <a:off x="6359211" y="3357197"/>
            <a:ext cx="1818661" cy="346249"/>
          </a:xfrm>
          <a:prstGeom prst="rect">
            <a:avLst/>
          </a:prstGeom>
        </p:spPr>
        <p:txBody>
          <a:bodyPr wrap="square" lIns="68580" tIns="34290" rIns="68580" bIns="34290">
            <a:spAutoFit/>
          </a:bodyPr>
          <a:lstStyle/>
          <a:p>
            <a:pPr algn="just">
              <a:defRPr/>
            </a:pPr>
            <a:r>
              <a:rPr lang="zh-CN" altLang="en-US" b="1" kern="0" dirty="0">
                <a:solidFill>
                  <a:prstClr val="white"/>
                </a:solidFill>
                <a:ea typeface="微软雅黑" panose="020B0503020204020204" pitchFamily="34" charset="-122"/>
                <a:cs typeface="Arial" panose="020B0604020202020204" pitchFamily="34" charset="0"/>
              </a:rPr>
              <a:t>单击添加标题</a:t>
            </a:r>
            <a:endParaRPr lang="en-US" altLang="zh-CN" b="1" kern="0" dirty="0">
              <a:solidFill>
                <a:prstClr val="white"/>
              </a:solidFill>
              <a:ea typeface="微软雅黑" panose="020B0503020204020204" pitchFamily="34" charset="-122"/>
              <a:cs typeface="Arial" panose="020B0604020202020204" pitchFamily="34" charset="0"/>
            </a:endParaRPr>
          </a:p>
        </p:txBody>
      </p:sp>
      <p:sp>
        <p:nvSpPr>
          <p:cNvPr id="27" name="矩形 26"/>
          <p:cNvSpPr/>
          <p:nvPr/>
        </p:nvSpPr>
        <p:spPr>
          <a:xfrm>
            <a:off x="602097" y="1870362"/>
            <a:ext cx="2300473" cy="623248"/>
          </a:xfrm>
          <a:prstGeom prst="rect">
            <a:avLst/>
          </a:prstGeom>
        </p:spPr>
        <p:txBody>
          <a:bodyPr wrap="square" lIns="68580" tIns="34290" rIns="68580" bIns="34290">
            <a:spAutoFit/>
          </a:bodyPr>
          <a:lstStyle/>
          <a:p>
            <a:r>
              <a:rPr lang="zh-CN" altLang="en-US" sz="1200" b="1" dirty="0">
                <a:solidFill>
                  <a:prstClr val="white"/>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rPr>
              <a:t>单击输入相关内容单击输入相关内容单击输入相关内容单击输入相关内容单击输入相关内容</a:t>
            </a:r>
            <a:endParaRPr lang="en-US" altLang="zh-CN" sz="1200" b="1" dirty="0">
              <a:solidFill>
                <a:prstClr val="white"/>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endParaRPr>
          </a:p>
        </p:txBody>
      </p:sp>
      <p:sp>
        <p:nvSpPr>
          <p:cNvPr id="28" name="矩形 27"/>
          <p:cNvSpPr/>
          <p:nvPr/>
        </p:nvSpPr>
        <p:spPr>
          <a:xfrm>
            <a:off x="1368722" y="1524113"/>
            <a:ext cx="1577818" cy="346249"/>
          </a:xfrm>
          <a:prstGeom prst="rect">
            <a:avLst/>
          </a:prstGeom>
        </p:spPr>
        <p:txBody>
          <a:bodyPr wrap="square" lIns="68580" tIns="34290" rIns="68580" bIns="34290">
            <a:spAutoFit/>
          </a:bodyPr>
          <a:lstStyle/>
          <a:p>
            <a:pPr algn="just">
              <a:defRPr/>
            </a:pPr>
            <a:r>
              <a:rPr lang="zh-CN" altLang="en-US" b="1" kern="0" dirty="0">
                <a:solidFill>
                  <a:prstClr val="white"/>
                </a:solidFill>
                <a:ea typeface="微软雅黑" panose="020B0503020204020204" pitchFamily="34" charset="-122"/>
                <a:cs typeface="Arial" panose="020B0604020202020204" pitchFamily="34" charset="0"/>
              </a:rPr>
              <a:t>单击添加标题</a:t>
            </a:r>
            <a:endParaRPr lang="en-US" altLang="zh-CN" b="1" kern="0" dirty="0">
              <a:solidFill>
                <a:prstClr val="white"/>
              </a:solidFill>
              <a:ea typeface="微软雅黑" panose="020B0503020204020204" pitchFamily="34" charset="-122"/>
              <a:cs typeface="Arial" panose="020B0604020202020204" pitchFamily="34" charset="0"/>
            </a:endParaRPr>
          </a:p>
        </p:txBody>
      </p:sp>
      <p:sp>
        <p:nvSpPr>
          <p:cNvPr id="29" name="矩形 28"/>
          <p:cNvSpPr/>
          <p:nvPr/>
        </p:nvSpPr>
        <p:spPr>
          <a:xfrm>
            <a:off x="558562" y="3749658"/>
            <a:ext cx="2300473" cy="623248"/>
          </a:xfrm>
          <a:prstGeom prst="rect">
            <a:avLst/>
          </a:prstGeom>
        </p:spPr>
        <p:txBody>
          <a:bodyPr wrap="square" lIns="68580" tIns="34290" rIns="68580" bIns="34290">
            <a:spAutoFit/>
          </a:bodyPr>
          <a:lstStyle/>
          <a:p>
            <a:r>
              <a:rPr lang="zh-CN" altLang="en-US" sz="1200" b="1" dirty="0">
                <a:solidFill>
                  <a:prstClr val="white"/>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rPr>
              <a:t>单击输入相关内容单击输入相关内容单击输入相关内容单击输入相关内容单击输入相关内容</a:t>
            </a:r>
            <a:endParaRPr lang="en-US" altLang="zh-CN" sz="1200" b="1" dirty="0">
              <a:solidFill>
                <a:prstClr val="white"/>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endParaRPr>
          </a:p>
        </p:txBody>
      </p:sp>
      <p:sp>
        <p:nvSpPr>
          <p:cNvPr id="30" name="矩形 29"/>
          <p:cNvSpPr/>
          <p:nvPr/>
        </p:nvSpPr>
        <p:spPr>
          <a:xfrm>
            <a:off x="1325187" y="3403410"/>
            <a:ext cx="1577818" cy="346249"/>
          </a:xfrm>
          <a:prstGeom prst="rect">
            <a:avLst/>
          </a:prstGeom>
        </p:spPr>
        <p:txBody>
          <a:bodyPr wrap="square" lIns="68580" tIns="34290" rIns="68580" bIns="34290">
            <a:spAutoFit/>
          </a:bodyPr>
          <a:lstStyle/>
          <a:p>
            <a:pPr algn="just">
              <a:defRPr/>
            </a:pPr>
            <a:r>
              <a:rPr lang="zh-CN" altLang="en-US" b="1" kern="0" dirty="0">
                <a:solidFill>
                  <a:prstClr val="white"/>
                </a:solidFill>
                <a:ea typeface="微软雅黑" panose="020B0503020204020204" pitchFamily="34" charset="-122"/>
                <a:cs typeface="Arial" panose="020B0604020202020204" pitchFamily="34" charset="0"/>
              </a:rPr>
              <a:t>单击添加标题</a:t>
            </a:r>
            <a:endParaRPr lang="en-US" altLang="zh-CN" b="1" kern="0" dirty="0">
              <a:solidFill>
                <a:prstClr val="white"/>
              </a:solidFill>
              <a:ea typeface="微软雅黑" panose="020B0503020204020204" pitchFamily="34" charset="-122"/>
              <a:cs typeface="Arial" panose="020B0604020202020204" pitchFamily="34" charset="0"/>
            </a:endParaRPr>
          </a:p>
        </p:txBody>
      </p:sp>
      <p:grpSp>
        <p:nvGrpSpPr>
          <p:cNvPr id="31" name="组合 30"/>
          <p:cNvGrpSpPr/>
          <p:nvPr/>
        </p:nvGrpSpPr>
        <p:grpSpPr>
          <a:xfrm>
            <a:off x="4597438" y="2965284"/>
            <a:ext cx="1504196" cy="1504196"/>
            <a:chOff x="6129916" y="3953711"/>
            <a:chExt cx="2005595" cy="2005595"/>
          </a:xfrm>
        </p:grpSpPr>
        <p:grpSp>
          <p:nvGrpSpPr>
            <p:cNvPr id="32" name="组合 31"/>
            <p:cNvGrpSpPr/>
            <p:nvPr/>
          </p:nvGrpSpPr>
          <p:grpSpPr>
            <a:xfrm rot="16200000" flipV="1">
              <a:off x="6129916" y="3953711"/>
              <a:ext cx="2005595" cy="2005595"/>
              <a:chOff x="2000232" y="2928934"/>
              <a:chExt cx="1928826" cy="1928826"/>
            </a:xfrm>
            <a:effectLst>
              <a:outerShdw blurRad="50800" dist="38100" dir="2700000" algn="tl" rotWithShape="0">
                <a:prstClr val="black">
                  <a:alpha val="40000"/>
                </a:prstClr>
              </a:outerShdw>
            </a:effectLst>
          </p:grpSpPr>
          <p:sp>
            <p:nvSpPr>
              <p:cNvPr id="39" name="泪滴形 38"/>
              <p:cNvSpPr/>
              <p:nvPr/>
            </p:nvSpPr>
            <p:spPr>
              <a:xfrm rot="5400000">
                <a:off x="2000232" y="2928934"/>
                <a:ext cx="1928826" cy="1928826"/>
              </a:xfrm>
              <a:prstGeom prst="teardrop">
                <a:avLst/>
              </a:prstGeom>
              <a:gradFill flip="none" rotWithShape="1">
                <a:gsLst>
                  <a:gs pos="0">
                    <a:schemeClr val="bg1">
                      <a:lumMod val="85000"/>
                    </a:schemeClr>
                  </a:gs>
                  <a:gs pos="100000">
                    <a:schemeClr val="bg1"/>
                  </a:gs>
                </a:gsLst>
                <a:lin ang="16200000" scaled="1"/>
                <a:tileRect/>
              </a:gradFill>
              <a:ln>
                <a:noFill/>
              </a:ln>
              <a:effectLst>
                <a:outerShdw blurRad="584200" dist="203200" dir="81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0" name="椭圆 39"/>
              <p:cNvSpPr/>
              <p:nvPr/>
            </p:nvSpPr>
            <p:spPr>
              <a:xfrm rot="5400000">
                <a:off x="2153458" y="3066920"/>
                <a:ext cx="1657896" cy="1657895"/>
              </a:xfrm>
              <a:prstGeom prst="ellipse">
                <a:avLst/>
              </a:prstGeom>
              <a:gradFill flip="none" rotWithShape="1">
                <a:gsLst>
                  <a:gs pos="0">
                    <a:schemeClr val="tx1">
                      <a:lumMod val="50000"/>
                      <a:lumOff val="50000"/>
                      <a:alpha val="34000"/>
                    </a:schemeClr>
                  </a:gs>
                  <a:gs pos="59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b="1" dirty="0">
                  <a:solidFill>
                    <a:srgbClr val="FFC000"/>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304980" y="4108629"/>
              <a:ext cx="1653582" cy="1653582"/>
              <a:chOff x="6655422" y="2169858"/>
              <a:chExt cx="806647" cy="806647"/>
            </a:xfrm>
          </p:grpSpPr>
          <p:sp>
            <p:nvSpPr>
              <p:cNvPr id="37" name="椭圆 36"/>
              <p:cNvSpPr/>
              <p:nvPr/>
            </p:nvSpPr>
            <p:spPr>
              <a:xfrm>
                <a:off x="6655422" y="2169858"/>
                <a:ext cx="806647" cy="806647"/>
              </a:xfrm>
              <a:prstGeom prst="ellipse">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EAE64C"/>
                  </a:solidFill>
                </a:endParaRPr>
              </a:p>
            </p:txBody>
          </p:sp>
          <p:sp>
            <p:nvSpPr>
              <p:cNvPr id="38" name="椭圆 37"/>
              <p:cNvSpPr/>
              <p:nvPr/>
            </p:nvSpPr>
            <p:spPr>
              <a:xfrm>
                <a:off x="6736349" y="2250785"/>
                <a:ext cx="644792" cy="644792"/>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
          <p:nvSpPr>
            <p:cNvPr id="34" name="减号 33"/>
            <p:cNvSpPr/>
            <p:nvPr/>
          </p:nvSpPr>
          <p:spPr>
            <a:xfrm>
              <a:off x="6416019" y="4200726"/>
              <a:ext cx="1568789" cy="1469385"/>
            </a:xfrm>
            <a:prstGeom prst="mathMinus">
              <a:avLst>
                <a:gd name="adj1" fmla="val 0"/>
              </a:avLst>
            </a:prstGeom>
            <a:noFill/>
            <a:ln w="38100">
              <a:gradFill flip="none" rotWithShape="1">
                <a:gsLst>
                  <a:gs pos="0">
                    <a:schemeClr val="bg1">
                      <a:lumMod val="8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54"/>
            <p:cNvSpPr txBox="1"/>
            <p:nvPr/>
          </p:nvSpPr>
          <p:spPr>
            <a:xfrm>
              <a:off x="6764979" y="4343492"/>
              <a:ext cx="814753" cy="677108"/>
            </a:xfrm>
            <a:prstGeom prst="rect">
              <a:avLst/>
            </a:prstGeom>
            <a:noFill/>
          </p:spPr>
          <p:txBody>
            <a:bodyPr wrap="none" rtlCol="0">
              <a:spAutoFit/>
            </a:bodyPr>
            <a:lstStyle/>
            <a:p>
              <a:r>
                <a:rPr lang="en-US" altLang="zh-CN" sz="2700" b="1" dirty="0">
                  <a:solidFill>
                    <a:srgbClr val="0F5F6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endParaRPr lang="zh-CN" altLang="en-US" sz="2700" b="1" dirty="0">
                <a:solidFill>
                  <a:srgbClr val="0F5F6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Freeform 252"/>
            <p:cNvSpPr>
              <a:spLocks noEditPoints="1"/>
            </p:cNvSpPr>
            <p:nvPr/>
          </p:nvSpPr>
          <p:spPr bwMode="auto">
            <a:xfrm>
              <a:off x="6923285" y="4967313"/>
              <a:ext cx="400428" cy="585813"/>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3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4 h 107"/>
                <a:gd name="T86" fmla="*/ 2 w 73"/>
                <a:gd name="T87" fmla="*/ 27 h 107"/>
                <a:gd name="T88" fmla="*/ 8 w 73"/>
                <a:gd name="T89" fmla="*/ 52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rgbClr val="004F64"/>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1" name="组合 40"/>
          <p:cNvGrpSpPr/>
          <p:nvPr/>
        </p:nvGrpSpPr>
        <p:grpSpPr>
          <a:xfrm>
            <a:off x="3032842" y="2971024"/>
            <a:ext cx="1503900" cy="1503900"/>
            <a:chOff x="4043789" y="3961365"/>
            <a:chExt cx="2005200" cy="2005200"/>
          </a:xfrm>
        </p:grpSpPr>
        <p:grpSp>
          <p:nvGrpSpPr>
            <p:cNvPr id="42" name="组合 41"/>
            <p:cNvGrpSpPr/>
            <p:nvPr/>
          </p:nvGrpSpPr>
          <p:grpSpPr>
            <a:xfrm flipV="1">
              <a:off x="4043789" y="3961365"/>
              <a:ext cx="2005200" cy="2005200"/>
              <a:chOff x="2000232" y="2928934"/>
              <a:chExt cx="1928826" cy="1928826"/>
            </a:xfrm>
            <a:effectLst>
              <a:outerShdw blurRad="50800" dist="38100" dir="2700000" algn="tl" rotWithShape="0">
                <a:prstClr val="black">
                  <a:alpha val="40000"/>
                </a:prstClr>
              </a:outerShdw>
            </a:effectLst>
          </p:grpSpPr>
          <p:sp>
            <p:nvSpPr>
              <p:cNvPr id="49" name="泪滴形 48"/>
              <p:cNvSpPr/>
              <p:nvPr/>
            </p:nvSpPr>
            <p:spPr>
              <a:xfrm rot="5400000">
                <a:off x="2000232" y="2928934"/>
                <a:ext cx="1928826" cy="1928826"/>
              </a:xfrm>
              <a:prstGeom prst="teardrop">
                <a:avLst/>
              </a:prstGeom>
              <a:gradFill flip="none" rotWithShape="1">
                <a:gsLst>
                  <a:gs pos="0">
                    <a:schemeClr val="bg1">
                      <a:lumMod val="85000"/>
                    </a:schemeClr>
                  </a:gs>
                  <a:gs pos="100000">
                    <a:schemeClr val="bg1"/>
                  </a:gs>
                </a:gsLst>
                <a:lin ang="18900000" scaled="1"/>
                <a:tileRect/>
              </a:gradFill>
              <a:ln>
                <a:noFill/>
              </a:ln>
              <a:effectLst>
                <a:outerShdw blurRad="584200" dist="203200" dir="81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50" name="椭圆 49"/>
              <p:cNvSpPr/>
              <p:nvPr/>
            </p:nvSpPr>
            <p:spPr>
              <a:xfrm flipV="1">
                <a:off x="2153458" y="3066920"/>
                <a:ext cx="1657896" cy="1657895"/>
              </a:xfrm>
              <a:prstGeom prst="ellipse">
                <a:avLst/>
              </a:prstGeom>
              <a:gradFill flip="none" rotWithShape="1">
                <a:gsLst>
                  <a:gs pos="0">
                    <a:schemeClr val="tx1">
                      <a:lumMod val="50000"/>
                      <a:lumOff val="50000"/>
                      <a:alpha val="34000"/>
                    </a:schemeClr>
                  </a:gs>
                  <a:gs pos="59000">
                    <a:schemeClr val="bg1"/>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4236069" y="4138943"/>
              <a:ext cx="1653582" cy="1653582"/>
              <a:chOff x="6655422" y="2169858"/>
              <a:chExt cx="806647" cy="806647"/>
            </a:xfrm>
          </p:grpSpPr>
          <p:sp>
            <p:nvSpPr>
              <p:cNvPr id="47" name="椭圆 46"/>
              <p:cNvSpPr/>
              <p:nvPr/>
            </p:nvSpPr>
            <p:spPr>
              <a:xfrm>
                <a:off x="6655422" y="2169858"/>
                <a:ext cx="806647" cy="806647"/>
              </a:xfrm>
              <a:prstGeom prst="ellipse">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EAE64C"/>
                  </a:solidFill>
                </a:endParaRPr>
              </a:p>
            </p:txBody>
          </p:sp>
          <p:sp>
            <p:nvSpPr>
              <p:cNvPr id="48" name="椭圆 47"/>
              <p:cNvSpPr/>
              <p:nvPr/>
            </p:nvSpPr>
            <p:spPr>
              <a:xfrm>
                <a:off x="6736349" y="2250785"/>
                <a:ext cx="644792" cy="644792"/>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
          <p:nvSpPr>
            <p:cNvPr id="44" name="减号 43"/>
            <p:cNvSpPr/>
            <p:nvPr/>
          </p:nvSpPr>
          <p:spPr>
            <a:xfrm>
              <a:off x="4338051" y="4223000"/>
              <a:ext cx="1568789" cy="1469385"/>
            </a:xfrm>
            <a:prstGeom prst="mathMinus">
              <a:avLst>
                <a:gd name="adj1" fmla="val 0"/>
              </a:avLst>
            </a:prstGeom>
            <a:noFill/>
            <a:ln w="38100">
              <a:gradFill flip="none" rotWithShape="1">
                <a:gsLst>
                  <a:gs pos="0">
                    <a:schemeClr val="bg1">
                      <a:lumMod val="8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文本框 353"/>
            <p:cNvSpPr txBox="1"/>
            <p:nvPr/>
          </p:nvSpPr>
          <p:spPr>
            <a:xfrm>
              <a:off x="4702493" y="4375713"/>
              <a:ext cx="814753" cy="677108"/>
            </a:xfrm>
            <a:prstGeom prst="rect">
              <a:avLst/>
            </a:prstGeom>
            <a:noFill/>
          </p:spPr>
          <p:txBody>
            <a:bodyPr wrap="none" rtlCol="0">
              <a:spAutoFit/>
            </a:bodyPr>
            <a:lstStyle/>
            <a:p>
              <a:r>
                <a:rPr lang="en-US" altLang="zh-CN" sz="2700" b="1" dirty="0">
                  <a:solidFill>
                    <a:srgbClr val="0F5F6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endParaRPr lang="zh-CN" altLang="en-US" sz="2700" b="1" dirty="0">
                <a:solidFill>
                  <a:srgbClr val="0F5F6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6" name="Freeform 269"/>
            <p:cNvSpPr>
              <a:spLocks noEditPoints="1"/>
            </p:cNvSpPr>
            <p:nvPr/>
          </p:nvSpPr>
          <p:spPr bwMode="auto">
            <a:xfrm>
              <a:off x="4807180" y="5016843"/>
              <a:ext cx="499299" cy="511659"/>
            </a:xfrm>
            <a:custGeom>
              <a:avLst/>
              <a:gdLst>
                <a:gd name="T0" fmla="*/ 81 w 91"/>
                <a:gd name="T1" fmla="*/ 44 h 93"/>
                <a:gd name="T2" fmla="*/ 88 w 91"/>
                <a:gd name="T3" fmla="*/ 37 h 93"/>
                <a:gd name="T4" fmla="*/ 88 w 91"/>
                <a:gd name="T5" fmla="*/ 23 h 93"/>
                <a:gd name="T6" fmla="*/ 68 w 91"/>
                <a:gd name="T7" fmla="*/ 4 h 93"/>
                <a:gd name="T8" fmla="*/ 54 w 91"/>
                <a:gd name="T9" fmla="*/ 4 h 93"/>
                <a:gd name="T10" fmla="*/ 47 w 91"/>
                <a:gd name="T11" fmla="*/ 10 h 93"/>
                <a:gd name="T12" fmla="*/ 81 w 91"/>
                <a:gd name="T13" fmla="*/ 44 h 93"/>
                <a:gd name="T14" fmla="*/ 52 w 91"/>
                <a:gd name="T15" fmla="*/ 23 h 93"/>
                <a:gd name="T16" fmla="*/ 68 w 91"/>
                <a:gd name="T17" fmla="*/ 39 h 93"/>
                <a:gd name="T18" fmla="*/ 77 w 91"/>
                <a:gd name="T19" fmla="*/ 47 h 93"/>
                <a:gd name="T20" fmla="*/ 43 w 91"/>
                <a:gd name="T21" fmla="*/ 81 h 93"/>
                <a:gd name="T22" fmla="*/ 35 w 91"/>
                <a:gd name="T23" fmla="*/ 72 h 93"/>
                <a:gd name="T24" fmla="*/ 19 w 91"/>
                <a:gd name="T25" fmla="*/ 58 h 93"/>
                <a:gd name="T26" fmla="*/ 42 w 91"/>
                <a:gd name="T27" fmla="*/ 36 h 93"/>
                <a:gd name="T28" fmla="*/ 40 w 91"/>
                <a:gd name="T29" fmla="*/ 34 h 93"/>
                <a:gd name="T30" fmla="*/ 16 w 91"/>
                <a:gd name="T31" fmla="*/ 57 h 93"/>
                <a:gd name="T32" fmla="*/ 10 w 91"/>
                <a:gd name="T33" fmla="*/ 48 h 93"/>
                <a:gd name="T34" fmla="*/ 44 w 91"/>
                <a:gd name="T35" fmla="*/ 14 h 93"/>
                <a:gd name="T36" fmla="*/ 52 w 91"/>
                <a:gd name="T37" fmla="*/ 23 h 93"/>
                <a:gd name="T38" fmla="*/ 4 w 91"/>
                <a:gd name="T39" fmla="*/ 68 h 93"/>
                <a:gd name="T40" fmla="*/ 0 w 91"/>
                <a:gd name="T41" fmla="*/ 86 h 93"/>
                <a:gd name="T42" fmla="*/ 7 w 91"/>
                <a:gd name="T43" fmla="*/ 93 h 93"/>
                <a:gd name="T44" fmla="*/ 25 w 91"/>
                <a:gd name="T45" fmla="*/ 89 h 93"/>
                <a:gd name="T46" fmla="*/ 4 w 91"/>
                <a:gd name="T47" fmla="*/ 6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93">
                  <a:moveTo>
                    <a:pt x="81" y="44"/>
                  </a:moveTo>
                  <a:cubicBezTo>
                    <a:pt x="88" y="37"/>
                    <a:pt x="88" y="37"/>
                    <a:pt x="88" y="37"/>
                  </a:cubicBezTo>
                  <a:cubicBezTo>
                    <a:pt x="91" y="33"/>
                    <a:pt x="91" y="27"/>
                    <a:pt x="88" y="23"/>
                  </a:cubicBezTo>
                  <a:cubicBezTo>
                    <a:pt x="68" y="4"/>
                    <a:pt x="68" y="4"/>
                    <a:pt x="68" y="4"/>
                  </a:cubicBezTo>
                  <a:cubicBezTo>
                    <a:pt x="64" y="0"/>
                    <a:pt x="58" y="0"/>
                    <a:pt x="54" y="4"/>
                  </a:cubicBezTo>
                  <a:cubicBezTo>
                    <a:pt x="47" y="10"/>
                    <a:pt x="47" y="10"/>
                    <a:pt x="47" y="10"/>
                  </a:cubicBezTo>
                  <a:cubicBezTo>
                    <a:pt x="81" y="44"/>
                    <a:pt x="81" y="44"/>
                    <a:pt x="81" y="44"/>
                  </a:cubicBezTo>
                  <a:close/>
                  <a:moveTo>
                    <a:pt x="52" y="23"/>
                  </a:moveTo>
                  <a:cubicBezTo>
                    <a:pt x="68" y="39"/>
                    <a:pt x="68" y="39"/>
                    <a:pt x="68" y="39"/>
                  </a:cubicBezTo>
                  <a:cubicBezTo>
                    <a:pt x="77" y="47"/>
                    <a:pt x="77" y="47"/>
                    <a:pt x="77" y="47"/>
                  </a:cubicBezTo>
                  <a:cubicBezTo>
                    <a:pt x="43" y="81"/>
                    <a:pt x="43" y="81"/>
                    <a:pt x="43" y="81"/>
                  </a:cubicBezTo>
                  <a:cubicBezTo>
                    <a:pt x="35" y="83"/>
                    <a:pt x="33" y="79"/>
                    <a:pt x="35" y="72"/>
                  </a:cubicBezTo>
                  <a:cubicBezTo>
                    <a:pt x="26" y="71"/>
                    <a:pt x="20" y="68"/>
                    <a:pt x="19" y="58"/>
                  </a:cubicBezTo>
                  <a:cubicBezTo>
                    <a:pt x="42" y="36"/>
                    <a:pt x="42" y="36"/>
                    <a:pt x="42" y="36"/>
                  </a:cubicBezTo>
                  <a:cubicBezTo>
                    <a:pt x="40" y="34"/>
                    <a:pt x="40" y="34"/>
                    <a:pt x="40" y="34"/>
                  </a:cubicBezTo>
                  <a:cubicBezTo>
                    <a:pt x="16" y="57"/>
                    <a:pt x="16" y="57"/>
                    <a:pt x="16" y="57"/>
                  </a:cubicBezTo>
                  <a:cubicBezTo>
                    <a:pt x="10" y="57"/>
                    <a:pt x="9" y="54"/>
                    <a:pt x="10" y="48"/>
                  </a:cubicBezTo>
                  <a:cubicBezTo>
                    <a:pt x="21" y="37"/>
                    <a:pt x="33" y="25"/>
                    <a:pt x="44" y="14"/>
                  </a:cubicBezTo>
                  <a:cubicBezTo>
                    <a:pt x="52" y="23"/>
                    <a:pt x="52" y="23"/>
                    <a:pt x="52" y="23"/>
                  </a:cubicBezTo>
                  <a:close/>
                  <a:moveTo>
                    <a:pt x="4" y="68"/>
                  </a:moveTo>
                  <a:cubicBezTo>
                    <a:pt x="0" y="86"/>
                    <a:pt x="0" y="86"/>
                    <a:pt x="0" y="86"/>
                  </a:cubicBezTo>
                  <a:cubicBezTo>
                    <a:pt x="7" y="93"/>
                    <a:pt x="7" y="93"/>
                    <a:pt x="7" y="93"/>
                  </a:cubicBezTo>
                  <a:cubicBezTo>
                    <a:pt x="25" y="89"/>
                    <a:pt x="25" y="89"/>
                    <a:pt x="25" y="89"/>
                  </a:cubicBezTo>
                  <a:lnTo>
                    <a:pt x="4" y="68"/>
                  </a:lnTo>
                  <a:close/>
                </a:path>
              </a:pathLst>
            </a:custGeom>
            <a:solidFill>
              <a:srgbClr val="004F64"/>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51" name="椭圆 50"/>
          <p:cNvSpPr/>
          <p:nvPr/>
        </p:nvSpPr>
        <p:spPr>
          <a:xfrm>
            <a:off x="4221464" y="2559097"/>
            <a:ext cx="685800" cy="685800"/>
          </a:xfrm>
          <a:prstGeom prst="ellipse">
            <a:avLst/>
          </a:prstGeom>
          <a:solidFill>
            <a:srgbClr val="0091B8"/>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500" fill="hold"/>
                                        <p:tgtEl>
                                          <p:spTgt spid="51"/>
                                        </p:tgtEl>
                                        <p:attrNameLst>
                                          <p:attrName>ppt_w</p:attrName>
                                        </p:attrNameLst>
                                      </p:cBhvr>
                                      <p:tavLst>
                                        <p:tav tm="0">
                                          <p:val>
                                            <p:fltVal val="0"/>
                                          </p:val>
                                        </p:tav>
                                        <p:tav tm="100000">
                                          <p:val>
                                            <p:strVal val="#ppt_w"/>
                                          </p:val>
                                        </p:tav>
                                      </p:tavLst>
                                    </p:anim>
                                    <p:anim calcmode="lin" valueType="num">
                                      <p:cBhvr>
                                        <p:cTn id="20" dur="500" fill="hold"/>
                                        <p:tgtEl>
                                          <p:spTgt spid="51"/>
                                        </p:tgtEl>
                                        <p:attrNameLst>
                                          <p:attrName>ppt_h</p:attrName>
                                        </p:attrNameLst>
                                      </p:cBhvr>
                                      <p:tavLst>
                                        <p:tav tm="0">
                                          <p:val>
                                            <p:fltVal val="0"/>
                                          </p:val>
                                        </p:tav>
                                        <p:tav tm="100000">
                                          <p:val>
                                            <p:strVal val="#ppt_h"/>
                                          </p:val>
                                        </p:tav>
                                      </p:tavLst>
                                    </p:anim>
                                  </p:childTnLst>
                                </p:cTn>
                              </p:par>
                            </p:childTnLst>
                          </p:cTn>
                        </p:par>
                        <p:par>
                          <p:cTn id="21" fill="hold">
                            <p:stCondLst>
                              <p:cond delay="1500"/>
                            </p:stCondLst>
                            <p:childTnLst>
                              <p:par>
                                <p:cTn id="22" presetID="2" presetClass="entr" presetSubtype="3" decel="10000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0-#ppt_h/2"/>
                                          </p:val>
                                        </p:tav>
                                        <p:tav tm="100000">
                                          <p:val>
                                            <p:strVal val="#ppt_y"/>
                                          </p:val>
                                        </p:tav>
                                      </p:tavLst>
                                    </p:anim>
                                  </p:childTnLst>
                                </p:cTn>
                              </p:par>
                              <p:par>
                                <p:cTn id="26" presetID="2" presetClass="entr" presetSubtype="6" decel="100000" fill="hold" nodeType="withEffect">
                                  <p:stCondLst>
                                    <p:cond delay="30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1+#ppt_w/2"/>
                                          </p:val>
                                        </p:tav>
                                        <p:tav tm="100000">
                                          <p:val>
                                            <p:strVal val="#ppt_x"/>
                                          </p:val>
                                        </p:tav>
                                      </p:tavLst>
                                    </p:anim>
                                    <p:anim calcmode="lin" valueType="num">
                                      <p:cBhvr additive="base">
                                        <p:cTn id="29" dur="500" fill="hold"/>
                                        <p:tgtEl>
                                          <p:spTgt spid="31"/>
                                        </p:tgtEl>
                                        <p:attrNameLst>
                                          <p:attrName>ppt_y</p:attrName>
                                        </p:attrNameLst>
                                      </p:cBhvr>
                                      <p:tavLst>
                                        <p:tav tm="0">
                                          <p:val>
                                            <p:strVal val="1+#ppt_h/2"/>
                                          </p:val>
                                        </p:tav>
                                        <p:tav tm="100000">
                                          <p:val>
                                            <p:strVal val="#ppt_y"/>
                                          </p:val>
                                        </p:tav>
                                      </p:tavLst>
                                    </p:anim>
                                  </p:childTnLst>
                                </p:cTn>
                              </p:par>
                              <p:par>
                                <p:cTn id="30" presetID="2" presetClass="entr" presetSubtype="12" decel="100000" fill="hold" nodeType="withEffect">
                                  <p:stCondLst>
                                    <p:cond delay="60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0-#ppt_w/2"/>
                                          </p:val>
                                        </p:tav>
                                        <p:tav tm="100000">
                                          <p:val>
                                            <p:strVal val="#ppt_x"/>
                                          </p:val>
                                        </p:tav>
                                      </p:tavLst>
                                    </p:anim>
                                    <p:anim calcmode="lin" valueType="num">
                                      <p:cBhvr additive="base">
                                        <p:cTn id="33" dur="500" fill="hold"/>
                                        <p:tgtEl>
                                          <p:spTgt spid="41"/>
                                        </p:tgtEl>
                                        <p:attrNameLst>
                                          <p:attrName>ppt_y</p:attrName>
                                        </p:attrNameLst>
                                      </p:cBhvr>
                                      <p:tavLst>
                                        <p:tav tm="0">
                                          <p:val>
                                            <p:strVal val="1+#ppt_h/2"/>
                                          </p:val>
                                        </p:tav>
                                        <p:tav tm="100000">
                                          <p:val>
                                            <p:strVal val="#ppt_y"/>
                                          </p:val>
                                        </p:tav>
                                      </p:tavLst>
                                    </p:anim>
                                  </p:childTnLst>
                                </p:cTn>
                              </p:par>
                              <p:par>
                                <p:cTn id="34" presetID="2" presetClass="entr" presetSubtype="9" decel="100000" fill="hold" nodeType="withEffect">
                                  <p:stCondLst>
                                    <p:cond delay="90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39" presetClass="entr" presetSubtype="0" accel="100000" fill="hold" grpId="0" nodeType="afterEffect">
                                  <p:stCondLst>
                                    <p:cond delay="0"/>
                                  </p:stCondLst>
                                  <p:iterate type="lt">
                                    <p:tmPct val="10000"/>
                                  </p:iterate>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ppt_h</p:attrName>
                                        </p:attrNameLst>
                                      </p:cBhvr>
                                      <p:tavLst>
                                        <p:tav tm="0">
                                          <p:val>
                                            <p:strVal val="#ppt_h/20"/>
                                          </p:val>
                                        </p:tav>
                                        <p:tav tm="50000">
                                          <p:val>
                                            <p:strVal val="#ppt_h/20"/>
                                          </p:val>
                                        </p:tav>
                                        <p:tav tm="100000">
                                          <p:val>
                                            <p:strVal val="#ppt_h"/>
                                          </p:val>
                                        </p:tav>
                                      </p:tavLst>
                                    </p:anim>
                                    <p:anim calcmode="lin" valueType="num">
                                      <p:cBhvr>
                                        <p:cTn id="42" dur="500" fill="hold"/>
                                        <p:tgtEl>
                                          <p:spTgt spid="28"/>
                                        </p:tgtEl>
                                        <p:attrNameLst>
                                          <p:attrName>ppt_w</p:attrName>
                                        </p:attrNameLst>
                                      </p:cBhvr>
                                      <p:tavLst>
                                        <p:tav tm="0">
                                          <p:val>
                                            <p:strVal val="#ppt_w+.3"/>
                                          </p:val>
                                        </p:tav>
                                        <p:tav tm="50000">
                                          <p:val>
                                            <p:strVal val="#ppt_w+.3"/>
                                          </p:val>
                                        </p:tav>
                                        <p:tav tm="100000">
                                          <p:val>
                                            <p:strVal val="#ppt_w"/>
                                          </p:val>
                                        </p:tav>
                                      </p:tavLst>
                                    </p:anim>
                                    <p:anim calcmode="lin" valueType="num">
                                      <p:cBhvr>
                                        <p:cTn id="43" dur="500" fill="hold"/>
                                        <p:tgtEl>
                                          <p:spTgt spid="28"/>
                                        </p:tgtEl>
                                        <p:attrNameLst>
                                          <p:attrName>ppt_x</p:attrName>
                                        </p:attrNameLst>
                                      </p:cBhvr>
                                      <p:tavLst>
                                        <p:tav tm="0">
                                          <p:val>
                                            <p:strVal val="#ppt_x-.3"/>
                                          </p:val>
                                        </p:tav>
                                        <p:tav tm="50000">
                                          <p:val>
                                            <p:strVal val="#ppt_x"/>
                                          </p:val>
                                        </p:tav>
                                        <p:tav tm="100000">
                                          <p:val>
                                            <p:strVal val="#ppt_x"/>
                                          </p:val>
                                        </p:tav>
                                      </p:tavLst>
                                    </p:anim>
                                    <p:anim calcmode="lin" valueType="num">
                                      <p:cBhvr>
                                        <p:cTn id="44" dur="500" fill="hold"/>
                                        <p:tgtEl>
                                          <p:spTgt spid="28"/>
                                        </p:tgtEl>
                                        <p:attrNameLst>
                                          <p:attrName>ppt_y</p:attrName>
                                        </p:attrNameLst>
                                      </p:cBhvr>
                                      <p:tavLst>
                                        <p:tav tm="0">
                                          <p:val>
                                            <p:strVal val="#ppt_y"/>
                                          </p:val>
                                        </p:tav>
                                        <p:tav tm="100000">
                                          <p:val>
                                            <p:strVal val="#ppt_y"/>
                                          </p:val>
                                        </p:tav>
                                      </p:tavLst>
                                    </p:anim>
                                  </p:childTnLst>
                                </p:cTn>
                              </p:par>
                            </p:childTnLst>
                          </p:cTn>
                        </p:par>
                        <p:par>
                          <p:cTn id="45" fill="hold">
                            <p:stCondLst>
                              <p:cond delay="2950"/>
                            </p:stCondLst>
                            <p:childTnLst>
                              <p:par>
                                <p:cTn id="46" presetID="23" presetClass="entr" presetSubtype="288" fill="hold" grpId="0" nodeType="afterEffect">
                                  <p:stCondLst>
                                    <p:cond delay="0"/>
                                  </p:stCondLst>
                                  <p:iterate type="lt">
                                    <p:tmPct val="10000"/>
                                  </p:iterate>
                                  <p:childTnLst>
                                    <p:set>
                                      <p:cBhvr>
                                        <p:cTn id="47" dur="1" fill="hold">
                                          <p:stCondLst>
                                            <p:cond delay="0"/>
                                          </p:stCondLst>
                                        </p:cTn>
                                        <p:tgtEl>
                                          <p:spTgt spid="27"/>
                                        </p:tgtEl>
                                        <p:attrNameLst>
                                          <p:attrName>style.visibility</p:attrName>
                                        </p:attrNameLst>
                                      </p:cBhvr>
                                      <p:to>
                                        <p:strVal val="visible"/>
                                      </p:to>
                                    </p:set>
                                    <p:anim calcmode="lin" valueType="num">
                                      <p:cBhvr>
                                        <p:cTn id="48" dur="500" fill="hold"/>
                                        <p:tgtEl>
                                          <p:spTgt spid="27"/>
                                        </p:tgtEl>
                                        <p:attrNameLst>
                                          <p:attrName>ppt_w</p:attrName>
                                        </p:attrNameLst>
                                      </p:cBhvr>
                                      <p:tavLst>
                                        <p:tav tm="0">
                                          <p:val>
                                            <p:strVal val="4/3*#ppt_w"/>
                                          </p:val>
                                        </p:tav>
                                        <p:tav tm="100000">
                                          <p:val>
                                            <p:strVal val="#ppt_w"/>
                                          </p:val>
                                        </p:tav>
                                      </p:tavLst>
                                    </p:anim>
                                    <p:anim calcmode="lin" valueType="num">
                                      <p:cBhvr>
                                        <p:cTn id="49" dur="500" fill="hold"/>
                                        <p:tgtEl>
                                          <p:spTgt spid="27"/>
                                        </p:tgtEl>
                                        <p:attrNameLst>
                                          <p:attrName>ppt_h</p:attrName>
                                        </p:attrNameLst>
                                      </p:cBhvr>
                                      <p:tavLst>
                                        <p:tav tm="0">
                                          <p:val>
                                            <p:strVal val="4/3*#ppt_h"/>
                                          </p:val>
                                        </p:tav>
                                        <p:tav tm="100000">
                                          <p:val>
                                            <p:strVal val="#ppt_h"/>
                                          </p:val>
                                        </p:tav>
                                      </p:tavLst>
                                    </p:anim>
                                  </p:childTnLst>
                                </p:cTn>
                              </p:par>
                            </p:childTnLst>
                          </p:cTn>
                        </p:par>
                        <p:par>
                          <p:cTn id="50" fill="hold">
                            <p:stCondLst>
                              <p:cond delay="5400"/>
                            </p:stCondLst>
                            <p:childTnLst>
                              <p:par>
                                <p:cTn id="51" presetID="39" presetClass="entr" presetSubtype="0" accel="100000" fill="hold" grpId="0" nodeType="afterEffect">
                                  <p:stCondLst>
                                    <p:cond delay="0"/>
                                  </p:stCondLst>
                                  <p:iterate type="lt">
                                    <p:tmPct val="10000"/>
                                  </p:iterate>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ppt_h</p:attrName>
                                        </p:attrNameLst>
                                      </p:cBhvr>
                                      <p:tavLst>
                                        <p:tav tm="0">
                                          <p:val>
                                            <p:strVal val="#ppt_h/20"/>
                                          </p:val>
                                        </p:tav>
                                        <p:tav tm="50000">
                                          <p:val>
                                            <p:strVal val="#ppt_h/20"/>
                                          </p:val>
                                        </p:tav>
                                        <p:tav tm="100000">
                                          <p:val>
                                            <p:strVal val="#ppt_h"/>
                                          </p:val>
                                        </p:tav>
                                      </p:tavLst>
                                    </p:anim>
                                    <p:anim calcmode="lin" valueType="num">
                                      <p:cBhvr>
                                        <p:cTn id="54" dur="500" fill="hold"/>
                                        <p:tgtEl>
                                          <p:spTgt spid="24"/>
                                        </p:tgtEl>
                                        <p:attrNameLst>
                                          <p:attrName>ppt_w</p:attrName>
                                        </p:attrNameLst>
                                      </p:cBhvr>
                                      <p:tavLst>
                                        <p:tav tm="0">
                                          <p:val>
                                            <p:strVal val="#ppt_w+.3"/>
                                          </p:val>
                                        </p:tav>
                                        <p:tav tm="50000">
                                          <p:val>
                                            <p:strVal val="#ppt_w+.3"/>
                                          </p:val>
                                        </p:tav>
                                        <p:tav tm="100000">
                                          <p:val>
                                            <p:strVal val="#ppt_w"/>
                                          </p:val>
                                        </p:tav>
                                      </p:tavLst>
                                    </p:anim>
                                    <p:anim calcmode="lin" valueType="num">
                                      <p:cBhvr>
                                        <p:cTn id="55" dur="500" fill="hold"/>
                                        <p:tgtEl>
                                          <p:spTgt spid="24"/>
                                        </p:tgtEl>
                                        <p:attrNameLst>
                                          <p:attrName>ppt_x</p:attrName>
                                        </p:attrNameLst>
                                      </p:cBhvr>
                                      <p:tavLst>
                                        <p:tav tm="0">
                                          <p:val>
                                            <p:strVal val="#ppt_x-.3"/>
                                          </p:val>
                                        </p:tav>
                                        <p:tav tm="50000">
                                          <p:val>
                                            <p:strVal val="#ppt_x"/>
                                          </p:val>
                                        </p:tav>
                                        <p:tav tm="100000">
                                          <p:val>
                                            <p:strVal val="#ppt_x"/>
                                          </p:val>
                                        </p:tav>
                                      </p:tavLst>
                                    </p:anim>
                                    <p:anim calcmode="lin" valueType="num">
                                      <p:cBhvr>
                                        <p:cTn id="56" dur="500" fill="hold"/>
                                        <p:tgtEl>
                                          <p:spTgt spid="24"/>
                                        </p:tgtEl>
                                        <p:attrNameLst>
                                          <p:attrName>ppt_y</p:attrName>
                                        </p:attrNameLst>
                                      </p:cBhvr>
                                      <p:tavLst>
                                        <p:tav tm="0">
                                          <p:val>
                                            <p:strVal val="#ppt_y"/>
                                          </p:val>
                                        </p:tav>
                                        <p:tav tm="100000">
                                          <p:val>
                                            <p:strVal val="#ppt_y"/>
                                          </p:val>
                                        </p:tav>
                                      </p:tavLst>
                                    </p:anim>
                                  </p:childTnLst>
                                </p:cTn>
                              </p:par>
                            </p:childTnLst>
                          </p:cTn>
                        </p:par>
                        <p:par>
                          <p:cTn id="57" fill="hold">
                            <p:stCondLst>
                              <p:cond delay="6150"/>
                            </p:stCondLst>
                            <p:childTnLst>
                              <p:par>
                                <p:cTn id="58" presetID="23" presetClass="entr" presetSubtype="288" fill="hold" grpId="0" nodeType="afterEffect">
                                  <p:stCondLst>
                                    <p:cond delay="0"/>
                                  </p:stCondLst>
                                  <p:iterate type="lt">
                                    <p:tmPct val="10000"/>
                                  </p:iterate>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strVal val="4/3*#ppt_w"/>
                                          </p:val>
                                        </p:tav>
                                        <p:tav tm="100000">
                                          <p:val>
                                            <p:strVal val="#ppt_w"/>
                                          </p:val>
                                        </p:tav>
                                      </p:tavLst>
                                    </p:anim>
                                    <p:anim calcmode="lin" valueType="num">
                                      <p:cBhvr>
                                        <p:cTn id="61" dur="500" fill="hold"/>
                                        <p:tgtEl>
                                          <p:spTgt spid="23"/>
                                        </p:tgtEl>
                                        <p:attrNameLst>
                                          <p:attrName>ppt_h</p:attrName>
                                        </p:attrNameLst>
                                      </p:cBhvr>
                                      <p:tavLst>
                                        <p:tav tm="0">
                                          <p:val>
                                            <p:strVal val="4/3*#ppt_h"/>
                                          </p:val>
                                        </p:tav>
                                        <p:tav tm="100000">
                                          <p:val>
                                            <p:strVal val="#ppt_h"/>
                                          </p:val>
                                        </p:tav>
                                      </p:tavLst>
                                    </p:anim>
                                  </p:childTnLst>
                                </p:cTn>
                              </p:par>
                            </p:childTnLst>
                          </p:cTn>
                        </p:par>
                        <p:par>
                          <p:cTn id="62" fill="hold">
                            <p:stCondLst>
                              <p:cond delay="8600"/>
                            </p:stCondLst>
                            <p:childTnLst>
                              <p:par>
                                <p:cTn id="63" presetID="39" presetClass="entr" presetSubtype="0" accel="100000" fill="hold" grpId="0" nodeType="afterEffect">
                                  <p:stCondLst>
                                    <p:cond delay="0"/>
                                  </p:stCondLst>
                                  <p:iterate type="lt">
                                    <p:tmPct val="10000"/>
                                  </p:iterate>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ppt_h</p:attrName>
                                        </p:attrNameLst>
                                      </p:cBhvr>
                                      <p:tavLst>
                                        <p:tav tm="0">
                                          <p:val>
                                            <p:strVal val="#ppt_h/20"/>
                                          </p:val>
                                        </p:tav>
                                        <p:tav tm="50000">
                                          <p:val>
                                            <p:strVal val="#ppt_h/20"/>
                                          </p:val>
                                        </p:tav>
                                        <p:tav tm="100000">
                                          <p:val>
                                            <p:strVal val="#ppt_h"/>
                                          </p:val>
                                        </p:tav>
                                      </p:tavLst>
                                    </p:anim>
                                    <p:anim calcmode="lin" valueType="num">
                                      <p:cBhvr>
                                        <p:cTn id="66" dur="500" fill="hold"/>
                                        <p:tgtEl>
                                          <p:spTgt spid="30"/>
                                        </p:tgtEl>
                                        <p:attrNameLst>
                                          <p:attrName>ppt_w</p:attrName>
                                        </p:attrNameLst>
                                      </p:cBhvr>
                                      <p:tavLst>
                                        <p:tav tm="0">
                                          <p:val>
                                            <p:strVal val="#ppt_w+.3"/>
                                          </p:val>
                                        </p:tav>
                                        <p:tav tm="50000">
                                          <p:val>
                                            <p:strVal val="#ppt_w+.3"/>
                                          </p:val>
                                        </p:tav>
                                        <p:tav tm="100000">
                                          <p:val>
                                            <p:strVal val="#ppt_w"/>
                                          </p:val>
                                        </p:tav>
                                      </p:tavLst>
                                    </p:anim>
                                    <p:anim calcmode="lin" valueType="num">
                                      <p:cBhvr>
                                        <p:cTn id="67" dur="500" fill="hold"/>
                                        <p:tgtEl>
                                          <p:spTgt spid="30"/>
                                        </p:tgtEl>
                                        <p:attrNameLst>
                                          <p:attrName>ppt_x</p:attrName>
                                        </p:attrNameLst>
                                      </p:cBhvr>
                                      <p:tavLst>
                                        <p:tav tm="0">
                                          <p:val>
                                            <p:strVal val="#ppt_x-.3"/>
                                          </p:val>
                                        </p:tav>
                                        <p:tav tm="50000">
                                          <p:val>
                                            <p:strVal val="#ppt_x"/>
                                          </p:val>
                                        </p:tav>
                                        <p:tav tm="100000">
                                          <p:val>
                                            <p:strVal val="#ppt_x"/>
                                          </p:val>
                                        </p:tav>
                                      </p:tavLst>
                                    </p:anim>
                                    <p:anim calcmode="lin" valueType="num">
                                      <p:cBhvr>
                                        <p:cTn id="68" dur="500" fill="hold"/>
                                        <p:tgtEl>
                                          <p:spTgt spid="30"/>
                                        </p:tgtEl>
                                        <p:attrNameLst>
                                          <p:attrName>ppt_y</p:attrName>
                                        </p:attrNameLst>
                                      </p:cBhvr>
                                      <p:tavLst>
                                        <p:tav tm="0">
                                          <p:val>
                                            <p:strVal val="#ppt_y"/>
                                          </p:val>
                                        </p:tav>
                                        <p:tav tm="100000">
                                          <p:val>
                                            <p:strVal val="#ppt_y"/>
                                          </p:val>
                                        </p:tav>
                                      </p:tavLst>
                                    </p:anim>
                                  </p:childTnLst>
                                </p:cTn>
                              </p:par>
                            </p:childTnLst>
                          </p:cTn>
                        </p:par>
                        <p:par>
                          <p:cTn id="69" fill="hold">
                            <p:stCondLst>
                              <p:cond delay="935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strVal val="4/3*#ppt_w"/>
                                          </p:val>
                                        </p:tav>
                                        <p:tav tm="100000">
                                          <p:val>
                                            <p:strVal val="#ppt_w"/>
                                          </p:val>
                                        </p:tav>
                                      </p:tavLst>
                                    </p:anim>
                                    <p:anim calcmode="lin" valueType="num">
                                      <p:cBhvr>
                                        <p:cTn id="73" dur="500" fill="hold"/>
                                        <p:tgtEl>
                                          <p:spTgt spid="29"/>
                                        </p:tgtEl>
                                        <p:attrNameLst>
                                          <p:attrName>ppt_h</p:attrName>
                                        </p:attrNameLst>
                                      </p:cBhvr>
                                      <p:tavLst>
                                        <p:tav tm="0">
                                          <p:val>
                                            <p:strVal val="4/3*#ppt_h"/>
                                          </p:val>
                                        </p:tav>
                                        <p:tav tm="100000">
                                          <p:val>
                                            <p:strVal val="#ppt_h"/>
                                          </p:val>
                                        </p:tav>
                                      </p:tavLst>
                                    </p:anim>
                                  </p:childTnLst>
                                </p:cTn>
                              </p:par>
                            </p:childTnLst>
                          </p:cTn>
                        </p:par>
                        <p:par>
                          <p:cTn id="74" fill="hold">
                            <p:stCondLst>
                              <p:cond delay="11800"/>
                            </p:stCondLst>
                            <p:childTnLst>
                              <p:par>
                                <p:cTn id="75" presetID="39" presetClass="entr" presetSubtype="0" accel="100000" fill="hold" grpId="0" nodeType="afterEffect">
                                  <p:stCondLst>
                                    <p:cond delay="0"/>
                                  </p:stCondLst>
                                  <p:iterate type="lt">
                                    <p:tmPct val="10000"/>
                                  </p:iterate>
                                  <p:childTnLst>
                                    <p:set>
                                      <p:cBhvr>
                                        <p:cTn id="76" dur="1" fill="hold">
                                          <p:stCondLst>
                                            <p:cond delay="0"/>
                                          </p:stCondLst>
                                        </p:cTn>
                                        <p:tgtEl>
                                          <p:spTgt spid="26"/>
                                        </p:tgtEl>
                                        <p:attrNameLst>
                                          <p:attrName>style.visibility</p:attrName>
                                        </p:attrNameLst>
                                      </p:cBhvr>
                                      <p:to>
                                        <p:strVal val="visible"/>
                                      </p:to>
                                    </p:set>
                                    <p:anim calcmode="lin" valueType="num">
                                      <p:cBhvr>
                                        <p:cTn id="77" dur="500" fill="hold"/>
                                        <p:tgtEl>
                                          <p:spTgt spid="26"/>
                                        </p:tgtEl>
                                        <p:attrNameLst>
                                          <p:attrName>ppt_h</p:attrName>
                                        </p:attrNameLst>
                                      </p:cBhvr>
                                      <p:tavLst>
                                        <p:tav tm="0">
                                          <p:val>
                                            <p:strVal val="#ppt_h/20"/>
                                          </p:val>
                                        </p:tav>
                                        <p:tav tm="50000">
                                          <p:val>
                                            <p:strVal val="#ppt_h/20"/>
                                          </p:val>
                                        </p:tav>
                                        <p:tav tm="100000">
                                          <p:val>
                                            <p:strVal val="#ppt_h"/>
                                          </p:val>
                                        </p:tav>
                                      </p:tavLst>
                                    </p:anim>
                                    <p:anim calcmode="lin" valueType="num">
                                      <p:cBhvr>
                                        <p:cTn id="78" dur="500" fill="hold"/>
                                        <p:tgtEl>
                                          <p:spTgt spid="26"/>
                                        </p:tgtEl>
                                        <p:attrNameLst>
                                          <p:attrName>ppt_w</p:attrName>
                                        </p:attrNameLst>
                                      </p:cBhvr>
                                      <p:tavLst>
                                        <p:tav tm="0">
                                          <p:val>
                                            <p:strVal val="#ppt_w+.3"/>
                                          </p:val>
                                        </p:tav>
                                        <p:tav tm="50000">
                                          <p:val>
                                            <p:strVal val="#ppt_w+.3"/>
                                          </p:val>
                                        </p:tav>
                                        <p:tav tm="100000">
                                          <p:val>
                                            <p:strVal val="#ppt_w"/>
                                          </p:val>
                                        </p:tav>
                                      </p:tavLst>
                                    </p:anim>
                                    <p:anim calcmode="lin" valueType="num">
                                      <p:cBhvr>
                                        <p:cTn id="79" dur="500" fill="hold"/>
                                        <p:tgtEl>
                                          <p:spTgt spid="26"/>
                                        </p:tgtEl>
                                        <p:attrNameLst>
                                          <p:attrName>ppt_x</p:attrName>
                                        </p:attrNameLst>
                                      </p:cBhvr>
                                      <p:tavLst>
                                        <p:tav tm="0">
                                          <p:val>
                                            <p:strVal val="#ppt_x-.3"/>
                                          </p:val>
                                        </p:tav>
                                        <p:tav tm="50000">
                                          <p:val>
                                            <p:strVal val="#ppt_x"/>
                                          </p:val>
                                        </p:tav>
                                        <p:tav tm="100000">
                                          <p:val>
                                            <p:strVal val="#ppt_x"/>
                                          </p:val>
                                        </p:tav>
                                      </p:tavLst>
                                    </p:anim>
                                    <p:anim calcmode="lin" valueType="num">
                                      <p:cBhvr>
                                        <p:cTn id="80" dur="500" fill="hold"/>
                                        <p:tgtEl>
                                          <p:spTgt spid="26"/>
                                        </p:tgtEl>
                                        <p:attrNameLst>
                                          <p:attrName>ppt_y</p:attrName>
                                        </p:attrNameLst>
                                      </p:cBhvr>
                                      <p:tavLst>
                                        <p:tav tm="0">
                                          <p:val>
                                            <p:strVal val="#ppt_y"/>
                                          </p:val>
                                        </p:tav>
                                        <p:tav tm="100000">
                                          <p:val>
                                            <p:strVal val="#ppt_y"/>
                                          </p:val>
                                        </p:tav>
                                      </p:tavLst>
                                    </p:anim>
                                  </p:childTnLst>
                                </p:cTn>
                              </p:par>
                            </p:childTnLst>
                          </p:cTn>
                        </p:par>
                        <p:par>
                          <p:cTn id="81" fill="hold">
                            <p:stCondLst>
                              <p:cond delay="12550"/>
                            </p:stCondLst>
                            <p:childTnLst>
                              <p:par>
                                <p:cTn id="82" presetID="23" presetClass="entr" presetSubtype="288" fill="hold" grpId="0" nodeType="afterEffect">
                                  <p:stCondLst>
                                    <p:cond delay="0"/>
                                  </p:stCondLst>
                                  <p:iterate type="lt">
                                    <p:tmPct val="10000"/>
                                  </p:iterate>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strVal val="4/3*#ppt_w"/>
                                          </p:val>
                                        </p:tav>
                                        <p:tav tm="100000">
                                          <p:val>
                                            <p:strVal val="#ppt_w"/>
                                          </p:val>
                                        </p:tav>
                                      </p:tavLst>
                                    </p:anim>
                                    <p:anim calcmode="lin" valueType="num">
                                      <p:cBhvr>
                                        <p:cTn id="85"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3" grpId="0"/>
      <p:bldP spid="24" grpId="0"/>
      <p:bldP spid="25" grpId="0"/>
      <p:bldP spid="26" grpId="0"/>
      <p:bldP spid="27" grpId="0"/>
      <p:bldP spid="28" grpId="0"/>
      <p:bldP spid="29" grpId="0"/>
      <p:bldP spid="30" grpId="0"/>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6"/>
          <p:cNvSpPr>
            <a:spLocks noChangeArrowheads="1"/>
          </p:cNvSpPr>
          <p:nvPr/>
        </p:nvSpPr>
        <p:spPr bwMode="auto">
          <a:xfrm>
            <a:off x="1588" y="842963"/>
            <a:ext cx="9144000" cy="3914775"/>
          </a:xfrm>
          <a:prstGeom prst="rect">
            <a:avLst/>
          </a:prstGeom>
          <a:solidFill>
            <a:srgbClr val="2782A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sp>
        <p:nvSpPr>
          <p:cNvPr id="6163" name="TextBox 56"/>
          <p:cNvSpPr>
            <a:spLocks noChangeArrowheads="1"/>
          </p:cNvSpPr>
          <p:nvPr/>
        </p:nvSpPr>
        <p:spPr bwMode="auto">
          <a:xfrm>
            <a:off x="1835150" y="46038"/>
            <a:ext cx="54737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rPr>
              <a:t>关键技术与实践难点</a:t>
            </a:r>
            <a:endPar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endParaRPr>
          </a:p>
        </p:txBody>
      </p:sp>
      <p:cxnSp>
        <p:nvCxnSpPr>
          <p:cNvPr id="14" name="直接连接符 53"/>
          <p:cNvCxnSpPr>
            <a:cxnSpLocks noChangeShapeType="1"/>
          </p:cNvCxnSpPr>
          <p:nvPr/>
        </p:nvCxnSpPr>
        <p:spPr bwMode="auto">
          <a:xfrm>
            <a:off x="3924300" y="2203062"/>
            <a:ext cx="0" cy="1385888"/>
          </a:xfrm>
          <a:prstGeom prst="line">
            <a:avLst/>
          </a:prstGeom>
          <a:noFill/>
          <a:ln w="12700">
            <a:solidFill>
              <a:schemeClr val="accent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39"/>
          <p:cNvSpPr>
            <a:spLocks noChangeAspect="1" noChangeArrowheads="1"/>
          </p:cNvSpPr>
          <p:nvPr/>
        </p:nvSpPr>
        <p:spPr bwMode="auto">
          <a:xfrm>
            <a:off x="3854450" y="2047487"/>
            <a:ext cx="144463" cy="146050"/>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16" name="Oval 40"/>
          <p:cNvSpPr>
            <a:spLocks noChangeAspect="1" noChangeArrowheads="1"/>
          </p:cNvSpPr>
          <p:nvPr/>
        </p:nvSpPr>
        <p:spPr bwMode="auto">
          <a:xfrm>
            <a:off x="3854450" y="2699950"/>
            <a:ext cx="144463" cy="144462"/>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17" name="Oval 41"/>
          <p:cNvSpPr>
            <a:spLocks noChangeAspect="1" noChangeArrowheads="1"/>
          </p:cNvSpPr>
          <p:nvPr/>
        </p:nvSpPr>
        <p:spPr bwMode="auto">
          <a:xfrm>
            <a:off x="3854450" y="3455600"/>
            <a:ext cx="144463" cy="144462"/>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0" name="TextBox 58"/>
          <p:cNvSpPr txBox="1">
            <a:spLocks noChangeArrowheads="1"/>
          </p:cNvSpPr>
          <p:nvPr/>
        </p:nvSpPr>
        <p:spPr bwMode="auto">
          <a:xfrm>
            <a:off x="4217988" y="1860162"/>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rPr>
              <a:t>关建技术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TextBox 59"/>
          <p:cNvSpPr txBox="1">
            <a:spLocks noChangeArrowheads="1"/>
          </p:cNvSpPr>
          <p:nvPr/>
        </p:nvSpPr>
        <p:spPr bwMode="auto">
          <a:xfrm>
            <a:off x="4217988" y="2553900"/>
            <a:ext cx="38481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实践难点</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2" name="TextBox 60"/>
          <p:cNvSpPr txBox="1">
            <a:spLocks noChangeArrowheads="1"/>
          </p:cNvSpPr>
          <p:nvPr/>
        </p:nvSpPr>
        <p:spPr bwMode="auto">
          <a:xfrm>
            <a:off x="4217988" y="3274625"/>
            <a:ext cx="38481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案例对比分析</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3" name="Freeform 6"/>
          <p:cNvSpPr>
            <a:spLocks noChangeAspect="1" noEditPoints="1"/>
          </p:cNvSpPr>
          <p:nvPr/>
        </p:nvSpPr>
        <p:spPr bwMode="auto">
          <a:xfrm>
            <a:off x="900113" y="1707762"/>
            <a:ext cx="2305050" cy="2305050"/>
          </a:xfrm>
          <a:custGeom>
            <a:avLst/>
            <a:gdLst>
              <a:gd name="T0" fmla="*/ 1152850 w 3543"/>
              <a:gd name="T1" fmla="*/ 111251 h 3543"/>
              <a:gd name="T2" fmla="*/ 2193799 w 3543"/>
              <a:gd name="T3" fmla="*/ 1152850 h 3543"/>
              <a:gd name="T4" fmla="*/ 1152850 w 3543"/>
              <a:gd name="T5" fmla="*/ 2193799 h 3543"/>
              <a:gd name="T6" fmla="*/ 111251 w 3543"/>
              <a:gd name="T7" fmla="*/ 1152850 h 3543"/>
              <a:gd name="T8" fmla="*/ 1152850 w 3543"/>
              <a:gd name="T9" fmla="*/ 111251 h 3543"/>
              <a:gd name="T10" fmla="*/ 1152850 w 3543"/>
              <a:gd name="T11" fmla="*/ 0 h 3543"/>
              <a:gd name="T12" fmla="*/ 2305050 w 3543"/>
              <a:gd name="T13" fmla="*/ 1152850 h 3543"/>
              <a:gd name="T14" fmla="*/ 1152850 w 3543"/>
              <a:gd name="T15" fmla="*/ 2305050 h 3543"/>
              <a:gd name="T16" fmla="*/ 0 w 3543"/>
              <a:gd name="T17" fmla="*/ 1152850 h 3543"/>
              <a:gd name="T18" fmla="*/ 1152850 w 3543"/>
              <a:gd name="T19" fmla="*/ 0 h 3543"/>
              <a:gd name="T20" fmla="*/ 1134634 w 3543"/>
              <a:gd name="T21" fmla="*/ 964829 h 3543"/>
              <a:gd name="T22" fmla="*/ 944010 w 3543"/>
              <a:gd name="T23" fmla="*/ 1155453 h 3543"/>
              <a:gd name="T24" fmla="*/ 1134634 w 3543"/>
              <a:gd name="T25" fmla="*/ 1346727 h 3543"/>
              <a:gd name="T26" fmla="*/ 1325257 w 3543"/>
              <a:gd name="T27" fmla="*/ 1155453 h 3543"/>
              <a:gd name="T28" fmla="*/ 1295981 w 3543"/>
              <a:gd name="T29" fmla="*/ 1053960 h 3543"/>
              <a:gd name="T30" fmla="*/ 1512628 w 3543"/>
              <a:gd name="T31" fmla="*/ 837313 h 3543"/>
              <a:gd name="T32" fmla="*/ 1632988 w 3543"/>
              <a:gd name="T33" fmla="*/ 837313 h 3543"/>
              <a:gd name="T34" fmla="*/ 1812551 w 3543"/>
              <a:gd name="T35" fmla="*/ 657099 h 3543"/>
              <a:gd name="T36" fmla="*/ 1639494 w 3543"/>
              <a:gd name="T37" fmla="*/ 651243 h 3543"/>
              <a:gd name="T38" fmla="*/ 1632988 w 3543"/>
              <a:gd name="T39" fmla="*/ 477535 h 3543"/>
              <a:gd name="T40" fmla="*/ 1452774 w 3543"/>
              <a:gd name="T41" fmla="*/ 657099 h 3543"/>
              <a:gd name="T42" fmla="*/ 1452774 w 3543"/>
              <a:gd name="T43" fmla="*/ 777458 h 3543"/>
              <a:gd name="T44" fmla="*/ 1236126 w 3543"/>
              <a:gd name="T45" fmla="*/ 994106 h 3543"/>
              <a:gd name="T46" fmla="*/ 1134634 w 3543"/>
              <a:gd name="T47" fmla="*/ 964829 h 3543"/>
              <a:gd name="T48" fmla="*/ 1441713 w 3543"/>
              <a:gd name="T49" fmla="*/ 1155453 h 3543"/>
              <a:gd name="T50" fmla="*/ 1134634 w 3543"/>
              <a:gd name="T51" fmla="*/ 1463183 h 3543"/>
              <a:gd name="T52" fmla="*/ 826903 w 3543"/>
              <a:gd name="T53" fmla="*/ 1155453 h 3543"/>
              <a:gd name="T54" fmla="*/ 1134634 w 3543"/>
              <a:gd name="T55" fmla="*/ 848373 h 3543"/>
              <a:gd name="T56" fmla="*/ 1241981 w 3543"/>
              <a:gd name="T57" fmla="*/ 867891 h 3543"/>
              <a:gd name="T58" fmla="*/ 1330462 w 3543"/>
              <a:gd name="T59" fmla="*/ 780061 h 3543"/>
              <a:gd name="T60" fmla="*/ 1134634 w 3543"/>
              <a:gd name="T61" fmla="*/ 731917 h 3543"/>
              <a:gd name="T62" fmla="*/ 710447 w 3543"/>
              <a:gd name="T63" fmla="*/ 1155453 h 3543"/>
              <a:gd name="T64" fmla="*/ 1134634 w 3543"/>
              <a:gd name="T65" fmla="*/ 1579639 h 3543"/>
              <a:gd name="T66" fmla="*/ 1558170 w 3543"/>
              <a:gd name="T67" fmla="*/ 1155453 h 3543"/>
              <a:gd name="T68" fmla="*/ 1510026 w 3543"/>
              <a:gd name="T69" fmla="*/ 959624 h 3543"/>
              <a:gd name="T70" fmla="*/ 1422196 w 3543"/>
              <a:gd name="T71" fmla="*/ 1048105 h 3543"/>
              <a:gd name="T72" fmla="*/ 1441713 w 3543"/>
              <a:gd name="T73" fmla="*/ 1155453 h 3543"/>
              <a:gd name="T74" fmla="*/ 1633638 w 3543"/>
              <a:gd name="T75" fmla="*/ 921890 h 3543"/>
              <a:gd name="T76" fmla="*/ 1685686 w 3543"/>
              <a:gd name="T77" fmla="*/ 1155453 h 3543"/>
              <a:gd name="T78" fmla="*/ 1134634 w 3543"/>
              <a:gd name="T79" fmla="*/ 1706505 h 3543"/>
              <a:gd name="T80" fmla="*/ 583582 w 3543"/>
              <a:gd name="T81" fmla="*/ 1155453 h 3543"/>
              <a:gd name="T82" fmla="*/ 1134634 w 3543"/>
              <a:gd name="T83" fmla="*/ 604401 h 3543"/>
              <a:gd name="T84" fmla="*/ 1368196 w 3543"/>
              <a:gd name="T85" fmla="*/ 656448 h 3543"/>
              <a:gd name="T86" fmla="*/ 1392919 w 3543"/>
              <a:gd name="T87" fmla="*/ 597244 h 3543"/>
              <a:gd name="T88" fmla="*/ 1439762 w 3543"/>
              <a:gd name="T89" fmla="*/ 550401 h 3543"/>
              <a:gd name="T90" fmla="*/ 1134634 w 3543"/>
              <a:gd name="T91" fmla="*/ 477535 h 3543"/>
              <a:gd name="T92" fmla="*/ 456065 w 3543"/>
              <a:gd name="T93" fmla="*/ 1155453 h 3543"/>
              <a:gd name="T94" fmla="*/ 1134634 w 3543"/>
              <a:gd name="T95" fmla="*/ 1834021 h 3543"/>
              <a:gd name="T96" fmla="*/ 1812551 w 3543"/>
              <a:gd name="T97" fmla="*/ 1155453 h 3543"/>
              <a:gd name="T98" fmla="*/ 1739685 w 3543"/>
              <a:gd name="T99" fmla="*/ 850325 h 3543"/>
              <a:gd name="T100" fmla="*/ 1692842 w 3543"/>
              <a:gd name="T101" fmla="*/ 897167 h 3543"/>
              <a:gd name="T102" fmla="*/ 1633638 w 3543"/>
              <a:gd name="T103" fmla="*/ 921890 h 35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543" h="3543">
                <a:moveTo>
                  <a:pt x="1772" y="171"/>
                </a:moveTo>
                <a:cubicBezTo>
                  <a:pt x="2655" y="171"/>
                  <a:pt x="3372" y="888"/>
                  <a:pt x="3372" y="1772"/>
                </a:cubicBezTo>
                <a:cubicBezTo>
                  <a:pt x="3372" y="2655"/>
                  <a:pt x="2655" y="3372"/>
                  <a:pt x="1772" y="3372"/>
                </a:cubicBezTo>
                <a:cubicBezTo>
                  <a:pt x="888" y="3372"/>
                  <a:pt x="171" y="2655"/>
                  <a:pt x="171" y="1772"/>
                </a:cubicBezTo>
                <a:cubicBezTo>
                  <a:pt x="171" y="888"/>
                  <a:pt x="888" y="171"/>
                  <a:pt x="1772" y="171"/>
                </a:cubicBezTo>
                <a:close/>
                <a:moveTo>
                  <a:pt x="1772" y="0"/>
                </a:moveTo>
                <a:cubicBezTo>
                  <a:pt x="2750" y="0"/>
                  <a:pt x="3543" y="793"/>
                  <a:pt x="3543" y="1772"/>
                </a:cubicBezTo>
                <a:cubicBezTo>
                  <a:pt x="3543" y="2750"/>
                  <a:pt x="2750" y="3543"/>
                  <a:pt x="1772" y="3543"/>
                </a:cubicBezTo>
                <a:cubicBezTo>
                  <a:pt x="793" y="3543"/>
                  <a:pt x="0" y="2750"/>
                  <a:pt x="0" y="1772"/>
                </a:cubicBezTo>
                <a:cubicBezTo>
                  <a:pt x="0" y="793"/>
                  <a:pt x="793" y="0"/>
                  <a:pt x="1772" y="0"/>
                </a:cubicBezTo>
                <a:close/>
                <a:moveTo>
                  <a:pt x="1744" y="1483"/>
                </a:moveTo>
                <a:cubicBezTo>
                  <a:pt x="1582" y="1483"/>
                  <a:pt x="1451" y="1614"/>
                  <a:pt x="1451" y="1776"/>
                </a:cubicBezTo>
                <a:cubicBezTo>
                  <a:pt x="1451" y="1938"/>
                  <a:pt x="1582" y="2070"/>
                  <a:pt x="1744" y="2070"/>
                </a:cubicBezTo>
                <a:cubicBezTo>
                  <a:pt x="1905" y="2070"/>
                  <a:pt x="2037" y="1938"/>
                  <a:pt x="2037" y="1776"/>
                </a:cubicBezTo>
                <a:cubicBezTo>
                  <a:pt x="2037" y="1719"/>
                  <a:pt x="2020" y="1665"/>
                  <a:pt x="1992" y="1620"/>
                </a:cubicBezTo>
                <a:lnTo>
                  <a:pt x="2325" y="1287"/>
                </a:lnTo>
                <a:lnTo>
                  <a:pt x="2510" y="1287"/>
                </a:lnTo>
                <a:lnTo>
                  <a:pt x="2786" y="1010"/>
                </a:lnTo>
                <a:lnTo>
                  <a:pt x="2520" y="1001"/>
                </a:lnTo>
                <a:lnTo>
                  <a:pt x="2510" y="734"/>
                </a:lnTo>
                <a:lnTo>
                  <a:pt x="2233" y="1010"/>
                </a:lnTo>
                <a:lnTo>
                  <a:pt x="2233" y="1195"/>
                </a:lnTo>
                <a:lnTo>
                  <a:pt x="1900" y="1528"/>
                </a:lnTo>
                <a:cubicBezTo>
                  <a:pt x="1854" y="1500"/>
                  <a:pt x="1801" y="1483"/>
                  <a:pt x="1744" y="1483"/>
                </a:cubicBezTo>
                <a:close/>
                <a:moveTo>
                  <a:pt x="2216" y="1776"/>
                </a:moveTo>
                <a:cubicBezTo>
                  <a:pt x="2216" y="2037"/>
                  <a:pt x="2004" y="2249"/>
                  <a:pt x="1744" y="2249"/>
                </a:cubicBezTo>
                <a:cubicBezTo>
                  <a:pt x="1483" y="2249"/>
                  <a:pt x="1271" y="2037"/>
                  <a:pt x="1271" y="1776"/>
                </a:cubicBezTo>
                <a:cubicBezTo>
                  <a:pt x="1271" y="1516"/>
                  <a:pt x="1483" y="1304"/>
                  <a:pt x="1744" y="1304"/>
                </a:cubicBezTo>
                <a:cubicBezTo>
                  <a:pt x="1802" y="1304"/>
                  <a:pt x="1858" y="1315"/>
                  <a:pt x="1909" y="1334"/>
                </a:cubicBezTo>
                <a:lnTo>
                  <a:pt x="2045" y="1199"/>
                </a:lnTo>
                <a:cubicBezTo>
                  <a:pt x="1955" y="1152"/>
                  <a:pt x="1852" y="1125"/>
                  <a:pt x="1744" y="1125"/>
                </a:cubicBezTo>
                <a:cubicBezTo>
                  <a:pt x="1384" y="1125"/>
                  <a:pt x="1092" y="1417"/>
                  <a:pt x="1092" y="1776"/>
                </a:cubicBezTo>
                <a:cubicBezTo>
                  <a:pt x="1092" y="2136"/>
                  <a:pt x="1384" y="2428"/>
                  <a:pt x="1744" y="2428"/>
                </a:cubicBezTo>
                <a:cubicBezTo>
                  <a:pt x="2103" y="2428"/>
                  <a:pt x="2395" y="2136"/>
                  <a:pt x="2395" y="1776"/>
                </a:cubicBezTo>
                <a:cubicBezTo>
                  <a:pt x="2395" y="1668"/>
                  <a:pt x="2368" y="1565"/>
                  <a:pt x="2321" y="1475"/>
                </a:cubicBezTo>
                <a:lnTo>
                  <a:pt x="2186" y="1611"/>
                </a:lnTo>
                <a:cubicBezTo>
                  <a:pt x="2205" y="1662"/>
                  <a:pt x="2216" y="1718"/>
                  <a:pt x="2216" y="1776"/>
                </a:cubicBezTo>
                <a:close/>
                <a:moveTo>
                  <a:pt x="2511" y="1417"/>
                </a:moveTo>
                <a:cubicBezTo>
                  <a:pt x="2562" y="1526"/>
                  <a:pt x="2591" y="1648"/>
                  <a:pt x="2591" y="1776"/>
                </a:cubicBezTo>
                <a:cubicBezTo>
                  <a:pt x="2591" y="2243"/>
                  <a:pt x="2211" y="2623"/>
                  <a:pt x="1744" y="2623"/>
                </a:cubicBezTo>
                <a:cubicBezTo>
                  <a:pt x="1277" y="2623"/>
                  <a:pt x="897" y="2243"/>
                  <a:pt x="897" y="1776"/>
                </a:cubicBezTo>
                <a:cubicBezTo>
                  <a:pt x="897" y="1309"/>
                  <a:pt x="1277" y="929"/>
                  <a:pt x="1744" y="929"/>
                </a:cubicBezTo>
                <a:cubicBezTo>
                  <a:pt x="1872" y="929"/>
                  <a:pt x="1994" y="958"/>
                  <a:pt x="2103" y="1009"/>
                </a:cubicBezTo>
                <a:cubicBezTo>
                  <a:pt x="2103" y="975"/>
                  <a:pt x="2117" y="942"/>
                  <a:pt x="2141" y="918"/>
                </a:cubicBezTo>
                <a:lnTo>
                  <a:pt x="2213" y="846"/>
                </a:lnTo>
                <a:cubicBezTo>
                  <a:pt x="2072" y="774"/>
                  <a:pt x="1913" y="734"/>
                  <a:pt x="1744" y="734"/>
                </a:cubicBezTo>
                <a:cubicBezTo>
                  <a:pt x="1168" y="734"/>
                  <a:pt x="701" y="1200"/>
                  <a:pt x="701" y="1776"/>
                </a:cubicBezTo>
                <a:cubicBezTo>
                  <a:pt x="701" y="2352"/>
                  <a:pt x="1168" y="2819"/>
                  <a:pt x="1744" y="2819"/>
                </a:cubicBezTo>
                <a:cubicBezTo>
                  <a:pt x="2320" y="2819"/>
                  <a:pt x="2786" y="2352"/>
                  <a:pt x="2786" y="1776"/>
                </a:cubicBezTo>
                <a:cubicBezTo>
                  <a:pt x="2786" y="1607"/>
                  <a:pt x="2746" y="1448"/>
                  <a:pt x="2674" y="1307"/>
                </a:cubicBezTo>
                <a:lnTo>
                  <a:pt x="2602" y="1379"/>
                </a:lnTo>
                <a:cubicBezTo>
                  <a:pt x="2578" y="1403"/>
                  <a:pt x="2545" y="1417"/>
                  <a:pt x="2511" y="1417"/>
                </a:cubicBezTo>
                <a:close/>
              </a:path>
            </a:pathLst>
          </a:custGeom>
          <a:solidFill>
            <a:schemeClr val="bg1">
              <a:lumMod val="95000"/>
            </a:schemeClr>
          </a:solidFill>
          <a:ln>
            <a:noFill/>
          </a:ln>
        </p:spPr>
        <p:txBody>
          <a:bodyPr/>
          <a:lstStyle/>
          <a:p>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6163"/>
                                        </p:tgtEl>
                                        <p:attrNameLst>
                                          <p:attrName>style.visibility</p:attrName>
                                        </p:attrNameLst>
                                      </p:cBhvr>
                                      <p:to>
                                        <p:strVal val="visible"/>
                                      </p:to>
                                    </p:set>
                                    <p:anim calcmode="lin" valueType="num">
                                      <p:cBhvr>
                                        <p:cTn id="7" dur="500" fill="hold"/>
                                        <p:tgtEl>
                                          <p:spTgt spid="616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163"/>
                                        </p:tgtEl>
                                        <p:attrNameLst>
                                          <p:attrName>ppt_y</p:attrName>
                                        </p:attrNameLst>
                                      </p:cBhvr>
                                      <p:tavLst>
                                        <p:tav tm="0">
                                          <p:val>
                                            <p:strVal val="#ppt_y"/>
                                          </p:val>
                                        </p:tav>
                                        <p:tav tm="100000">
                                          <p:val>
                                            <p:strVal val="#ppt_y"/>
                                          </p:val>
                                        </p:tav>
                                      </p:tavLst>
                                    </p:anim>
                                    <p:anim calcmode="lin" valueType="num">
                                      <p:cBhvr>
                                        <p:cTn id="9" dur="500" fill="hold"/>
                                        <p:tgtEl>
                                          <p:spTgt spid="616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16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163"/>
                                        </p:tgtEl>
                                      </p:cBhvr>
                                    </p:animEffect>
                                  </p:childTnLst>
                                </p:cTn>
                              </p:par>
                            </p:childTnLst>
                          </p:cTn>
                        </p:par>
                        <p:par>
                          <p:cTn id="12" fill="hold">
                            <p:stCondLst>
                              <p:cond delay="899"/>
                            </p:stCondLst>
                            <p:childTnLst>
                              <p:par>
                                <p:cTn id="13" presetID="15"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fltVal val="0"/>
                                          </p:val>
                                        </p:tav>
                                        <p:tav tm="100000">
                                          <p:val>
                                            <p:strVal val="#ppt_w"/>
                                          </p:val>
                                        </p:tav>
                                      </p:tavLst>
                                    </p:anim>
                                    <p:anim calcmode="lin" valueType="num">
                                      <p:cBhvr>
                                        <p:cTn id="16" dur="1000" fill="hold"/>
                                        <p:tgtEl>
                                          <p:spTgt spid="23"/>
                                        </p:tgtEl>
                                        <p:attrNameLst>
                                          <p:attrName>ppt_h</p:attrName>
                                        </p:attrNameLst>
                                      </p:cBhvr>
                                      <p:tavLst>
                                        <p:tav tm="0">
                                          <p:val>
                                            <p:fltVal val="0"/>
                                          </p:val>
                                        </p:tav>
                                        <p:tav tm="100000">
                                          <p:val>
                                            <p:strVal val="#ppt_h"/>
                                          </p:val>
                                        </p:tav>
                                      </p:tavLst>
                                    </p:anim>
                                    <p:anim calcmode="lin" valueType="num">
                                      <p:cBhvr>
                                        <p:cTn id="1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899"/>
                            </p:stCondLst>
                            <p:childTnLst>
                              <p:par>
                                <p:cTn id="20" presetID="22" presetClass="entr" presetSubtype="1"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2399"/>
                            </p:stCondLst>
                            <p:childTnLst>
                              <p:par>
                                <p:cTn id="24" presetID="2" presetClass="entr" presetSubtype="12"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1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0-#ppt_w/2"/>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0-#ppt_w/2"/>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par>
                          <p:cTn id="36" fill="hold">
                            <p:stCondLst>
                              <p:cond delay="2899"/>
                            </p:stCondLst>
                            <p:childTnLst>
                              <p:par>
                                <p:cTn id="37" presetID="2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par>
                                <p:cTn id="40" presetID="22" presetClass="entr" presetSubtype="8" fill="hold" grpId="0" nodeType="withEffect">
                                  <p:stCondLst>
                                    <p:cond delay="10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grpId="0" nodeType="withEffect">
                                  <p:stCondLst>
                                    <p:cond delay="20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1"/>
      <p:bldP spid="15" grpId="0" animBg="1" autoUpdateAnimBg="0"/>
      <p:bldP spid="16" grpId="0" animBg="1" autoUpdateAnimBg="0"/>
      <p:bldP spid="17" grpId="0" animBg="1" autoUpdateAnimBg="0"/>
      <p:bldP spid="20" grpId="0" autoUpdateAnimBg="0"/>
      <p:bldP spid="21" grpId="0" autoUpdateAnimBg="0"/>
      <p:bldP spid="22" grpId="0" autoUpdateAnimBg="0"/>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a:spLocks noChangeArrowheads="1"/>
          </p:cNvSpPr>
          <p:nvPr/>
        </p:nvSpPr>
        <p:spPr bwMode="auto">
          <a:xfrm flipH="1">
            <a:off x="1710573" y="1331119"/>
            <a:ext cx="3193256" cy="3192066"/>
          </a:xfrm>
          <a:prstGeom prst="ellipse">
            <a:avLst/>
          </a:prstGeom>
          <a:noFill/>
          <a:ln w="11">
            <a:solidFill>
              <a:srgbClr val="F5F5F5"/>
            </a:solidFill>
            <a:prstDash val="dash"/>
            <a:round/>
          </a:ln>
          <a:extLst>
            <a:ext uri="{909E8E84-426E-40DD-AFC4-6F175D3DCCD1}">
              <a14:hiddenFill xmlns:a14="http://schemas.microsoft.com/office/drawing/2010/main">
                <a:solidFill>
                  <a:srgbClr val="FFFFFF"/>
                </a:solidFill>
              </a14:hiddenFill>
            </a:ext>
          </a:extLst>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3" name="Line 16"/>
          <p:cNvSpPr>
            <a:spLocks noChangeShapeType="1"/>
          </p:cNvSpPr>
          <p:nvPr/>
        </p:nvSpPr>
        <p:spPr bwMode="auto">
          <a:xfrm flipH="1">
            <a:off x="2955967" y="1791891"/>
            <a:ext cx="592931" cy="603647"/>
          </a:xfrm>
          <a:prstGeom prst="line">
            <a:avLst/>
          </a:prstGeom>
          <a:noFill/>
          <a:ln w="19050">
            <a:solidFill>
              <a:srgbClr val="F5F5F5"/>
            </a:solidFill>
            <a:round/>
            <a:headEnd type="triangle" w="med" len="med"/>
          </a:ln>
          <a:extLst>
            <a:ext uri="{909E8E84-426E-40DD-AFC4-6F175D3DCCD1}">
              <a14:hiddenFill xmlns:a14="http://schemas.microsoft.com/office/drawing/2010/main">
                <a:noFill/>
              </a14:hiddenFill>
            </a:ext>
          </a:extLst>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4" name="Line 17"/>
          <p:cNvSpPr>
            <a:spLocks noChangeShapeType="1"/>
          </p:cNvSpPr>
          <p:nvPr/>
        </p:nvSpPr>
        <p:spPr bwMode="auto">
          <a:xfrm flipH="1" flipV="1">
            <a:off x="3036929" y="3081338"/>
            <a:ext cx="1283494" cy="303610"/>
          </a:xfrm>
          <a:prstGeom prst="line">
            <a:avLst/>
          </a:prstGeom>
          <a:noFill/>
          <a:ln w="19050">
            <a:solidFill>
              <a:srgbClr val="F5F5F5"/>
            </a:solidFill>
            <a:round/>
            <a:headEnd type="triangle" w="med" len="med"/>
          </a:ln>
          <a:extLst>
            <a:ext uri="{909E8E84-426E-40DD-AFC4-6F175D3DCCD1}">
              <a14:hiddenFill xmlns:a14="http://schemas.microsoft.com/office/drawing/2010/main">
                <a:noFill/>
              </a14:hiddenFill>
            </a:ext>
          </a:extLst>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5" name="Line 18"/>
          <p:cNvSpPr>
            <a:spLocks noChangeShapeType="1"/>
          </p:cNvSpPr>
          <p:nvPr/>
        </p:nvSpPr>
        <p:spPr bwMode="auto">
          <a:xfrm flipH="1">
            <a:off x="3067885" y="2415779"/>
            <a:ext cx="1248965" cy="307181"/>
          </a:xfrm>
          <a:prstGeom prst="line">
            <a:avLst/>
          </a:prstGeom>
          <a:noFill/>
          <a:ln w="19050">
            <a:solidFill>
              <a:srgbClr val="F5F5F5"/>
            </a:solidFill>
            <a:round/>
            <a:headEnd type="triangle" w="med" len="med"/>
          </a:ln>
          <a:extLst>
            <a:ext uri="{909E8E84-426E-40DD-AFC4-6F175D3DCCD1}">
              <a14:hiddenFill xmlns:a14="http://schemas.microsoft.com/office/drawing/2010/main">
                <a:noFill/>
              </a14:hiddenFill>
            </a:ext>
          </a:extLst>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grpSp>
        <p:nvGrpSpPr>
          <p:cNvPr id="7" name="组合 6"/>
          <p:cNvGrpSpPr/>
          <p:nvPr/>
        </p:nvGrpSpPr>
        <p:grpSpPr>
          <a:xfrm>
            <a:off x="3435788" y="1063824"/>
            <a:ext cx="778668" cy="801886"/>
            <a:chOff x="4581051" y="1418432"/>
            <a:chExt cx="1038224" cy="1069181"/>
          </a:xfrm>
        </p:grpSpPr>
        <p:sp>
          <p:nvSpPr>
            <p:cNvPr id="30" name="椭圆 29"/>
            <p:cNvSpPr/>
            <p:nvPr/>
          </p:nvSpPr>
          <p:spPr>
            <a:xfrm>
              <a:off x="4581051" y="1418432"/>
              <a:ext cx="1038224" cy="1069181"/>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8" name="TextBox 28"/>
            <p:cNvSpPr txBox="1">
              <a:spLocks noChangeArrowheads="1"/>
            </p:cNvSpPr>
            <p:nvPr/>
          </p:nvSpPr>
          <p:spPr bwMode="auto">
            <a:xfrm flipH="1">
              <a:off x="4695819" y="1614557"/>
              <a:ext cx="8123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1500" kern="0" dirty="0">
                  <a:solidFill>
                    <a:srgbClr val="0F5F6E"/>
                  </a:solidFill>
                  <a:latin typeface="微软雅黑" panose="020B0503020204020204" pitchFamily="34" charset="-122"/>
                  <a:ea typeface="微软雅黑" panose="020B0503020204020204" pitchFamily="34" charset="-122"/>
                </a:rPr>
                <a:t>某某技术</a:t>
              </a:r>
              <a:endParaRPr lang="zh-CN" altLang="en-US" sz="1500" kern="0" dirty="0">
                <a:solidFill>
                  <a:srgbClr val="0F5F6E"/>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4382335" y="1940336"/>
            <a:ext cx="778668" cy="801886"/>
            <a:chOff x="5843113" y="2587114"/>
            <a:chExt cx="1038224" cy="1069181"/>
          </a:xfrm>
        </p:grpSpPr>
        <p:sp>
          <p:nvSpPr>
            <p:cNvPr id="31" name="椭圆 30"/>
            <p:cNvSpPr/>
            <p:nvPr/>
          </p:nvSpPr>
          <p:spPr>
            <a:xfrm>
              <a:off x="5843113" y="2587114"/>
              <a:ext cx="1038224" cy="1069181"/>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1" name="TextBox 31"/>
            <p:cNvSpPr txBox="1">
              <a:spLocks noChangeArrowheads="1"/>
            </p:cNvSpPr>
            <p:nvPr/>
          </p:nvSpPr>
          <p:spPr bwMode="auto">
            <a:xfrm flipH="1">
              <a:off x="5973932" y="2708487"/>
              <a:ext cx="8123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1500" kern="0" dirty="0">
                  <a:solidFill>
                    <a:srgbClr val="0F5F6E"/>
                  </a:solidFill>
                  <a:latin typeface="微软雅黑" panose="020B0503020204020204" pitchFamily="34" charset="-122"/>
                  <a:ea typeface="微软雅黑" panose="020B0503020204020204" pitchFamily="34" charset="-122"/>
                </a:rPr>
                <a:t>某某技术</a:t>
              </a:r>
              <a:endParaRPr lang="zh-CN" altLang="en-US" sz="1500" kern="0" dirty="0">
                <a:solidFill>
                  <a:srgbClr val="0F5F6E"/>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4300662" y="3180756"/>
            <a:ext cx="778668" cy="801886"/>
            <a:chOff x="5734216" y="4241007"/>
            <a:chExt cx="1038224" cy="1069181"/>
          </a:xfrm>
        </p:grpSpPr>
        <p:sp>
          <p:nvSpPr>
            <p:cNvPr id="32" name="椭圆 31"/>
            <p:cNvSpPr/>
            <p:nvPr/>
          </p:nvSpPr>
          <p:spPr>
            <a:xfrm>
              <a:off x="5734216" y="4241007"/>
              <a:ext cx="1038224" cy="1069181"/>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4" name="TextBox 34"/>
            <p:cNvSpPr txBox="1">
              <a:spLocks noChangeArrowheads="1"/>
            </p:cNvSpPr>
            <p:nvPr/>
          </p:nvSpPr>
          <p:spPr bwMode="auto">
            <a:xfrm flipH="1">
              <a:off x="5847171" y="4411070"/>
              <a:ext cx="8123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1500" kern="0" dirty="0">
                  <a:solidFill>
                    <a:srgbClr val="0F5F6E"/>
                  </a:solidFill>
                  <a:latin typeface="微软雅黑" panose="020B0503020204020204" pitchFamily="34" charset="-122"/>
                  <a:ea typeface="微软雅黑" panose="020B0503020204020204" pitchFamily="34" charset="-122"/>
                </a:rPr>
                <a:t>某某技术</a:t>
              </a:r>
              <a:endParaRPr lang="zh-CN" altLang="en-US" sz="1500" kern="0" dirty="0">
                <a:solidFill>
                  <a:srgbClr val="0F5F6E"/>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1140263" y="1965722"/>
            <a:ext cx="1808560" cy="1808559"/>
            <a:chOff x="1520350" y="2620963"/>
            <a:chExt cx="2411413" cy="2411412"/>
          </a:xfrm>
        </p:grpSpPr>
        <p:sp>
          <p:nvSpPr>
            <p:cNvPr id="15" name="Oval 8"/>
            <p:cNvSpPr>
              <a:spLocks noChangeArrowheads="1"/>
            </p:cNvSpPr>
            <p:nvPr/>
          </p:nvSpPr>
          <p:spPr bwMode="auto">
            <a:xfrm flipH="1">
              <a:off x="1520350" y="26209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fontAlgn="auto">
                <a:spcBef>
                  <a:spcPts val="0"/>
                </a:spcBef>
                <a:spcAft>
                  <a:spcPts val="0"/>
                </a:spcAft>
                <a:defRPr/>
              </a:pPr>
              <a:endParaRPr lang="zh-CN" altLang="en-US" sz="1400" kern="0">
                <a:solidFill>
                  <a:sysClr val="windowText" lastClr="000000"/>
                </a:solidFill>
              </a:endParaRPr>
            </a:p>
          </p:txBody>
        </p:sp>
        <p:sp>
          <p:nvSpPr>
            <p:cNvPr id="29" name="椭圆 28"/>
            <p:cNvSpPr/>
            <p:nvPr/>
          </p:nvSpPr>
          <p:spPr>
            <a:xfrm>
              <a:off x="1669126" y="2822972"/>
              <a:ext cx="2112274" cy="2007393"/>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
        <p:nvSpPr>
          <p:cNvPr id="17" name="TextBox 37"/>
          <p:cNvSpPr txBox="1">
            <a:spLocks noChangeArrowheads="1"/>
          </p:cNvSpPr>
          <p:nvPr/>
        </p:nvSpPr>
        <p:spPr bwMode="auto">
          <a:xfrm flipH="1">
            <a:off x="1596272" y="2489597"/>
            <a:ext cx="895350"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2300" kern="0" dirty="0">
                <a:solidFill>
                  <a:srgbClr val="0F5F6E"/>
                </a:solidFill>
                <a:latin typeface="微软雅黑" panose="020B0503020204020204" pitchFamily="34" charset="-122"/>
                <a:ea typeface="微软雅黑" panose="020B0503020204020204" pitchFamily="34" charset="-122"/>
              </a:rPr>
              <a:t>关键技术</a:t>
            </a:r>
            <a:endParaRPr lang="en-US" sz="2300" kern="0" dirty="0">
              <a:solidFill>
                <a:srgbClr val="0F5F6E"/>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404816" y="3958829"/>
            <a:ext cx="778668" cy="801886"/>
            <a:chOff x="4539755" y="5278438"/>
            <a:chExt cx="1038224" cy="1069181"/>
          </a:xfrm>
        </p:grpSpPr>
        <p:sp>
          <p:nvSpPr>
            <p:cNvPr id="33" name="椭圆 32"/>
            <p:cNvSpPr/>
            <p:nvPr/>
          </p:nvSpPr>
          <p:spPr>
            <a:xfrm>
              <a:off x="4539755" y="5278438"/>
              <a:ext cx="1038224" cy="1069181"/>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0" name="TextBox 40"/>
            <p:cNvSpPr txBox="1">
              <a:spLocks noChangeArrowheads="1"/>
            </p:cNvSpPr>
            <p:nvPr/>
          </p:nvSpPr>
          <p:spPr bwMode="auto">
            <a:xfrm flipH="1">
              <a:off x="4680358" y="5504857"/>
              <a:ext cx="8123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1500" kern="0" dirty="0">
                  <a:solidFill>
                    <a:srgbClr val="0F5F6E"/>
                  </a:solidFill>
                  <a:latin typeface="微软雅黑" panose="020B0503020204020204" pitchFamily="34" charset="-122"/>
                  <a:ea typeface="微软雅黑" panose="020B0503020204020204" pitchFamily="34" charset="-122"/>
                </a:rPr>
                <a:t>某某技术</a:t>
              </a:r>
              <a:endParaRPr lang="zh-CN" altLang="en-US" sz="1500" kern="0" dirty="0">
                <a:solidFill>
                  <a:srgbClr val="0F5F6E"/>
                </a:solidFill>
                <a:latin typeface="微软雅黑" panose="020B0503020204020204" pitchFamily="34" charset="-122"/>
                <a:ea typeface="微软雅黑" panose="020B0503020204020204" pitchFamily="34" charset="-122"/>
              </a:endParaRPr>
            </a:p>
          </p:txBody>
        </p:sp>
      </p:grpSp>
      <p:sp>
        <p:nvSpPr>
          <p:cNvPr id="21" name="Line 16"/>
          <p:cNvSpPr>
            <a:spLocks noChangeShapeType="1"/>
          </p:cNvSpPr>
          <p:nvPr/>
        </p:nvSpPr>
        <p:spPr bwMode="auto">
          <a:xfrm flipH="1" flipV="1">
            <a:off x="2945251" y="3490913"/>
            <a:ext cx="594122" cy="603647"/>
          </a:xfrm>
          <a:prstGeom prst="line">
            <a:avLst/>
          </a:prstGeom>
          <a:noFill/>
          <a:ln w="19050">
            <a:solidFill>
              <a:srgbClr val="F5F5F5"/>
            </a:solidFill>
            <a:round/>
            <a:headEnd type="triangle" w="med" len="med"/>
          </a:ln>
          <a:extLst>
            <a:ext uri="{909E8E84-426E-40DD-AFC4-6F175D3DCCD1}">
              <a14:hiddenFill xmlns:a14="http://schemas.microsoft.com/office/drawing/2010/main">
                <a:noFill/>
              </a14:hiddenFill>
            </a:ext>
          </a:extLst>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22" name="TextBox 42"/>
          <p:cNvSpPr txBox="1">
            <a:spLocks noChangeArrowheads="1"/>
          </p:cNvSpPr>
          <p:nvPr/>
        </p:nvSpPr>
        <p:spPr bwMode="auto">
          <a:xfrm>
            <a:off x="4382334" y="1019176"/>
            <a:ext cx="3455380"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23" name="TextBox 43"/>
          <p:cNvSpPr txBox="1">
            <a:spLocks noChangeArrowheads="1"/>
          </p:cNvSpPr>
          <p:nvPr/>
        </p:nvSpPr>
        <p:spPr bwMode="auto">
          <a:xfrm>
            <a:off x="5193150" y="1865710"/>
            <a:ext cx="2644564"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24" name="TextBox 44"/>
          <p:cNvSpPr txBox="1">
            <a:spLocks noChangeArrowheads="1"/>
          </p:cNvSpPr>
          <p:nvPr/>
        </p:nvSpPr>
        <p:spPr bwMode="auto">
          <a:xfrm>
            <a:off x="5193150" y="3175398"/>
            <a:ext cx="2644564"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4382335" y="4211242"/>
            <a:ext cx="3346523"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28" name="TextBox 27"/>
          <p:cNvSpPr txBox="1"/>
          <p:nvPr/>
        </p:nvSpPr>
        <p:spPr>
          <a:xfrm>
            <a:off x="908958" y="206331"/>
            <a:ext cx="1620151"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3.1</a:t>
            </a:r>
            <a:r>
              <a:rPr lang="zh-CN" altLang="en-US" sz="2000" dirty="0">
                <a:solidFill>
                  <a:schemeClr val="bg1"/>
                </a:solidFill>
                <a:latin typeface="方正兰亭细黑_GBK" pitchFamily="2" charset="-122"/>
                <a:ea typeface="方正兰亭细黑_GBK" pitchFamily="2" charset="-122"/>
              </a:rPr>
              <a:t>关键技术</a:t>
            </a:r>
            <a:endParaRPr lang="zh-CN" altLang="en-US" sz="2000" dirty="0">
              <a:solidFill>
                <a:schemeClr val="bg1"/>
              </a:solidFill>
              <a:latin typeface="方正兰亭细黑_GBK" pitchFamily="2" charset="-122"/>
              <a:ea typeface="方正兰亭细黑_GBK" pitchFamily="2"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300"/>
                                        <p:tgtEl>
                                          <p:spTgt spid="2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down)">
                                      <p:cBhvr>
                                        <p:cTn id="11" dur="300"/>
                                        <p:tgtEl>
                                          <p:spTgt spid="27"/>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p:tgtEl>
                                          <p:spTgt spid="28"/>
                                        </p:tgtEl>
                                        <p:attrNameLst>
                                          <p:attrName>ppt_x</p:attrName>
                                        </p:attrNameLst>
                                      </p:cBhvr>
                                      <p:tavLst>
                                        <p:tav tm="0">
                                          <p:val>
                                            <p:strVal val="#ppt_x-#ppt_w*1.125000"/>
                                          </p:val>
                                        </p:tav>
                                        <p:tav tm="100000">
                                          <p:val>
                                            <p:strVal val="#ppt_x"/>
                                          </p:val>
                                        </p:tav>
                                      </p:tavLst>
                                    </p:anim>
                                    <p:animEffect transition="in" filter="wipe(right)">
                                      <p:cBhvr>
                                        <p:cTn id="16" dur="500"/>
                                        <p:tgtEl>
                                          <p:spTgt spid="28"/>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par>
                          <p:cTn id="21" fill="hold">
                            <p:stCondLst>
                              <p:cond delay="3500"/>
                            </p:stCondLst>
                            <p:childTnLst>
                              <p:par>
                                <p:cTn id="22" presetID="21" presetClass="entr" presetSubtype="1"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par>
                          <p:cTn id="25" fill="hold">
                            <p:stCondLst>
                              <p:cond delay="5500"/>
                            </p:stCondLst>
                            <p:childTnLst>
                              <p:par>
                                <p:cTn id="26" presetID="53" presetClass="entr" presetSubtype="16"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par>
                          <p:cTn id="31" fill="hold">
                            <p:stCondLst>
                              <p:cond delay="6000"/>
                            </p:stCondLst>
                            <p:childTnLst>
                              <p:par>
                                <p:cTn id="32" presetID="22" presetClass="entr" presetSubtype="4"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par>
                          <p:cTn id="35" fill="hold">
                            <p:stCondLst>
                              <p:cond delay="6500"/>
                            </p:stCondLst>
                            <p:childTnLst>
                              <p:par>
                                <p:cTn id="36" presetID="53" presetClass="entr" presetSubtype="16"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par>
                          <p:cTn id="41" fill="hold">
                            <p:stCondLst>
                              <p:cond delay="7000"/>
                            </p:stCondLst>
                            <p:childTnLst>
                              <p:par>
                                <p:cTn id="42" presetID="22" presetClass="entr" presetSubtype="4"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childTnLst>
                          </p:cTn>
                        </p:par>
                        <p:par>
                          <p:cTn id="45" fill="hold">
                            <p:stCondLst>
                              <p:cond delay="7500"/>
                            </p:stCondLst>
                            <p:childTnLst>
                              <p:par>
                                <p:cTn id="46" presetID="53" presetClass="entr" presetSubtype="16"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childTnLst>
                          </p:cTn>
                        </p:par>
                        <p:par>
                          <p:cTn id="51" fill="hold">
                            <p:stCondLst>
                              <p:cond delay="8000"/>
                            </p:stCondLst>
                            <p:childTnLst>
                              <p:par>
                                <p:cTn id="52" presetID="22" presetClass="entr" presetSubtype="8"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par>
                          <p:cTn id="55" fill="hold">
                            <p:stCondLst>
                              <p:cond delay="8500"/>
                            </p:stCondLst>
                            <p:childTnLst>
                              <p:par>
                                <p:cTn id="56" presetID="53" presetClass="entr" presetSubtype="16"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childTnLst>
                          </p:cTn>
                        </p:par>
                        <p:par>
                          <p:cTn id="61" fill="hold">
                            <p:stCondLst>
                              <p:cond delay="90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par>
                          <p:cTn id="65" fill="hold">
                            <p:stCondLst>
                              <p:cond delay="9500"/>
                            </p:stCondLst>
                            <p:childTnLst>
                              <p:par>
                                <p:cTn id="66" presetID="53" presetClass="entr" presetSubtype="16"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childTnLst>
                                </p:cTn>
                              </p:par>
                            </p:childTnLst>
                          </p:cTn>
                        </p:par>
                        <p:par>
                          <p:cTn id="71" fill="hold">
                            <p:stCondLst>
                              <p:cond delay="10000"/>
                            </p:stCondLst>
                            <p:childTnLst>
                              <p:par>
                                <p:cTn id="72" presetID="22" presetClass="entr" presetSubtype="8"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childTnLst>
                          </p:cTn>
                        </p:par>
                        <p:par>
                          <p:cTn id="75" fill="hold">
                            <p:stCondLst>
                              <p:cond delay="10500"/>
                            </p:stCondLst>
                            <p:childTnLst>
                              <p:par>
                                <p:cTn id="76" presetID="22" presetClass="entr" presetSubtype="8"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childTnLst>
                          </p:cTn>
                        </p:par>
                        <p:par>
                          <p:cTn id="79" fill="hold">
                            <p:stCondLst>
                              <p:cond delay="11000"/>
                            </p:stCondLst>
                            <p:childTnLst>
                              <p:par>
                                <p:cTn id="80" presetID="22" presetClass="entr" presetSubtype="8"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left)">
                                      <p:cBhvr>
                                        <p:cTn id="82" dur="500"/>
                                        <p:tgtEl>
                                          <p:spTgt spid="24"/>
                                        </p:tgtEl>
                                      </p:cBhvr>
                                    </p:animEffect>
                                  </p:childTnLst>
                                </p:cTn>
                              </p:par>
                            </p:childTnLst>
                          </p:cTn>
                        </p:par>
                        <p:par>
                          <p:cTn id="83" fill="hold">
                            <p:stCondLst>
                              <p:cond delay="11500"/>
                            </p:stCondLst>
                            <p:childTnLst>
                              <p:par>
                                <p:cTn id="84" presetID="22" presetClass="entr" presetSubtype="8"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7" grpId="0"/>
      <p:bldP spid="21" grpId="0" animBg="1"/>
      <p:bldP spid="22" grpId="0"/>
      <p:bldP spid="23" grpId="0"/>
      <p:bldP spid="24" grpId="0"/>
      <p:bldP spid="25" grpId="0"/>
      <p:bldP spid="27" grpId="0" animBg="1"/>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4" name="TextBox 3"/>
          <p:cNvSpPr txBox="1"/>
          <p:nvPr/>
        </p:nvSpPr>
        <p:spPr>
          <a:xfrm>
            <a:off x="908958" y="206331"/>
            <a:ext cx="1615342"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3.2</a:t>
            </a:r>
            <a:r>
              <a:rPr lang="zh-CN" altLang="en-US" sz="2000" dirty="0">
                <a:solidFill>
                  <a:schemeClr val="bg1"/>
                </a:solidFill>
                <a:latin typeface="方正兰亭细黑_GBK" pitchFamily="2" charset="-122"/>
                <a:ea typeface="方正兰亭细黑_GBK" pitchFamily="2" charset="-122"/>
              </a:rPr>
              <a:t>实践难点</a:t>
            </a:r>
            <a:endParaRPr lang="zh-CN" altLang="en-US" sz="2000" dirty="0">
              <a:solidFill>
                <a:schemeClr val="bg1"/>
              </a:solidFill>
              <a:latin typeface="方正兰亭细黑_GBK" pitchFamily="2" charset="-122"/>
              <a:ea typeface="方正兰亭细黑_GBK" pitchFamily="2" charset="-122"/>
            </a:endParaRPr>
          </a:p>
        </p:txBody>
      </p:sp>
      <p:grpSp>
        <p:nvGrpSpPr>
          <p:cNvPr id="6" name="组合 5"/>
          <p:cNvGrpSpPr/>
          <p:nvPr/>
        </p:nvGrpSpPr>
        <p:grpSpPr>
          <a:xfrm>
            <a:off x="3460748" y="2987301"/>
            <a:ext cx="1360493" cy="1360493"/>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black"/>
                </a:solidFill>
              </a:endParaRPr>
            </a:p>
          </p:txBody>
        </p:sp>
        <p:sp>
          <p:nvSpPr>
            <p:cNvPr id="8" name="椭圆 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10" name="TextBox 9"/>
          <p:cNvSpPr txBox="1"/>
          <p:nvPr/>
        </p:nvSpPr>
        <p:spPr>
          <a:xfrm>
            <a:off x="6986126" y="2470549"/>
            <a:ext cx="2057766" cy="461660"/>
          </a:xfrm>
          <a:prstGeom prst="rect">
            <a:avLst/>
          </a:prstGeom>
          <a:noFill/>
        </p:spPr>
        <p:txBody>
          <a:bodyPr wrap="none" lIns="91436" tIns="45718" rIns="91436" bIns="45718" rtlCol="0">
            <a:spAutoFit/>
          </a:bodyPr>
          <a:lstStyle/>
          <a:p>
            <a:pPr defTabSz="913765" fontAlgn="auto">
              <a:spcBef>
                <a:spcPts val="0"/>
              </a:spcBef>
              <a:spcAft>
                <a:spcPts val="0"/>
              </a:spcAft>
            </a:pPr>
            <a:r>
              <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rPr>
              <a:t>70</a:t>
            </a: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后消费者分为高端品质追</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求型和舒适安逸型两大类</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p:txBody>
      </p:sp>
      <p:sp>
        <p:nvSpPr>
          <p:cNvPr id="11" name="TextBox 10"/>
          <p:cNvSpPr txBox="1"/>
          <p:nvPr/>
        </p:nvSpPr>
        <p:spPr>
          <a:xfrm>
            <a:off x="5942676" y="2607869"/>
            <a:ext cx="954098" cy="27699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b="1" dirty="0">
                <a:solidFill>
                  <a:srgbClr val="EAE64C"/>
                </a:solidFill>
                <a:latin typeface="微软雅黑" panose="020B0503020204020204" pitchFamily="34" charset="-122"/>
                <a:ea typeface="微软雅黑" panose="020B0503020204020204" pitchFamily="34" charset="-122"/>
                <a:cs typeface="方正兰亭细黑_GBK_M" pitchFamily="2" charset="2"/>
              </a:rPr>
              <a:t>实践难点一</a:t>
            </a:r>
            <a:endParaRPr lang="en-US" altLang="zh-CN" sz="1200" b="1" dirty="0">
              <a:solidFill>
                <a:srgbClr val="EAE64C"/>
              </a:solidFill>
              <a:latin typeface="微软雅黑" panose="020B0503020204020204" pitchFamily="34" charset="-122"/>
              <a:ea typeface="微软雅黑" panose="020B0503020204020204" pitchFamily="34" charset="-122"/>
              <a:cs typeface="方正兰亭细黑_GBK_M" pitchFamily="2" charset="2"/>
            </a:endParaRPr>
          </a:p>
        </p:txBody>
      </p:sp>
      <p:sp>
        <p:nvSpPr>
          <p:cNvPr id="12" name="TextBox 11"/>
          <p:cNvSpPr txBox="1"/>
          <p:nvPr/>
        </p:nvSpPr>
        <p:spPr>
          <a:xfrm>
            <a:off x="3298215" y="4464730"/>
            <a:ext cx="2365542" cy="461660"/>
          </a:xfrm>
          <a:prstGeom prst="rect">
            <a:avLst/>
          </a:prstGeom>
          <a:noFill/>
        </p:spPr>
        <p:txBody>
          <a:bodyPr wrap="none" lIns="91436" tIns="45718" rIns="91436" bIns="45718" rtlCol="0">
            <a:spAutoFit/>
          </a:bodyPr>
          <a:lstStyle/>
          <a:p>
            <a:pPr defTabSz="913765" fontAlgn="auto">
              <a:spcBef>
                <a:spcPts val="0"/>
              </a:spcBef>
              <a:spcAft>
                <a:spcPts val="0"/>
              </a:spcAft>
            </a:pPr>
            <a:r>
              <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rPr>
              <a:t>80</a:t>
            </a: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后消费者分为职场精英型、成</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本节约型和时尚追随性三大类。</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p:txBody>
      </p:sp>
      <p:sp>
        <p:nvSpPr>
          <p:cNvPr id="13" name="TextBox 12"/>
          <p:cNvSpPr txBox="1"/>
          <p:nvPr/>
        </p:nvSpPr>
        <p:spPr>
          <a:xfrm>
            <a:off x="2194875" y="4557061"/>
            <a:ext cx="954098" cy="27699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b="1" dirty="0">
                <a:solidFill>
                  <a:srgbClr val="EAE64C"/>
                </a:solidFill>
                <a:latin typeface="微软雅黑" panose="020B0503020204020204" pitchFamily="34" charset="-122"/>
                <a:ea typeface="微软雅黑" panose="020B0503020204020204" pitchFamily="34" charset="-122"/>
                <a:cs typeface="方正兰亭细黑_GBK_M" pitchFamily="2" charset="2"/>
              </a:rPr>
              <a:t>实践难点二</a:t>
            </a:r>
            <a:endParaRPr lang="en-US" altLang="zh-CN" sz="1200" b="1" dirty="0">
              <a:solidFill>
                <a:srgbClr val="EAE64C"/>
              </a:solidFill>
              <a:latin typeface="微软雅黑" panose="020B0503020204020204" pitchFamily="34" charset="-122"/>
              <a:ea typeface="微软雅黑" panose="020B0503020204020204" pitchFamily="34" charset="-122"/>
              <a:cs typeface="方正兰亭细黑_GBK_M" pitchFamily="2" charset="2"/>
            </a:endParaRPr>
          </a:p>
        </p:txBody>
      </p:sp>
      <p:sp>
        <p:nvSpPr>
          <p:cNvPr id="14" name="TextBox 13"/>
          <p:cNvSpPr txBox="1"/>
          <p:nvPr/>
        </p:nvSpPr>
        <p:spPr>
          <a:xfrm>
            <a:off x="116114" y="2387136"/>
            <a:ext cx="1192308" cy="1200329"/>
          </a:xfrm>
          <a:prstGeom prst="rect">
            <a:avLst/>
          </a:prstGeom>
          <a:noFill/>
        </p:spPr>
        <p:txBody>
          <a:bodyPr wrap="square" lIns="91436" tIns="45718" rIns="91436" bIns="45718" rtlCol="0">
            <a:spAutoFit/>
          </a:bodyPr>
          <a:lstStyle/>
          <a:p>
            <a:pPr defTabSz="913765" fontAlgn="auto">
              <a:spcBef>
                <a:spcPts val="0"/>
              </a:spcBef>
              <a:spcAft>
                <a:spcPts val="0"/>
              </a:spcAft>
            </a:pPr>
            <a:r>
              <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rPr>
              <a:t>90</a:t>
            </a: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后消费者分</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为品牌狂热粉</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丝型、中性自</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在小清新和自</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得其乐宅人类</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三类</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p:txBody>
      </p:sp>
      <p:sp>
        <p:nvSpPr>
          <p:cNvPr id="15" name="TextBox 14"/>
          <p:cNvSpPr txBox="1"/>
          <p:nvPr/>
        </p:nvSpPr>
        <p:spPr>
          <a:xfrm>
            <a:off x="1439050" y="2526067"/>
            <a:ext cx="954098" cy="27699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b="1" dirty="0">
                <a:solidFill>
                  <a:srgbClr val="EAE64C"/>
                </a:solidFill>
                <a:latin typeface="微软雅黑" panose="020B0503020204020204" pitchFamily="34" charset="-122"/>
                <a:ea typeface="微软雅黑" panose="020B0503020204020204" pitchFamily="34" charset="-122"/>
                <a:cs typeface="方正兰亭细黑_GBK_M" pitchFamily="2" charset="2"/>
              </a:rPr>
              <a:t>实践难点三</a:t>
            </a:r>
            <a:endParaRPr lang="en-US" altLang="zh-CN" sz="1200" b="1" dirty="0">
              <a:solidFill>
                <a:srgbClr val="EAE64C"/>
              </a:solidFill>
              <a:latin typeface="微软雅黑" panose="020B0503020204020204" pitchFamily="34" charset="-122"/>
              <a:ea typeface="微软雅黑" panose="020B0503020204020204" pitchFamily="34" charset="-122"/>
              <a:cs typeface="方正兰亭细黑_GBK_M" pitchFamily="2" charset="2"/>
            </a:endParaRPr>
          </a:p>
        </p:txBody>
      </p:sp>
      <p:cxnSp>
        <p:nvCxnSpPr>
          <p:cNvPr id="16" name="直接连接符 15"/>
          <p:cNvCxnSpPr/>
          <p:nvPr/>
        </p:nvCxnSpPr>
        <p:spPr>
          <a:xfrm flipV="1">
            <a:off x="6910178" y="2565069"/>
            <a:ext cx="0" cy="360052"/>
          </a:xfrm>
          <a:prstGeom prst="line">
            <a:avLst/>
          </a:prstGeom>
          <a:ln w="12700">
            <a:solidFill>
              <a:srgbClr val="F5F5F5"/>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252087" y="4531662"/>
            <a:ext cx="0" cy="360052"/>
          </a:xfrm>
          <a:prstGeom prst="line">
            <a:avLst/>
          </a:prstGeom>
          <a:ln w="12700">
            <a:solidFill>
              <a:srgbClr val="F5F5F5"/>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418443" y="2507520"/>
            <a:ext cx="0" cy="354748"/>
          </a:xfrm>
          <a:prstGeom prst="line">
            <a:avLst/>
          </a:prstGeom>
          <a:ln w="12700">
            <a:solidFill>
              <a:srgbClr val="F5F5F5"/>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406795" y="6382591"/>
            <a:ext cx="877155" cy="369328"/>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dirty="0">
                <a:solidFill>
                  <a:prstClr val="black"/>
                </a:solidFill>
                <a:latin typeface="Calibri" panose="020F0502020204030204"/>
                <a:ea typeface="宋体" panose="02010600030101010101" pitchFamily="2" charset="-122"/>
              </a:rPr>
              <a:t>延时符</a:t>
            </a:r>
            <a:endParaRPr lang="zh-CN" altLang="en-US" dirty="0">
              <a:solidFill>
                <a:prstClr val="black"/>
              </a:solidFill>
              <a:latin typeface="Calibri" panose="020F0502020204030204"/>
              <a:ea typeface="宋体" panose="02010600030101010101" pitchFamily="2" charset="-122"/>
            </a:endParaRPr>
          </a:p>
        </p:txBody>
      </p:sp>
      <p:sp>
        <p:nvSpPr>
          <p:cNvPr id="20" name="TextBox 19"/>
          <p:cNvSpPr txBox="1"/>
          <p:nvPr/>
        </p:nvSpPr>
        <p:spPr>
          <a:xfrm>
            <a:off x="544287" y="830012"/>
            <a:ext cx="8186857" cy="830997"/>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消费者购物的心理十分错综复杂，其需求往往又相对抽象。在众多制约消费者需求的因素中，年龄占据主导地位，因为</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年龄段的差异直接影响了消费者的社会角色、经济能力和受外来文化影响的程度，从而造成了生活方式上的差异，使得</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消费者对品牌服装的需求上会有不同的侧重点。因此，本文首先从年龄的角度，将消费者分成</a:t>
            </a:r>
            <a:r>
              <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rPr>
              <a:t>70</a:t>
            </a: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后、</a:t>
            </a:r>
            <a:r>
              <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rPr>
              <a:t>80</a:t>
            </a: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后、</a:t>
            </a:r>
            <a:r>
              <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rPr>
              <a:t>90</a:t>
            </a: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后三大年</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龄段进行消费者需求的分类与分析。</a:t>
            </a:r>
            <a:endPar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p:txBody>
      </p:sp>
      <p:grpSp>
        <p:nvGrpSpPr>
          <p:cNvPr id="21" name="组合 20"/>
          <p:cNvGrpSpPr/>
          <p:nvPr/>
        </p:nvGrpSpPr>
        <p:grpSpPr>
          <a:xfrm>
            <a:off x="4467766" y="2565069"/>
            <a:ext cx="1254729" cy="1168791"/>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black"/>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grpSp>
        <p:nvGrpSpPr>
          <p:cNvPr id="24" name="组合 23"/>
          <p:cNvGrpSpPr/>
          <p:nvPr/>
        </p:nvGrpSpPr>
        <p:grpSpPr>
          <a:xfrm>
            <a:off x="2421946" y="1877518"/>
            <a:ext cx="1918982" cy="1783101"/>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black"/>
                </a:solidFill>
              </a:endParaRPr>
            </a:p>
          </p:txBody>
        </p:sp>
        <p:sp>
          <p:nvSpPr>
            <p:cNvPr id="26" name="椭圆 2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Tree>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500"/>
                                </p:stCondLst>
                                <p:childTnLst>
                                  <p:par>
                                    <p:cTn id="18" presetID="18" presetClass="entr" presetSubtype="12"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strips(downLeft)">
                                          <p:cBhvr>
                                            <p:cTn id="20" dur="500"/>
                                            <p:tgtEl>
                                              <p:spTgt spid="20"/>
                                            </p:tgtEl>
                                          </p:cBhvr>
                                        </p:animEffect>
                                      </p:childTnLst>
                                    </p:cTn>
                                  </p:par>
                                </p:childTnLst>
                              </p:cTn>
                            </p:par>
                            <p:par>
                              <p:cTn id="21" fill="hold">
                                <p:stCondLst>
                                  <p:cond delay="2000"/>
                                </p:stCondLst>
                                <p:childTnLst>
                                  <p:par>
                                    <p:cTn id="22" presetID="2" presetClass="entr" presetSubtype="4" fill="hold" nodeType="afterEffect" p14:presetBounceEnd="40000">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14:bounceEnd="40000">
                                          <p:cBhvr additive="base">
                                            <p:cTn id="24" dur="50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nodeType="afterEffect" p14:presetBounceEnd="40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nodeType="afterEffect" p14:presetBounceEnd="40000">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14:bounceEnd="40000">
                                          <p:cBhvr additive="base">
                                            <p:cTn id="34"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p:tgtEl>
                                              <p:spTgt spid="11"/>
                                            </p:tgtEl>
                                            <p:attrNameLst>
                                              <p:attrName>ppt_x</p:attrName>
                                            </p:attrNameLst>
                                          </p:cBhvr>
                                          <p:tavLst>
                                            <p:tav tm="0">
                                              <p:val>
                                                <p:strVal val="#ppt_x-#ppt_w*1.125000"/>
                                              </p:val>
                                            </p:tav>
                                            <p:tav tm="100000">
                                              <p:val>
                                                <p:strVal val="#ppt_x"/>
                                              </p:val>
                                            </p:tav>
                                          </p:tavLst>
                                        </p:anim>
                                        <p:animEffect transition="in" filter="wipe(right)">
                                          <p:cBhvr>
                                            <p:cTn id="40" dur="500"/>
                                            <p:tgtEl>
                                              <p:spTgt spid="11"/>
                                            </p:tgtEl>
                                          </p:cBhvr>
                                        </p:animEffect>
                                      </p:childTnLst>
                                    </p:cTn>
                                  </p:par>
                                  <p:par>
                                    <p:cTn id="41" presetID="12" presetClass="entr" presetSubtype="8"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p:tgtEl>
                                              <p:spTgt spid="16"/>
                                            </p:tgtEl>
                                            <p:attrNameLst>
                                              <p:attrName>ppt_x</p:attrName>
                                            </p:attrNameLst>
                                          </p:cBhvr>
                                          <p:tavLst>
                                            <p:tav tm="0">
                                              <p:val>
                                                <p:strVal val="#ppt_x-#ppt_w*1.125000"/>
                                              </p:val>
                                            </p:tav>
                                            <p:tav tm="100000">
                                              <p:val>
                                                <p:strVal val="#ppt_x"/>
                                              </p:val>
                                            </p:tav>
                                          </p:tavLst>
                                        </p:anim>
                                        <p:animEffect transition="in" filter="wipe(right)">
                                          <p:cBhvr>
                                            <p:cTn id="44" dur="500"/>
                                            <p:tgtEl>
                                              <p:spTgt spid="16"/>
                                            </p:tgtEl>
                                          </p:cBhvr>
                                        </p:animEffect>
                                      </p:childTnLst>
                                    </p:cTn>
                                  </p:par>
                                </p:childTnLst>
                              </p:cTn>
                            </p:par>
                            <p:par>
                              <p:cTn id="45" fill="hold">
                                <p:stCondLst>
                                  <p:cond delay="4000"/>
                                </p:stCondLst>
                                <p:childTnLst>
                                  <p:par>
                                    <p:cTn id="46" presetID="1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ppt_x</p:attrName>
                                            </p:attrNameLst>
                                          </p:cBhvr>
                                          <p:tavLst>
                                            <p:tav tm="0">
                                              <p:val>
                                                <p:strVal val="#ppt_x-#ppt_w*1.125000"/>
                                              </p:val>
                                            </p:tav>
                                            <p:tav tm="100000">
                                              <p:val>
                                                <p:strVal val="#ppt_x"/>
                                              </p:val>
                                            </p:tav>
                                          </p:tavLst>
                                        </p:anim>
                                        <p:animEffect transition="in" filter="wipe(right)">
                                          <p:cBhvr>
                                            <p:cTn id="49" dur="500"/>
                                            <p:tgtEl>
                                              <p:spTgt spid="10"/>
                                            </p:tgtEl>
                                          </p:cBhvr>
                                        </p:animEffect>
                                      </p:childTnLst>
                                    </p:cTn>
                                  </p:par>
                                  <p:par>
                                    <p:cTn id="50" presetID="12" presetClass="entr" presetSubtype="2"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p:tgtEl>
                                              <p:spTgt spid="13"/>
                                            </p:tgtEl>
                                            <p:attrNameLst>
                                              <p:attrName>ppt_x</p:attrName>
                                            </p:attrNameLst>
                                          </p:cBhvr>
                                          <p:tavLst>
                                            <p:tav tm="0">
                                              <p:val>
                                                <p:strVal val="#ppt_x+#ppt_w*1.125000"/>
                                              </p:val>
                                            </p:tav>
                                            <p:tav tm="100000">
                                              <p:val>
                                                <p:strVal val="#ppt_x"/>
                                              </p:val>
                                            </p:tav>
                                          </p:tavLst>
                                        </p:anim>
                                        <p:animEffect transition="in" filter="wipe(left)">
                                          <p:cBhvr>
                                            <p:cTn id="53" dur="500"/>
                                            <p:tgtEl>
                                              <p:spTgt spid="13"/>
                                            </p:tgtEl>
                                          </p:cBhvr>
                                        </p:animEffect>
                                      </p:childTnLst>
                                    </p:cTn>
                                  </p:par>
                                  <p:par>
                                    <p:cTn id="54" presetID="12" presetClass="entr" presetSubtype="2"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ppt_x</p:attrName>
                                            </p:attrNameLst>
                                          </p:cBhvr>
                                          <p:tavLst>
                                            <p:tav tm="0">
                                              <p:val>
                                                <p:strVal val="#ppt_x+#ppt_w*1.125000"/>
                                              </p:val>
                                            </p:tav>
                                            <p:tav tm="100000">
                                              <p:val>
                                                <p:strVal val="#ppt_x"/>
                                              </p:val>
                                            </p:tav>
                                          </p:tavLst>
                                        </p:anim>
                                        <p:animEffect transition="in" filter="wipe(left)">
                                          <p:cBhvr>
                                            <p:cTn id="57" dur="500"/>
                                            <p:tgtEl>
                                              <p:spTgt spid="17"/>
                                            </p:tgtEl>
                                          </p:cBhvr>
                                        </p:animEffect>
                                      </p:childTnLst>
                                    </p:cTn>
                                  </p:par>
                                </p:childTnLst>
                              </p:cTn>
                            </p:par>
                            <p:par>
                              <p:cTn id="58" fill="hold">
                                <p:stCondLst>
                                  <p:cond delay="4500"/>
                                </p:stCondLst>
                                <p:childTnLst>
                                  <p:par>
                                    <p:cTn id="59" presetID="12" presetClass="entr" presetSubtype="2"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p:tgtEl>
                                              <p:spTgt spid="12"/>
                                            </p:tgtEl>
                                            <p:attrNameLst>
                                              <p:attrName>ppt_x</p:attrName>
                                            </p:attrNameLst>
                                          </p:cBhvr>
                                          <p:tavLst>
                                            <p:tav tm="0">
                                              <p:val>
                                                <p:strVal val="#ppt_x+#ppt_w*1.125000"/>
                                              </p:val>
                                            </p:tav>
                                            <p:tav tm="100000">
                                              <p:val>
                                                <p:strVal val="#ppt_x"/>
                                              </p:val>
                                            </p:tav>
                                          </p:tavLst>
                                        </p:anim>
                                        <p:animEffect transition="in" filter="wipe(left)">
                                          <p:cBhvr>
                                            <p:cTn id="62" dur="500"/>
                                            <p:tgtEl>
                                              <p:spTgt spid="12"/>
                                            </p:tgtEl>
                                          </p:cBhvr>
                                        </p:animEffect>
                                      </p:childTnLst>
                                    </p:cTn>
                                  </p:par>
                                  <p:par>
                                    <p:cTn id="63" presetID="12" presetClass="entr" presetSubtype="2"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p:tgtEl>
                                              <p:spTgt spid="15"/>
                                            </p:tgtEl>
                                            <p:attrNameLst>
                                              <p:attrName>ppt_x</p:attrName>
                                            </p:attrNameLst>
                                          </p:cBhvr>
                                          <p:tavLst>
                                            <p:tav tm="0">
                                              <p:val>
                                                <p:strVal val="#ppt_x+#ppt_w*1.125000"/>
                                              </p:val>
                                            </p:tav>
                                            <p:tav tm="100000">
                                              <p:val>
                                                <p:strVal val="#ppt_x"/>
                                              </p:val>
                                            </p:tav>
                                          </p:tavLst>
                                        </p:anim>
                                        <p:animEffect transition="in" filter="wipe(left)">
                                          <p:cBhvr>
                                            <p:cTn id="66" dur="500"/>
                                            <p:tgtEl>
                                              <p:spTgt spid="15"/>
                                            </p:tgtEl>
                                          </p:cBhvr>
                                        </p:animEffect>
                                      </p:childTnLst>
                                    </p:cTn>
                                  </p:par>
                                  <p:par>
                                    <p:cTn id="67" presetID="12" presetClass="entr" presetSubtype="2"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p:tgtEl>
                                              <p:spTgt spid="18"/>
                                            </p:tgtEl>
                                            <p:attrNameLst>
                                              <p:attrName>ppt_x</p:attrName>
                                            </p:attrNameLst>
                                          </p:cBhvr>
                                          <p:tavLst>
                                            <p:tav tm="0">
                                              <p:val>
                                                <p:strVal val="#ppt_x+#ppt_w*1.125000"/>
                                              </p:val>
                                            </p:tav>
                                            <p:tav tm="100000">
                                              <p:val>
                                                <p:strVal val="#ppt_x"/>
                                              </p:val>
                                            </p:tav>
                                          </p:tavLst>
                                        </p:anim>
                                        <p:animEffect transition="in" filter="wipe(left)">
                                          <p:cBhvr>
                                            <p:cTn id="70" dur="500"/>
                                            <p:tgtEl>
                                              <p:spTgt spid="18"/>
                                            </p:tgtEl>
                                          </p:cBhvr>
                                        </p:animEffect>
                                      </p:childTnLst>
                                    </p:cTn>
                                  </p:par>
                                </p:childTnLst>
                              </p:cTn>
                            </p:par>
                            <p:par>
                              <p:cTn id="71" fill="hold">
                                <p:stCondLst>
                                  <p:cond delay="5000"/>
                                </p:stCondLst>
                                <p:childTnLst>
                                  <p:par>
                                    <p:cTn id="72" presetID="12" presetClass="entr" presetSubtype="2"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p:tgtEl>
                                              <p:spTgt spid="14"/>
                                            </p:tgtEl>
                                            <p:attrNameLst>
                                              <p:attrName>ppt_x</p:attrName>
                                            </p:attrNameLst>
                                          </p:cBhvr>
                                          <p:tavLst>
                                            <p:tav tm="0">
                                              <p:val>
                                                <p:strVal val="#ppt_x+#ppt_w*1.125000"/>
                                              </p:val>
                                            </p:tav>
                                            <p:tav tm="100000">
                                              <p:val>
                                                <p:strVal val="#ppt_x"/>
                                              </p:val>
                                            </p:tav>
                                          </p:tavLst>
                                        </p:anim>
                                        <p:animEffect transition="in" filter="wipe(left)">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0" grpId="0"/>
          <p:bldP spid="11" grpId="0"/>
          <p:bldP spid="12" grpId="0"/>
          <p:bldP spid="13" grpId="0"/>
          <p:bldP spid="14" grpId="0"/>
          <p:bldP spid="15" grpId="0"/>
          <p:bldP spid="2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500"/>
                                </p:stCondLst>
                                <p:childTnLst>
                                  <p:par>
                                    <p:cTn id="18" presetID="18" presetClass="entr" presetSubtype="12"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strips(downLeft)">
                                          <p:cBhvr>
                                            <p:cTn id="20" dur="500"/>
                                            <p:tgtEl>
                                              <p:spTgt spid="20"/>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ppt_x"/>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p:tgtEl>
                                              <p:spTgt spid="11"/>
                                            </p:tgtEl>
                                            <p:attrNameLst>
                                              <p:attrName>ppt_x</p:attrName>
                                            </p:attrNameLst>
                                          </p:cBhvr>
                                          <p:tavLst>
                                            <p:tav tm="0">
                                              <p:val>
                                                <p:strVal val="#ppt_x-#ppt_w*1.125000"/>
                                              </p:val>
                                            </p:tav>
                                            <p:tav tm="100000">
                                              <p:val>
                                                <p:strVal val="#ppt_x"/>
                                              </p:val>
                                            </p:tav>
                                          </p:tavLst>
                                        </p:anim>
                                        <p:animEffect transition="in" filter="wipe(right)">
                                          <p:cBhvr>
                                            <p:cTn id="40" dur="500"/>
                                            <p:tgtEl>
                                              <p:spTgt spid="11"/>
                                            </p:tgtEl>
                                          </p:cBhvr>
                                        </p:animEffect>
                                      </p:childTnLst>
                                    </p:cTn>
                                  </p:par>
                                  <p:par>
                                    <p:cTn id="41" presetID="12" presetClass="entr" presetSubtype="8"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p:tgtEl>
                                              <p:spTgt spid="16"/>
                                            </p:tgtEl>
                                            <p:attrNameLst>
                                              <p:attrName>ppt_x</p:attrName>
                                            </p:attrNameLst>
                                          </p:cBhvr>
                                          <p:tavLst>
                                            <p:tav tm="0">
                                              <p:val>
                                                <p:strVal val="#ppt_x-#ppt_w*1.125000"/>
                                              </p:val>
                                            </p:tav>
                                            <p:tav tm="100000">
                                              <p:val>
                                                <p:strVal val="#ppt_x"/>
                                              </p:val>
                                            </p:tav>
                                          </p:tavLst>
                                        </p:anim>
                                        <p:animEffect transition="in" filter="wipe(right)">
                                          <p:cBhvr>
                                            <p:cTn id="44" dur="500"/>
                                            <p:tgtEl>
                                              <p:spTgt spid="16"/>
                                            </p:tgtEl>
                                          </p:cBhvr>
                                        </p:animEffect>
                                      </p:childTnLst>
                                    </p:cTn>
                                  </p:par>
                                </p:childTnLst>
                              </p:cTn>
                            </p:par>
                            <p:par>
                              <p:cTn id="45" fill="hold">
                                <p:stCondLst>
                                  <p:cond delay="4000"/>
                                </p:stCondLst>
                                <p:childTnLst>
                                  <p:par>
                                    <p:cTn id="46" presetID="1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ppt_x</p:attrName>
                                            </p:attrNameLst>
                                          </p:cBhvr>
                                          <p:tavLst>
                                            <p:tav tm="0">
                                              <p:val>
                                                <p:strVal val="#ppt_x-#ppt_w*1.125000"/>
                                              </p:val>
                                            </p:tav>
                                            <p:tav tm="100000">
                                              <p:val>
                                                <p:strVal val="#ppt_x"/>
                                              </p:val>
                                            </p:tav>
                                          </p:tavLst>
                                        </p:anim>
                                        <p:animEffect transition="in" filter="wipe(right)">
                                          <p:cBhvr>
                                            <p:cTn id="49" dur="500"/>
                                            <p:tgtEl>
                                              <p:spTgt spid="10"/>
                                            </p:tgtEl>
                                          </p:cBhvr>
                                        </p:animEffect>
                                      </p:childTnLst>
                                    </p:cTn>
                                  </p:par>
                                  <p:par>
                                    <p:cTn id="50" presetID="12" presetClass="entr" presetSubtype="2"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p:tgtEl>
                                              <p:spTgt spid="13"/>
                                            </p:tgtEl>
                                            <p:attrNameLst>
                                              <p:attrName>ppt_x</p:attrName>
                                            </p:attrNameLst>
                                          </p:cBhvr>
                                          <p:tavLst>
                                            <p:tav tm="0">
                                              <p:val>
                                                <p:strVal val="#ppt_x+#ppt_w*1.125000"/>
                                              </p:val>
                                            </p:tav>
                                            <p:tav tm="100000">
                                              <p:val>
                                                <p:strVal val="#ppt_x"/>
                                              </p:val>
                                            </p:tav>
                                          </p:tavLst>
                                        </p:anim>
                                        <p:animEffect transition="in" filter="wipe(left)">
                                          <p:cBhvr>
                                            <p:cTn id="53" dur="500"/>
                                            <p:tgtEl>
                                              <p:spTgt spid="13"/>
                                            </p:tgtEl>
                                          </p:cBhvr>
                                        </p:animEffect>
                                      </p:childTnLst>
                                    </p:cTn>
                                  </p:par>
                                  <p:par>
                                    <p:cTn id="54" presetID="12" presetClass="entr" presetSubtype="2"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ppt_x</p:attrName>
                                            </p:attrNameLst>
                                          </p:cBhvr>
                                          <p:tavLst>
                                            <p:tav tm="0">
                                              <p:val>
                                                <p:strVal val="#ppt_x+#ppt_w*1.125000"/>
                                              </p:val>
                                            </p:tav>
                                            <p:tav tm="100000">
                                              <p:val>
                                                <p:strVal val="#ppt_x"/>
                                              </p:val>
                                            </p:tav>
                                          </p:tavLst>
                                        </p:anim>
                                        <p:animEffect transition="in" filter="wipe(left)">
                                          <p:cBhvr>
                                            <p:cTn id="57" dur="500"/>
                                            <p:tgtEl>
                                              <p:spTgt spid="17"/>
                                            </p:tgtEl>
                                          </p:cBhvr>
                                        </p:animEffect>
                                      </p:childTnLst>
                                    </p:cTn>
                                  </p:par>
                                </p:childTnLst>
                              </p:cTn>
                            </p:par>
                            <p:par>
                              <p:cTn id="58" fill="hold">
                                <p:stCondLst>
                                  <p:cond delay="4500"/>
                                </p:stCondLst>
                                <p:childTnLst>
                                  <p:par>
                                    <p:cTn id="59" presetID="12" presetClass="entr" presetSubtype="2"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p:tgtEl>
                                              <p:spTgt spid="12"/>
                                            </p:tgtEl>
                                            <p:attrNameLst>
                                              <p:attrName>ppt_x</p:attrName>
                                            </p:attrNameLst>
                                          </p:cBhvr>
                                          <p:tavLst>
                                            <p:tav tm="0">
                                              <p:val>
                                                <p:strVal val="#ppt_x+#ppt_w*1.125000"/>
                                              </p:val>
                                            </p:tav>
                                            <p:tav tm="100000">
                                              <p:val>
                                                <p:strVal val="#ppt_x"/>
                                              </p:val>
                                            </p:tav>
                                          </p:tavLst>
                                        </p:anim>
                                        <p:animEffect transition="in" filter="wipe(left)">
                                          <p:cBhvr>
                                            <p:cTn id="62" dur="500"/>
                                            <p:tgtEl>
                                              <p:spTgt spid="12"/>
                                            </p:tgtEl>
                                          </p:cBhvr>
                                        </p:animEffect>
                                      </p:childTnLst>
                                    </p:cTn>
                                  </p:par>
                                  <p:par>
                                    <p:cTn id="63" presetID="12" presetClass="entr" presetSubtype="2"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p:tgtEl>
                                              <p:spTgt spid="15"/>
                                            </p:tgtEl>
                                            <p:attrNameLst>
                                              <p:attrName>ppt_x</p:attrName>
                                            </p:attrNameLst>
                                          </p:cBhvr>
                                          <p:tavLst>
                                            <p:tav tm="0">
                                              <p:val>
                                                <p:strVal val="#ppt_x+#ppt_w*1.125000"/>
                                              </p:val>
                                            </p:tav>
                                            <p:tav tm="100000">
                                              <p:val>
                                                <p:strVal val="#ppt_x"/>
                                              </p:val>
                                            </p:tav>
                                          </p:tavLst>
                                        </p:anim>
                                        <p:animEffect transition="in" filter="wipe(left)">
                                          <p:cBhvr>
                                            <p:cTn id="66" dur="500"/>
                                            <p:tgtEl>
                                              <p:spTgt spid="15"/>
                                            </p:tgtEl>
                                          </p:cBhvr>
                                        </p:animEffect>
                                      </p:childTnLst>
                                    </p:cTn>
                                  </p:par>
                                  <p:par>
                                    <p:cTn id="67" presetID="12" presetClass="entr" presetSubtype="2"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p:tgtEl>
                                              <p:spTgt spid="18"/>
                                            </p:tgtEl>
                                            <p:attrNameLst>
                                              <p:attrName>ppt_x</p:attrName>
                                            </p:attrNameLst>
                                          </p:cBhvr>
                                          <p:tavLst>
                                            <p:tav tm="0">
                                              <p:val>
                                                <p:strVal val="#ppt_x+#ppt_w*1.125000"/>
                                              </p:val>
                                            </p:tav>
                                            <p:tav tm="100000">
                                              <p:val>
                                                <p:strVal val="#ppt_x"/>
                                              </p:val>
                                            </p:tav>
                                          </p:tavLst>
                                        </p:anim>
                                        <p:animEffect transition="in" filter="wipe(left)">
                                          <p:cBhvr>
                                            <p:cTn id="70" dur="500"/>
                                            <p:tgtEl>
                                              <p:spTgt spid="18"/>
                                            </p:tgtEl>
                                          </p:cBhvr>
                                        </p:animEffect>
                                      </p:childTnLst>
                                    </p:cTn>
                                  </p:par>
                                </p:childTnLst>
                              </p:cTn>
                            </p:par>
                            <p:par>
                              <p:cTn id="71" fill="hold">
                                <p:stCondLst>
                                  <p:cond delay="5000"/>
                                </p:stCondLst>
                                <p:childTnLst>
                                  <p:par>
                                    <p:cTn id="72" presetID="12" presetClass="entr" presetSubtype="2"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p:tgtEl>
                                              <p:spTgt spid="14"/>
                                            </p:tgtEl>
                                            <p:attrNameLst>
                                              <p:attrName>ppt_x</p:attrName>
                                            </p:attrNameLst>
                                          </p:cBhvr>
                                          <p:tavLst>
                                            <p:tav tm="0">
                                              <p:val>
                                                <p:strVal val="#ppt_x+#ppt_w*1.125000"/>
                                              </p:val>
                                            </p:tav>
                                            <p:tav tm="100000">
                                              <p:val>
                                                <p:strVal val="#ppt_x"/>
                                              </p:val>
                                            </p:tav>
                                          </p:tavLst>
                                        </p:anim>
                                        <p:animEffect transition="in" filter="wipe(left)">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0" grpId="0"/>
          <p:bldP spid="11" grpId="0"/>
          <p:bldP spid="12" grpId="0"/>
          <p:bldP spid="13" grpId="0"/>
          <p:bldP spid="14" grpId="0"/>
          <p:bldP spid="15" grpId="0"/>
          <p:bldP spid="2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4" name="TextBox 3"/>
          <p:cNvSpPr txBox="1"/>
          <p:nvPr/>
        </p:nvSpPr>
        <p:spPr>
          <a:xfrm>
            <a:off x="908957" y="206331"/>
            <a:ext cx="2209254"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3.3 </a:t>
            </a:r>
            <a:r>
              <a:rPr lang="zh-CN" altLang="en-US" sz="2000" dirty="0">
                <a:solidFill>
                  <a:schemeClr val="bg1"/>
                </a:solidFill>
                <a:latin typeface="方正兰亭细黑_GBK" pitchFamily="2" charset="-122"/>
                <a:ea typeface="方正兰亭细黑_GBK" pitchFamily="2" charset="-122"/>
              </a:rPr>
              <a:t>案例对比分析</a:t>
            </a:r>
            <a:endParaRPr lang="zh-CN" altLang="en-US" sz="2000" dirty="0">
              <a:solidFill>
                <a:schemeClr val="bg1"/>
              </a:solidFill>
              <a:latin typeface="方正兰亭细黑_GBK" pitchFamily="2" charset="-122"/>
              <a:ea typeface="方正兰亭细黑_GBK" pitchFamily="2" charset="-122"/>
            </a:endParaRPr>
          </a:p>
        </p:txBody>
      </p:sp>
      <p:cxnSp>
        <p:nvCxnSpPr>
          <p:cNvPr id="5" name="直接连接符 3"/>
          <p:cNvCxnSpPr>
            <a:cxnSpLocks noChangeShapeType="1"/>
          </p:cNvCxnSpPr>
          <p:nvPr/>
        </p:nvCxnSpPr>
        <p:spPr bwMode="auto">
          <a:xfrm>
            <a:off x="4446624" y="1146233"/>
            <a:ext cx="0" cy="1457325"/>
          </a:xfrm>
          <a:prstGeom prst="line">
            <a:avLst/>
          </a:prstGeom>
          <a:noFill/>
          <a:ln w="9525">
            <a:solidFill>
              <a:srgbClr val="F5F5F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4"/>
          <p:cNvCxnSpPr>
            <a:cxnSpLocks noChangeShapeType="1"/>
          </p:cNvCxnSpPr>
          <p:nvPr/>
        </p:nvCxnSpPr>
        <p:spPr bwMode="auto">
          <a:xfrm>
            <a:off x="4446624" y="3251258"/>
            <a:ext cx="0" cy="1458515"/>
          </a:xfrm>
          <a:prstGeom prst="line">
            <a:avLst/>
          </a:prstGeom>
          <a:noFill/>
          <a:ln w="9525">
            <a:solidFill>
              <a:srgbClr val="F5F5F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6"/>
          <p:cNvSpPr txBox="1">
            <a:spLocks noChangeArrowheads="1"/>
          </p:cNvSpPr>
          <p:nvPr/>
        </p:nvSpPr>
        <p:spPr bwMode="auto">
          <a:xfrm>
            <a:off x="3025018" y="1523660"/>
            <a:ext cx="90844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defTabSz="685800" eaLnBrk="1" fontAlgn="auto" hangingPunct="1">
              <a:spcBef>
                <a:spcPts val="0"/>
              </a:spcBef>
              <a:spcAft>
                <a:spcPts val="0"/>
              </a:spcAft>
              <a:defRPr/>
            </a:pPr>
            <a:r>
              <a:rPr lang="zh-CN" altLang="en-US" sz="1500" b="1" kern="0" dirty="0">
                <a:solidFill>
                  <a:srgbClr val="F5F5F5"/>
                </a:solidFill>
                <a:latin typeface="微软雅黑" panose="020B0503020204020204" pitchFamily="34" charset="-122"/>
                <a:ea typeface="微软雅黑" panose="020B0503020204020204" pitchFamily="34" charset="-122"/>
              </a:rPr>
              <a:t>某某案例</a:t>
            </a:r>
            <a:endParaRPr lang="zh-CN" altLang="en-US" sz="1500" b="1" kern="0" dirty="0">
              <a:solidFill>
                <a:srgbClr val="F5F5F5"/>
              </a:solidFill>
              <a:latin typeface="微软雅黑" panose="020B0503020204020204" pitchFamily="34" charset="-122"/>
              <a:ea typeface="微软雅黑" panose="020B0503020204020204" pitchFamily="34" charset="-122"/>
            </a:endParaRPr>
          </a:p>
        </p:txBody>
      </p:sp>
      <p:sp>
        <p:nvSpPr>
          <p:cNvPr id="9" name="TextBox 7"/>
          <p:cNvSpPr txBox="1">
            <a:spLocks noChangeArrowheads="1"/>
          </p:cNvSpPr>
          <p:nvPr/>
        </p:nvSpPr>
        <p:spPr bwMode="auto">
          <a:xfrm>
            <a:off x="4966927" y="1523660"/>
            <a:ext cx="90844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500" b="1" kern="0">
                <a:solidFill>
                  <a:srgbClr val="F5F5F5"/>
                </a:solidFill>
                <a:latin typeface="微软雅黑" panose="020B0503020204020204" pitchFamily="34" charset="-122"/>
                <a:ea typeface="微软雅黑" panose="020B0503020204020204" pitchFamily="34" charset="-122"/>
              </a:rPr>
              <a:t>某某案例</a:t>
            </a:r>
            <a:endParaRPr lang="zh-CN" altLang="en-US" sz="1500" b="1" kern="0">
              <a:solidFill>
                <a:srgbClr val="F5F5F5"/>
              </a:solidFill>
              <a:latin typeface="微软雅黑" panose="020B0503020204020204" pitchFamily="34" charset="-122"/>
              <a:ea typeface="微软雅黑" panose="020B0503020204020204" pitchFamily="34" charset="-122"/>
            </a:endParaRPr>
          </a:p>
        </p:txBody>
      </p:sp>
      <p:sp>
        <p:nvSpPr>
          <p:cNvPr id="10" name="TextBox 8"/>
          <p:cNvSpPr txBox="1">
            <a:spLocks noChangeArrowheads="1"/>
          </p:cNvSpPr>
          <p:nvPr/>
        </p:nvSpPr>
        <p:spPr bwMode="auto">
          <a:xfrm>
            <a:off x="1543881" y="1874895"/>
            <a:ext cx="2434828" cy="62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dirty="0">
                <a:solidFill>
                  <a:srgbClr val="F5F5F5"/>
                </a:solidFill>
                <a:latin typeface="微软雅黑" panose="020B0503020204020204" pitchFamily="34" charset="-122"/>
                <a:ea typeface="微软雅黑" panose="020B0503020204020204" pitchFamily="34" charset="-122"/>
              </a:rPr>
              <a:t>这里输入简要文字说明这里输入简要文字说明这里输入简要文字说明</a:t>
            </a:r>
            <a:endParaRPr lang="zh-CN" altLang="en-US" sz="1200" kern="0" dirty="0">
              <a:solidFill>
                <a:srgbClr val="F5F5F5"/>
              </a:solidFill>
              <a:latin typeface="微软雅黑" panose="020B0503020204020204" pitchFamily="34" charset="-122"/>
              <a:ea typeface="微软雅黑" panose="020B0503020204020204" pitchFamily="34" charset="-122"/>
            </a:endParaRPr>
          </a:p>
          <a:p>
            <a:pPr defTabSz="685800" eaLnBrk="1" fontAlgn="auto" hangingPunct="1">
              <a:spcBef>
                <a:spcPts val="0"/>
              </a:spcBef>
              <a:spcAft>
                <a:spcPts val="0"/>
              </a:spcAft>
              <a:defRPr/>
            </a:pPr>
            <a:r>
              <a:rPr lang="zh-CN" altLang="en-US" sz="1200" kern="0" dirty="0">
                <a:solidFill>
                  <a:srgbClr val="F5F5F5"/>
                </a:solidFill>
                <a:latin typeface="微软雅黑" panose="020B0503020204020204" pitchFamily="34" charset="-122"/>
                <a:ea typeface="微软雅黑" panose="020B0503020204020204" pitchFamily="34" charset="-122"/>
              </a:rPr>
              <a:t>这里输入简要文字说明</a:t>
            </a:r>
            <a:endParaRPr lang="zh-CN" altLang="en-US" sz="1200" kern="0" dirty="0">
              <a:solidFill>
                <a:srgbClr val="F5F5F5"/>
              </a:solidFill>
              <a:latin typeface="微软雅黑" panose="020B0503020204020204" pitchFamily="34" charset="-122"/>
              <a:ea typeface="微软雅黑" panose="020B0503020204020204" pitchFamily="34" charset="-122"/>
            </a:endParaRPr>
          </a:p>
        </p:txBody>
      </p:sp>
      <p:sp>
        <p:nvSpPr>
          <p:cNvPr id="11" name="TextBox 9"/>
          <p:cNvSpPr txBox="1">
            <a:spLocks noChangeArrowheads="1"/>
          </p:cNvSpPr>
          <p:nvPr/>
        </p:nvSpPr>
        <p:spPr bwMode="auto">
          <a:xfrm>
            <a:off x="4966927" y="1874895"/>
            <a:ext cx="2515791" cy="62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dirty="0">
                <a:solidFill>
                  <a:srgbClr val="F5F5F5"/>
                </a:solidFill>
                <a:latin typeface="微软雅黑" panose="020B0503020204020204" pitchFamily="34" charset="-122"/>
                <a:ea typeface="微软雅黑" panose="020B0503020204020204" pitchFamily="34" charset="-122"/>
              </a:rPr>
              <a:t>这里输入简要文字说明这里输入简要文字说明这里输入简要文字说明</a:t>
            </a:r>
            <a:endParaRPr lang="zh-CN" altLang="en-US" sz="1200" kern="0" dirty="0">
              <a:solidFill>
                <a:srgbClr val="F5F5F5"/>
              </a:solidFill>
              <a:latin typeface="微软雅黑" panose="020B0503020204020204" pitchFamily="34" charset="-122"/>
              <a:ea typeface="微软雅黑" panose="020B0503020204020204" pitchFamily="34" charset="-122"/>
            </a:endParaRPr>
          </a:p>
          <a:p>
            <a:pPr defTabSz="685800" eaLnBrk="1" fontAlgn="auto" hangingPunct="1">
              <a:spcBef>
                <a:spcPts val="0"/>
              </a:spcBef>
              <a:spcAft>
                <a:spcPts val="0"/>
              </a:spcAft>
              <a:defRPr/>
            </a:pPr>
            <a:r>
              <a:rPr lang="zh-CN" altLang="en-US" sz="1200" kern="0" dirty="0">
                <a:solidFill>
                  <a:srgbClr val="F5F5F5"/>
                </a:solidFill>
                <a:latin typeface="微软雅黑" panose="020B0503020204020204" pitchFamily="34" charset="-122"/>
                <a:ea typeface="微软雅黑" panose="020B0503020204020204" pitchFamily="34" charset="-122"/>
              </a:rPr>
              <a:t>这里输入简要文字说明</a:t>
            </a:r>
            <a:endParaRPr lang="zh-CN" altLang="en-US" sz="1200" kern="0" dirty="0">
              <a:solidFill>
                <a:srgbClr val="F5F5F5"/>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036707" y="2830137"/>
            <a:ext cx="1830083" cy="321285"/>
            <a:chOff x="2715609" y="3773516"/>
            <a:chExt cx="2440110" cy="428380"/>
          </a:xfrm>
        </p:grpSpPr>
        <p:grpSp>
          <p:nvGrpSpPr>
            <p:cNvPr id="22" name="组合 21"/>
            <p:cNvGrpSpPr/>
            <p:nvPr/>
          </p:nvGrpSpPr>
          <p:grpSpPr>
            <a:xfrm>
              <a:off x="2715609" y="3773516"/>
              <a:ext cx="2440109" cy="428380"/>
              <a:chOff x="4304043" y="1132699"/>
              <a:chExt cx="3837944" cy="2911762"/>
            </a:xfrm>
            <a:effectLst>
              <a:outerShdw blurRad="381000" dist="254000" dir="8100000" algn="tr" rotWithShape="0">
                <a:prstClr val="black">
                  <a:alpha val="40000"/>
                </a:prstClr>
              </a:outerShdw>
            </a:effectLst>
          </p:grpSpPr>
          <p:sp>
            <p:nvSpPr>
              <p:cNvPr id="23" name="圆角矩形 2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351930" y="1132699"/>
                <a:ext cx="3742173"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0"/>
            <p:cNvSpPr>
              <a:spLocks noChangeArrowheads="1"/>
            </p:cNvSpPr>
            <p:nvPr/>
          </p:nvSpPr>
          <p:spPr bwMode="auto">
            <a:xfrm>
              <a:off x="3006244" y="3796168"/>
              <a:ext cx="2149475" cy="352425"/>
            </a:xfrm>
            <a:prstGeom prst="rect">
              <a:avLst/>
            </a:prstGeom>
            <a:noFill/>
            <a:ln>
              <a:noFill/>
            </a:ln>
          </p:spPr>
          <p:txBody>
            <a:bodyPr/>
            <a:lstStyle/>
            <a:p>
              <a:pPr algn="r" defTabSz="685800" fontAlgn="auto">
                <a:spcBef>
                  <a:spcPts val="0"/>
                </a:spcBef>
                <a:spcAft>
                  <a:spcPts val="0"/>
                </a:spcAft>
                <a:defRPr/>
              </a:pPr>
              <a:r>
                <a:rPr lang="zh-CN" altLang="en-US" sz="1400" kern="0" dirty="0">
                  <a:solidFill>
                    <a:srgbClr val="0F5F6E"/>
                  </a:solidFill>
                  <a:latin typeface="微软雅黑" panose="020B0503020204020204" pitchFamily="34" charset="-122"/>
                  <a:ea typeface="微软雅黑" panose="020B0503020204020204" pitchFamily="34" charset="-122"/>
                </a:rPr>
                <a:t>您的文字：</a:t>
              </a:r>
              <a:r>
                <a:rPr lang="en-US" altLang="zh-CN" sz="1400" kern="0" dirty="0">
                  <a:solidFill>
                    <a:srgbClr val="0F5F6E"/>
                  </a:solidFill>
                  <a:latin typeface="微软雅黑" panose="020B0503020204020204" pitchFamily="34" charset="-122"/>
                  <a:ea typeface="微软雅黑" panose="020B0503020204020204" pitchFamily="34" charset="-122"/>
                </a:rPr>
                <a:t>56%</a:t>
              </a:r>
              <a:endParaRPr lang="zh-CN" altLang="en-US" sz="1400" kern="0" dirty="0">
                <a:solidFill>
                  <a:srgbClr val="0F5F6E"/>
                </a:solidFill>
                <a:latin typeface="微软雅黑" panose="020B0503020204020204" pitchFamily="34" charset="-122"/>
                <a:ea typeface="微软雅黑" panose="020B0503020204020204" pitchFamily="34" charset="-122"/>
              </a:endParaRPr>
            </a:p>
          </p:txBody>
        </p:sp>
      </p:grpSp>
      <p:sp>
        <p:nvSpPr>
          <p:cNvPr id="13" name="矩形 11"/>
          <p:cNvSpPr>
            <a:spLocks noChangeArrowheads="1"/>
          </p:cNvSpPr>
          <p:nvPr/>
        </p:nvSpPr>
        <p:spPr bwMode="auto">
          <a:xfrm>
            <a:off x="1602221" y="3213158"/>
            <a:ext cx="2264569" cy="264319"/>
          </a:xfrm>
          <a:prstGeom prst="rect">
            <a:avLst/>
          </a:prstGeom>
          <a:solidFill>
            <a:srgbClr val="EAE64C"/>
          </a:solidFill>
          <a:ln>
            <a:noFill/>
          </a:ln>
          <a:scene3d>
            <a:camera prst="orthographicFront"/>
            <a:lightRig rig="threePt" dir="t"/>
          </a:scene3d>
          <a:sp3d>
            <a:bevelT prst="slope"/>
          </a:sp3d>
        </p:spPr>
        <p:txBody>
          <a:bodyPr lIns="68580" tIns="34290" rIns="68580" bIns="34290"/>
          <a:lstStyle/>
          <a:p>
            <a:pPr algn="r" defTabSz="685800" fontAlgn="auto">
              <a:spcBef>
                <a:spcPts val="0"/>
              </a:spcBef>
              <a:spcAft>
                <a:spcPts val="0"/>
              </a:spcAft>
              <a:defRPr/>
            </a:pPr>
            <a:r>
              <a:rPr lang="zh-CN" altLang="en-US" sz="1400" kern="0" dirty="0">
                <a:solidFill>
                  <a:srgbClr val="0F5F6E"/>
                </a:solidFill>
                <a:latin typeface="微软雅黑" panose="020B0503020204020204" pitchFamily="34" charset="-122"/>
                <a:ea typeface="微软雅黑" panose="020B0503020204020204" pitchFamily="34" charset="-122"/>
              </a:rPr>
              <a:t>实际完成数：</a:t>
            </a:r>
            <a:r>
              <a:rPr lang="en-US" altLang="zh-CN" sz="1400" kern="0" dirty="0">
                <a:solidFill>
                  <a:srgbClr val="0F5F6E"/>
                </a:solidFill>
                <a:latin typeface="微软雅黑" panose="020B0503020204020204" pitchFamily="34" charset="-122"/>
                <a:ea typeface="微软雅黑" panose="020B0503020204020204" pitchFamily="34" charset="-122"/>
              </a:rPr>
              <a:t>790.2</a:t>
            </a:r>
            <a:r>
              <a:rPr lang="zh-CN" altLang="en-US" sz="1400" kern="0" dirty="0">
                <a:solidFill>
                  <a:srgbClr val="0F5F6E"/>
                </a:solidFill>
                <a:latin typeface="微软雅黑" panose="020B0503020204020204" pitchFamily="34" charset="-122"/>
                <a:ea typeface="微软雅黑" panose="020B0503020204020204" pitchFamily="34" charset="-122"/>
              </a:rPr>
              <a:t>万</a:t>
            </a:r>
            <a:endParaRPr lang="zh-CN" altLang="en-US" sz="1400" kern="0" dirty="0">
              <a:solidFill>
                <a:srgbClr val="0F5F6E"/>
              </a:solidFill>
              <a:latin typeface="微软雅黑" panose="020B0503020204020204" pitchFamily="34" charset="-122"/>
              <a:ea typeface="微软雅黑" panose="020B0503020204020204" pitchFamily="34" charset="-122"/>
            </a:endParaRPr>
          </a:p>
        </p:txBody>
      </p:sp>
      <p:sp>
        <p:nvSpPr>
          <p:cNvPr id="14" name="矩形 12"/>
          <p:cNvSpPr>
            <a:spLocks noChangeArrowheads="1"/>
          </p:cNvSpPr>
          <p:nvPr/>
        </p:nvSpPr>
        <p:spPr bwMode="auto">
          <a:xfrm>
            <a:off x="1926071" y="3584633"/>
            <a:ext cx="1940719" cy="264319"/>
          </a:xfrm>
          <a:prstGeom prst="rect">
            <a:avLst/>
          </a:prstGeom>
          <a:solidFill>
            <a:srgbClr val="EAE64C"/>
          </a:solidFill>
          <a:ln>
            <a:noFill/>
          </a:ln>
          <a:scene3d>
            <a:camera prst="orthographicFront"/>
            <a:lightRig rig="threePt" dir="t"/>
          </a:scene3d>
          <a:sp3d>
            <a:bevelT prst="slope"/>
          </a:sp3d>
        </p:spPr>
        <p:txBody>
          <a:bodyPr lIns="68580" tIns="34290" rIns="68580" bIns="34290"/>
          <a:lstStyle/>
          <a:p>
            <a:pPr algn="r" defTabSz="685800" fontAlgn="auto">
              <a:spcBef>
                <a:spcPts val="0"/>
              </a:spcBef>
              <a:spcAft>
                <a:spcPts val="0"/>
              </a:spcAft>
              <a:defRPr/>
            </a:pPr>
            <a:r>
              <a:rPr lang="zh-CN" altLang="en-US" sz="1400" kern="0" dirty="0">
                <a:solidFill>
                  <a:srgbClr val="0F5F6E"/>
                </a:solidFill>
                <a:latin typeface="微软雅黑" panose="020B0503020204020204" pitchFamily="34" charset="-122"/>
                <a:ea typeface="微软雅黑" panose="020B0503020204020204" pitchFamily="34" charset="-122"/>
              </a:rPr>
              <a:t>回款数：</a:t>
            </a:r>
            <a:r>
              <a:rPr lang="en-US" altLang="zh-CN" sz="1400" kern="0" dirty="0">
                <a:solidFill>
                  <a:srgbClr val="0F5F6E"/>
                </a:solidFill>
                <a:latin typeface="微软雅黑" panose="020B0503020204020204" pitchFamily="34" charset="-122"/>
                <a:ea typeface="微软雅黑" panose="020B0503020204020204" pitchFamily="34" charset="-122"/>
              </a:rPr>
              <a:t>640</a:t>
            </a:r>
            <a:r>
              <a:rPr lang="zh-CN" altLang="en-US" sz="1400" kern="0" dirty="0">
                <a:solidFill>
                  <a:srgbClr val="0F5F6E"/>
                </a:solidFill>
                <a:latin typeface="微软雅黑" panose="020B0503020204020204" pitchFamily="34" charset="-122"/>
                <a:ea typeface="微软雅黑" panose="020B0503020204020204" pitchFamily="34" charset="-122"/>
              </a:rPr>
              <a:t>万</a:t>
            </a:r>
            <a:endParaRPr lang="zh-CN" altLang="en-US" sz="1400" kern="0" dirty="0">
              <a:solidFill>
                <a:srgbClr val="0F5F6E"/>
              </a:solidFill>
              <a:latin typeface="微软雅黑" panose="020B0503020204020204" pitchFamily="34" charset="-122"/>
              <a:ea typeface="微软雅黑" panose="020B0503020204020204" pitchFamily="34" charset="-122"/>
            </a:endParaRPr>
          </a:p>
        </p:txBody>
      </p:sp>
      <p:sp>
        <p:nvSpPr>
          <p:cNvPr id="15" name="矩形 13"/>
          <p:cNvSpPr>
            <a:spLocks noChangeArrowheads="1"/>
          </p:cNvSpPr>
          <p:nvPr/>
        </p:nvSpPr>
        <p:spPr bwMode="auto">
          <a:xfrm>
            <a:off x="2303500" y="3953726"/>
            <a:ext cx="1563290" cy="265509"/>
          </a:xfrm>
          <a:prstGeom prst="rect">
            <a:avLst/>
          </a:prstGeom>
          <a:solidFill>
            <a:srgbClr val="EAE64C"/>
          </a:solidFill>
          <a:ln>
            <a:noFill/>
          </a:ln>
          <a:scene3d>
            <a:camera prst="orthographicFront"/>
            <a:lightRig rig="threePt" dir="t"/>
          </a:scene3d>
          <a:sp3d>
            <a:bevelT prst="slope"/>
          </a:sp3d>
        </p:spPr>
        <p:txBody>
          <a:bodyPr lIns="68580" tIns="34290" rIns="68580" bIns="34290"/>
          <a:lstStyle/>
          <a:p>
            <a:pPr algn="r" defTabSz="685800" fontAlgn="auto">
              <a:spcBef>
                <a:spcPts val="0"/>
              </a:spcBef>
              <a:spcAft>
                <a:spcPts val="0"/>
              </a:spcAft>
              <a:defRPr/>
            </a:pPr>
            <a:r>
              <a:rPr lang="zh-CN" altLang="en-US" sz="1400" kern="0" dirty="0">
                <a:solidFill>
                  <a:srgbClr val="0F5F6E"/>
                </a:solidFill>
                <a:latin typeface="微软雅黑" panose="020B0503020204020204" pitchFamily="34" charset="-122"/>
                <a:ea typeface="微软雅黑" panose="020B0503020204020204" pitchFamily="34" charset="-122"/>
              </a:rPr>
              <a:t>您的文字</a:t>
            </a:r>
            <a:endParaRPr lang="zh-CN" altLang="en-US" sz="1400" kern="0" dirty="0">
              <a:solidFill>
                <a:srgbClr val="0F5F6E"/>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5072893" y="2813795"/>
            <a:ext cx="1830082" cy="321285"/>
            <a:chOff x="6763857" y="3751726"/>
            <a:chExt cx="2440109" cy="428380"/>
          </a:xfrm>
        </p:grpSpPr>
        <p:grpSp>
          <p:nvGrpSpPr>
            <p:cNvPr id="25" name="组合 24"/>
            <p:cNvGrpSpPr/>
            <p:nvPr/>
          </p:nvGrpSpPr>
          <p:grpSpPr>
            <a:xfrm>
              <a:off x="6763857" y="3751726"/>
              <a:ext cx="2440109" cy="428380"/>
              <a:chOff x="4304043" y="1132699"/>
              <a:chExt cx="3837944" cy="2911762"/>
            </a:xfrm>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351930" y="1132699"/>
                <a:ext cx="3742173"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4"/>
            <p:cNvSpPr>
              <a:spLocks noChangeArrowheads="1"/>
            </p:cNvSpPr>
            <p:nvPr/>
          </p:nvSpPr>
          <p:spPr bwMode="auto">
            <a:xfrm>
              <a:off x="6778371" y="3781654"/>
              <a:ext cx="2336800" cy="352425"/>
            </a:xfrm>
            <a:prstGeom prst="rect">
              <a:avLst/>
            </a:prstGeom>
            <a:noFill/>
            <a:ln>
              <a:noFill/>
            </a:ln>
          </p:spPr>
          <p:txBody>
            <a:bodyPr/>
            <a:lstStyle/>
            <a:p>
              <a:pPr defTabSz="685800" fontAlgn="auto">
                <a:spcBef>
                  <a:spcPts val="0"/>
                </a:spcBef>
                <a:spcAft>
                  <a:spcPts val="0"/>
                </a:spcAft>
                <a:defRPr/>
              </a:pPr>
              <a:r>
                <a:rPr lang="zh-CN" altLang="en-US" sz="1400" kern="0" dirty="0">
                  <a:solidFill>
                    <a:srgbClr val="0F5F6E"/>
                  </a:solidFill>
                  <a:latin typeface="微软雅黑" panose="020B0503020204020204" pitchFamily="34" charset="-122"/>
                  <a:ea typeface="微软雅黑" panose="020B0503020204020204" pitchFamily="34" charset="-122"/>
                </a:rPr>
                <a:t>您的文字：</a:t>
              </a:r>
              <a:r>
                <a:rPr lang="en-US" altLang="zh-CN" sz="1400" kern="0" dirty="0">
                  <a:solidFill>
                    <a:srgbClr val="0F5F6E"/>
                  </a:solidFill>
                  <a:latin typeface="微软雅黑" panose="020B0503020204020204" pitchFamily="34" charset="-122"/>
                  <a:ea typeface="微软雅黑" panose="020B0503020204020204" pitchFamily="34" charset="-122"/>
                </a:rPr>
                <a:t>61%</a:t>
              </a:r>
              <a:endParaRPr lang="zh-CN" altLang="en-US" sz="1400" kern="0" dirty="0">
                <a:solidFill>
                  <a:srgbClr val="0F5F6E"/>
                </a:solidFill>
                <a:latin typeface="微软雅黑" panose="020B0503020204020204" pitchFamily="34" charset="-122"/>
                <a:ea typeface="微软雅黑" panose="020B0503020204020204" pitchFamily="34" charset="-122"/>
              </a:endParaRPr>
            </a:p>
            <a:p>
              <a:pPr defTabSz="685800" fontAlgn="auto">
                <a:spcBef>
                  <a:spcPts val="0"/>
                </a:spcBef>
                <a:spcAft>
                  <a:spcPts val="0"/>
                </a:spcAft>
                <a:defRPr/>
              </a:pPr>
              <a:endParaRPr lang="zh-CN" altLang="en-US" sz="1400" kern="0" dirty="0">
                <a:solidFill>
                  <a:srgbClr val="0F5F6E"/>
                </a:solidFill>
                <a:latin typeface="微软雅黑" panose="020B0503020204020204" pitchFamily="34" charset="-122"/>
                <a:ea typeface="微软雅黑" panose="020B0503020204020204" pitchFamily="34" charset="-122"/>
              </a:endParaRPr>
            </a:p>
          </p:txBody>
        </p:sp>
      </p:grpSp>
      <p:sp>
        <p:nvSpPr>
          <p:cNvPr id="17" name="矩形 15"/>
          <p:cNvSpPr>
            <a:spLocks noChangeArrowheads="1"/>
          </p:cNvSpPr>
          <p:nvPr/>
        </p:nvSpPr>
        <p:spPr bwMode="auto">
          <a:xfrm>
            <a:off x="5081227" y="3213158"/>
            <a:ext cx="2614613" cy="264319"/>
          </a:xfrm>
          <a:prstGeom prst="rect">
            <a:avLst/>
          </a:prstGeom>
          <a:solidFill>
            <a:srgbClr val="EAE64C"/>
          </a:solidFill>
          <a:ln>
            <a:noFill/>
          </a:ln>
          <a:scene3d>
            <a:camera prst="orthographicFront"/>
            <a:lightRig rig="threePt" dir="t"/>
          </a:scene3d>
          <a:sp3d>
            <a:bevelT prst="slope"/>
          </a:sp3d>
        </p:spPr>
        <p:txBody>
          <a:bodyPr lIns="68580" tIns="34290" rIns="68580" bIns="34290"/>
          <a:lstStyle/>
          <a:p>
            <a:pPr defTabSz="685800" fontAlgn="auto">
              <a:spcBef>
                <a:spcPts val="0"/>
              </a:spcBef>
              <a:spcAft>
                <a:spcPts val="0"/>
              </a:spcAft>
              <a:defRPr/>
            </a:pPr>
            <a:r>
              <a:rPr lang="zh-CN" altLang="en-US" sz="1400" kern="0" dirty="0">
                <a:solidFill>
                  <a:srgbClr val="0F5F6E"/>
                </a:solidFill>
                <a:latin typeface="微软雅黑" panose="020B0503020204020204" pitchFamily="34" charset="-122"/>
                <a:ea typeface="微软雅黑" panose="020B0503020204020204" pitchFamily="34" charset="-122"/>
              </a:rPr>
              <a:t>实际完成数：</a:t>
            </a:r>
            <a:r>
              <a:rPr lang="en-US" altLang="zh-CN" sz="1400" kern="0" dirty="0">
                <a:solidFill>
                  <a:srgbClr val="0F5F6E"/>
                </a:solidFill>
                <a:latin typeface="微软雅黑" panose="020B0503020204020204" pitchFamily="34" charset="-122"/>
                <a:ea typeface="微软雅黑" panose="020B0503020204020204" pitchFamily="34" charset="-122"/>
              </a:rPr>
              <a:t>845.2</a:t>
            </a:r>
            <a:r>
              <a:rPr lang="zh-CN" altLang="en-US" sz="1400" kern="0" dirty="0">
                <a:solidFill>
                  <a:srgbClr val="0F5F6E"/>
                </a:solidFill>
                <a:latin typeface="微软雅黑" panose="020B0503020204020204" pitchFamily="34" charset="-122"/>
                <a:ea typeface="微软雅黑" panose="020B0503020204020204" pitchFamily="34" charset="-122"/>
              </a:rPr>
              <a:t>万</a:t>
            </a:r>
            <a:endParaRPr lang="zh-CN" altLang="en-US" sz="1400" kern="0" dirty="0">
              <a:solidFill>
                <a:srgbClr val="0F5F6E"/>
              </a:solidFill>
              <a:latin typeface="微软雅黑" panose="020B0503020204020204" pitchFamily="34" charset="-122"/>
              <a:ea typeface="微软雅黑" panose="020B0503020204020204" pitchFamily="34" charset="-122"/>
            </a:endParaRPr>
          </a:p>
          <a:p>
            <a:pPr defTabSz="685800" fontAlgn="auto">
              <a:spcBef>
                <a:spcPts val="0"/>
              </a:spcBef>
              <a:spcAft>
                <a:spcPts val="0"/>
              </a:spcAft>
              <a:defRPr/>
            </a:pPr>
            <a:endParaRPr lang="zh-CN" altLang="en-US" sz="1400" kern="0" dirty="0">
              <a:solidFill>
                <a:srgbClr val="0F5F6E"/>
              </a:solidFill>
              <a:latin typeface="微软雅黑" panose="020B0503020204020204" pitchFamily="34" charset="-122"/>
              <a:ea typeface="微软雅黑" panose="020B0503020204020204" pitchFamily="34" charset="-122"/>
            </a:endParaRPr>
          </a:p>
        </p:txBody>
      </p:sp>
      <p:sp>
        <p:nvSpPr>
          <p:cNvPr id="18" name="矩形 16"/>
          <p:cNvSpPr>
            <a:spLocks noChangeArrowheads="1"/>
          </p:cNvSpPr>
          <p:nvPr/>
        </p:nvSpPr>
        <p:spPr bwMode="auto">
          <a:xfrm>
            <a:off x="5081227" y="3584633"/>
            <a:ext cx="1365647" cy="264319"/>
          </a:xfrm>
          <a:prstGeom prst="rect">
            <a:avLst/>
          </a:prstGeom>
          <a:solidFill>
            <a:srgbClr val="EAE64C"/>
          </a:solidFill>
          <a:ln>
            <a:noFill/>
          </a:ln>
          <a:scene3d>
            <a:camera prst="orthographicFront"/>
            <a:lightRig rig="threePt" dir="t"/>
          </a:scene3d>
          <a:sp3d>
            <a:bevelT prst="slope"/>
          </a:sp3d>
        </p:spPr>
        <p:txBody>
          <a:bodyPr lIns="68580" tIns="34290" rIns="68580" bIns="34290"/>
          <a:lstStyle/>
          <a:p>
            <a:pPr defTabSz="685800" fontAlgn="auto">
              <a:spcBef>
                <a:spcPts val="0"/>
              </a:spcBef>
              <a:spcAft>
                <a:spcPts val="0"/>
              </a:spcAft>
              <a:defRPr/>
            </a:pPr>
            <a:r>
              <a:rPr lang="zh-CN" altLang="en-US" sz="1400" kern="0">
                <a:solidFill>
                  <a:srgbClr val="0F5F6E"/>
                </a:solidFill>
                <a:latin typeface="微软雅黑" panose="020B0503020204020204" pitchFamily="34" charset="-122"/>
                <a:ea typeface="微软雅黑" panose="020B0503020204020204" pitchFamily="34" charset="-122"/>
              </a:rPr>
              <a:t>回款数：</a:t>
            </a:r>
            <a:r>
              <a:rPr lang="en-US" altLang="zh-CN" sz="1400" kern="0">
                <a:solidFill>
                  <a:srgbClr val="0F5F6E"/>
                </a:solidFill>
                <a:latin typeface="微软雅黑" panose="020B0503020204020204" pitchFamily="34" charset="-122"/>
                <a:ea typeface="微软雅黑" panose="020B0503020204020204" pitchFamily="34" charset="-122"/>
              </a:rPr>
              <a:t>582</a:t>
            </a:r>
            <a:r>
              <a:rPr lang="zh-CN" altLang="en-US" sz="1400" kern="0">
                <a:solidFill>
                  <a:srgbClr val="0F5F6E"/>
                </a:solidFill>
                <a:latin typeface="微软雅黑" panose="020B0503020204020204" pitchFamily="34" charset="-122"/>
                <a:ea typeface="微软雅黑" panose="020B0503020204020204" pitchFamily="34" charset="-122"/>
              </a:rPr>
              <a:t>万</a:t>
            </a:r>
            <a:endParaRPr lang="zh-CN" altLang="en-US" sz="1400" kern="0">
              <a:solidFill>
                <a:srgbClr val="0F5F6E"/>
              </a:solidFill>
              <a:latin typeface="微软雅黑" panose="020B0503020204020204" pitchFamily="34" charset="-122"/>
              <a:ea typeface="微软雅黑" panose="020B0503020204020204" pitchFamily="34" charset="-122"/>
            </a:endParaRPr>
          </a:p>
          <a:p>
            <a:pPr defTabSz="685800" fontAlgn="auto">
              <a:spcBef>
                <a:spcPts val="0"/>
              </a:spcBef>
              <a:spcAft>
                <a:spcPts val="0"/>
              </a:spcAft>
              <a:defRPr/>
            </a:pPr>
            <a:endParaRPr lang="zh-CN" altLang="en-US" sz="1400" kern="0">
              <a:solidFill>
                <a:srgbClr val="0F5F6E"/>
              </a:solidFill>
              <a:latin typeface="微软雅黑" panose="020B0503020204020204" pitchFamily="34" charset="-122"/>
              <a:ea typeface="微软雅黑" panose="020B0503020204020204" pitchFamily="34" charset="-122"/>
            </a:endParaRPr>
          </a:p>
        </p:txBody>
      </p:sp>
      <p:sp>
        <p:nvSpPr>
          <p:cNvPr id="19" name="矩形 18"/>
          <p:cNvSpPr>
            <a:spLocks noChangeArrowheads="1"/>
          </p:cNvSpPr>
          <p:nvPr/>
        </p:nvSpPr>
        <p:spPr bwMode="auto">
          <a:xfrm>
            <a:off x="5072893" y="3953726"/>
            <a:ext cx="1859756" cy="265509"/>
          </a:xfrm>
          <a:prstGeom prst="rect">
            <a:avLst/>
          </a:prstGeom>
          <a:solidFill>
            <a:srgbClr val="EAE64C"/>
          </a:solidFill>
          <a:ln>
            <a:noFill/>
          </a:ln>
          <a:scene3d>
            <a:camera prst="orthographicFront"/>
            <a:lightRig rig="threePt" dir="t"/>
          </a:scene3d>
          <a:sp3d>
            <a:bevelT prst="slope"/>
          </a:sp3d>
        </p:spPr>
        <p:txBody>
          <a:bodyPr lIns="68580" tIns="34290" rIns="68580" bIns="34290"/>
          <a:lstStyle/>
          <a:p>
            <a:pPr defTabSz="685800" fontAlgn="auto">
              <a:spcBef>
                <a:spcPts val="0"/>
              </a:spcBef>
              <a:spcAft>
                <a:spcPts val="0"/>
              </a:spcAft>
              <a:defRPr/>
            </a:pPr>
            <a:r>
              <a:rPr lang="zh-CN" altLang="en-US" sz="1400" kern="0">
                <a:solidFill>
                  <a:srgbClr val="0F5F6E"/>
                </a:solidFill>
                <a:latin typeface="微软雅黑" panose="020B0503020204020204" pitchFamily="34" charset="-122"/>
                <a:ea typeface="微软雅黑" panose="020B0503020204020204" pitchFamily="34" charset="-122"/>
              </a:rPr>
              <a:t>您的文字</a:t>
            </a:r>
            <a:endParaRPr lang="zh-CN" altLang="en-US" sz="1400" kern="0">
              <a:solidFill>
                <a:srgbClr val="0F5F6E"/>
              </a:solidFill>
              <a:latin typeface="微软雅黑" panose="020B0503020204020204" pitchFamily="34" charset="-122"/>
              <a:ea typeface="微软雅黑" panose="020B0503020204020204" pitchFamily="34" charset="-122"/>
            </a:endParaRPr>
          </a:p>
        </p:txBody>
      </p:sp>
      <p:sp>
        <p:nvSpPr>
          <p:cNvPr id="21" name="椭圆 20"/>
          <p:cNvSpPr/>
          <p:nvPr/>
        </p:nvSpPr>
        <p:spPr>
          <a:xfrm>
            <a:off x="4053943" y="2603558"/>
            <a:ext cx="785362" cy="741759"/>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en-US">
              <a:solidFill>
                <a:prstClr val="white"/>
              </a:solidFill>
            </a:endParaRPr>
          </a:p>
        </p:txBody>
      </p:sp>
      <p:sp>
        <p:nvSpPr>
          <p:cNvPr id="20" name="TextBox 19"/>
          <p:cNvSpPr txBox="1">
            <a:spLocks noChangeArrowheads="1"/>
          </p:cNvSpPr>
          <p:nvPr/>
        </p:nvSpPr>
        <p:spPr bwMode="auto">
          <a:xfrm>
            <a:off x="4139443" y="2702040"/>
            <a:ext cx="650081" cy="53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en-US" altLang="zh-CN" sz="3000" kern="0" dirty="0">
                <a:solidFill>
                  <a:srgbClr val="0F5F6E"/>
                </a:solidFill>
              </a:rPr>
              <a:t>VS</a:t>
            </a:r>
            <a:endParaRPr lang="zh-CN" altLang="en-US" sz="3000" kern="0" dirty="0">
              <a:solidFill>
                <a:srgbClr val="0F5F6E"/>
              </a:solidFill>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Effect transition="in" filter="fade">
                                      <p:cBhvr>
                                        <p:cTn id="22" dur="500"/>
                                        <p:tgtEl>
                                          <p:spTgt spid="21"/>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par>
                                <p:cTn id="27" presetID="2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childTnLst>
                          </p:cTn>
                        </p:par>
                        <p:par>
                          <p:cTn id="35" fill="hold">
                            <p:stCondLst>
                              <p:cond delay="2500"/>
                            </p:stCondLst>
                            <p:childTnLst>
                              <p:par>
                                <p:cTn id="36" presetID="2" presetClass="entr" presetSubtype="4"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up)">
                                      <p:cBhvr>
                                        <p:cTn id="50" dur="500"/>
                                        <p:tgtEl>
                                          <p:spTgt spid="11"/>
                                        </p:tgtEl>
                                      </p:cBhvr>
                                    </p:animEffect>
                                  </p:childTnLst>
                                </p:cTn>
                              </p:par>
                            </p:childTnLst>
                          </p:cTn>
                        </p:par>
                        <p:par>
                          <p:cTn id="51" fill="hold">
                            <p:stCondLst>
                              <p:cond delay="3500"/>
                            </p:stCondLst>
                            <p:childTnLst>
                              <p:par>
                                <p:cTn id="52" presetID="22" presetClass="entr" presetSubtype="2" fill="hold"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right)">
                                      <p:cBhvr>
                                        <p:cTn id="54" dur="500"/>
                                        <p:tgtEl>
                                          <p:spTgt spid="7"/>
                                        </p:tgtEl>
                                      </p:cBhvr>
                                    </p:animEffect>
                                  </p:childTnLst>
                                </p:cTn>
                              </p:par>
                              <p:par>
                                <p:cTn id="55" presetID="22" presetClass="entr" presetSubtype="8"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par>
                          <p:cTn id="58" fill="hold">
                            <p:stCondLst>
                              <p:cond delay="4000"/>
                            </p:stCondLst>
                            <p:childTnLst>
                              <p:par>
                                <p:cTn id="59" presetID="22" presetClass="entr" presetSubtype="2"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500"/>
                                        <p:tgtEl>
                                          <p:spTgt spid="17"/>
                                        </p:tgtEl>
                                      </p:cBhvr>
                                    </p:animEffect>
                                  </p:childTnLst>
                                </p:cTn>
                              </p:par>
                            </p:childTnLst>
                          </p:cTn>
                        </p:par>
                        <p:par>
                          <p:cTn id="65" fill="hold">
                            <p:stCondLst>
                              <p:cond delay="4500"/>
                            </p:stCondLst>
                            <p:childTnLst>
                              <p:par>
                                <p:cTn id="66" presetID="22" presetClass="entr" presetSubtype="2"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right)">
                                      <p:cBhvr>
                                        <p:cTn id="68" dur="500"/>
                                        <p:tgtEl>
                                          <p:spTgt spid="1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left)">
                                      <p:cBhvr>
                                        <p:cTn id="71" dur="500"/>
                                        <p:tgtEl>
                                          <p:spTgt spid="18"/>
                                        </p:tgtEl>
                                      </p:cBhvr>
                                    </p:animEffect>
                                  </p:childTnLst>
                                </p:cTn>
                              </p:par>
                            </p:childTnLst>
                          </p:cTn>
                        </p:par>
                        <p:par>
                          <p:cTn id="72" fill="hold">
                            <p:stCondLst>
                              <p:cond delay="5000"/>
                            </p:stCondLst>
                            <p:childTnLst>
                              <p:par>
                                <p:cTn id="73" presetID="22" presetClass="entr" presetSubtype="2"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right)">
                                      <p:cBhvr>
                                        <p:cTn id="75" dur="500"/>
                                        <p:tgtEl>
                                          <p:spTgt spid="1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utoUpdateAnimBg="0"/>
      <p:bldP spid="9" grpId="0" autoUpdateAnimBg="0"/>
      <p:bldP spid="10" grpId="0" autoUpdateAnimBg="0"/>
      <p:bldP spid="11" grpId="0" autoUpdateAnimBg="0"/>
      <p:bldP spid="13" grpId="0" animBg="1" autoUpdateAnimBg="0"/>
      <p:bldP spid="14" grpId="0" animBg="1" autoUpdateAnimBg="0"/>
      <p:bldP spid="15" grpId="0" animBg="1" autoUpdateAnimBg="0"/>
      <p:bldP spid="17" grpId="0" animBg="1" autoUpdateAnimBg="0"/>
      <p:bldP spid="18" grpId="0" animBg="1" autoUpdateAnimBg="0"/>
      <p:bldP spid="19" grpId="0" animBg="1" autoUpdateAnimBg="0"/>
      <p:bldP spid="21" grpId="0" animBg="1"/>
      <p:bldP spid="2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6"/>
          <p:cNvSpPr>
            <a:spLocks noChangeArrowheads="1"/>
          </p:cNvSpPr>
          <p:nvPr/>
        </p:nvSpPr>
        <p:spPr bwMode="auto">
          <a:xfrm>
            <a:off x="1588" y="842963"/>
            <a:ext cx="9144000" cy="3914775"/>
          </a:xfrm>
          <a:prstGeom prst="rect">
            <a:avLst/>
          </a:prstGeom>
          <a:solidFill>
            <a:srgbClr val="2782A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sp>
        <p:nvSpPr>
          <p:cNvPr id="6163" name="TextBox 56"/>
          <p:cNvSpPr>
            <a:spLocks noChangeArrowheads="1"/>
          </p:cNvSpPr>
          <p:nvPr/>
        </p:nvSpPr>
        <p:spPr bwMode="auto">
          <a:xfrm>
            <a:off x="1835150" y="46038"/>
            <a:ext cx="54737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rPr>
              <a:t>研究成果与应用</a:t>
            </a:r>
            <a:endPar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endParaRPr>
          </a:p>
        </p:txBody>
      </p:sp>
      <p:sp>
        <p:nvSpPr>
          <p:cNvPr id="12" name="Freeform 7"/>
          <p:cNvSpPr>
            <a:spLocks noChangeAspect="1" noEditPoints="1"/>
          </p:cNvSpPr>
          <p:nvPr/>
        </p:nvSpPr>
        <p:spPr bwMode="auto">
          <a:xfrm>
            <a:off x="900113" y="1707762"/>
            <a:ext cx="2305050" cy="2308225"/>
          </a:xfrm>
          <a:custGeom>
            <a:avLst/>
            <a:gdLst>
              <a:gd name="T0" fmla="*/ 1152200 w 3543"/>
              <a:gd name="T1" fmla="*/ 0 h 3544"/>
              <a:gd name="T2" fmla="*/ 1390317 w 3543"/>
              <a:gd name="T3" fmla="*/ 685824 h 3544"/>
              <a:gd name="T4" fmla="*/ 1350630 w 3543"/>
              <a:gd name="T5" fmla="*/ 781566 h 3544"/>
              <a:gd name="T6" fmla="*/ 1294029 w 3543"/>
              <a:gd name="T7" fmla="*/ 827157 h 3544"/>
              <a:gd name="T8" fmla="*/ 1252391 w 3543"/>
              <a:gd name="T9" fmla="*/ 841486 h 3544"/>
              <a:gd name="T10" fmla="*/ 1201645 w 3543"/>
              <a:gd name="T11" fmla="*/ 844743 h 3544"/>
              <a:gd name="T12" fmla="*/ 1124224 w 3543"/>
              <a:gd name="T13" fmla="*/ 819993 h 3544"/>
              <a:gd name="T14" fmla="*/ 1074779 w 3543"/>
              <a:gd name="T15" fmla="*/ 775704 h 3544"/>
              <a:gd name="T16" fmla="*/ 1042900 w 3543"/>
              <a:gd name="T17" fmla="*/ 706015 h 3544"/>
              <a:gd name="T18" fmla="*/ 1039647 w 3543"/>
              <a:gd name="T19" fmla="*/ 655864 h 3544"/>
              <a:gd name="T20" fmla="*/ 1061767 w 3543"/>
              <a:gd name="T21" fmla="*/ 583569 h 3544"/>
              <a:gd name="T22" fmla="*/ 1104056 w 3543"/>
              <a:gd name="T23" fmla="*/ 532768 h 3544"/>
              <a:gd name="T24" fmla="*/ 1170416 w 3543"/>
              <a:gd name="T25" fmla="*/ 498900 h 3544"/>
              <a:gd name="T26" fmla="*/ 1220512 w 3543"/>
              <a:gd name="T27" fmla="*/ 493038 h 3544"/>
              <a:gd name="T28" fmla="*/ 1283619 w 3543"/>
              <a:gd name="T29" fmla="*/ 506715 h 3544"/>
              <a:gd name="T30" fmla="*/ 1347378 w 3543"/>
              <a:gd name="T31" fmla="*/ 552307 h 3544"/>
              <a:gd name="T32" fmla="*/ 1382510 w 3543"/>
              <a:gd name="T33" fmla="*/ 613529 h 3544"/>
              <a:gd name="T34" fmla="*/ 1443015 w 3543"/>
              <a:gd name="T35" fmla="*/ 578359 h 3544"/>
              <a:gd name="T36" fmla="*/ 1001262 w 3543"/>
              <a:gd name="T37" fmla="*/ 452006 h 3544"/>
              <a:gd name="T38" fmla="*/ 1118369 w 3543"/>
              <a:gd name="T39" fmla="*/ 894893 h 3544"/>
              <a:gd name="T40" fmla="*/ 1519785 w 3543"/>
              <a:gd name="T41" fmla="*/ 671495 h 3544"/>
              <a:gd name="T42" fmla="*/ 1119670 w 3543"/>
              <a:gd name="T43" fmla="*/ 1453713 h 3544"/>
              <a:gd name="T44" fmla="*/ 1008419 w 3543"/>
              <a:gd name="T45" fmla="*/ 1602210 h 3544"/>
              <a:gd name="T46" fmla="*/ 890661 w 3543"/>
              <a:gd name="T47" fmla="*/ 1655617 h 3544"/>
              <a:gd name="T48" fmla="*/ 811289 w 3543"/>
              <a:gd name="T49" fmla="*/ 1662130 h 3544"/>
              <a:gd name="T50" fmla="*/ 722158 w 3543"/>
              <a:gd name="T51" fmla="*/ 1645848 h 3544"/>
              <a:gd name="T52" fmla="*/ 599846 w 3543"/>
              <a:gd name="T53" fmla="*/ 1568342 h 3544"/>
              <a:gd name="T54" fmla="*/ 534137 w 3543"/>
              <a:gd name="T55" fmla="*/ 1469995 h 3544"/>
              <a:gd name="T56" fmla="*/ 510065 w 3543"/>
              <a:gd name="T57" fmla="*/ 1335175 h 3544"/>
              <a:gd name="T58" fmla="*/ 526330 w 3543"/>
              <a:gd name="T59" fmla="*/ 1245947 h 3544"/>
              <a:gd name="T60" fmla="*/ 596594 w 3543"/>
              <a:gd name="T61" fmla="*/ 1131317 h 3544"/>
              <a:gd name="T62" fmla="*/ 692231 w 3543"/>
              <a:gd name="T63" fmla="*/ 1062278 h 3544"/>
              <a:gd name="T64" fmla="*/ 821699 w 3543"/>
              <a:gd name="T65" fmla="*/ 1033621 h 3544"/>
              <a:gd name="T66" fmla="*/ 911480 w 3543"/>
              <a:gd name="T67" fmla="*/ 1045996 h 3544"/>
              <a:gd name="T68" fmla="*/ 1014274 w 3543"/>
              <a:gd name="T69" fmla="*/ 1097449 h 3544"/>
              <a:gd name="T70" fmla="*/ 1103405 w 3543"/>
              <a:gd name="T71" fmla="*/ 1204914 h 3544"/>
              <a:gd name="T72" fmla="*/ 1137236 w 3543"/>
              <a:gd name="T73" fmla="*/ 1325406 h 3544"/>
              <a:gd name="T74" fmla="*/ 1257596 w 3543"/>
              <a:gd name="T75" fmla="*/ 1291538 h 3544"/>
              <a:gd name="T76" fmla="*/ 550401 w 3543"/>
              <a:gd name="T77" fmla="*/ 877959 h 3544"/>
              <a:gd name="T78" fmla="*/ 556257 w 3543"/>
              <a:gd name="T79" fmla="*/ 1694696 h 3544"/>
              <a:gd name="T80" fmla="*/ 1348679 w 3543"/>
              <a:gd name="T81" fmla="*/ 1486929 h 3544"/>
              <a:gd name="T82" fmla="*/ 1895177 w 3543"/>
              <a:gd name="T83" fmla="*/ 1279163 h 3544"/>
              <a:gd name="T84" fmla="*/ 1817105 w 3543"/>
              <a:gd name="T85" fmla="*/ 1383372 h 3544"/>
              <a:gd name="T86" fmla="*/ 1734480 w 3543"/>
              <a:gd name="T87" fmla="*/ 1420496 h 3544"/>
              <a:gd name="T88" fmla="*/ 1678529 w 3543"/>
              <a:gd name="T89" fmla="*/ 1425055 h 3544"/>
              <a:gd name="T90" fmla="*/ 1616072 w 3543"/>
              <a:gd name="T91" fmla="*/ 1413983 h 3544"/>
              <a:gd name="T92" fmla="*/ 1530194 w 3543"/>
              <a:gd name="T93" fmla="*/ 1359274 h 3544"/>
              <a:gd name="T94" fmla="*/ 1484002 w 3543"/>
              <a:gd name="T95" fmla="*/ 1290235 h 3544"/>
              <a:gd name="T96" fmla="*/ 1467087 w 3543"/>
              <a:gd name="T97" fmla="*/ 1195796 h 3544"/>
              <a:gd name="T98" fmla="*/ 1478797 w 3543"/>
              <a:gd name="T99" fmla="*/ 1133271 h 3544"/>
              <a:gd name="T100" fmla="*/ 1527592 w 3543"/>
              <a:gd name="T101" fmla="*/ 1052509 h 3544"/>
              <a:gd name="T102" fmla="*/ 1594603 w 3543"/>
              <a:gd name="T103" fmla="*/ 1004312 h 3544"/>
              <a:gd name="T104" fmla="*/ 1685686 w 3543"/>
              <a:gd name="T105" fmla="*/ 983471 h 3544"/>
              <a:gd name="T106" fmla="*/ 1748793 w 3543"/>
              <a:gd name="T107" fmla="*/ 992589 h 3544"/>
              <a:gd name="T108" fmla="*/ 1821009 w 3543"/>
              <a:gd name="T109" fmla="*/ 1028411 h 3544"/>
              <a:gd name="T110" fmla="*/ 1884117 w 3543"/>
              <a:gd name="T111" fmla="*/ 1103962 h 3544"/>
              <a:gd name="T112" fmla="*/ 1907538 w 3543"/>
              <a:gd name="T113" fmla="*/ 1188632 h 3544"/>
              <a:gd name="T114" fmla="*/ 1992115 w 3543"/>
              <a:gd name="T115" fmla="*/ 1165185 h 3544"/>
              <a:gd name="T116" fmla="*/ 1495713 w 3543"/>
              <a:gd name="T117" fmla="*/ 874703 h 3544"/>
              <a:gd name="T118" fmla="*/ 1499616 w 3543"/>
              <a:gd name="T119" fmla="*/ 1447851 h 3544"/>
              <a:gd name="T120" fmla="*/ 2055873 w 3543"/>
              <a:gd name="T121" fmla="*/ 1301959 h 354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43" h="3544">
                <a:moveTo>
                  <a:pt x="1771" y="172"/>
                </a:moveTo>
                <a:cubicBezTo>
                  <a:pt x="2655" y="172"/>
                  <a:pt x="3372" y="888"/>
                  <a:pt x="3372" y="1772"/>
                </a:cubicBezTo>
                <a:cubicBezTo>
                  <a:pt x="3372" y="2655"/>
                  <a:pt x="2655" y="3372"/>
                  <a:pt x="1771" y="3372"/>
                </a:cubicBezTo>
                <a:cubicBezTo>
                  <a:pt x="888" y="3372"/>
                  <a:pt x="171" y="2655"/>
                  <a:pt x="171" y="1772"/>
                </a:cubicBezTo>
                <a:cubicBezTo>
                  <a:pt x="171" y="888"/>
                  <a:pt x="888" y="172"/>
                  <a:pt x="1771" y="172"/>
                </a:cubicBezTo>
                <a:close/>
                <a:moveTo>
                  <a:pt x="1771" y="0"/>
                </a:moveTo>
                <a:cubicBezTo>
                  <a:pt x="2750" y="0"/>
                  <a:pt x="3543" y="793"/>
                  <a:pt x="3543" y="1772"/>
                </a:cubicBezTo>
                <a:cubicBezTo>
                  <a:pt x="3543" y="2750"/>
                  <a:pt x="2750" y="3544"/>
                  <a:pt x="1771" y="3544"/>
                </a:cubicBezTo>
                <a:cubicBezTo>
                  <a:pt x="793" y="3544"/>
                  <a:pt x="0" y="2750"/>
                  <a:pt x="0" y="1772"/>
                </a:cubicBezTo>
                <a:cubicBezTo>
                  <a:pt x="0" y="793"/>
                  <a:pt x="793" y="0"/>
                  <a:pt x="1771" y="0"/>
                </a:cubicBezTo>
                <a:close/>
                <a:moveTo>
                  <a:pt x="2137" y="996"/>
                </a:moveTo>
                <a:cubicBezTo>
                  <a:pt x="2137" y="997"/>
                  <a:pt x="2137" y="998"/>
                  <a:pt x="2137" y="999"/>
                </a:cubicBezTo>
                <a:cubicBezTo>
                  <a:pt x="2137" y="1002"/>
                  <a:pt x="2138" y="1005"/>
                  <a:pt x="2138" y="1008"/>
                </a:cubicBezTo>
                <a:cubicBezTo>
                  <a:pt x="2138" y="1010"/>
                  <a:pt x="2138" y="1011"/>
                  <a:pt x="2138" y="1012"/>
                </a:cubicBezTo>
                <a:cubicBezTo>
                  <a:pt x="2138" y="1016"/>
                  <a:pt x="2139" y="1020"/>
                  <a:pt x="2139" y="1024"/>
                </a:cubicBezTo>
                <a:cubicBezTo>
                  <a:pt x="2139" y="1025"/>
                  <a:pt x="2139" y="1025"/>
                  <a:pt x="2139" y="1025"/>
                </a:cubicBezTo>
                <a:cubicBezTo>
                  <a:pt x="2139" y="1029"/>
                  <a:pt x="2139" y="1033"/>
                  <a:pt x="2138" y="1036"/>
                </a:cubicBezTo>
                <a:cubicBezTo>
                  <a:pt x="2138" y="1038"/>
                  <a:pt x="2138" y="1039"/>
                  <a:pt x="2138" y="1040"/>
                </a:cubicBezTo>
                <a:cubicBezTo>
                  <a:pt x="2138" y="1043"/>
                  <a:pt x="2138" y="1046"/>
                  <a:pt x="2138" y="1049"/>
                </a:cubicBezTo>
                <a:cubicBezTo>
                  <a:pt x="2138" y="1050"/>
                  <a:pt x="2138" y="1051"/>
                  <a:pt x="2137" y="1053"/>
                </a:cubicBezTo>
                <a:cubicBezTo>
                  <a:pt x="2135" y="1073"/>
                  <a:pt x="2131" y="1093"/>
                  <a:pt x="2125" y="1113"/>
                </a:cubicBezTo>
                <a:cubicBezTo>
                  <a:pt x="2124" y="1116"/>
                  <a:pt x="2123" y="1118"/>
                  <a:pt x="2122" y="1121"/>
                </a:cubicBezTo>
                <a:cubicBezTo>
                  <a:pt x="2122" y="1122"/>
                  <a:pt x="2121" y="1123"/>
                  <a:pt x="2121" y="1123"/>
                </a:cubicBezTo>
                <a:cubicBezTo>
                  <a:pt x="2120" y="1126"/>
                  <a:pt x="2119" y="1129"/>
                  <a:pt x="2118" y="1132"/>
                </a:cubicBezTo>
                <a:cubicBezTo>
                  <a:pt x="2118" y="1132"/>
                  <a:pt x="2118" y="1132"/>
                  <a:pt x="2117" y="1133"/>
                </a:cubicBezTo>
                <a:cubicBezTo>
                  <a:pt x="2114" y="1141"/>
                  <a:pt x="2109" y="1150"/>
                  <a:pt x="2105" y="1158"/>
                </a:cubicBezTo>
                <a:cubicBezTo>
                  <a:pt x="2105" y="1159"/>
                  <a:pt x="2104" y="1159"/>
                  <a:pt x="2104" y="1160"/>
                </a:cubicBezTo>
                <a:cubicBezTo>
                  <a:pt x="2103" y="1162"/>
                  <a:pt x="2101" y="1165"/>
                  <a:pt x="2100" y="1167"/>
                </a:cubicBezTo>
                <a:cubicBezTo>
                  <a:pt x="2099" y="1168"/>
                  <a:pt x="2099" y="1168"/>
                  <a:pt x="2099" y="1169"/>
                </a:cubicBezTo>
                <a:cubicBezTo>
                  <a:pt x="2092" y="1180"/>
                  <a:pt x="2085" y="1190"/>
                  <a:pt x="2076" y="1200"/>
                </a:cubicBezTo>
                <a:cubicBezTo>
                  <a:pt x="2076" y="1201"/>
                  <a:pt x="2076" y="1201"/>
                  <a:pt x="2075" y="1202"/>
                </a:cubicBezTo>
                <a:cubicBezTo>
                  <a:pt x="2073" y="1204"/>
                  <a:pt x="2071" y="1206"/>
                  <a:pt x="2069" y="1208"/>
                </a:cubicBezTo>
                <a:cubicBezTo>
                  <a:pt x="2069" y="1209"/>
                  <a:pt x="2069" y="1209"/>
                  <a:pt x="2068" y="1209"/>
                </a:cubicBezTo>
                <a:cubicBezTo>
                  <a:pt x="2062" y="1216"/>
                  <a:pt x="2055" y="1223"/>
                  <a:pt x="2048" y="1230"/>
                </a:cubicBezTo>
                <a:cubicBezTo>
                  <a:pt x="2048" y="1230"/>
                  <a:pt x="2047" y="1230"/>
                  <a:pt x="2047" y="1230"/>
                </a:cubicBezTo>
                <a:cubicBezTo>
                  <a:pt x="2045" y="1232"/>
                  <a:pt x="2043" y="1234"/>
                  <a:pt x="2040" y="1236"/>
                </a:cubicBezTo>
                <a:cubicBezTo>
                  <a:pt x="2040" y="1237"/>
                  <a:pt x="2039" y="1237"/>
                  <a:pt x="2039" y="1237"/>
                </a:cubicBezTo>
                <a:cubicBezTo>
                  <a:pt x="2036" y="1239"/>
                  <a:pt x="2034" y="1241"/>
                  <a:pt x="2032" y="1243"/>
                </a:cubicBezTo>
                <a:cubicBezTo>
                  <a:pt x="2018" y="1253"/>
                  <a:pt x="2004" y="1262"/>
                  <a:pt x="1989" y="1270"/>
                </a:cubicBezTo>
                <a:cubicBezTo>
                  <a:pt x="1986" y="1271"/>
                  <a:pt x="1982" y="1273"/>
                  <a:pt x="1979" y="1274"/>
                </a:cubicBezTo>
                <a:cubicBezTo>
                  <a:pt x="1978" y="1275"/>
                  <a:pt x="1976" y="1276"/>
                  <a:pt x="1975" y="1276"/>
                </a:cubicBezTo>
                <a:cubicBezTo>
                  <a:pt x="1973" y="1277"/>
                  <a:pt x="1970" y="1278"/>
                  <a:pt x="1968" y="1279"/>
                </a:cubicBezTo>
                <a:cubicBezTo>
                  <a:pt x="1966" y="1280"/>
                  <a:pt x="1965" y="1280"/>
                  <a:pt x="1964" y="1281"/>
                </a:cubicBezTo>
                <a:cubicBezTo>
                  <a:pt x="1960" y="1282"/>
                  <a:pt x="1957" y="1283"/>
                  <a:pt x="1953" y="1284"/>
                </a:cubicBezTo>
                <a:cubicBezTo>
                  <a:pt x="1953" y="1285"/>
                  <a:pt x="1953" y="1285"/>
                  <a:pt x="1952" y="1285"/>
                </a:cubicBezTo>
                <a:cubicBezTo>
                  <a:pt x="1948" y="1286"/>
                  <a:pt x="1945" y="1287"/>
                  <a:pt x="1941" y="1288"/>
                </a:cubicBezTo>
                <a:cubicBezTo>
                  <a:pt x="1939" y="1289"/>
                  <a:pt x="1938" y="1289"/>
                  <a:pt x="1937" y="1289"/>
                </a:cubicBezTo>
                <a:cubicBezTo>
                  <a:pt x="1934" y="1290"/>
                  <a:pt x="1931" y="1291"/>
                  <a:pt x="1928" y="1291"/>
                </a:cubicBezTo>
                <a:cubicBezTo>
                  <a:pt x="1927" y="1292"/>
                  <a:pt x="1926" y="1292"/>
                  <a:pt x="1925" y="1292"/>
                </a:cubicBezTo>
                <a:cubicBezTo>
                  <a:pt x="1920" y="1293"/>
                  <a:pt x="1916" y="1294"/>
                  <a:pt x="1912" y="1295"/>
                </a:cubicBezTo>
                <a:cubicBezTo>
                  <a:pt x="1908" y="1295"/>
                  <a:pt x="1904" y="1296"/>
                  <a:pt x="1900" y="1296"/>
                </a:cubicBezTo>
                <a:cubicBezTo>
                  <a:pt x="1899" y="1296"/>
                  <a:pt x="1897" y="1297"/>
                  <a:pt x="1896" y="1297"/>
                </a:cubicBezTo>
                <a:cubicBezTo>
                  <a:pt x="1893" y="1297"/>
                  <a:pt x="1890" y="1297"/>
                  <a:pt x="1887" y="1298"/>
                </a:cubicBezTo>
                <a:cubicBezTo>
                  <a:pt x="1886" y="1298"/>
                  <a:pt x="1885" y="1298"/>
                  <a:pt x="1883" y="1298"/>
                </a:cubicBezTo>
                <a:cubicBezTo>
                  <a:pt x="1879" y="1298"/>
                  <a:pt x="1875" y="1298"/>
                  <a:pt x="1871" y="1298"/>
                </a:cubicBezTo>
                <a:cubicBezTo>
                  <a:pt x="1871" y="1298"/>
                  <a:pt x="1870" y="1298"/>
                  <a:pt x="1870" y="1298"/>
                </a:cubicBezTo>
                <a:cubicBezTo>
                  <a:pt x="1866" y="1298"/>
                  <a:pt x="1863" y="1298"/>
                  <a:pt x="1859" y="1298"/>
                </a:cubicBezTo>
                <a:cubicBezTo>
                  <a:pt x="1858" y="1298"/>
                  <a:pt x="1856" y="1298"/>
                  <a:pt x="1855" y="1298"/>
                </a:cubicBezTo>
                <a:cubicBezTo>
                  <a:pt x="1852" y="1298"/>
                  <a:pt x="1849" y="1298"/>
                  <a:pt x="1847" y="1297"/>
                </a:cubicBezTo>
                <a:cubicBezTo>
                  <a:pt x="1845" y="1297"/>
                  <a:pt x="1844" y="1297"/>
                  <a:pt x="1843" y="1297"/>
                </a:cubicBezTo>
                <a:cubicBezTo>
                  <a:pt x="1839" y="1297"/>
                  <a:pt x="1835" y="1296"/>
                  <a:pt x="1831" y="1296"/>
                </a:cubicBezTo>
                <a:cubicBezTo>
                  <a:pt x="1815" y="1294"/>
                  <a:pt x="1798" y="1290"/>
                  <a:pt x="1783" y="1284"/>
                </a:cubicBezTo>
                <a:cubicBezTo>
                  <a:pt x="1780" y="1284"/>
                  <a:pt x="1777" y="1283"/>
                  <a:pt x="1774" y="1282"/>
                </a:cubicBezTo>
                <a:cubicBezTo>
                  <a:pt x="1774" y="1281"/>
                  <a:pt x="1773" y="1281"/>
                  <a:pt x="1772" y="1281"/>
                </a:cubicBezTo>
                <a:cubicBezTo>
                  <a:pt x="1769" y="1280"/>
                  <a:pt x="1767" y="1279"/>
                  <a:pt x="1764" y="1277"/>
                </a:cubicBezTo>
                <a:cubicBezTo>
                  <a:pt x="1763" y="1277"/>
                  <a:pt x="1763" y="1277"/>
                  <a:pt x="1763" y="1277"/>
                </a:cubicBezTo>
                <a:cubicBezTo>
                  <a:pt x="1754" y="1273"/>
                  <a:pt x="1745" y="1269"/>
                  <a:pt x="1737" y="1265"/>
                </a:cubicBezTo>
                <a:cubicBezTo>
                  <a:pt x="1737" y="1264"/>
                  <a:pt x="1736" y="1264"/>
                  <a:pt x="1736" y="1264"/>
                </a:cubicBezTo>
                <a:cubicBezTo>
                  <a:pt x="1733" y="1262"/>
                  <a:pt x="1731" y="1261"/>
                  <a:pt x="1728" y="1259"/>
                </a:cubicBezTo>
                <a:cubicBezTo>
                  <a:pt x="1728" y="1259"/>
                  <a:pt x="1727" y="1259"/>
                  <a:pt x="1726" y="1258"/>
                </a:cubicBezTo>
                <a:cubicBezTo>
                  <a:pt x="1716" y="1252"/>
                  <a:pt x="1705" y="1244"/>
                  <a:pt x="1695" y="1236"/>
                </a:cubicBezTo>
                <a:cubicBezTo>
                  <a:pt x="1695" y="1236"/>
                  <a:pt x="1694" y="1235"/>
                  <a:pt x="1694" y="1235"/>
                </a:cubicBezTo>
                <a:cubicBezTo>
                  <a:pt x="1691" y="1233"/>
                  <a:pt x="1689" y="1231"/>
                  <a:pt x="1687" y="1229"/>
                </a:cubicBezTo>
                <a:cubicBezTo>
                  <a:pt x="1687" y="1229"/>
                  <a:pt x="1686" y="1228"/>
                  <a:pt x="1686" y="1228"/>
                </a:cubicBezTo>
                <a:cubicBezTo>
                  <a:pt x="1679" y="1222"/>
                  <a:pt x="1672" y="1215"/>
                  <a:pt x="1666" y="1208"/>
                </a:cubicBezTo>
                <a:cubicBezTo>
                  <a:pt x="1666" y="1207"/>
                  <a:pt x="1665" y="1207"/>
                  <a:pt x="1665" y="1207"/>
                </a:cubicBezTo>
                <a:cubicBezTo>
                  <a:pt x="1663" y="1205"/>
                  <a:pt x="1661" y="1202"/>
                  <a:pt x="1659" y="1200"/>
                </a:cubicBezTo>
                <a:cubicBezTo>
                  <a:pt x="1659" y="1200"/>
                  <a:pt x="1658" y="1199"/>
                  <a:pt x="1658" y="1198"/>
                </a:cubicBezTo>
                <a:cubicBezTo>
                  <a:pt x="1656" y="1196"/>
                  <a:pt x="1654" y="1194"/>
                  <a:pt x="1652" y="1191"/>
                </a:cubicBezTo>
                <a:cubicBezTo>
                  <a:pt x="1640" y="1175"/>
                  <a:pt x="1629" y="1158"/>
                  <a:pt x="1621" y="1139"/>
                </a:cubicBezTo>
                <a:cubicBezTo>
                  <a:pt x="1620" y="1137"/>
                  <a:pt x="1620" y="1136"/>
                  <a:pt x="1619" y="1135"/>
                </a:cubicBezTo>
                <a:cubicBezTo>
                  <a:pt x="1618" y="1132"/>
                  <a:pt x="1617" y="1130"/>
                  <a:pt x="1616" y="1127"/>
                </a:cubicBezTo>
                <a:cubicBezTo>
                  <a:pt x="1616" y="1126"/>
                  <a:pt x="1615" y="1125"/>
                  <a:pt x="1615" y="1123"/>
                </a:cubicBezTo>
                <a:cubicBezTo>
                  <a:pt x="1613" y="1120"/>
                  <a:pt x="1612" y="1117"/>
                  <a:pt x="1611" y="1113"/>
                </a:cubicBezTo>
                <a:cubicBezTo>
                  <a:pt x="1611" y="1113"/>
                  <a:pt x="1611" y="1112"/>
                  <a:pt x="1611" y="1112"/>
                </a:cubicBezTo>
                <a:cubicBezTo>
                  <a:pt x="1609" y="1108"/>
                  <a:pt x="1608" y="1104"/>
                  <a:pt x="1607" y="1100"/>
                </a:cubicBezTo>
                <a:cubicBezTo>
                  <a:pt x="1607" y="1099"/>
                  <a:pt x="1606" y="1098"/>
                  <a:pt x="1606" y="1097"/>
                </a:cubicBezTo>
                <a:cubicBezTo>
                  <a:pt x="1605" y="1094"/>
                  <a:pt x="1605" y="1091"/>
                  <a:pt x="1604" y="1088"/>
                </a:cubicBezTo>
                <a:cubicBezTo>
                  <a:pt x="1604" y="1087"/>
                  <a:pt x="1603" y="1086"/>
                  <a:pt x="1603" y="1084"/>
                </a:cubicBezTo>
                <a:cubicBezTo>
                  <a:pt x="1602" y="1080"/>
                  <a:pt x="1602" y="1076"/>
                  <a:pt x="1601" y="1072"/>
                </a:cubicBezTo>
                <a:cubicBezTo>
                  <a:pt x="1600" y="1068"/>
                  <a:pt x="1600" y="1064"/>
                  <a:pt x="1599" y="1060"/>
                </a:cubicBezTo>
                <a:cubicBezTo>
                  <a:pt x="1599" y="1058"/>
                  <a:pt x="1599" y="1057"/>
                  <a:pt x="1599" y="1056"/>
                </a:cubicBezTo>
                <a:cubicBezTo>
                  <a:pt x="1598" y="1053"/>
                  <a:pt x="1598" y="1050"/>
                  <a:pt x="1598" y="1047"/>
                </a:cubicBezTo>
                <a:cubicBezTo>
                  <a:pt x="1598" y="1046"/>
                  <a:pt x="1598" y="1044"/>
                  <a:pt x="1598" y="1043"/>
                </a:cubicBezTo>
                <a:cubicBezTo>
                  <a:pt x="1597" y="1039"/>
                  <a:pt x="1597" y="1035"/>
                  <a:pt x="1597" y="1031"/>
                </a:cubicBezTo>
                <a:cubicBezTo>
                  <a:pt x="1597" y="1031"/>
                  <a:pt x="1597" y="1030"/>
                  <a:pt x="1597" y="1030"/>
                </a:cubicBezTo>
                <a:cubicBezTo>
                  <a:pt x="1597" y="1026"/>
                  <a:pt x="1597" y="1022"/>
                  <a:pt x="1597" y="1019"/>
                </a:cubicBezTo>
                <a:cubicBezTo>
                  <a:pt x="1597" y="1018"/>
                  <a:pt x="1597" y="1016"/>
                  <a:pt x="1597" y="1015"/>
                </a:cubicBezTo>
                <a:cubicBezTo>
                  <a:pt x="1598" y="1012"/>
                  <a:pt x="1598" y="1009"/>
                  <a:pt x="1598" y="1007"/>
                </a:cubicBezTo>
                <a:cubicBezTo>
                  <a:pt x="1598" y="1005"/>
                  <a:pt x="1598" y="1004"/>
                  <a:pt x="1598" y="1002"/>
                </a:cubicBezTo>
                <a:cubicBezTo>
                  <a:pt x="1599" y="999"/>
                  <a:pt x="1599" y="995"/>
                  <a:pt x="1600" y="991"/>
                </a:cubicBezTo>
                <a:cubicBezTo>
                  <a:pt x="1600" y="991"/>
                  <a:pt x="1600" y="991"/>
                  <a:pt x="1600" y="991"/>
                </a:cubicBezTo>
                <a:cubicBezTo>
                  <a:pt x="1602" y="974"/>
                  <a:pt x="1606" y="958"/>
                  <a:pt x="1611" y="942"/>
                </a:cubicBezTo>
                <a:cubicBezTo>
                  <a:pt x="1612" y="940"/>
                  <a:pt x="1613" y="937"/>
                  <a:pt x="1614" y="934"/>
                </a:cubicBezTo>
                <a:cubicBezTo>
                  <a:pt x="1614" y="933"/>
                  <a:pt x="1614" y="933"/>
                  <a:pt x="1615" y="932"/>
                </a:cubicBezTo>
                <a:cubicBezTo>
                  <a:pt x="1616" y="929"/>
                  <a:pt x="1617" y="926"/>
                  <a:pt x="1618" y="924"/>
                </a:cubicBezTo>
                <a:cubicBezTo>
                  <a:pt x="1618" y="923"/>
                  <a:pt x="1618" y="923"/>
                  <a:pt x="1618" y="923"/>
                </a:cubicBezTo>
                <a:cubicBezTo>
                  <a:pt x="1622" y="914"/>
                  <a:pt x="1626" y="905"/>
                  <a:pt x="1631" y="897"/>
                </a:cubicBezTo>
                <a:cubicBezTo>
                  <a:pt x="1631" y="896"/>
                  <a:pt x="1631" y="896"/>
                  <a:pt x="1632" y="896"/>
                </a:cubicBezTo>
                <a:cubicBezTo>
                  <a:pt x="1633" y="893"/>
                  <a:pt x="1635" y="890"/>
                  <a:pt x="1636" y="888"/>
                </a:cubicBezTo>
                <a:cubicBezTo>
                  <a:pt x="1636" y="887"/>
                  <a:pt x="1637" y="887"/>
                  <a:pt x="1637" y="886"/>
                </a:cubicBezTo>
                <a:cubicBezTo>
                  <a:pt x="1644" y="875"/>
                  <a:pt x="1651" y="865"/>
                  <a:pt x="1659" y="855"/>
                </a:cubicBezTo>
                <a:cubicBezTo>
                  <a:pt x="1660" y="855"/>
                  <a:pt x="1660" y="854"/>
                  <a:pt x="1661" y="854"/>
                </a:cubicBezTo>
                <a:cubicBezTo>
                  <a:pt x="1662" y="851"/>
                  <a:pt x="1664" y="849"/>
                  <a:pt x="1666" y="847"/>
                </a:cubicBezTo>
                <a:cubicBezTo>
                  <a:pt x="1667" y="846"/>
                  <a:pt x="1667" y="846"/>
                  <a:pt x="1667" y="846"/>
                </a:cubicBezTo>
                <a:cubicBezTo>
                  <a:pt x="1674" y="839"/>
                  <a:pt x="1681" y="832"/>
                  <a:pt x="1688" y="825"/>
                </a:cubicBezTo>
                <a:cubicBezTo>
                  <a:pt x="1688" y="825"/>
                  <a:pt x="1688" y="825"/>
                  <a:pt x="1688" y="825"/>
                </a:cubicBezTo>
                <a:cubicBezTo>
                  <a:pt x="1691" y="823"/>
                  <a:pt x="1693" y="821"/>
                  <a:pt x="1695" y="819"/>
                </a:cubicBezTo>
                <a:cubicBezTo>
                  <a:pt x="1696" y="819"/>
                  <a:pt x="1696" y="818"/>
                  <a:pt x="1697" y="818"/>
                </a:cubicBezTo>
                <a:cubicBezTo>
                  <a:pt x="1699" y="816"/>
                  <a:pt x="1702" y="814"/>
                  <a:pt x="1704" y="812"/>
                </a:cubicBezTo>
                <a:cubicBezTo>
                  <a:pt x="1717" y="802"/>
                  <a:pt x="1731" y="793"/>
                  <a:pt x="1746" y="786"/>
                </a:cubicBezTo>
                <a:cubicBezTo>
                  <a:pt x="1750" y="784"/>
                  <a:pt x="1753" y="782"/>
                  <a:pt x="1757" y="781"/>
                </a:cubicBezTo>
                <a:cubicBezTo>
                  <a:pt x="1758" y="780"/>
                  <a:pt x="1759" y="780"/>
                  <a:pt x="1761" y="779"/>
                </a:cubicBezTo>
                <a:cubicBezTo>
                  <a:pt x="1763" y="778"/>
                  <a:pt x="1766" y="777"/>
                  <a:pt x="1768" y="776"/>
                </a:cubicBezTo>
                <a:cubicBezTo>
                  <a:pt x="1769" y="775"/>
                  <a:pt x="1771" y="775"/>
                  <a:pt x="1772" y="774"/>
                </a:cubicBezTo>
                <a:cubicBezTo>
                  <a:pt x="1775" y="773"/>
                  <a:pt x="1779" y="772"/>
                  <a:pt x="1782" y="771"/>
                </a:cubicBezTo>
                <a:cubicBezTo>
                  <a:pt x="1783" y="771"/>
                  <a:pt x="1783" y="770"/>
                  <a:pt x="1783" y="770"/>
                </a:cubicBezTo>
                <a:cubicBezTo>
                  <a:pt x="1787" y="769"/>
                  <a:pt x="1791" y="768"/>
                  <a:pt x="1795" y="767"/>
                </a:cubicBezTo>
                <a:cubicBezTo>
                  <a:pt x="1796" y="767"/>
                  <a:pt x="1797" y="766"/>
                  <a:pt x="1799" y="766"/>
                </a:cubicBezTo>
                <a:cubicBezTo>
                  <a:pt x="1802" y="765"/>
                  <a:pt x="1805" y="764"/>
                  <a:pt x="1807" y="764"/>
                </a:cubicBezTo>
                <a:cubicBezTo>
                  <a:pt x="1809" y="763"/>
                  <a:pt x="1810" y="763"/>
                  <a:pt x="1811" y="763"/>
                </a:cubicBezTo>
                <a:cubicBezTo>
                  <a:pt x="1815" y="762"/>
                  <a:pt x="1819" y="761"/>
                  <a:pt x="1823" y="761"/>
                </a:cubicBezTo>
                <a:cubicBezTo>
                  <a:pt x="1828" y="760"/>
                  <a:pt x="1832" y="759"/>
                  <a:pt x="1836" y="759"/>
                </a:cubicBezTo>
                <a:cubicBezTo>
                  <a:pt x="1837" y="759"/>
                  <a:pt x="1838" y="759"/>
                  <a:pt x="1840" y="758"/>
                </a:cubicBezTo>
                <a:cubicBezTo>
                  <a:pt x="1843" y="758"/>
                  <a:pt x="1846" y="758"/>
                  <a:pt x="1849" y="758"/>
                </a:cubicBezTo>
                <a:cubicBezTo>
                  <a:pt x="1850" y="758"/>
                  <a:pt x="1851" y="757"/>
                  <a:pt x="1852" y="757"/>
                </a:cubicBezTo>
                <a:cubicBezTo>
                  <a:pt x="1856" y="757"/>
                  <a:pt x="1860" y="757"/>
                  <a:pt x="1864" y="757"/>
                </a:cubicBezTo>
                <a:cubicBezTo>
                  <a:pt x="1865" y="757"/>
                  <a:pt x="1865" y="757"/>
                  <a:pt x="1866" y="757"/>
                </a:cubicBezTo>
                <a:cubicBezTo>
                  <a:pt x="1869" y="757"/>
                  <a:pt x="1873" y="757"/>
                  <a:pt x="1876" y="757"/>
                </a:cubicBezTo>
                <a:cubicBezTo>
                  <a:pt x="1878" y="757"/>
                  <a:pt x="1879" y="757"/>
                  <a:pt x="1881" y="757"/>
                </a:cubicBezTo>
                <a:cubicBezTo>
                  <a:pt x="1883" y="757"/>
                  <a:pt x="1886" y="757"/>
                  <a:pt x="1889" y="758"/>
                </a:cubicBezTo>
                <a:cubicBezTo>
                  <a:pt x="1890" y="758"/>
                  <a:pt x="1892" y="758"/>
                  <a:pt x="1893" y="758"/>
                </a:cubicBezTo>
                <a:cubicBezTo>
                  <a:pt x="1897" y="758"/>
                  <a:pt x="1901" y="759"/>
                  <a:pt x="1904" y="759"/>
                </a:cubicBezTo>
                <a:lnTo>
                  <a:pt x="1905" y="759"/>
                </a:lnTo>
                <a:cubicBezTo>
                  <a:pt x="1921" y="761"/>
                  <a:pt x="1937" y="765"/>
                  <a:pt x="1953" y="771"/>
                </a:cubicBezTo>
                <a:cubicBezTo>
                  <a:pt x="1956" y="772"/>
                  <a:pt x="1959" y="773"/>
                  <a:pt x="1962" y="774"/>
                </a:cubicBezTo>
                <a:cubicBezTo>
                  <a:pt x="1962" y="774"/>
                  <a:pt x="1963" y="774"/>
                  <a:pt x="1964" y="774"/>
                </a:cubicBezTo>
                <a:cubicBezTo>
                  <a:pt x="1966" y="775"/>
                  <a:pt x="1969" y="776"/>
                  <a:pt x="1972" y="778"/>
                </a:cubicBezTo>
                <a:cubicBezTo>
                  <a:pt x="1972" y="778"/>
                  <a:pt x="1973" y="778"/>
                  <a:pt x="1973" y="778"/>
                </a:cubicBezTo>
                <a:cubicBezTo>
                  <a:pt x="1982" y="782"/>
                  <a:pt x="1990" y="786"/>
                  <a:pt x="1999" y="791"/>
                </a:cubicBezTo>
                <a:cubicBezTo>
                  <a:pt x="1999" y="791"/>
                  <a:pt x="2000" y="791"/>
                  <a:pt x="2000" y="791"/>
                </a:cubicBezTo>
                <a:cubicBezTo>
                  <a:pt x="2002" y="793"/>
                  <a:pt x="2005" y="794"/>
                  <a:pt x="2008" y="796"/>
                </a:cubicBezTo>
                <a:cubicBezTo>
                  <a:pt x="2008" y="796"/>
                  <a:pt x="2009" y="796"/>
                  <a:pt x="2009" y="797"/>
                </a:cubicBezTo>
                <a:cubicBezTo>
                  <a:pt x="2020" y="803"/>
                  <a:pt x="2031" y="811"/>
                  <a:pt x="2040" y="819"/>
                </a:cubicBezTo>
                <a:cubicBezTo>
                  <a:pt x="2041" y="819"/>
                  <a:pt x="2041" y="820"/>
                  <a:pt x="2042" y="820"/>
                </a:cubicBezTo>
                <a:cubicBezTo>
                  <a:pt x="2044" y="822"/>
                  <a:pt x="2046" y="824"/>
                  <a:pt x="2049" y="826"/>
                </a:cubicBezTo>
                <a:cubicBezTo>
                  <a:pt x="2049" y="826"/>
                  <a:pt x="2049" y="827"/>
                  <a:pt x="2050" y="827"/>
                </a:cubicBezTo>
                <a:cubicBezTo>
                  <a:pt x="2057" y="834"/>
                  <a:pt x="2063" y="840"/>
                  <a:pt x="2070" y="847"/>
                </a:cubicBezTo>
                <a:cubicBezTo>
                  <a:pt x="2070" y="848"/>
                  <a:pt x="2070" y="848"/>
                  <a:pt x="2071" y="848"/>
                </a:cubicBezTo>
                <a:cubicBezTo>
                  <a:pt x="2073" y="851"/>
                  <a:pt x="2075" y="853"/>
                  <a:pt x="2076" y="855"/>
                </a:cubicBezTo>
                <a:cubicBezTo>
                  <a:pt x="2077" y="856"/>
                  <a:pt x="2077" y="856"/>
                  <a:pt x="2078" y="857"/>
                </a:cubicBezTo>
                <a:cubicBezTo>
                  <a:pt x="2080" y="859"/>
                  <a:pt x="2082" y="861"/>
                  <a:pt x="2083" y="864"/>
                </a:cubicBezTo>
                <a:cubicBezTo>
                  <a:pt x="2093" y="877"/>
                  <a:pt x="2102" y="891"/>
                  <a:pt x="2110" y="906"/>
                </a:cubicBezTo>
                <a:cubicBezTo>
                  <a:pt x="2112" y="910"/>
                  <a:pt x="2113" y="913"/>
                  <a:pt x="2115" y="916"/>
                </a:cubicBezTo>
                <a:cubicBezTo>
                  <a:pt x="2115" y="918"/>
                  <a:pt x="2116" y="919"/>
                  <a:pt x="2116" y="920"/>
                </a:cubicBezTo>
                <a:cubicBezTo>
                  <a:pt x="2117" y="923"/>
                  <a:pt x="2118" y="925"/>
                  <a:pt x="2120" y="928"/>
                </a:cubicBezTo>
                <a:cubicBezTo>
                  <a:pt x="2120" y="929"/>
                  <a:pt x="2121" y="930"/>
                  <a:pt x="2121" y="932"/>
                </a:cubicBezTo>
                <a:cubicBezTo>
                  <a:pt x="2122" y="935"/>
                  <a:pt x="2124" y="938"/>
                  <a:pt x="2125" y="942"/>
                </a:cubicBezTo>
                <a:cubicBezTo>
                  <a:pt x="2125" y="942"/>
                  <a:pt x="2125" y="943"/>
                  <a:pt x="2125" y="943"/>
                </a:cubicBezTo>
                <a:cubicBezTo>
                  <a:pt x="2126" y="947"/>
                  <a:pt x="2128" y="951"/>
                  <a:pt x="2129" y="955"/>
                </a:cubicBezTo>
                <a:lnTo>
                  <a:pt x="2130" y="958"/>
                </a:lnTo>
                <a:cubicBezTo>
                  <a:pt x="2130" y="961"/>
                  <a:pt x="2131" y="964"/>
                  <a:pt x="2132" y="967"/>
                </a:cubicBezTo>
                <a:cubicBezTo>
                  <a:pt x="2132" y="968"/>
                  <a:pt x="2132" y="970"/>
                  <a:pt x="2133" y="971"/>
                </a:cubicBezTo>
                <a:cubicBezTo>
                  <a:pt x="2133" y="975"/>
                  <a:pt x="2134" y="979"/>
                  <a:pt x="2135" y="983"/>
                </a:cubicBezTo>
                <a:cubicBezTo>
                  <a:pt x="2136" y="987"/>
                  <a:pt x="2136" y="991"/>
                  <a:pt x="2137" y="996"/>
                </a:cubicBezTo>
                <a:close/>
                <a:moveTo>
                  <a:pt x="2336" y="1031"/>
                </a:moveTo>
                <a:lnTo>
                  <a:pt x="2309" y="873"/>
                </a:lnTo>
                <a:lnTo>
                  <a:pt x="2218" y="888"/>
                </a:lnTo>
                <a:cubicBezTo>
                  <a:pt x="2201" y="846"/>
                  <a:pt x="2177" y="807"/>
                  <a:pt x="2147" y="775"/>
                </a:cubicBezTo>
                <a:lnTo>
                  <a:pt x="2201" y="699"/>
                </a:lnTo>
                <a:lnTo>
                  <a:pt x="2071" y="606"/>
                </a:lnTo>
                <a:lnTo>
                  <a:pt x="2017" y="681"/>
                </a:lnTo>
                <a:cubicBezTo>
                  <a:pt x="1976" y="664"/>
                  <a:pt x="1932" y="653"/>
                  <a:pt x="1886" y="651"/>
                </a:cubicBezTo>
                <a:lnTo>
                  <a:pt x="1871" y="560"/>
                </a:lnTo>
                <a:lnTo>
                  <a:pt x="1713" y="586"/>
                </a:lnTo>
                <a:lnTo>
                  <a:pt x="1728" y="677"/>
                </a:lnTo>
                <a:cubicBezTo>
                  <a:pt x="1686" y="694"/>
                  <a:pt x="1648" y="719"/>
                  <a:pt x="1615" y="748"/>
                </a:cubicBezTo>
                <a:lnTo>
                  <a:pt x="1539" y="694"/>
                </a:lnTo>
                <a:lnTo>
                  <a:pt x="1446" y="825"/>
                </a:lnTo>
                <a:lnTo>
                  <a:pt x="1522" y="879"/>
                </a:lnTo>
                <a:cubicBezTo>
                  <a:pt x="1504" y="919"/>
                  <a:pt x="1494" y="963"/>
                  <a:pt x="1491" y="1009"/>
                </a:cubicBezTo>
                <a:lnTo>
                  <a:pt x="1400" y="1024"/>
                </a:lnTo>
                <a:lnTo>
                  <a:pt x="1426" y="1182"/>
                </a:lnTo>
                <a:lnTo>
                  <a:pt x="1518" y="1167"/>
                </a:lnTo>
                <a:cubicBezTo>
                  <a:pt x="1535" y="1210"/>
                  <a:pt x="1559" y="1248"/>
                  <a:pt x="1589" y="1281"/>
                </a:cubicBezTo>
                <a:lnTo>
                  <a:pt x="1535" y="1356"/>
                </a:lnTo>
                <a:lnTo>
                  <a:pt x="1665" y="1449"/>
                </a:lnTo>
                <a:lnTo>
                  <a:pt x="1719" y="1374"/>
                </a:lnTo>
                <a:cubicBezTo>
                  <a:pt x="1760" y="1391"/>
                  <a:pt x="1804" y="1402"/>
                  <a:pt x="1849" y="1404"/>
                </a:cubicBezTo>
                <a:lnTo>
                  <a:pt x="1864" y="1495"/>
                </a:lnTo>
                <a:lnTo>
                  <a:pt x="2023" y="1469"/>
                </a:lnTo>
                <a:lnTo>
                  <a:pt x="2007" y="1378"/>
                </a:lnTo>
                <a:cubicBezTo>
                  <a:pt x="2050" y="1361"/>
                  <a:pt x="2088" y="1337"/>
                  <a:pt x="2121" y="1307"/>
                </a:cubicBezTo>
                <a:lnTo>
                  <a:pt x="2196" y="1361"/>
                </a:lnTo>
                <a:lnTo>
                  <a:pt x="2289" y="1230"/>
                </a:lnTo>
                <a:lnTo>
                  <a:pt x="2214" y="1176"/>
                </a:lnTo>
                <a:cubicBezTo>
                  <a:pt x="2232" y="1136"/>
                  <a:pt x="2242" y="1092"/>
                  <a:pt x="2244" y="1046"/>
                </a:cubicBezTo>
                <a:lnTo>
                  <a:pt x="2336" y="1031"/>
                </a:lnTo>
                <a:close/>
                <a:moveTo>
                  <a:pt x="1745" y="2133"/>
                </a:moveTo>
                <a:cubicBezTo>
                  <a:pt x="1745" y="2136"/>
                  <a:pt x="1745" y="2138"/>
                  <a:pt x="1744" y="2140"/>
                </a:cubicBezTo>
                <a:cubicBezTo>
                  <a:pt x="1743" y="2145"/>
                  <a:pt x="1743" y="2150"/>
                  <a:pt x="1741" y="2156"/>
                </a:cubicBezTo>
                <a:cubicBezTo>
                  <a:pt x="1741" y="2158"/>
                  <a:pt x="1741" y="2160"/>
                  <a:pt x="1740" y="2162"/>
                </a:cubicBezTo>
                <a:cubicBezTo>
                  <a:pt x="1739" y="2170"/>
                  <a:pt x="1738" y="2177"/>
                  <a:pt x="1736" y="2184"/>
                </a:cubicBezTo>
                <a:cubicBezTo>
                  <a:pt x="1736" y="2184"/>
                  <a:pt x="1735" y="2185"/>
                  <a:pt x="1735" y="2186"/>
                </a:cubicBezTo>
                <a:cubicBezTo>
                  <a:pt x="1734" y="2192"/>
                  <a:pt x="1732" y="2198"/>
                  <a:pt x="1730" y="2204"/>
                </a:cubicBezTo>
                <a:cubicBezTo>
                  <a:pt x="1730" y="2207"/>
                  <a:pt x="1729" y="2209"/>
                  <a:pt x="1728" y="2212"/>
                </a:cubicBezTo>
                <a:cubicBezTo>
                  <a:pt x="1727" y="2216"/>
                  <a:pt x="1725" y="2221"/>
                  <a:pt x="1724" y="2225"/>
                </a:cubicBezTo>
                <a:cubicBezTo>
                  <a:pt x="1723" y="2228"/>
                  <a:pt x="1722" y="2230"/>
                  <a:pt x="1721" y="2232"/>
                </a:cubicBezTo>
                <a:cubicBezTo>
                  <a:pt x="1709" y="2267"/>
                  <a:pt x="1692" y="2300"/>
                  <a:pt x="1673" y="2330"/>
                </a:cubicBezTo>
                <a:cubicBezTo>
                  <a:pt x="1670" y="2335"/>
                  <a:pt x="1667" y="2340"/>
                  <a:pt x="1664" y="2344"/>
                </a:cubicBezTo>
                <a:cubicBezTo>
                  <a:pt x="1663" y="2345"/>
                  <a:pt x="1662" y="2346"/>
                  <a:pt x="1662" y="2347"/>
                </a:cubicBezTo>
                <a:cubicBezTo>
                  <a:pt x="1659" y="2351"/>
                  <a:pt x="1655" y="2356"/>
                  <a:pt x="1652" y="2360"/>
                </a:cubicBezTo>
                <a:cubicBezTo>
                  <a:pt x="1652" y="2360"/>
                  <a:pt x="1651" y="2361"/>
                  <a:pt x="1651" y="2362"/>
                </a:cubicBezTo>
                <a:cubicBezTo>
                  <a:pt x="1641" y="2375"/>
                  <a:pt x="1630" y="2388"/>
                  <a:pt x="1618" y="2400"/>
                </a:cubicBezTo>
                <a:cubicBezTo>
                  <a:pt x="1617" y="2401"/>
                  <a:pt x="1617" y="2402"/>
                  <a:pt x="1616" y="2402"/>
                </a:cubicBezTo>
                <a:cubicBezTo>
                  <a:pt x="1613" y="2406"/>
                  <a:pt x="1609" y="2410"/>
                  <a:pt x="1605" y="2414"/>
                </a:cubicBezTo>
                <a:cubicBezTo>
                  <a:pt x="1604" y="2415"/>
                  <a:pt x="1603" y="2415"/>
                  <a:pt x="1603" y="2416"/>
                </a:cubicBezTo>
                <a:cubicBezTo>
                  <a:pt x="1586" y="2432"/>
                  <a:pt x="1569" y="2447"/>
                  <a:pt x="1550" y="2460"/>
                </a:cubicBezTo>
                <a:cubicBezTo>
                  <a:pt x="1549" y="2461"/>
                  <a:pt x="1548" y="2462"/>
                  <a:pt x="1547" y="2462"/>
                </a:cubicBezTo>
                <a:cubicBezTo>
                  <a:pt x="1543" y="2465"/>
                  <a:pt x="1539" y="2468"/>
                  <a:pt x="1534" y="2471"/>
                </a:cubicBezTo>
                <a:cubicBezTo>
                  <a:pt x="1534" y="2472"/>
                  <a:pt x="1533" y="2472"/>
                  <a:pt x="1532" y="2473"/>
                </a:cubicBezTo>
                <a:cubicBezTo>
                  <a:pt x="1518" y="2482"/>
                  <a:pt x="1503" y="2491"/>
                  <a:pt x="1488" y="2498"/>
                </a:cubicBezTo>
                <a:cubicBezTo>
                  <a:pt x="1488" y="2499"/>
                  <a:pt x="1487" y="2499"/>
                  <a:pt x="1486" y="2499"/>
                </a:cubicBezTo>
                <a:cubicBezTo>
                  <a:pt x="1482" y="2502"/>
                  <a:pt x="1477" y="2504"/>
                  <a:pt x="1472" y="2506"/>
                </a:cubicBezTo>
                <a:cubicBezTo>
                  <a:pt x="1471" y="2507"/>
                  <a:pt x="1470" y="2507"/>
                  <a:pt x="1469" y="2508"/>
                </a:cubicBezTo>
                <a:cubicBezTo>
                  <a:pt x="1464" y="2510"/>
                  <a:pt x="1459" y="2512"/>
                  <a:pt x="1454" y="2515"/>
                </a:cubicBezTo>
                <a:cubicBezTo>
                  <a:pt x="1427" y="2526"/>
                  <a:pt x="1398" y="2535"/>
                  <a:pt x="1369" y="2542"/>
                </a:cubicBezTo>
                <a:cubicBezTo>
                  <a:pt x="1362" y="2543"/>
                  <a:pt x="1356" y="2544"/>
                  <a:pt x="1349" y="2545"/>
                </a:cubicBezTo>
                <a:cubicBezTo>
                  <a:pt x="1347" y="2546"/>
                  <a:pt x="1344" y="2546"/>
                  <a:pt x="1342" y="2547"/>
                </a:cubicBezTo>
                <a:cubicBezTo>
                  <a:pt x="1337" y="2547"/>
                  <a:pt x="1332" y="2548"/>
                  <a:pt x="1327" y="2549"/>
                </a:cubicBezTo>
                <a:cubicBezTo>
                  <a:pt x="1325" y="2549"/>
                  <a:pt x="1322" y="2549"/>
                  <a:pt x="1320" y="2550"/>
                </a:cubicBezTo>
                <a:cubicBezTo>
                  <a:pt x="1313" y="2550"/>
                  <a:pt x="1307" y="2551"/>
                  <a:pt x="1300" y="2551"/>
                </a:cubicBezTo>
                <a:cubicBezTo>
                  <a:pt x="1300" y="2551"/>
                  <a:pt x="1299" y="2551"/>
                  <a:pt x="1298" y="2552"/>
                </a:cubicBezTo>
                <a:cubicBezTo>
                  <a:pt x="1291" y="2552"/>
                  <a:pt x="1284" y="2552"/>
                  <a:pt x="1277" y="2552"/>
                </a:cubicBezTo>
                <a:cubicBezTo>
                  <a:pt x="1274" y="2552"/>
                  <a:pt x="1272" y="2552"/>
                  <a:pt x="1270" y="2552"/>
                </a:cubicBezTo>
                <a:cubicBezTo>
                  <a:pt x="1264" y="2552"/>
                  <a:pt x="1259" y="2552"/>
                  <a:pt x="1254" y="2552"/>
                </a:cubicBezTo>
                <a:cubicBezTo>
                  <a:pt x="1252" y="2552"/>
                  <a:pt x="1249" y="2552"/>
                  <a:pt x="1247" y="2552"/>
                </a:cubicBezTo>
                <a:cubicBezTo>
                  <a:pt x="1240" y="2552"/>
                  <a:pt x="1232" y="2551"/>
                  <a:pt x="1225" y="2551"/>
                </a:cubicBezTo>
                <a:cubicBezTo>
                  <a:pt x="1217" y="2550"/>
                  <a:pt x="1210" y="2549"/>
                  <a:pt x="1203" y="2548"/>
                </a:cubicBezTo>
                <a:cubicBezTo>
                  <a:pt x="1200" y="2548"/>
                  <a:pt x="1198" y="2548"/>
                  <a:pt x="1196" y="2547"/>
                </a:cubicBezTo>
                <a:cubicBezTo>
                  <a:pt x="1191" y="2547"/>
                  <a:pt x="1185" y="2546"/>
                  <a:pt x="1180" y="2545"/>
                </a:cubicBezTo>
                <a:cubicBezTo>
                  <a:pt x="1178" y="2544"/>
                  <a:pt x="1176" y="2544"/>
                  <a:pt x="1173" y="2544"/>
                </a:cubicBezTo>
                <a:cubicBezTo>
                  <a:pt x="1166" y="2542"/>
                  <a:pt x="1159" y="2541"/>
                  <a:pt x="1152" y="2539"/>
                </a:cubicBezTo>
                <a:cubicBezTo>
                  <a:pt x="1152" y="2539"/>
                  <a:pt x="1151" y="2539"/>
                  <a:pt x="1150" y="2538"/>
                </a:cubicBezTo>
                <a:cubicBezTo>
                  <a:pt x="1144" y="2537"/>
                  <a:pt x="1138" y="2535"/>
                  <a:pt x="1131" y="2533"/>
                </a:cubicBezTo>
                <a:cubicBezTo>
                  <a:pt x="1129" y="2533"/>
                  <a:pt x="1127" y="2532"/>
                  <a:pt x="1124" y="2531"/>
                </a:cubicBezTo>
                <a:cubicBezTo>
                  <a:pt x="1120" y="2530"/>
                  <a:pt x="1115" y="2528"/>
                  <a:pt x="1110" y="2527"/>
                </a:cubicBezTo>
                <a:cubicBezTo>
                  <a:pt x="1108" y="2526"/>
                  <a:pt x="1106" y="2525"/>
                  <a:pt x="1103" y="2524"/>
                </a:cubicBezTo>
                <a:cubicBezTo>
                  <a:pt x="1097" y="2522"/>
                  <a:pt x="1090" y="2519"/>
                  <a:pt x="1084" y="2517"/>
                </a:cubicBezTo>
                <a:cubicBezTo>
                  <a:pt x="1056" y="2506"/>
                  <a:pt x="1030" y="2492"/>
                  <a:pt x="1005" y="2476"/>
                </a:cubicBezTo>
                <a:cubicBezTo>
                  <a:pt x="1001" y="2473"/>
                  <a:pt x="996" y="2470"/>
                  <a:pt x="992" y="2467"/>
                </a:cubicBezTo>
                <a:cubicBezTo>
                  <a:pt x="991" y="2466"/>
                  <a:pt x="990" y="2465"/>
                  <a:pt x="989" y="2465"/>
                </a:cubicBezTo>
                <a:cubicBezTo>
                  <a:pt x="984" y="2462"/>
                  <a:pt x="980" y="2458"/>
                  <a:pt x="976" y="2455"/>
                </a:cubicBezTo>
                <a:cubicBezTo>
                  <a:pt x="975" y="2455"/>
                  <a:pt x="975" y="2454"/>
                  <a:pt x="974" y="2454"/>
                </a:cubicBezTo>
                <a:cubicBezTo>
                  <a:pt x="961" y="2444"/>
                  <a:pt x="948" y="2433"/>
                  <a:pt x="935" y="2421"/>
                </a:cubicBezTo>
                <a:cubicBezTo>
                  <a:pt x="935" y="2421"/>
                  <a:pt x="934" y="2420"/>
                  <a:pt x="933" y="2419"/>
                </a:cubicBezTo>
                <a:cubicBezTo>
                  <a:pt x="930" y="2416"/>
                  <a:pt x="926" y="2412"/>
                  <a:pt x="922" y="2408"/>
                </a:cubicBezTo>
                <a:cubicBezTo>
                  <a:pt x="921" y="2407"/>
                  <a:pt x="920" y="2406"/>
                  <a:pt x="920" y="2405"/>
                </a:cubicBezTo>
                <a:cubicBezTo>
                  <a:pt x="904" y="2389"/>
                  <a:pt x="889" y="2372"/>
                  <a:pt x="876" y="2353"/>
                </a:cubicBezTo>
                <a:cubicBezTo>
                  <a:pt x="875" y="2352"/>
                  <a:pt x="874" y="2351"/>
                  <a:pt x="874" y="2350"/>
                </a:cubicBezTo>
                <a:cubicBezTo>
                  <a:pt x="870" y="2346"/>
                  <a:pt x="868" y="2342"/>
                  <a:pt x="865" y="2337"/>
                </a:cubicBezTo>
                <a:cubicBezTo>
                  <a:pt x="864" y="2337"/>
                  <a:pt x="864" y="2336"/>
                  <a:pt x="863" y="2335"/>
                </a:cubicBezTo>
                <a:cubicBezTo>
                  <a:pt x="854" y="2321"/>
                  <a:pt x="845" y="2306"/>
                  <a:pt x="837" y="2291"/>
                </a:cubicBezTo>
                <a:cubicBezTo>
                  <a:pt x="837" y="2291"/>
                  <a:pt x="837" y="2290"/>
                  <a:pt x="836" y="2289"/>
                </a:cubicBezTo>
                <a:cubicBezTo>
                  <a:pt x="834" y="2285"/>
                  <a:pt x="832" y="2280"/>
                  <a:pt x="829" y="2275"/>
                </a:cubicBezTo>
                <a:cubicBezTo>
                  <a:pt x="829" y="2274"/>
                  <a:pt x="828" y="2273"/>
                  <a:pt x="828" y="2272"/>
                </a:cubicBezTo>
                <a:cubicBezTo>
                  <a:pt x="825" y="2267"/>
                  <a:pt x="823" y="2262"/>
                  <a:pt x="821" y="2257"/>
                </a:cubicBezTo>
                <a:cubicBezTo>
                  <a:pt x="807" y="2224"/>
                  <a:pt x="797" y="2188"/>
                  <a:pt x="790" y="2152"/>
                </a:cubicBezTo>
                <a:cubicBezTo>
                  <a:pt x="790" y="2150"/>
                  <a:pt x="790" y="2147"/>
                  <a:pt x="789" y="2145"/>
                </a:cubicBezTo>
                <a:cubicBezTo>
                  <a:pt x="788" y="2140"/>
                  <a:pt x="788" y="2135"/>
                  <a:pt x="787" y="2130"/>
                </a:cubicBezTo>
                <a:cubicBezTo>
                  <a:pt x="787" y="2128"/>
                  <a:pt x="787" y="2125"/>
                  <a:pt x="786" y="2123"/>
                </a:cubicBezTo>
                <a:cubicBezTo>
                  <a:pt x="785" y="2116"/>
                  <a:pt x="785" y="2110"/>
                  <a:pt x="785" y="2104"/>
                </a:cubicBezTo>
                <a:cubicBezTo>
                  <a:pt x="785" y="2103"/>
                  <a:pt x="784" y="2102"/>
                  <a:pt x="784" y="2101"/>
                </a:cubicBezTo>
                <a:cubicBezTo>
                  <a:pt x="784" y="2094"/>
                  <a:pt x="784" y="2087"/>
                  <a:pt x="783" y="2080"/>
                </a:cubicBezTo>
                <a:cubicBezTo>
                  <a:pt x="783" y="2078"/>
                  <a:pt x="783" y="2075"/>
                  <a:pt x="783" y="2073"/>
                </a:cubicBezTo>
                <a:cubicBezTo>
                  <a:pt x="783" y="2068"/>
                  <a:pt x="783" y="2062"/>
                  <a:pt x="784" y="2057"/>
                </a:cubicBezTo>
                <a:cubicBezTo>
                  <a:pt x="784" y="2055"/>
                  <a:pt x="784" y="2052"/>
                  <a:pt x="784" y="2050"/>
                </a:cubicBezTo>
                <a:cubicBezTo>
                  <a:pt x="784" y="2043"/>
                  <a:pt x="785" y="2035"/>
                  <a:pt x="785" y="2028"/>
                </a:cubicBezTo>
                <a:cubicBezTo>
                  <a:pt x="786" y="2020"/>
                  <a:pt x="787" y="2013"/>
                  <a:pt x="788" y="2006"/>
                </a:cubicBezTo>
                <a:cubicBezTo>
                  <a:pt x="788" y="2003"/>
                  <a:pt x="788" y="2001"/>
                  <a:pt x="788" y="1999"/>
                </a:cubicBezTo>
                <a:cubicBezTo>
                  <a:pt x="789" y="1994"/>
                  <a:pt x="790" y="1988"/>
                  <a:pt x="791" y="1983"/>
                </a:cubicBezTo>
                <a:cubicBezTo>
                  <a:pt x="792" y="1981"/>
                  <a:pt x="792" y="1979"/>
                  <a:pt x="792" y="1976"/>
                </a:cubicBezTo>
                <a:cubicBezTo>
                  <a:pt x="794" y="1969"/>
                  <a:pt x="795" y="1962"/>
                  <a:pt x="797" y="1955"/>
                </a:cubicBezTo>
                <a:cubicBezTo>
                  <a:pt x="797" y="1955"/>
                  <a:pt x="797" y="1954"/>
                  <a:pt x="798" y="1953"/>
                </a:cubicBezTo>
                <a:cubicBezTo>
                  <a:pt x="799" y="1947"/>
                  <a:pt x="801" y="1941"/>
                  <a:pt x="802" y="1934"/>
                </a:cubicBezTo>
                <a:cubicBezTo>
                  <a:pt x="803" y="1932"/>
                  <a:pt x="804" y="1930"/>
                  <a:pt x="805" y="1927"/>
                </a:cubicBezTo>
                <a:cubicBezTo>
                  <a:pt x="806" y="1923"/>
                  <a:pt x="808" y="1918"/>
                  <a:pt x="809" y="1913"/>
                </a:cubicBezTo>
                <a:cubicBezTo>
                  <a:pt x="810" y="1911"/>
                  <a:pt x="811" y="1909"/>
                  <a:pt x="812" y="1906"/>
                </a:cubicBezTo>
                <a:cubicBezTo>
                  <a:pt x="814" y="1900"/>
                  <a:pt x="816" y="1894"/>
                  <a:pt x="819" y="1887"/>
                </a:cubicBezTo>
                <a:cubicBezTo>
                  <a:pt x="819" y="1887"/>
                  <a:pt x="819" y="1887"/>
                  <a:pt x="819" y="1887"/>
                </a:cubicBezTo>
                <a:cubicBezTo>
                  <a:pt x="830" y="1860"/>
                  <a:pt x="844" y="1833"/>
                  <a:pt x="860" y="1808"/>
                </a:cubicBezTo>
                <a:cubicBezTo>
                  <a:pt x="863" y="1804"/>
                  <a:pt x="866" y="1799"/>
                  <a:pt x="869" y="1795"/>
                </a:cubicBezTo>
                <a:cubicBezTo>
                  <a:pt x="870" y="1794"/>
                  <a:pt x="870" y="1793"/>
                  <a:pt x="871" y="1792"/>
                </a:cubicBezTo>
                <a:cubicBezTo>
                  <a:pt x="874" y="1788"/>
                  <a:pt x="877" y="1783"/>
                  <a:pt x="880" y="1779"/>
                </a:cubicBezTo>
                <a:cubicBezTo>
                  <a:pt x="881" y="1778"/>
                  <a:pt x="881" y="1778"/>
                  <a:pt x="882" y="1777"/>
                </a:cubicBezTo>
                <a:cubicBezTo>
                  <a:pt x="892" y="1764"/>
                  <a:pt x="903" y="1751"/>
                  <a:pt x="915" y="1738"/>
                </a:cubicBezTo>
                <a:cubicBezTo>
                  <a:pt x="915" y="1738"/>
                  <a:pt x="916" y="1737"/>
                  <a:pt x="917" y="1737"/>
                </a:cubicBezTo>
                <a:cubicBezTo>
                  <a:pt x="920" y="1733"/>
                  <a:pt x="924" y="1729"/>
                  <a:pt x="928" y="1725"/>
                </a:cubicBezTo>
                <a:cubicBezTo>
                  <a:pt x="929" y="1724"/>
                  <a:pt x="929" y="1724"/>
                  <a:pt x="930" y="1723"/>
                </a:cubicBezTo>
                <a:cubicBezTo>
                  <a:pt x="947" y="1707"/>
                  <a:pt x="964" y="1692"/>
                  <a:pt x="983" y="1679"/>
                </a:cubicBezTo>
                <a:cubicBezTo>
                  <a:pt x="983" y="1678"/>
                  <a:pt x="984" y="1677"/>
                  <a:pt x="985" y="1677"/>
                </a:cubicBezTo>
                <a:cubicBezTo>
                  <a:pt x="990" y="1674"/>
                  <a:pt x="994" y="1671"/>
                  <a:pt x="998" y="1668"/>
                </a:cubicBezTo>
                <a:cubicBezTo>
                  <a:pt x="999" y="1667"/>
                  <a:pt x="1000" y="1667"/>
                  <a:pt x="1001" y="1666"/>
                </a:cubicBezTo>
                <a:cubicBezTo>
                  <a:pt x="1015" y="1657"/>
                  <a:pt x="1029" y="1648"/>
                  <a:pt x="1045" y="1640"/>
                </a:cubicBezTo>
                <a:cubicBezTo>
                  <a:pt x="1045" y="1640"/>
                  <a:pt x="1046" y="1640"/>
                  <a:pt x="1046" y="1639"/>
                </a:cubicBezTo>
                <a:cubicBezTo>
                  <a:pt x="1051" y="1637"/>
                  <a:pt x="1056" y="1635"/>
                  <a:pt x="1061" y="1632"/>
                </a:cubicBezTo>
                <a:cubicBezTo>
                  <a:pt x="1062" y="1632"/>
                  <a:pt x="1063" y="1631"/>
                  <a:pt x="1064" y="1631"/>
                </a:cubicBezTo>
                <a:cubicBezTo>
                  <a:pt x="1069" y="1629"/>
                  <a:pt x="1074" y="1626"/>
                  <a:pt x="1079" y="1624"/>
                </a:cubicBezTo>
                <a:cubicBezTo>
                  <a:pt x="1106" y="1613"/>
                  <a:pt x="1134" y="1604"/>
                  <a:pt x="1164" y="1597"/>
                </a:cubicBezTo>
                <a:cubicBezTo>
                  <a:pt x="1170" y="1596"/>
                  <a:pt x="1177" y="1595"/>
                  <a:pt x="1184" y="1593"/>
                </a:cubicBezTo>
                <a:cubicBezTo>
                  <a:pt x="1186" y="1593"/>
                  <a:pt x="1189" y="1593"/>
                  <a:pt x="1191" y="1592"/>
                </a:cubicBezTo>
                <a:cubicBezTo>
                  <a:pt x="1196" y="1592"/>
                  <a:pt x="1201" y="1591"/>
                  <a:pt x="1206" y="1590"/>
                </a:cubicBezTo>
                <a:cubicBezTo>
                  <a:pt x="1208" y="1590"/>
                  <a:pt x="1211" y="1590"/>
                  <a:pt x="1213" y="1589"/>
                </a:cubicBezTo>
                <a:cubicBezTo>
                  <a:pt x="1219" y="1589"/>
                  <a:pt x="1226" y="1588"/>
                  <a:pt x="1232" y="1588"/>
                </a:cubicBezTo>
                <a:cubicBezTo>
                  <a:pt x="1233" y="1588"/>
                  <a:pt x="1234" y="1587"/>
                  <a:pt x="1234" y="1587"/>
                </a:cubicBezTo>
                <a:cubicBezTo>
                  <a:pt x="1242" y="1587"/>
                  <a:pt x="1249" y="1587"/>
                  <a:pt x="1256" y="1587"/>
                </a:cubicBezTo>
                <a:cubicBezTo>
                  <a:pt x="1258" y="1587"/>
                  <a:pt x="1261" y="1587"/>
                  <a:pt x="1263" y="1587"/>
                </a:cubicBezTo>
                <a:cubicBezTo>
                  <a:pt x="1268" y="1586"/>
                  <a:pt x="1274" y="1587"/>
                  <a:pt x="1279" y="1587"/>
                </a:cubicBezTo>
                <a:cubicBezTo>
                  <a:pt x="1281" y="1587"/>
                  <a:pt x="1283" y="1587"/>
                  <a:pt x="1286" y="1587"/>
                </a:cubicBezTo>
                <a:cubicBezTo>
                  <a:pt x="1293" y="1587"/>
                  <a:pt x="1300" y="1588"/>
                  <a:pt x="1308" y="1588"/>
                </a:cubicBezTo>
                <a:cubicBezTo>
                  <a:pt x="1315" y="1589"/>
                  <a:pt x="1323" y="1590"/>
                  <a:pt x="1330" y="1591"/>
                </a:cubicBezTo>
                <a:cubicBezTo>
                  <a:pt x="1333" y="1591"/>
                  <a:pt x="1334" y="1591"/>
                  <a:pt x="1337" y="1592"/>
                </a:cubicBezTo>
                <a:cubicBezTo>
                  <a:pt x="1342" y="1592"/>
                  <a:pt x="1347" y="1593"/>
                  <a:pt x="1353" y="1594"/>
                </a:cubicBezTo>
                <a:cubicBezTo>
                  <a:pt x="1355" y="1595"/>
                  <a:pt x="1357" y="1595"/>
                  <a:pt x="1359" y="1595"/>
                </a:cubicBezTo>
                <a:cubicBezTo>
                  <a:pt x="1367" y="1597"/>
                  <a:pt x="1373" y="1598"/>
                  <a:pt x="1380" y="1600"/>
                </a:cubicBezTo>
                <a:cubicBezTo>
                  <a:pt x="1381" y="1600"/>
                  <a:pt x="1382" y="1600"/>
                  <a:pt x="1383" y="1601"/>
                </a:cubicBezTo>
                <a:cubicBezTo>
                  <a:pt x="1389" y="1602"/>
                  <a:pt x="1395" y="1604"/>
                  <a:pt x="1401" y="1606"/>
                </a:cubicBezTo>
                <a:cubicBezTo>
                  <a:pt x="1404" y="1606"/>
                  <a:pt x="1406" y="1607"/>
                  <a:pt x="1408" y="1608"/>
                </a:cubicBezTo>
                <a:cubicBezTo>
                  <a:pt x="1413" y="1609"/>
                  <a:pt x="1418" y="1611"/>
                  <a:pt x="1422" y="1612"/>
                </a:cubicBezTo>
                <a:cubicBezTo>
                  <a:pt x="1425" y="1613"/>
                  <a:pt x="1427" y="1614"/>
                  <a:pt x="1430" y="1615"/>
                </a:cubicBezTo>
                <a:cubicBezTo>
                  <a:pt x="1436" y="1617"/>
                  <a:pt x="1442" y="1619"/>
                  <a:pt x="1448" y="1622"/>
                </a:cubicBezTo>
                <a:lnTo>
                  <a:pt x="1449" y="1622"/>
                </a:lnTo>
                <a:cubicBezTo>
                  <a:pt x="1476" y="1633"/>
                  <a:pt x="1503" y="1647"/>
                  <a:pt x="1527" y="1663"/>
                </a:cubicBezTo>
                <a:cubicBezTo>
                  <a:pt x="1532" y="1666"/>
                  <a:pt x="1537" y="1669"/>
                  <a:pt x="1541" y="1672"/>
                </a:cubicBezTo>
                <a:cubicBezTo>
                  <a:pt x="1542" y="1673"/>
                  <a:pt x="1543" y="1673"/>
                  <a:pt x="1544" y="1674"/>
                </a:cubicBezTo>
                <a:cubicBezTo>
                  <a:pt x="1548" y="1677"/>
                  <a:pt x="1553" y="1680"/>
                  <a:pt x="1557" y="1684"/>
                </a:cubicBezTo>
                <a:cubicBezTo>
                  <a:pt x="1557" y="1684"/>
                  <a:pt x="1558" y="1684"/>
                  <a:pt x="1559" y="1685"/>
                </a:cubicBezTo>
                <a:cubicBezTo>
                  <a:pt x="1572" y="1695"/>
                  <a:pt x="1585" y="1706"/>
                  <a:pt x="1597" y="1718"/>
                </a:cubicBezTo>
                <a:cubicBezTo>
                  <a:pt x="1598" y="1718"/>
                  <a:pt x="1599" y="1719"/>
                  <a:pt x="1599" y="1720"/>
                </a:cubicBezTo>
                <a:cubicBezTo>
                  <a:pt x="1603" y="1723"/>
                  <a:pt x="1607" y="1727"/>
                  <a:pt x="1611" y="1731"/>
                </a:cubicBezTo>
                <a:cubicBezTo>
                  <a:pt x="1612" y="1732"/>
                  <a:pt x="1612" y="1732"/>
                  <a:pt x="1613" y="1733"/>
                </a:cubicBezTo>
                <a:cubicBezTo>
                  <a:pt x="1629" y="1750"/>
                  <a:pt x="1644" y="1767"/>
                  <a:pt x="1657" y="1786"/>
                </a:cubicBezTo>
                <a:cubicBezTo>
                  <a:pt x="1658" y="1787"/>
                  <a:pt x="1658" y="1787"/>
                  <a:pt x="1659" y="1788"/>
                </a:cubicBezTo>
                <a:cubicBezTo>
                  <a:pt x="1662" y="1793"/>
                  <a:pt x="1665" y="1797"/>
                  <a:pt x="1668" y="1801"/>
                </a:cubicBezTo>
                <a:cubicBezTo>
                  <a:pt x="1669" y="1802"/>
                  <a:pt x="1669" y="1803"/>
                  <a:pt x="1670" y="1804"/>
                </a:cubicBezTo>
                <a:cubicBezTo>
                  <a:pt x="1679" y="1818"/>
                  <a:pt x="1688" y="1832"/>
                  <a:pt x="1696" y="1848"/>
                </a:cubicBezTo>
                <a:cubicBezTo>
                  <a:pt x="1696" y="1848"/>
                  <a:pt x="1696" y="1849"/>
                  <a:pt x="1696" y="1850"/>
                </a:cubicBezTo>
                <a:cubicBezTo>
                  <a:pt x="1699" y="1854"/>
                  <a:pt x="1701" y="1859"/>
                  <a:pt x="1703" y="1864"/>
                </a:cubicBezTo>
                <a:cubicBezTo>
                  <a:pt x="1704" y="1865"/>
                  <a:pt x="1704" y="1866"/>
                  <a:pt x="1705" y="1867"/>
                </a:cubicBezTo>
                <a:cubicBezTo>
                  <a:pt x="1707" y="1872"/>
                  <a:pt x="1709" y="1877"/>
                  <a:pt x="1711" y="1882"/>
                </a:cubicBezTo>
                <a:cubicBezTo>
                  <a:pt x="1723" y="1909"/>
                  <a:pt x="1732" y="1937"/>
                  <a:pt x="1738" y="1967"/>
                </a:cubicBezTo>
                <a:cubicBezTo>
                  <a:pt x="1740" y="1974"/>
                  <a:pt x="1741" y="1980"/>
                  <a:pt x="1742" y="1987"/>
                </a:cubicBezTo>
                <a:cubicBezTo>
                  <a:pt x="1743" y="1989"/>
                  <a:pt x="1743" y="1992"/>
                  <a:pt x="1744" y="1994"/>
                </a:cubicBezTo>
                <a:cubicBezTo>
                  <a:pt x="1744" y="1999"/>
                  <a:pt x="1745" y="2004"/>
                  <a:pt x="1746" y="2009"/>
                </a:cubicBezTo>
                <a:cubicBezTo>
                  <a:pt x="1746" y="2011"/>
                  <a:pt x="1746" y="2014"/>
                  <a:pt x="1746" y="2016"/>
                </a:cubicBezTo>
                <a:cubicBezTo>
                  <a:pt x="1747" y="2022"/>
                  <a:pt x="1748" y="2029"/>
                  <a:pt x="1748" y="2035"/>
                </a:cubicBezTo>
                <a:cubicBezTo>
                  <a:pt x="1748" y="2036"/>
                  <a:pt x="1748" y="2037"/>
                  <a:pt x="1748" y="2038"/>
                </a:cubicBezTo>
                <a:cubicBezTo>
                  <a:pt x="1749" y="2045"/>
                  <a:pt x="1749" y="2052"/>
                  <a:pt x="1749" y="2059"/>
                </a:cubicBezTo>
                <a:lnTo>
                  <a:pt x="1749" y="2066"/>
                </a:lnTo>
                <a:cubicBezTo>
                  <a:pt x="1749" y="2071"/>
                  <a:pt x="1749" y="2077"/>
                  <a:pt x="1749" y="2082"/>
                </a:cubicBezTo>
                <a:cubicBezTo>
                  <a:pt x="1749" y="2084"/>
                  <a:pt x="1749" y="2087"/>
                  <a:pt x="1749" y="2089"/>
                </a:cubicBezTo>
                <a:cubicBezTo>
                  <a:pt x="1749" y="2096"/>
                  <a:pt x="1748" y="2104"/>
                  <a:pt x="1748" y="2111"/>
                </a:cubicBezTo>
                <a:cubicBezTo>
                  <a:pt x="1747" y="2118"/>
                  <a:pt x="1746" y="2126"/>
                  <a:pt x="1745" y="2133"/>
                </a:cubicBezTo>
                <a:close/>
                <a:moveTo>
                  <a:pt x="2073" y="2283"/>
                </a:moveTo>
                <a:lnTo>
                  <a:pt x="2098" y="1998"/>
                </a:lnTo>
                <a:lnTo>
                  <a:pt x="1933" y="1983"/>
                </a:lnTo>
                <a:cubicBezTo>
                  <a:pt x="1923" y="1903"/>
                  <a:pt x="1898" y="1826"/>
                  <a:pt x="1861" y="1756"/>
                </a:cubicBezTo>
                <a:lnTo>
                  <a:pt x="1988" y="1650"/>
                </a:lnTo>
                <a:lnTo>
                  <a:pt x="1804" y="1431"/>
                </a:lnTo>
                <a:lnTo>
                  <a:pt x="1677" y="1537"/>
                </a:lnTo>
                <a:cubicBezTo>
                  <a:pt x="1615" y="1489"/>
                  <a:pt x="1543" y="1451"/>
                  <a:pt x="1465" y="1427"/>
                </a:cubicBezTo>
                <a:lnTo>
                  <a:pt x="1480" y="1262"/>
                </a:lnTo>
                <a:lnTo>
                  <a:pt x="1195" y="1238"/>
                </a:lnTo>
                <a:lnTo>
                  <a:pt x="1181" y="1402"/>
                </a:lnTo>
                <a:cubicBezTo>
                  <a:pt x="1099" y="1413"/>
                  <a:pt x="1023" y="1438"/>
                  <a:pt x="953" y="1474"/>
                </a:cubicBezTo>
                <a:lnTo>
                  <a:pt x="846" y="1348"/>
                </a:lnTo>
                <a:lnTo>
                  <a:pt x="628" y="1532"/>
                </a:lnTo>
                <a:lnTo>
                  <a:pt x="734" y="1659"/>
                </a:lnTo>
                <a:cubicBezTo>
                  <a:pt x="686" y="1721"/>
                  <a:pt x="648" y="1793"/>
                  <a:pt x="624" y="1870"/>
                </a:cubicBezTo>
                <a:lnTo>
                  <a:pt x="459" y="1856"/>
                </a:lnTo>
                <a:lnTo>
                  <a:pt x="435" y="2141"/>
                </a:lnTo>
                <a:lnTo>
                  <a:pt x="599" y="2155"/>
                </a:lnTo>
                <a:cubicBezTo>
                  <a:pt x="610" y="2236"/>
                  <a:pt x="635" y="2313"/>
                  <a:pt x="671" y="2383"/>
                </a:cubicBezTo>
                <a:lnTo>
                  <a:pt x="545" y="2489"/>
                </a:lnTo>
                <a:lnTo>
                  <a:pt x="729" y="2708"/>
                </a:lnTo>
                <a:lnTo>
                  <a:pt x="855" y="2602"/>
                </a:lnTo>
                <a:cubicBezTo>
                  <a:pt x="918" y="2650"/>
                  <a:pt x="989" y="2688"/>
                  <a:pt x="1067" y="2712"/>
                </a:cubicBezTo>
                <a:lnTo>
                  <a:pt x="1053" y="2877"/>
                </a:lnTo>
                <a:lnTo>
                  <a:pt x="1338" y="2901"/>
                </a:lnTo>
                <a:lnTo>
                  <a:pt x="1352" y="2736"/>
                </a:lnTo>
                <a:cubicBezTo>
                  <a:pt x="1433" y="2726"/>
                  <a:pt x="1510" y="2701"/>
                  <a:pt x="1580" y="2664"/>
                </a:cubicBezTo>
                <a:lnTo>
                  <a:pt x="1686" y="2791"/>
                </a:lnTo>
                <a:lnTo>
                  <a:pt x="1905" y="2607"/>
                </a:lnTo>
                <a:lnTo>
                  <a:pt x="1799" y="2480"/>
                </a:lnTo>
                <a:cubicBezTo>
                  <a:pt x="1847" y="2418"/>
                  <a:pt x="1885" y="2346"/>
                  <a:pt x="1909" y="2269"/>
                </a:cubicBezTo>
                <a:lnTo>
                  <a:pt x="2073" y="2283"/>
                </a:lnTo>
                <a:close/>
                <a:moveTo>
                  <a:pt x="2930" y="1894"/>
                </a:moveTo>
                <a:cubicBezTo>
                  <a:pt x="2930" y="1896"/>
                  <a:pt x="2930" y="1897"/>
                  <a:pt x="2929" y="1899"/>
                </a:cubicBezTo>
                <a:cubicBezTo>
                  <a:pt x="2929" y="1903"/>
                  <a:pt x="2928" y="1906"/>
                  <a:pt x="2927" y="1910"/>
                </a:cubicBezTo>
                <a:cubicBezTo>
                  <a:pt x="2927" y="1912"/>
                  <a:pt x="2927" y="1913"/>
                  <a:pt x="2927" y="1915"/>
                </a:cubicBezTo>
                <a:cubicBezTo>
                  <a:pt x="2926" y="1920"/>
                  <a:pt x="2925" y="1925"/>
                  <a:pt x="2923" y="1930"/>
                </a:cubicBezTo>
                <a:cubicBezTo>
                  <a:pt x="2923" y="1930"/>
                  <a:pt x="2923" y="1931"/>
                  <a:pt x="2923" y="1931"/>
                </a:cubicBezTo>
                <a:cubicBezTo>
                  <a:pt x="2922" y="1936"/>
                  <a:pt x="2921" y="1940"/>
                  <a:pt x="2919" y="1944"/>
                </a:cubicBezTo>
                <a:cubicBezTo>
                  <a:pt x="2919" y="1946"/>
                  <a:pt x="2918" y="1948"/>
                  <a:pt x="2918" y="1949"/>
                </a:cubicBezTo>
                <a:cubicBezTo>
                  <a:pt x="2917" y="1953"/>
                  <a:pt x="2916" y="1956"/>
                  <a:pt x="2915" y="1959"/>
                </a:cubicBezTo>
                <a:cubicBezTo>
                  <a:pt x="2914" y="1961"/>
                  <a:pt x="2914" y="1962"/>
                  <a:pt x="2913" y="1964"/>
                </a:cubicBezTo>
                <a:cubicBezTo>
                  <a:pt x="2904" y="1989"/>
                  <a:pt x="2893" y="2012"/>
                  <a:pt x="2879" y="2033"/>
                </a:cubicBezTo>
                <a:cubicBezTo>
                  <a:pt x="2877" y="2036"/>
                  <a:pt x="2875" y="2039"/>
                  <a:pt x="2873" y="2042"/>
                </a:cubicBezTo>
                <a:cubicBezTo>
                  <a:pt x="2872" y="2043"/>
                  <a:pt x="2872" y="2044"/>
                  <a:pt x="2871" y="2044"/>
                </a:cubicBezTo>
                <a:cubicBezTo>
                  <a:pt x="2869" y="2048"/>
                  <a:pt x="2867" y="2051"/>
                  <a:pt x="2865" y="2054"/>
                </a:cubicBezTo>
                <a:cubicBezTo>
                  <a:pt x="2864" y="2054"/>
                  <a:pt x="2864" y="2054"/>
                  <a:pt x="2864" y="2055"/>
                </a:cubicBezTo>
                <a:cubicBezTo>
                  <a:pt x="2857" y="2064"/>
                  <a:pt x="2849" y="2073"/>
                  <a:pt x="2841" y="2082"/>
                </a:cubicBezTo>
                <a:cubicBezTo>
                  <a:pt x="2840" y="2082"/>
                  <a:pt x="2840" y="2083"/>
                  <a:pt x="2839" y="2083"/>
                </a:cubicBezTo>
                <a:cubicBezTo>
                  <a:pt x="2837" y="2086"/>
                  <a:pt x="2834" y="2089"/>
                  <a:pt x="2832" y="2091"/>
                </a:cubicBezTo>
                <a:cubicBezTo>
                  <a:pt x="2831" y="2092"/>
                  <a:pt x="2830" y="2093"/>
                  <a:pt x="2830" y="2093"/>
                </a:cubicBezTo>
                <a:cubicBezTo>
                  <a:pt x="2818" y="2104"/>
                  <a:pt x="2806" y="2115"/>
                  <a:pt x="2793" y="2124"/>
                </a:cubicBezTo>
                <a:cubicBezTo>
                  <a:pt x="2792" y="2124"/>
                  <a:pt x="2792" y="2125"/>
                  <a:pt x="2791" y="2125"/>
                </a:cubicBezTo>
                <a:cubicBezTo>
                  <a:pt x="2788" y="2128"/>
                  <a:pt x="2785" y="2130"/>
                  <a:pt x="2782" y="2132"/>
                </a:cubicBezTo>
                <a:cubicBezTo>
                  <a:pt x="2782" y="2132"/>
                  <a:pt x="2781" y="2132"/>
                  <a:pt x="2780" y="2133"/>
                </a:cubicBezTo>
                <a:cubicBezTo>
                  <a:pt x="2770" y="2139"/>
                  <a:pt x="2760" y="2145"/>
                  <a:pt x="2750" y="2151"/>
                </a:cubicBezTo>
                <a:cubicBezTo>
                  <a:pt x="2749" y="2151"/>
                  <a:pt x="2749" y="2151"/>
                  <a:pt x="2748" y="2152"/>
                </a:cubicBezTo>
                <a:cubicBezTo>
                  <a:pt x="2745" y="2153"/>
                  <a:pt x="2741" y="2155"/>
                  <a:pt x="2738" y="2156"/>
                </a:cubicBezTo>
                <a:cubicBezTo>
                  <a:pt x="2737" y="2157"/>
                  <a:pt x="2737" y="2157"/>
                  <a:pt x="2736" y="2158"/>
                </a:cubicBezTo>
                <a:cubicBezTo>
                  <a:pt x="2732" y="2159"/>
                  <a:pt x="2729" y="2161"/>
                  <a:pt x="2725" y="2162"/>
                </a:cubicBezTo>
                <a:cubicBezTo>
                  <a:pt x="2706" y="2170"/>
                  <a:pt x="2686" y="2177"/>
                  <a:pt x="2666" y="2181"/>
                </a:cubicBezTo>
                <a:cubicBezTo>
                  <a:pt x="2661" y="2182"/>
                  <a:pt x="2656" y="2183"/>
                  <a:pt x="2652" y="2184"/>
                </a:cubicBezTo>
                <a:cubicBezTo>
                  <a:pt x="2650" y="2184"/>
                  <a:pt x="2648" y="2184"/>
                  <a:pt x="2647" y="2185"/>
                </a:cubicBezTo>
                <a:cubicBezTo>
                  <a:pt x="2643" y="2185"/>
                  <a:pt x="2640" y="2186"/>
                  <a:pt x="2636" y="2186"/>
                </a:cubicBezTo>
                <a:cubicBezTo>
                  <a:pt x="2635" y="2186"/>
                  <a:pt x="2633" y="2187"/>
                  <a:pt x="2631" y="2187"/>
                </a:cubicBezTo>
                <a:cubicBezTo>
                  <a:pt x="2627" y="2187"/>
                  <a:pt x="2622" y="2188"/>
                  <a:pt x="2618" y="2188"/>
                </a:cubicBezTo>
                <a:cubicBezTo>
                  <a:pt x="2617" y="2188"/>
                  <a:pt x="2617" y="2188"/>
                  <a:pt x="2616" y="2188"/>
                </a:cubicBezTo>
                <a:cubicBezTo>
                  <a:pt x="2611" y="2188"/>
                  <a:pt x="2606" y="2189"/>
                  <a:pt x="2601" y="2189"/>
                </a:cubicBezTo>
                <a:cubicBezTo>
                  <a:pt x="2599" y="2189"/>
                  <a:pt x="2598" y="2189"/>
                  <a:pt x="2596" y="2189"/>
                </a:cubicBezTo>
                <a:cubicBezTo>
                  <a:pt x="2592" y="2189"/>
                  <a:pt x="2589" y="2189"/>
                  <a:pt x="2585" y="2189"/>
                </a:cubicBezTo>
                <a:cubicBezTo>
                  <a:pt x="2583" y="2189"/>
                  <a:pt x="2582" y="2189"/>
                  <a:pt x="2580" y="2188"/>
                </a:cubicBezTo>
                <a:cubicBezTo>
                  <a:pt x="2575" y="2188"/>
                  <a:pt x="2570" y="2188"/>
                  <a:pt x="2565" y="2188"/>
                </a:cubicBezTo>
                <a:cubicBezTo>
                  <a:pt x="2559" y="2187"/>
                  <a:pt x="2554" y="2186"/>
                  <a:pt x="2549" y="2186"/>
                </a:cubicBezTo>
                <a:cubicBezTo>
                  <a:pt x="2547" y="2186"/>
                  <a:pt x="2546" y="2185"/>
                  <a:pt x="2544" y="2185"/>
                </a:cubicBezTo>
                <a:cubicBezTo>
                  <a:pt x="2540" y="2185"/>
                  <a:pt x="2537" y="2184"/>
                  <a:pt x="2533" y="2183"/>
                </a:cubicBezTo>
                <a:cubicBezTo>
                  <a:pt x="2531" y="2183"/>
                  <a:pt x="2530" y="2183"/>
                  <a:pt x="2528" y="2182"/>
                </a:cubicBezTo>
                <a:cubicBezTo>
                  <a:pt x="2523" y="2181"/>
                  <a:pt x="2518" y="2180"/>
                  <a:pt x="2514" y="2179"/>
                </a:cubicBezTo>
                <a:cubicBezTo>
                  <a:pt x="2513" y="2179"/>
                  <a:pt x="2513" y="2179"/>
                  <a:pt x="2512" y="2179"/>
                </a:cubicBezTo>
                <a:cubicBezTo>
                  <a:pt x="2508" y="2178"/>
                  <a:pt x="2503" y="2177"/>
                  <a:pt x="2499" y="2175"/>
                </a:cubicBezTo>
                <a:cubicBezTo>
                  <a:pt x="2497" y="2175"/>
                  <a:pt x="2496" y="2174"/>
                  <a:pt x="2494" y="2174"/>
                </a:cubicBezTo>
                <a:cubicBezTo>
                  <a:pt x="2491" y="2173"/>
                  <a:pt x="2487" y="2172"/>
                  <a:pt x="2484" y="2171"/>
                </a:cubicBezTo>
                <a:cubicBezTo>
                  <a:pt x="2482" y="2170"/>
                  <a:pt x="2481" y="2170"/>
                  <a:pt x="2479" y="2169"/>
                </a:cubicBezTo>
                <a:cubicBezTo>
                  <a:pt x="2475" y="2167"/>
                  <a:pt x="2470" y="2166"/>
                  <a:pt x="2466" y="2164"/>
                </a:cubicBezTo>
                <a:cubicBezTo>
                  <a:pt x="2446" y="2156"/>
                  <a:pt x="2428" y="2146"/>
                  <a:pt x="2410" y="2135"/>
                </a:cubicBezTo>
                <a:cubicBezTo>
                  <a:pt x="2407" y="2133"/>
                  <a:pt x="2404" y="2131"/>
                  <a:pt x="2401" y="2129"/>
                </a:cubicBezTo>
                <a:cubicBezTo>
                  <a:pt x="2400" y="2128"/>
                  <a:pt x="2399" y="2128"/>
                  <a:pt x="2399" y="2127"/>
                </a:cubicBezTo>
                <a:cubicBezTo>
                  <a:pt x="2396" y="2125"/>
                  <a:pt x="2393" y="2123"/>
                  <a:pt x="2390" y="2121"/>
                </a:cubicBezTo>
                <a:cubicBezTo>
                  <a:pt x="2389" y="2120"/>
                  <a:pt x="2389" y="2120"/>
                  <a:pt x="2389" y="2120"/>
                </a:cubicBezTo>
                <a:cubicBezTo>
                  <a:pt x="2379" y="2112"/>
                  <a:pt x="2370" y="2105"/>
                  <a:pt x="2361" y="2097"/>
                </a:cubicBezTo>
                <a:cubicBezTo>
                  <a:pt x="2361" y="2096"/>
                  <a:pt x="2360" y="2096"/>
                  <a:pt x="2360" y="2095"/>
                </a:cubicBezTo>
                <a:cubicBezTo>
                  <a:pt x="2357" y="2093"/>
                  <a:pt x="2355" y="2090"/>
                  <a:pt x="2352" y="2087"/>
                </a:cubicBezTo>
                <a:cubicBezTo>
                  <a:pt x="2351" y="2087"/>
                  <a:pt x="2351" y="2086"/>
                  <a:pt x="2350" y="2086"/>
                </a:cubicBezTo>
                <a:cubicBezTo>
                  <a:pt x="2339" y="2074"/>
                  <a:pt x="2329" y="2062"/>
                  <a:pt x="2319" y="2049"/>
                </a:cubicBezTo>
                <a:cubicBezTo>
                  <a:pt x="2319" y="2048"/>
                  <a:pt x="2318" y="2048"/>
                  <a:pt x="2318" y="2047"/>
                </a:cubicBezTo>
                <a:cubicBezTo>
                  <a:pt x="2316" y="2044"/>
                  <a:pt x="2314" y="2041"/>
                  <a:pt x="2312" y="2038"/>
                </a:cubicBezTo>
                <a:cubicBezTo>
                  <a:pt x="2311" y="2037"/>
                  <a:pt x="2311" y="2037"/>
                  <a:pt x="2310" y="2036"/>
                </a:cubicBezTo>
                <a:cubicBezTo>
                  <a:pt x="2304" y="2026"/>
                  <a:pt x="2298" y="2016"/>
                  <a:pt x="2292" y="2005"/>
                </a:cubicBezTo>
                <a:cubicBezTo>
                  <a:pt x="2292" y="2005"/>
                  <a:pt x="2292" y="2005"/>
                  <a:pt x="2292" y="2004"/>
                </a:cubicBezTo>
                <a:cubicBezTo>
                  <a:pt x="2290" y="2001"/>
                  <a:pt x="2288" y="1997"/>
                  <a:pt x="2287" y="1994"/>
                </a:cubicBezTo>
                <a:cubicBezTo>
                  <a:pt x="2286" y="1993"/>
                  <a:pt x="2286" y="1992"/>
                  <a:pt x="2286" y="1992"/>
                </a:cubicBezTo>
                <a:cubicBezTo>
                  <a:pt x="2284" y="1988"/>
                  <a:pt x="2283" y="1985"/>
                  <a:pt x="2281" y="1981"/>
                </a:cubicBezTo>
                <a:cubicBezTo>
                  <a:pt x="2271" y="1958"/>
                  <a:pt x="2264" y="1933"/>
                  <a:pt x="2259" y="1908"/>
                </a:cubicBezTo>
                <a:cubicBezTo>
                  <a:pt x="2259" y="1906"/>
                  <a:pt x="2259" y="1904"/>
                  <a:pt x="2258" y="1902"/>
                </a:cubicBezTo>
                <a:cubicBezTo>
                  <a:pt x="2258" y="1899"/>
                  <a:pt x="2258" y="1896"/>
                  <a:pt x="2257" y="1892"/>
                </a:cubicBezTo>
                <a:cubicBezTo>
                  <a:pt x="2257" y="1891"/>
                  <a:pt x="2257" y="1889"/>
                  <a:pt x="2257" y="1887"/>
                </a:cubicBezTo>
                <a:cubicBezTo>
                  <a:pt x="2256" y="1883"/>
                  <a:pt x="2256" y="1878"/>
                  <a:pt x="2255" y="1874"/>
                </a:cubicBezTo>
                <a:cubicBezTo>
                  <a:pt x="2255" y="1873"/>
                  <a:pt x="2255" y="1872"/>
                  <a:pt x="2255" y="1872"/>
                </a:cubicBezTo>
                <a:cubicBezTo>
                  <a:pt x="2255" y="1867"/>
                  <a:pt x="2255" y="1862"/>
                  <a:pt x="2254" y="1857"/>
                </a:cubicBezTo>
                <a:cubicBezTo>
                  <a:pt x="2254" y="1855"/>
                  <a:pt x="2254" y="1854"/>
                  <a:pt x="2254" y="1852"/>
                </a:cubicBezTo>
                <a:cubicBezTo>
                  <a:pt x="2254" y="1848"/>
                  <a:pt x="2254" y="1844"/>
                  <a:pt x="2255" y="1841"/>
                </a:cubicBezTo>
                <a:cubicBezTo>
                  <a:pt x="2255" y="1839"/>
                  <a:pt x="2255" y="1838"/>
                  <a:pt x="2255" y="1836"/>
                </a:cubicBezTo>
                <a:cubicBezTo>
                  <a:pt x="2255" y="1831"/>
                  <a:pt x="2255" y="1826"/>
                  <a:pt x="2256" y="1820"/>
                </a:cubicBezTo>
                <a:cubicBezTo>
                  <a:pt x="2256" y="1815"/>
                  <a:pt x="2257" y="1810"/>
                  <a:pt x="2257" y="1805"/>
                </a:cubicBezTo>
                <a:cubicBezTo>
                  <a:pt x="2258" y="1803"/>
                  <a:pt x="2258" y="1802"/>
                  <a:pt x="2258" y="1800"/>
                </a:cubicBezTo>
                <a:cubicBezTo>
                  <a:pt x="2259" y="1796"/>
                  <a:pt x="2259" y="1793"/>
                  <a:pt x="2260" y="1789"/>
                </a:cubicBezTo>
                <a:cubicBezTo>
                  <a:pt x="2260" y="1787"/>
                  <a:pt x="2260" y="1786"/>
                  <a:pt x="2261" y="1784"/>
                </a:cubicBezTo>
                <a:cubicBezTo>
                  <a:pt x="2262" y="1779"/>
                  <a:pt x="2263" y="1774"/>
                  <a:pt x="2264" y="1770"/>
                </a:cubicBezTo>
                <a:cubicBezTo>
                  <a:pt x="2264" y="1769"/>
                  <a:pt x="2264" y="1768"/>
                  <a:pt x="2264" y="1768"/>
                </a:cubicBezTo>
                <a:cubicBezTo>
                  <a:pt x="2266" y="1763"/>
                  <a:pt x="2267" y="1759"/>
                  <a:pt x="2268" y="1755"/>
                </a:cubicBezTo>
                <a:cubicBezTo>
                  <a:pt x="2268" y="1753"/>
                  <a:pt x="2269" y="1751"/>
                  <a:pt x="2269" y="1750"/>
                </a:cubicBezTo>
                <a:cubicBezTo>
                  <a:pt x="2270" y="1746"/>
                  <a:pt x="2272" y="1743"/>
                  <a:pt x="2273" y="1740"/>
                </a:cubicBezTo>
                <a:cubicBezTo>
                  <a:pt x="2273" y="1738"/>
                  <a:pt x="2274" y="1737"/>
                  <a:pt x="2274" y="1735"/>
                </a:cubicBezTo>
                <a:cubicBezTo>
                  <a:pt x="2276" y="1731"/>
                  <a:pt x="2278" y="1726"/>
                  <a:pt x="2279" y="1722"/>
                </a:cubicBezTo>
                <a:cubicBezTo>
                  <a:pt x="2279" y="1722"/>
                  <a:pt x="2279" y="1722"/>
                  <a:pt x="2279" y="1722"/>
                </a:cubicBezTo>
                <a:cubicBezTo>
                  <a:pt x="2287" y="1702"/>
                  <a:pt x="2297" y="1684"/>
                  <a:pt x="2308" y="1666"/>
                </a:cubicBezTo>
                <a:cubicBezTo>
                  <a:pt x="2310" y="1663"/>
                  <a:pt x="2312" y="1660"/>
                  <a:pt x="2315" y="1657"/>
                </a:cubicBezTo>
                <a:cubicBezTo>
                  <a:pt x="2315" y="1656"/>
                  <a:pt x="2316" y="1655"/>
                  <a:pt x="2316" y="1655"/>
                </a:cubicBezTo>
                <a:cubicBezTo>
                  <a:pt x="2318" y="1652"/>
                  <a:pt x="2320" y="1649"/>
                  <a:pt x="2323" y="1646"/>
                </a:cubicBezTo>
                <a:cubicBezTo>
                  <a:pt x="2323" y="1645"/>
                  <a:pt x="2323" y="1645"/>
                  <a:pt x="2324" y="1644"/>
                </a:cubicBezTo>
                <a:cubicBezTo>
                  <a:pt x="2331" y="1635"/>
                  <a:pt x="2339" y="1626"/>
                  <a:pt x="2347" y="1617"/>
                </a:cubicBezTo>
                <a:cubicBezTo>
                  <a:pt x="2347" y="1617"/>
                  <a:pt x="2348" y="1616"/>
                  <a:pt x="2348" y="1616"/>
                </a:cubicBezTo>
                <a:cubicBezTo>
                  <a:pt x="2351" y="1613"/>
                  <a:pt x="2353" y="1610"/>
                  <a:pt x="2356" y="1608"/>
                </a:cubicBezTo>
                <a:cubicBezTo>
                  <a:pt x="2356" y="1607"/>
                  <a:pt x="2357" y="1607"/>
                  <a:pt x="2358" y="1606"/>
                </a:cubicBezTo>
                <a:cubicBezTo>
                  <a:pt x="2369" y="1595"/>
                  <a:pt x="2381" y="1585"/>
                  <a:pt x="2394" y="1575"/>
                </a:cubicBezTo>
                <a:cubicBezTo>
                  <a:pt x="2395" y="1575"/>
                  <a:pt x="2396" y="1574"/>
                  <a:pt x="2396" y="1574"/>
                </a:cubicBezTo>
                <a:cubicBezTo>
                  <a:pt x="2399" y="1572"/>
                  <a:pt x="2402" y="1569"/>
                  <a:pt x="2405" y="1567"/>
                </a:cubicBezTo>
                <a:cubicBezTo>
                  <a:pt x="2406" y="1567"/>
                  <a:pt x="2406" y="1567"/>
                  <a:pt x="2407" y="1566"/>
                </a:cubicBezTo>
                <a:cubicBezTo>
                  <a:pt x="2417" y="1560"/>
                  <a:pt x="2427" y="1554"/>
                  <a:pt x="2438" y="1548"/>
                </a:cubicBezTo>
                <a:cubicBezTo>
                  <a:pt x="2438" y="1548"/>
                  <a:pt x="2439" y="1548"/>
                  <a:pt x="2439" y="1548"/>
                </a:cubicBezTo>
                <a:cubicBezTo>
                  <a:pt x="2443" y="1546"/>
                  <a:pt x="2446" y="1544"/>
                  <a:pt x="2449" y="1543"/>
                </a:cubicBezTo>
                <a:cubicBezTo>
                  <a:pt x="2450" y="1542"/>
                  <a:pt x="2451" y="1542"/>
                  <a:pt x="2451" y="1542"/>
                </a:cubicBezTo>
                <a:cubicBezTo>
                  <a:pt x="2455" y="1540"/>
                  <a:pt x="2459" y="1538"/>
                  <a:pt x="2462" y="1537"/>
                </a:cubicBezTo>
                <a:cubicBezTo>
                  <a:pt x="2481" y="1529"/>
                  <a:pt x="2501" y="1522"/>
                  <a:pt x="2522" y="1518"/>
                </a:cubicBezTo>
                <a:cubicBezTo>
                  <a:pt x="2526" y="1517"/>
                  <a:pt x="2531" y="1516"/>
                  <a:pt x="2536" y="1515"/>
                </a:cubicBezTo>
                <a:cubicBezTo>
                  <a:pt x="2537" y="1515"/>
                  <a:pt x="2539" y="1515"/>
                  <a:pt x="2541" y="1514"/>
                </a:cubicBezTo>
                <a:cubicBezTo>
                  <a:pt x="2544" y="1514"/>
                  <a:pt x="2548" y="1513"/>
                  <a:pt x="2551" y="1513"/>
                </a:cubicBezTo>
                <a:cubicBezTo>
                  <a:pt x="2553" y="1513"/>
                  <a:pt x="2555" y="1513"/>
                  <a:pt x="2556" y="1512"/>
                </a:cubicBezTo>
                <a:cubicBezTo>
                  <a:pt x="2561" y="1512"/>
                  <a:pt x="2565" y="1511"/>
                  <a:pt x="2570" y="1511"/>
                </a:cubicBezTo>
                <a:cubicBezTo>
                  <a:pt x="2570" y="1511"/>
                  <a:pt x="2571" y="1511"/>
                  <a:pt x="2571" y="1511"/>
                </a:cubicBezTo>
                <a:cubicBezTo>
                  <a:pt x="2576" y="1511"/>
                  <a:pt x="2581" y="1511"/>
                  <a:pt x="2586" y="1510"/>
                </a:cubicBezTo>
                <a:cubicBezTo>
                  <a:pt x="2588" y="1510"/>
                  <a:pt x="2590" y="1510"/>
                  <a:pt x="2591" y="1510"/>
                </a:cubicBezTo>
                <a:cubicBezTo>
                  <a:pt x="2595" y="1510"/>
                  <a:pt x="2599" y="1510"/>
                  <a:pt x="2603" y="1511"/>
                </a:cubicBezTo>
                <a:cubicBezTo>
                  <a:pt x="2604" y="1511"/>
                  <a:pt x="2606" y="1511"/>
                  <a:pt x="2607" y="1511"/>
                </a:cubicBezTo>
                <a:cubicBezTo>
                  <a:pt x="2612" y="1511"/>
                  <a:pt x="2618" y="1511"/>
                  <a:pt x="2623" y="1512"/>
                </a:cubicBezTo>
                <a:cubicBezTo>
                  <a:pt x="2628" y="1512"/>
                  <a:pt x="2633" y="1513"/>
                  <a:pt x="2638" y="1513"/>
                </a:cubicBezTo>
                <a:cubicBezTo>
                  <a:pt x="2640" y="1514"/>
                  <a:pt x="2642" y="1514"/>
                  <a:pt x="2643" y="1514"/>
                </a:cubicBezTo>
                <a:cubicBezTo>
                  <a:pt x="2647" y="1515"/>
                  <a:pt x="2651" y="1515"/>
                  <a:pt x="2654" y="1516"/>
                </a:cubicBezTo>
                <a:cubicBezTo>
                  <a:pt x="2656" y="1516"/>
                  <a:pt x="2657" y="1516"/>
                  <a:pt x="2659" y="1517"/>
                </a:cubicBezTo>
                <a:cubicBezTo>
                  <a:pt x="2664" y="1518"/>
                  <a:pt x="2669" y="1519"/>
                  <a:pt x="2674" y="1520"/>
                </a:cubicBezTo>
                <a:cubicBezTo>
                  <a:pt x="2674" y="1520"/>
                  <a:pt x="2675" y="1520"/>
                  <a:pt x="2675" y="1520"/>
                </a:cubicBezTo>
                <a:cubicBezTo>
                  <a:pt x="2680" y="1521"/>
                  <a:pt x="2684" y="1523"/>
                  <a:pt x="2688" y="1524"/>
                </a:cubicBezTo>
                <a:cubicBezTo>
                  <a:pt x="2690" y="1524"/>
                  <a:pt x="2692" y="1525"/>
                  <a:pt x="2693" y="1525"/>
                </a:cubicBezTo>
                <a:cubicBezTo>
                  <a:pt x="2697" y="1526"/>
                  <a:pt x="2700" y="1527"/>
                  <a:pt x="2703" y="1529"/>
                </a:cubicBezTo>
                <a:cubicBezTo>
                  <a:pt x="2705" y="1529"/>
                  <a:pt x="2707" y="1530"/>
                  <a:pt x="2708" y="1530"/>
                </a:cubicBezTo>
                <a:cubicBezTo>
                  <a:pt x="2713" y="1532"/>
                  <a:pt x="2717" y="1533"/>
                  <a:pt x="2722" y="1535"/>
                </a:cubicBezTo>
                <a:cubicBezTo>
                  <a:pt x="2741" y="1543"/>
                  <a:pt x="2760" y="1553"/>
                  <a:pt x="2777" y="1564"/>
                </a:cubicBezTo>
                <a:cubicBezTo>
                  <a:pt x="2780" y="1566"/>
                  <a:pt x="2783" y="1568"/>
                  <a:pt x="2787" y="1571"/>
                </a:cubicBezTo>
                <a:cubicBezTo>
                  <a:pt x="2787" y="1571"/>
                  <a:pt x="2788" y="1571"/>
                  <a:pt x="2789" y="1572"/>
                </a:cubicBezTo>
                <a:cubicBezTo>
                  <a:pt x="2792" y="1574"/>
                  <a:pt x="2795" y="1576"/>
                  <a:pt x="2798" y="1579"/>
                </a:cubicBezTo>
                <a:cubicBezTo>
                  <a:pt x="2798" y="1579"/>
                  <a:pt x="2798" y="1579"/>
                  <a:pt x="2799" y="1579"/>
                </a:cubicBezTo>
                <a:cubicBezTo>
                  <a:pt x="2808" y="1587"/>
                  <a:pt x="2818" y="1594"/>
                  <a:pt x="2826" y="1603"/>
                </a:cubicBezTo>
                <a:cubicBezTo>
                  <a:pt x="2827" y="1603"/>
                  <a:pt x="2827" y="1603"/>
                  <a:pt x="2828" y="1604"/>
                </a:cubicBezTo>
                <a:cubicBezTo>
                  <a:pt x="2830" y="1606"/>
                  <a:pt x="2833" y="1609"/>
                  <a:pt x="2836" y="1612"/>
                </a:cubicBezTo>
                <a:cubicBezTo>
                  <a:pt x="2836" y="1612"/>
                  <a:pt x="2837" y="1613"/>
                  <a:pt x="2837" y="1613"/>
                </a:cubicBezTo>
                <a:cubicBezTo>
                  <a:pt x="2848" y="1625"/>
                  <a:pt x="2859" y="1637"/>
                  <a:pt x="2868" y="1650"/>
                </a:cubicBezTo>
                <a:cubicBezTo>
                  <a:pt x="2869" y="1651"/>
                  <a:pt x="2869" y="1652"/>
                  <a:pt x="2870" y="1652"/>
                </a:cubicBezTo>
                <a:cubicBezTo>
                  <a:pt x="2872" y="1655"/>
                  <a:pt x="2874" y="1658"/>
                  <a:pt x="2876" y="1661"/>
                </a:cubicBezTo>
                <a:cubicBezTo>
                  <a:pt x="2876" y="1662"/>
                  <a:pt x="2877" y="1662"/>
                  <a:pt x="2877" y="1663"/>
                </a:cubicBezTo>
                <a:cubicBezTo>
                  <a:pt x="2884" y="1673"/>
                  <a:pt x="2889" y="1683"/>
                  <a:pt x="2895" y="1694"/>
                </a:cubicBezTo>
                <a:cubicBezTo>
                  <a:pt x="2895" y="1694"/>
                  <a:pt x="2895" y="1695"/>
                  <a:pt x="2896" y="1695"/>
                </a:cubicBezTo>
                <a:cubicBezTo>
                  <a:pt x="2897" y="1698"/>
                  <a:pt x="2899" y="1702"/>
                  <a:pt x="2901" y="1705"/>
                </a:cubicBezTo>
                <a:cubicBezTo>
                  <a:pt x="2901" y="1706"/>
                  <a:pt x="2901" y="1707"/>
                  <a:pt x="2902" y="1708"/>
                </a:cubicBezTo>
                <a:cubicBezTo>
                  <a:pt x="2903" y="1711"/>
                  <a:pt x="2905" y="1714"/>
                  <a:pt x="2906" y="1718"/>
                </a:cubicBezTo>
                <a:cubicBezTo>
                  <a:pt x="2914" y="1737"/>
                  <a:pt x="2921" y="1757"/>
                  <a:pt x="2925" y="1777"/>
                </a:cubicBezTo>
                <a:lnTo>
                  <a:pt x="2925" y="1778"/>
                </a:lnTo>
                <a:cubicBezTo>
                  <a:pt x="2926" y="1782"/>
                  <a:pt x="2927" y="1787"/>
                  <a:pt x="2928" y="1792"/>
                </a:cubicBezTo>
                <a:cubicBezTo>
                  <a:pt x="2928" y="1793"/>
                  <a:pt x="2929" y="1795"/>
                  <a:pt x="2929" y="1797"/>
                </a:cubicBezTo>
                <a:cubicBezTo>
                  <a:pt x="2929" y="1800"/>
                  <a:pt x="2930" y="1803"/>
                  <a:pt x="2930" y="1807"/>
                </a:cubicBezTo>
                <a:cubicBezTo>
                  <a:pt x="2930" y="1809"/>
                  <a:pt x="2931" y="1810"/>
                  <a:pt x="2931" y="1812"/>
                </a:cubicBezTo>
                <a:cubicBezTo>
                  <a:pt x="2931" y="1817"/>
                  <a:pt x="2932" y="1821"/>
                  <a:pt x="2932" y="1825"/>
                </a:cubicBezTo>
                <a:cubicBezTo>
                  <a:pt x="2932" y="1826"/>
                  <a:pt x="2932" y="1827"/>
                  <a:pt x="2932" y="1827"/>
                </a:cubicBezTo>
                <a:cubicBezTo>
                  <a:pt x="2933" y="1832"/>
                  <a:pt x="2933" y="1837"/>
                  <a:pt x="2933" y="1842"/>
                </a:cubicBezTo>
                <a:lnTo>
                  <a:pt x="2933" y="1847"/>
                </a:lnTo>
                <a:cubicBezTo>
                  <a:pt x="2933" y="1851"/>
                  <a:pt x="2933" y="1855"/>
                  <a:pt x="2933" y="1858"/>
                </a:cubicBezTo>
                <a:cubicBezTo>
                  <a:pt x="2933" y="1860"/>
                  <a:pt x="2933" y="1862"/>
                  <a:pt x="2933" y="1863"/>
                </a:cubicBezTo>
                <a:cubicBezTo>
                  <a:pt x="2932" y="1868"/>
                  <a:pt x="2932" y="1874"/>
                  <a:pt x="2932" y="1879"/>
                </a:cubicBezTo>
                <a:cubicBezTo>
                  <a:pt x="2931" y="1884"/>
                  <a:pt x="2931" y="1889"/>
                  <a:pt x="2930" y="1894"/>
                </a:cubicBezTo>
                <a:close/>
                <a:moveTo>
                  <a:pt x="3160" y="1999"/>
                </a:moveTo>
                <a:lnTo>
                  <a:pt x="3178" y="1799"/>
                </a:lnTo>
                <a:lnTo>
                  <a:pt x="3062" y="1789"/>
                </a:lnTo>
                <a:cubicBezTo>
                  <a:pt x="3055" y="1732"/>
                  <a:pt x="3037" y="1679"/>
                  <a:pt x="3012" y="1629"/>
                </a:cubicBezTo>
                <a:lnTo>
                  <a:pt x="3100" y="1555"/>
                </a:lnTo>
                <a:lnTo>
                  <a:pt x="2971" y="1401"/>
                </a:lnTo>
                <a:lnTo>
                  <a:pt x="2882" y="1476"/>
                </a:lnTo>
                <a:cubicBezTo>
                  <a:pt x="2838" y="1442"/>
                  <a:pt x="2788" y="1415"/>
                  <a:pt x="2734" y="1398"/>
                </a:cubicBezTo>
                <a:lnTo>
                  <a:pt x="2744" y="1283"/>
                </a:lnTo>
                <a:lnTo>
                  <a:pt x="2543" y="1265"/>
                </a:lnTo>
                <a:lnTo>
                  <a:pt x="2533" y="1381"/>
                </a:lnTo>
                <a:cubicBezTo>
                  <a:pt x="2476" y="1388"/>
                  <a:pt x="2423" y="1406"/>
                  <a:pt x="2374" y="1432"/>
                </a:cubicBezTo>
                <a:lnTo>
                  <a:pt x="2299" y="1343"/>
                </a:lnTo>
                <a:lnTo>
                  <a:pt x="2145" y="1472"/>
                </a:lnTo>
                <a:lnTo>
                  <a:pt x="2220" y="1561"/>
                </a:lnTo>
                <a:cubicBezTo>
                  <a:pt x="2186" y="1605"/>
                  <a:pt x="2159" y="1655"/>
                  <a:pt x="2143" y="1710"/>
                </a:cubicBezTo>
                <a:lnTo>
                  <a:pt x="2027" y="1700"/>
                </a:lnTo>
                <a:lnTo>
                  <a:pt x="2010" y="1900"/>
                </a:lnTo>
                <a:lnTo>
                  <a:pt x="2125" y="1910"/>
                </a:lnTo>
                <a:cubicBezTo>
                  <a:pt x="2132" y="1967"/>
                  <a:pt x="2150" y="2021"/>
                  <a:pt x="2176" y="2070"/>
                </a:cubicBezTo>
                <a:lnTo>
                  <a:pt x="2087" y="2144"/>
                </a:lnTo>
                <a:lnTo>
                  <a:pt x="2216" y="2298"/>
                </a:lnTo>
                <a:lnTo>
                  <a:pt x="2305" y="2223"/>
                </a:lnTo>
                <a:cubicBezTo>
                  <a:pt x="2349" y="2257"/>
                  <a:pt x="2399" y="2284"/>
                  <a:pt x="2454" y="2301"/>
                </a:cubicBezTo>
                <a:lnTo>
                  <a:pt x="2444" y="2416"/>
                </a:lnTo>
                <a:lnTo>
                  <a:pt x="2644" y="2434"/>
                </a:lnTo>
                <a:lnTo>
                  <a:pt x="2654" y="2318"/>
                </a:lnTo>
                <a:cubicBezTo>
                  <a:pt x="2711" y="2311"/>
                  <a:pt x="2765" y="2293"/>
                  <a:pt x="2814" y="2267"/>
                </a:cubicBezTo>
                <a:lnTo>
                  <a:pt x="2889" y="2356"/>
                </a:lnTo>
                <a:lnTo>
                  <a:pt x="3042" y="2227"/>
                </a:lnTo>
                <a:lnTo>
                  <a:pt x="2968" y="2138"/>
                </a:lnTo>
                <a:cubicBezTo>
                  <a:pt x="3001" y="2094"/>
                  <a:pt x="3028" y="2044"/>
                  <a:pt x="3045" y="1989"/>
                </a:cubicBezTo>
                <a:lnTo>
                  <a:pt x="3160" y="1999"/>
                </a:lnTo>
                <a:close/>
              </a:path>
            </a:pathLst>
          </a:custGeom>
          <a:solidFill>
            <a:schemeClr val="bg1">
              <a:lumMod val="95000"/>
            </a:schemeClr>
          </a:solidFill>
          <a:ln>
            <a:noFill/>
          </a:ln>
        </p:spPr>
        <p:txBody>
          <a:bodyPr/>
          <a:lstStyle/>
          <a:p>
            <a:endParaRPr lang="zh-CN" altLang="en-US"/>
          </a:p>
        </p:txBody>
      </p:sp>
      <p:cxnSp>
        <p:nvCxnSpPr>
          <p:cNvPr id="13" name="直接连接符 18"/>
          <p:cNvCxnSpPr>
            <a:cxnSpLocks noChangeShapeType="1"/>
            <a:endCxn id="24" idx="4"/>
          </p:cNvCxnSpPr>
          <p:nvPr/>
        </p:nvCxnSpPr>
        <p:spPr bwMode="auto">
          <a:xfrm>
            <a:off x="3924300" y="2207824"/>
            <a:ext cx="3175" cy="1397000"/>
          </a:xfrm>
          <a:prstGeom prst="line">
            <a:avLst/>
          </a:prstGeom>
          <a:noFill/>
          <a:ln w="12700">
            <a:solidFill>
              <a:schemeClr val="accent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39"/>
          <p:cNvSpPr>
            <a:spLocks noChangeAspect="1" noChangeArrowheads="1"/>
          </p:cNvSpPr>
          <p:nvPr/>
        </p:nvSpPr>
        <p:spPr bwMode="auto">
          <a:xfrm>
            <a:off x="3854450" y="2052249"/>
            <a:ext cx="144463" cy="144463"/>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19" name="Oval 40"/>
          <p:cNvSpPr>
            <a:spLocks noChangeAspect="1" noChangeArrowheads="1"/>
          </p:cNvSpPr>
          <p:nvPr/>
        </p:nvSpPr>
        <p:spPr bwMode="auto">
          <a:xfrm>
            <a:off x="3854450" y="2703124"/>
            <a:ext cx="144463" cy="144463"/>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4" name="Oval 41"/>
          <p:cNvSpPr>
            <a:spLocks noChangeAspect="1" noChangeArrowheads="1"/>
          </p:cNvSpPr>
          <p:nvPr/>
        </p:nvSpPr>
        <p:spPr bwMode="auto">
          <a:xfrm>
            <a:off x="3854450" y="3460362"/>
            <a:ext cx="144463" cy="144462"/>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5" name="TextBox 22"/>
          <p:cNvSpPr txBox="1">
            <a:spLocks noChangeArrowheads="1"/>
          </p:cNvSpPr>
          <p:nvPr/>
        </p:nvSpPr>
        <p:spPr bwMode="auto">
          <a:xfrm>
            <a:off x="4217988" y="1864924"/>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rPr>
              <a:t>研究最终目标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TextBox 23"/>
          <p:cNvSpPr txBox="1">
            <a:spLocks noChangeArrowheads="1"/>
          </p:cNvSpPr>
          <p:nvPr/>
        </p:nvSpPr>
        <p:spPr bwMode="auto">
          <a:xfrm>
            <a:off x="4217988" y="2557074"/>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成果形式</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7" name="TextBox 24"/>
          <p:cNvSpPr txBox="1">
            <a:spLocks noChangeArrowheads="1"/>
          </p:cNvSpPr>
          <p:nvPr/>
        </p:nvSpPr>
        <p:spPr bwMode="auto">
          <a:xfrm>
            <a:off x="4217988" y="3277799"/>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应用前景</a:t>
            </a: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163"/>
                                        </p:tgtEl>
                                        <p:attrNameLst>
                                          <p:attrName>style.visibility</p:attrName>
                                        </p:attrNameLst>
                                      </p:cBhvr>
                                      <p:to>
                                        <p:strVal val="visible"/>
                                      </p:to>
                                    </p:set>
                                    <p:anim calcmode="lin" valueType="num">
                                      <p:cBhvr>
                                        <p:cTn id="7" dur="500" fill="hold"/>
                                        <p:tgtEl>
                                          <p:spTgt spid="616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163"/>
                                        </p:tgtEl>
                                        <p:attrNameLst>
                                          <p:attrName>ppt_y</p:attrName>
                                        </p:attrNameLst>
                                      </p:cBhvr>
                                      <p:tavLst>
                                        <p:tav tm="0">
                                          <p:val>
                                            <p:strVal val="#ppt_y"/>
                                          </p:val>
                                        </p:tav>
                                        <p:tav tm="100000">
                                          <p:val>
                                            <p:strVal val="#ppt_y"/>
                                          </p:val>
                                        </p:tav>
                                      </p:tavLst>
                                    </p:anim>
                                    <p:anim calcmode="lin" valueType="num">
                                      <p:cBhvr>
                                        <p:cTn id="9" dur="500" fill="hold"/>
                                        <p:tgtEl>
                                          <p:spTgt spid="616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16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163"/>
                                        </p:tgtEl>
                                      </p:cBhvr>
                                    </p:animEffect>
                                  </p:childTnLst>
                                </p:cTn>
                              </p:par>
                            </p:childTnLst>
                          </p:cTn>
                        </p:par>
                        <p:par>
                          <p:cTn id="12" fill="hold">
                            <p:stCondLst>
                              <p:cond delay="800"/>
                            </p:stCondLst>
                            <p:childTnLst>
                              <p:par>
                                <p:cTn id="13" presetID="15"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 calcmode="lin" valueType="num">
                                      <p:cBhvr>
                                        <p:cTn id="17"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800"/>
                            </p:stCondLst>
                            <p:childTnLst>
                              <p:par>
                                <p:cTn id="20" presetID="22" presetClass="entr" presetSubtype="1"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2300"/>
                            </p:stCondLst>
                            <p:childTnLst>
                              <p:par>
                                <p:cTn id="24" presetID="2" presetClass="entr" presetSubtype="12"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0-#ppt_w/2"/>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10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0-#ppt_w/2"/>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0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0-#ppt_w/2"/>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par>
                          <p:cTn id="36" fill="hold">
                            <p:stCondLst>
                              <p:cond delay="28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10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20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p:bldP spid="12" grpId="0" animBg="1"/>
      <p:bldP spid="18" grpId="0" animBg="1" autoUpdateAnimBg="0"/>
      <p:bldP spid="19" grpId="0" animBg="1" autoUpdateAnimBg="0"/>
      <p:bldP spid="24" grpId="0" animBg="1" autoUpdateAnimBg="0"/>
      <p:bldP spid="25" grpId="0" autoUpdateAnimBg="0"/>
      <p:bldP spid="26" grpId="0" autoUpdateAnimBg="0"/>
      <p:bldP spid="2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6"/>
          <p:cNvSpPr>
            <a:spLocks noChangeArrowheads="1"/>
          </p:cNvSpPr>
          <p:nvPr/>
        </p:nvSpPr>
        <p:spPr bwMode="auto">
          <a:xfrm>
            <a:off x="0" y="0"/>
            <a:ext cx="9144000" cy="842963"/>
          </a:xfrm>
          <a:prstGeom prst="rect">
            <a:avLst/>
          </a:prstGeom>
          <a:solidFill>
            <a:srgbClr val="2782A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sp>
        <p:nvSpPr>
          <p:cNvPr id="5125" name="TextBox 5"/>
          <p:cNvSpPr>
            <a:spLocks noChangeArrowheads="1"/>
          </p:cNvSpPr>
          <p:nvPr/>
        </p:nvSpPr>
        <p:spPr bwMode="auto">
          <a:xfrm>
            <a:off x="2695575" y="46038"/>
            <a:ext cx="3748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sym typeface="Bebas Neue" pitchFamily="2" charset="0"/>
              </a:rPr>
              <a:t>目录</a:t>
            </a:r>
            <a:endParaRPr lang="en-US" sz="4400" b="1" dirty="0">
              <a:solidFill>
                <a:schemeClr val="bg1"/>
              </a:solidFill>
              <a:latin typeface="微软雅黑" panose="020B0503020204020204" pitchFamily="34" charset="-122"/>
              <a:ea typeface="微软雅黑" panose="020B0503020204020204" pitchFamily="34" charset="-122"/>
              <a:sym typeface="Bebas Neue" pitchFamily="2" charset="0"/>
            </a:endParaRPr>
          </a:p>
        </p:txBody>
      </p:sp>
      <p:sp>
        <p:nvSpPr>
          <p:cNvPr id="57" name="Rectangle 5"/>
          <p:cNvSpPr>
            <a:spLocks noChangeArrowheads="1"/>
          </p:cNvSpPr>
          <p:nvPr/>
        </p:nvSpPr>
        <p:spPr bwMode="auto">
          <a:xfrm>
            <a:off x="620605" y="1088903"/>
            <a:ext cx="996777" cy="897731"/>
          </a:xfrm>
          <a:prstGeom prst="rect">
            <a:avLst/>
          </a:prstGeom>
          <a:solidFill>
            <a:srgbClr val="2782A7"/>
          </a:solidFill>
          <a:ln>
            <a:noFill/>
          </a:ln>
        </p:spPr>
        <p:txBody>
          <a:bodyPr lIns="81621" tIns="40811" rIns="81621" bIns="40811"/>
          <a:lstStyle/>
          <a:p>
            <a:pPr>
              <a:buFont typeface="Arial" panose="020B0604020202020204" pitchFamily="34" charset="0"/>
              <a:buNone/>
            </a:pPr>
            <a:endParaRPr lang="zh-CN" altLang="en-US">
              <a:solidFill>
                <a:srgbClr val="2782A7"/>
              </a:solidFill>
              <a:latin typeface="Arial" panose="020B0604020202020204" pitchFamily="34" charset="0"/>
              <a:ea typeface="宋体" panose="02010600030101010101" pitchFamily="2" charset="-122"/>
            </a:endParaRPr>
          </a:p>
        </p:txBody>
      </p:sp>
      <p:sp>
        <p:nvSpPr>
          <p:cNvPr id="58" name="Freeform 6"/>
          <p:cNvSpPr/>
          <p:nvPr/>
        </p:nvSpPr>
        <p:spPr bwMode="auto">
          <a:xfrm>
            <a:off x="760281" y="1232968"/>
            <a:ext cx="761868" cy="719138"/>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1621" tIns="40811" rIns="81621" bIns="40811"/>
          <a:lstStyle/>
          <a:p>
            <a:pPr>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sp>
        <p:nvSpPr>
          <p:cNvPr id="59" name="Freeform 7"/>
          <p:cNvSpPr>
            <a:spLocks noEditPoints="1"/>
          </p:cNvSpPr>
          <p:nvPr/>
        </p:nvSpPr>
        <p:spPr bwMode="auto">
          <a:xfrm>
            <a:off x="1709443" y="1704455"/>
            <a:ext cx="1423740" cy="217884"/>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81621" tIns="40811" rIns="81621" bIns="40811"/>
          <a:lstStyle/>
          <a:p>
            <a:pPr>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sp>
        <p:nvSpPr>
          <p:cNvPr id="61" name="Freeform 9"/>
          <p:cNvSpPr>
            <a:spLocks noEditPoints="1"/>
          </p:cNvSpPr>
          <p:nvPr/>
        </p:nvSpPr>
        <p:spPr bwMode="auto">
          <a:xfrm>
            <a:off x="3379203" y="1004367"/>
            <a:ext cx="115867" cy="3780234"/>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rgbClr val="2E2C2C"/>
          </a:solidFill>
          <a:ln>
            <a:noFill/>
          </a:ln>
          <a:extLst>
            <a:ext uri="{91240B29-F687-4F45-9708-019B960494DF}">
              <a14:hiddenLine xmlns:a14="http://schemas.microsoft.com/office/drawing/2010/main" w="9525">
                <a:solidFill>
                  <a:srgbClr val="000000"/>
                </a:solidFill>
                <a:round/>
              </a14:hiddenLine>
            </a:ext>
          </a:extLst>
        </p:spPr>
        <p:txBody>
          <a:bodyPr lIns="81621" tIns="40811" rIns="81621" bIns="40811"/>
          <a:lstStyle/>
          <a:p>
            <a:pPr>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sp>
        <p:nvSpPr>
          <p:cNvPr id="62" name="Freeform 10"/>
          <p:cNvSpPr/>
          <p:nvPr/>
        </p:nvSpPr>
        <p:spPr bwMode="auto">
          <a:xfrm>
            <a:off x="3820450" y="1124621"/>
            <a:ext cx="4485496" cy="47863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2782A7"/>
          </a:solidFill>
          <a:ln>
            <a:noFill/>
          </a:ln>
        </p:spPr>
        <p:txBody>
          <a:bodyPr lIns="81621" tIns="40811" rIns="81621" bIns="40811"/>
          <a:lstStyle/>
          <a:p>
            <a:pPr>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grpSp>
        <p:nvGrpSpPr>
          <p:cNvPr id="63" name="组合 58"/>
          <p:cNvGrpSpPr/>
          <p:nvPr/>
        </p:nvGrpSpPr>
        <p:grpSpPr bwMode="auto">
          <a:xfrm>
            <a:off x="3923618" y="1166293"/>
            <a:ext cx="503151" cy="477054"/>
            <a:chOff x="0" y="0"/>
            <a:chExt cx="588963" cy="744125"/>
          </a:xfrm>
        </p:grpSpPr>
        <p:sp>
          <p:nvSpPr>
            <p:cNvPr id="64"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zh-CN" altLang="en-US" sz="2500">
                <a:solidFill>
                  <a:srgbClr val="024C89"/>
                </a:solidFill>
                <a:latin typeface="Arial" panose="020B0604020202020204" pitchFamily="34" charset="0"/>
                <a:ea typeface="宋体" panose="02010600030101010101" pitchFamily="2" charset="-122"/>
              </a:endParaRPr>
            </a:p>
          </p:txBody>
        </p:sp>
        <p:sp>
          <p:nvSpPr>
            <p:cNvPr id="65" name="TextBox 60"/>
            <p:cNvSpPr txBox="1">
              <a:spLocks noChangeArrowheads="1"/>
            </p:cNvSpPr>
            <p:nvPr/>
          </p:nvSpPr>
          <p:spPr bwMode="auto">
            <a:xfrm>
              <a:off x="59481" y="0"/>
              <a:ext cx="446958" cy="74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500" b="1" dirty="0">
                  <a:solidFill>
                    <a:srgbClr val="2782A7"/>
                  </a:solidFill>
                  <a:latin typeface="微软雅黑" panose="020B0503020204020204" pitchFamily="34" charset="-122"/>
                  <a:ea typeface="微软雅黑" panose="020B0503020204020204" pitchFamily="34" charset="-122"/>
                </a:rPr>
                <a:t>1</a:t>
              </a:r>
              <a:endParaRPr lang="zh-CN" altLang="en-US" sz="2500" b="1" dirty="0">
                <a:solidFill>
                  <a:srgbClr val="2782A7"/>
                </a:solidFill>
                <a:latin typeface="微软雅黑" panose="020B0503020204020204" pitchFamily="34" charset="-122"/>
                <a:ea typeface="微软雅黑" panose="020B0503020204020204" pitchFamily="34" charset="-122"/>
              </a:endParaRPr>
            </a:p>
          </p:txBody>
        </p:sp>
      </p:grpSp>
      <p:sp>
        <p:nvSpPr>
          <p:cNvPr id="66" name="Freeform 10"/>
          <p:cNvSpPr/>
          <p:nvPr/>
        </p:nvSpPr>
        <p:spPr bwMode="auto">
          <a:xfrm>
            <a:off x="3820450" y="1849713"/>
            <a:ext cx="4485496" cy="47863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2782A7"/>
          </a:solidFill>
          <a:ln>
            <a:noFill/>
          </a:ln>
        </p:spPr>
        <p:txBody>
          <a:bodyPr lIns="81621" tIns="40811" rIns="81621" bIns="40811"/>
          <a:lstStyle/>
          <a:p>
            <a:pPr>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grpSp>
        <p:nvGrpSpPr>
          <p:cNvPr id="67" name="组合 62"/>
          <p:cNvGrpSpPr/>
          <p:nvPr/>
        </p:nvGrpSpPr>
        <p:grpSpPr bwMode="auto">
          <a:xfrm>
            <a:off x="3923618" y="1891382"/>
            <a:ext cx="503151" cy="477054"/>
            <a:chOff x="0" y="0"/>
            <a:chExt cx="588963" cy="744123"/>
          </a:xfrm>
        </p:grpSpPr>
        <p:sp>
          <p:nvSpPr>
            <p:cNvPr id="68"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zh-CN" altLang="en-US" sz="2500">
                <a:solidFill>
                  <a:srgbClr val="024C89"/>
                </a:solidFill>
                <a:latin typeface="Arial" panose="020B0604020202020204" pitchFamily="34" charset="0"/>
                <a:ea typeface="宋体" panose="02010600030101010101" pitchFamily="2" charset="-122"/>
              </a:endParaRPr>
            </a:p>
          </p:txBody>
        </p:sp>
        <p:sp>
          <p:nvSpPr>
            <p:cNvPr id="69" name="TextBox 64"/>
            <p:cNvSpPr txBox="1">
              <a:spLocks noChangeArrowheads="1"/>
            </p:cNvSpPr>
            <p:nvPr/>
          </p:nvSpPr>
          <p:spPr bwMode="auto">
            <a:xfrm>
              <a:off x="59481" y="0"/>
              <a:ext cx="446958" cy="74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500" b="1" dirty="0">
                  <a:solidFill>
                    <a:srgbClr val="2782A7"/>
                  </a:solidFill>
                  <a:latin typeface="微软雅黑" panose="020B0503020204020204" pitchFamily="34" charset="-122"/>
                  <a:ea typeface="微软雅黑" panose="020B0503020204020204" pitchFamily="34" charset="-122"/>
                </a:rPr>
                <a:t>2</a:t>
              </a:r>
              <a:endParaRPr lang="zh-CN" altLang="en-US" sz="2500" b="1" dirty="0">
                <a:solidFill>
                  <a:srgbClr val="2782A7"/>
                </a:solidFill>
                <a:latin typeface="微软雅黑" panose="020B0503020204020204" pitchFamily="34" charset="-122"/>
                <a:ea typeface="微软雅黑" panose="020B0503020204020204" pitchFamily="34" charset="-122"/>
              </a:endParaRPr>
            </a:p>
          </p:txBody>
        </p:sp>
      </p:grpSp>
      <p:sp>
        <p:nvSpPr>
          <p:cNvPr id="70" name="Freeform 10"/>
          <p:cNvSpPr/>
          <p:nvPr/>
        </p:nvSpPr>
        <p:spPr bwMode="auto">
          <a:xfrm>
            <a:off x="3820450" y="2556944"/>
            <a:ext cx="4485496" cy="47863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2782A7"/>
          </a:solidFill>
          <a:ln>
            <a:noFill/>
          </a:ln>
        </p:spPr>
        <p:txBody>
          <a:bodyPr lIns="81621" tIns="40811" rIns="81621" bIns="40811"/>
          <a:lstStyle/>
          <a:p>
            <a:pPr>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grpSp>
        <p:nvGrpSpPr>
          <p:cNvPr id="71" name="组合 71"/>
          <p:cNvGrpSpPr/>
          <p:nvPr/>
        </p:nvGrpSpPr>
        <p:grpSpPr bwMode="auto">
          <a:xfrm>
            <a:off x="3923618" y="2598614"/>
            <a:ext cx="503151" cy="477054"/>
            <a:chOff x="0" y="0"/>
            <a:chExt cx="588963" cy="746365"/>
          </a:xfrm>
        </p:grpSpPr>
        <p:sp>
          <p:nvSpPr>
            <p:cNvPr id="72"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zh-CN" altLang="en-US" sz="2500">
                <a:solidFill>
                  <a:srgbClr val="024C89"/>
                </a:solidFill>
                <a:latin typeface="Arial" panose="020B0604020202020204" pitchFamily="34" charset="0"/>
                <a:ea typeface="宋体" panose="02010600030101010101" pitchFamily="2" charset="-122"/>
              </a:endParaRPr>
            </a:p>
          </p:txBody>
        </p:sp>
        <p:sp>
          <p:nvSpPr>
            <p:cNvPr id="73" name="TextBox 78"/>
            <p:cNvSpPr txBox="1">
              <a:spLocks noChangeArrowheads="1"/>
            </p:cNvSpPr>
            <p:nvPr/>
          </p:nvSpPr>
          <p:spPr bwMode="auto">
            <a:xfrm>
              <a:off x="59481" y="0"/>
              <a:ext cx="446958" cy="74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500" b="1" dirty="0">
                  <a:solidFill>
                    <a:srgbClr val="2782A7"/>
                  </a:solidFill>
                  <a:latin typeface="微软雅黑" panose="020B0503020204020204" pitchFamily="34" charset="-122"/>
                  <a:ea typeface="微软雅黑" panose="020B0503020204020204" pitchFamily="34" charset="-122"/>
                </a:rPr>
                <a:t>3</a:t>
              </a:r>
              <a:endParaRPr lang="zh-CN" altLang="en-US" sz="2500" b="1" dirty="0">
                <a:solidFill>
                  <a:srgbClr val="2782A7"/>
                </a:solidFill>
                <a:latin typeface="微软雅黑" panose="020B0503020204020204" pitchFamily="34" charset="-122"/>
                <a:ea typeface="微软雅黑" panose="020B0503020204020204" pitchFamily="34" charset="-122"/>
              </a:endParaRPr>
            </a:p>
          </p:txBody>
        </p:sp>
      </p:grpSp>
      <p:sp>
        <p:nvSpPr>
          <p:cNvPr id="74" name="Freeform 10"/>
          <p:cNvSpPr/>
          <p:nvPr/>
        </p:nvSpPr>
        <p:spPr bwMode="auto">
          <a:xfrm>
            <a:off x="3820450" y="3253459"/>
            <a:ext cx="4485496" cy="47863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2782A7"/>
          </a:solidFill>
          <a:ln>
            <a:noFill/>
          </a:ln>
        </p:spPr>
        <p:txBody>
          <a:bodyPr lIns="81621" tIns="40811" rIns="81621" bIns="40811"/>
          <a:lstStyle/>
          <a:p>
            <a:pPr>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grpSp>
        <p:nvGrpSpPr>
          <p:cNvPr id="75" name="组合 80"/>
          <p:cNvGrpSpPr/>
          <p:nvPr/>
        </p:nvGrpSpPr>
        <p:grpSpPr bwMode="auto">
          <a:xfrm>
            <a:off x="3923618" y="3295130"/>
            <a:ext cx="503151" cy="477054"/>
            <a:chOff x="0" y="0"/>
            <a:chExt cx="588963" cy="744125"/>
          </a:xfrm>
        </p:grpSpPr>
        <p:sp>
          <p:nvSpPr>
            <p:cNvPr id="76"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zh-CN" altLang="en-US" sz="2500">
                <a:solidFill>
                  <a:srgbClr val="024C89"/>
                </a:solidFill>
                <a:latin typeface="Arial" panose="020B0604020202020204" pitchFamily="34" charset="0"/>
                <a:ea typeface="宋体" panose="02010600030101010101" pitchFamily="2" charset="-122"/>
              </a:endParaRPr>
            </a:p>
          </p:txBody>
        </p:sp>
        <p:sp>
          <p:nvSpPr>
            <p:cNvPr id="77" name="TextBox 82"/>
            <p:cNvSpPr txBox="1">
              <a:spLocks noChangeArrowheads="1"/>
            </p:cNvSpPr>
            <p:nvPr/>
          </p:nvSpPr>
          <p:spPr bwMode="auto">
            <a:xfrm>
              <a:off x="59481" y="0"/>
              <a:ext cx="446958" cy="74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500" b="1" dirty="0">
                  <a:solidFill>
                    <a:srgbClr val="2782A7"/>
                  </a:solidFill>
                  <a:latin typeface="微软雅黑" panose="020B0503020204020204" pitchFamily="34" charset="-122"/>
                  <a:ea typeface="微软雅黑" panose="020B0503020204020204" pitchFamily="34" charset="-122"/>
                </a:rPr>
                <a:t>4</a:t>
              </a:r>
              <a:endParaRPr lang="zh-CN" altLang="en-US" sz="2500" b="1" dirty="0">
                <a:solidFill>
                  <a:srgbClr val="2782A7"/>
                </a:solidFill>
                <a:latin typeface="微软雅黑" panose="020B0503020204020204" pitchFamily="34" charset="-122"/>
                <a:ea typeface="微软雅黑" panose="020B0503020204020204" pitchFamily="34" charset="-122"/>
              </a:endParaRPr>
            </a:p>
          </p:txBody>
        </p:sp>
      </p:grpSp>
      <p:sp>
        <p:nvSpPr>
          <p:cNvPr id="78" name="Freeform 10"/>
          <p:cNvSpPr/>
          <p:nvPr/>
        </p:nvSpPr>
        <p:spPr bwMode="auto">
          <a:xfrm>
            <a:off x="3820450" y="3980931"/>
            <a:ext cx="4485496" cy="478631"/>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2782A7"/>
          </a:solidFill>
          <a:ln>
            <a:noFill/>
          </a:ln>
        </p:spPr>
        <p:txBody>
          <a:bodyPr lIns="81621" tIns="40811" rIns="81621" bIns="40811"/>
          <a:lstStyle/>
          <a:p>
            <a:pPr>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grpSp>
        <p:nvGrpSpPr>
          <p:cNvPr id="79" name="组合 84"/>
          <p:cNvGrpSpPr/>
          <p:nvPr/>
        </p:nvGrpSpPr>
        <p:grpSpPr bwMode="auto">
          <a:xfrm>
            <a:off x="3923618" y="4022602"/>
            <a:ext cx="503151" cy="477054"/>
            <a:chOff x="0" y="0"/>
            <a:chExt cx="588963" cy="744123"/>
          </a:xfrm>
        </p:grpSpPr>
        <p:sp>
          <p:nvSpPr>
            <p:cNvPr id="80"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zh-CN" altLang="en-US" sz="2500">
                <a:solidFill>
                  <a:srgbClr val="024C89"/>
                </a:solidFill>
                <a:latin typeface="Arial" panose="020B0604020202020204" pitchFamily="34" charset="0"/>
                <a:ea typeface="宋体" panose="02010600030101010101" pitchFamily="2" charset="-122"/>
              </a:endParaRPr>
            </a:p>
          </p:txBody>
        </p:sp>
        <p:sp>
          <p:nvSpPr>
            <p:cNvPr id="81" name="TextBox 86"/>
            <p:cNvSpPr txBox="1">
              <a:spLocks noChangeArrowheads="1"/>
            </p:cNvSpPr>
            <p:nvPr/>
          </p:nvSpPr>
          <p:spPr bwMode="auto">
            <a:xfrm>
              <a:off x="59481" y="0"/>
              <a:ext cx="446958" cy="74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500" b="1" dirty="0">
                  <a:solidFill>
                    <a:srgbClr val="2782A7"/>
                  </a:solidFill>
                  <a:latin typeface="微软雅黑" panose="020B0503020204020204" pitchFamily="34" charset="-122"/>
                  <a:ea typeface="微软雅黑" panose="020B0503020204020204" pitchFamily="34" charset="-122"/>
                </a:rPr>
                <a:t>5</a:t>
              </a:r>
              <a:endParaRPr lang="zh-CN" altLang="en-US" sz="2500" b="1" dirty="0">
                <a:solidFill>
                  <a:srgbClr val="2782A7"/>
                </a:solidFill>
                <a:latin typeface="微软雅黑" panose="020B0503020204020204" pitchFamily="34" charset="-122"/>
                <a:ea typeface="微软雅黑" panose="020B0503020204020204" pitchFamily="34" charset="-122"/>
              </a:endParaRPr>
            </a:p>
          </p:txBody>
        </p:sp>
      </p:grpSp>
      <p:sp>
        <p:nvSpPr>
          <p:cNvPr id="82" name="TextBox 91"/>
          <p:cNvSpPr txBox="1">
            <a:spLocks noChangeArrowheads="1"/>
          </p:cNvSpPr>
          <p:nvPr/>
        </p:nvSpPr>
        <p:spPr bwMode="auto">
          <a:xfrm>
            <a:off x="4410897" y="1131770"/>
            <a:ext cx="2344330" cy="49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21" tIns="40811" rIns="81621" bIns="4081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700" dirty="0">
                <a:solidFill>
                  <a:srgbClr val="FFFFFF"/>
                </a:solidFill>
                <a:latin typeface="微软雅黑" panose="020B0503020204020204" pitchFamily="34" charset="-122"/>
                <a:ea typeface="微软雅黑" panose="020B0503020204020204" pitchFamily="34" charset="-122"/>
              </a:rPr>
              <a:t>绪论</a:t>
            </a:r>
            <a:endParaRPr lang="zh-CN" altLang="en-US" sz="2700" dirty="0">
              <a:solidFill>
                <a:srgbClr val="FFFFFF"/>
              </a:solidFill>
              <a:latin typeface="微软雅黑" panose="020B0503020204020204" pitchFamily="34" charset="-122"/>
              <a:ea typeface="微软雅黑" panose="020B0503020204020204" pitchFamily="34" charset="-122"/>
            </a:endParaRPr>
          </a:p>
        </p:txBody>
      </p:sp>
      <p:sp>
        <p:nvSpPr>
          <p:cNvPr id="83" name="TextBox 92"/>
          <p:cNvSpPr txBox="1">
            <a:spLocks noChangeArrowheads="1"/>
          </p:cNvSpPr>
          <p:nvPr/>
        </p:nvSpPr>
        <p:spPr bwMode="auto">
          <a:xfrm>
            <a:off x="4410897" y="1854480"/>
            <a:ext cx="3463324" cy="49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21" tIns="40811" rIns="81621" bIns="4081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700">
                <a:solidFill>
                  <a:srgbClr val="FFFFFF"/>
                </a:solidFill>
                <a:latin typeface="微软雅黑" panose="020B0503020204020204" pitchFamily="34" charset="-122"/>
                <a:ea typeface="微软雅黑" panose="020B0503020204020204" pitchFamily="34" charset="-122"/>
              </a:rPr>
              <a:t>研究思路与方法</a:t>
            </a:r>
            <a:endParaRPr lang="zh-CN" altLang="en-US" sz="2700">
              <a:solidFill>
                <a:srgbClr val="FFFFFF"/>
              </a:solidFill>
              <a:latin typeface="微软雅黑" panose="020B0503020204020204" pitchFamily="34" charset="-122"/>
              <a:ea typeface="微软雅黑" panose="020B0503020204020204" pitchFamily="34" charset="-122"/>
            </a:endParaRPr>
          </a:p>
        </p:txBody>
      </p:sp>
      <p:sp>
        <p:nvSpPr>
          <p:cNvPr id="84" name="TextBox 93"/>
          <p:cNvSpPr txBox="1">
            <a:spLocks noChangeArrowheads="1"/>
          </p:cNvSpPr>
          <p:nvPr/>
        </p:nvSpPr>
        <p:spPr bwMode="auto">
          <a:xfrm>
            <a:off x="4410897" y="2537899"/>
            <a:ext cx="3904572" cy="49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21" tIns="40811" rIns="81621" bIns="4081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700">
                <a:solidFill>
                  <a:srgbClr val="FFFFFF"/>
                </a:solidFill>
                <a:latin typeface="微软雅黑" panose="020B0503020204020204" pitchFamily="34" charset="-122"/>
                <a:ea typeface="微软雅黑" panose="020B0503020204020204" pitchFamily="34" charset="-122"/>
              </a:rPr>
              <a:t>关键技术和实践难点</a:t>
            </a:r>
            <a:endParaRPr lang="zh-CN" altLang="en-US" sz="2700">
              <a:solidFill>
                <a:srgbClr val="FFFFFF"/>
              </a:solidFill>
              <a:latin typeface="微软雅黑" panose="020B0503020204020204" pitchFamily="34" charset="-122"/>
              <a:ea typeface="微软雅黑" panose="020B0503020204020204" pitchFamily="34" charset="-122"/>
            </a:endParaRPr>
          </a:p>
        </p:txBody>
      </p:sp>
      <p:sp>
        <p:nvSpPr>
          <p:cNvPr id="85" name="TextBox 94"/>
          <p:cNvSpPr txBox="1">
            <a:spLocks noChangeArrowheads="1"/>
          </p:cNvSpPr>
          <p:nvPr/>
        </p:nvSpPr>
        <p:spPr bwMode="auto">
          <a:xfrm>
            <a:off x="4410898" y="3246320"/>
            <a:ext cx="3185559" cy="49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21" tIns="40811" rIns="81621" bIns="4081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700">
                <a:solidFill>
                  <a:srgbClr val="FFFFFF"/>
                </a:solidFill>
                <a:latin typeface="微软雅黑" panose="020B0503020204020204" pitchFamily="34" charset="-122"/>
                <a:ea typeface="微软雅黑" panose="020B0503020204020204" pitchFamily="34" charset="-122"/>
              </a:rPr>
              <a:t>研究成果与应用</a:t>
            </a:r>
            <a:endParaRPr lang="zh-CN" altLang="en-US" sz="2700">
              <a:solidFill>
                <a:srgbClr val="FFFFFF"/>
              </a:solidFill>
              <a:latin typeface="微软雅黑" panose="020B0503020204020204" pitchFamily="34" charset="-122"/>
              <a:ea typeface="微软雅黑" panose="020B0503020204020204" pitchFamily="34" charset="-122"/>
            </a:endParaRPr>
          </a:p>
        </p:txBody>
      </p:sp>
      <p:sp>
        <p:nvSpPr>
          <p:cNvPr id="86" name="TextBox 95"/>
          <p:cNvSpPr txBox="1">
            <a:spLocks noChangeArrowheads="1"/>
          </p:cNvSpPr>
          <p:nvPr/>
        </p:nvSpPr>
        <p:spPr bwMode="auto">
          <a:xfrm>
            <a:off x="4410897" y="3971411"/>
            <a:ext cx="3688709" cy="49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21" tIns="40811" rIns="81621" bIns="4081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700">
                <a:solidFill>
                  <a:srgbClr val="FFFFFF"/>
                </a:solidFill>
                <a:latin typeface="微软雅黑" panose="020B0503020204020204" pitchFamily="34" charset="-122"/>
                <a:ea typeface="微软雅黑" panose="020B0503020204020204" pitchFamily="34" charset="-122"/>
              </a:rPr>
              <a:t>相关建议与论文总结</a:t>
            </a:r>
            <a:endParaRPr lang="zh-CN" altLang="en-US" sz="2700">
              <a:solidFill>
                <a:srgbClr val="FFFFFF"/>
              </a:solidFill>
              <a:latin typeface="微软雅黑" panose="020B0503020204020204" pitchFamily="34" charset="-122"/>
              <a:ea typeface="微软雅黑" panose="020B0503020204020204" pitchFamily="34" charset="-122"/>
            </a:endParaRPr>
          </a:p>
        </p:txBody>
      </p:sp>
      <p:pic>
        <p:nvPicPr>
          <p:cNvPr id="87" name="Picture 2" descr="E:\我的文档\Nipic_6852949_2011040110100047815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845" y="2556944"/>
            <a:ext cx="2575073" cy="212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5125">
                                            <p:txEl>
                                              <p:pRg st="0" end="0"/>
                                            </p:txEl>
                                          </p:spTgt>
                                        </p:tgtEl>
                                        <p:attrNameLst>
                                          <p:attrName>style.visibility</p:attrName>
                                        </p:attrNameLst>
                                      </p:cBhvr>
                                      <p:to>
                                        <p:strVal val="visible"/>
                                      </p:to>
                                    </p:set>
                                    <p:anim calcmode="lin" valueType="num">
                                      <p:cBhvr>
                                        <p:cTn id="7" dur="500" fill="hold"/>
                                        <p:tgtEl>
                                          <p:spTgt spid="512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12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5">
                                            <p:txEl>
                                              <p:pRg st="0" end="0"/>
                                            </p:txEl>
                                          </p:spTgt>
                                        </p:tgtEl>
                                      </p:cBhvr>
                                    </p:animEffect>
                                  </p:childTnLst>
                                </p:cTn>
                              </p:par>
                            </p:childTnLst>
                          </p:cTn>
                        </p:par>
                        <p:par>
                          <p:cTn id="12" fill="hold">
                            <p:stCondLst>
                              <p:cond delay="550"/>
                            </p:stCondLst>
                            <p:childTnLst>
                              <p:par>
                                <p:cTn id="13" presetID="31"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p:cTn id="15" dur="300" fill="hold"/>
                                        <p:tgtEl>
                                          <p:spTgt spid="57"/>
                                        </p:tgtEl>
                                        <p:attrNameLst>
                                          <p:attrName>ppt_w</p:attrName>
                                        </p:attrNameLst>
                                      </p:cBhvr>
                                      <p:tavLst>
                                        <p:tav tm="0">
                                          <p:val>
                                            <p:fltVal val="0"/>
                                          </p:val>
                                        </p:tav>
                                        <p:tav tm="100000">
                                          <p:val>
                                            <p:strVal val="#ppt_w"/>
                                          </p:val>
                                        </p:tav>
                                      </p:tavLst>
                                    </p:anim>
                                    <p:anim calcmode="lin" valueType="num">
                                      <p:cBhvr>
                                        <p:cTn id="16" dur="300" fill="hold"/>
                                        <p:tgtEl>
                                          <p:spTgt spid="57"/>
                                        </p:tgtEl>
                                        <p:attrNameLst>
                                          <p:attrName>ppt_h</p:attrName>
                                        </p:attrNameLst>
                                      </p:cBhvr>
                                      <p:tavLst>
                                        <p:tav tm="0">
                                          <p:val>
                                            <p:fltVal val="0"/>
                                          </p:val>
                                        </p:tav>
                                        <p:tav tm="100000">
                                          <p:val>
                                            <p:strVal val="#ppt_h"/>
                                          </p:val>
                                        </p:tav>
                                      </p:tavLst>
                                    </p:anim>
                                    <p:anim calcmode="lin" valueType="num">
                                      <p:cBhvr>
                                        <p:cTn id="17" dur="300" fill="hold"/>
                                        <p:tgtEl>
                                          <p:spTgt spid="57"/>
                                        </p:tgtEl>
                                        <p:attrNameLst>
                                          <p:attrName>style.rotation</p:attrName>
                                        </p:attrNameLst>
                                      </p:cBhvr>
                                      <p:tavLst>
                                        <p:tav tm="0">
                                          <p:val>
                                            <p:fltVal val="90"/>
                                          </p:val>
                                        </p:tav>
                                        <p:tav tm="100000">
                                          <p:val>
                                            <p:fltVal val="0"/>
                                          </p:val>
                                        </p:tav>
                                      </p:tavLst>
                                    </p:anim>
                                    <p:animEffect transition="in" filter="fade">
                                      <p:cBhvr>
                                        <p:cTn id="18" dur="300"/>
                                        <p:tgtEl>
                                          <p:spTgt spid="57"/>
                                        </p:tgtEl>
                                      </p:cBhvr>
                                    </p:animEffect>
                                  </p:childTnLst>
                                </p:cTn>
                              </p:par>
                            </p:childTnLst>
                          </p:cTn>
                        </p:par>
                        <p:par>
                          <p:cTn id="19" fill="hold">
                            <p:stCondLst>
                              <p:cond delay="1050"/>
                            </p:stCondLst>
                            <p:childTnLst>
                              <p:par>
                                <p:cTn id="20" presetID="42" presetClass="entr" presetSubtype="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400"/>
                                        <p:tgtEl>
                                          <p:spTgt spid="58"/>
                                        </p:tgtEl>
                                      </p:cBhvr>
                                    </p:animEffect>
                                    <p:anim calcmode="lin" valueType="num">
                                      <p:cBhvr>
                                        <p:cTn id="23" dur="400" fill="hold"/>
                                        <p:tgtEl>
                                          <p:spTgt spid="58"/>
                                        </p:tgtEl>
                                        <p:attrNameLst>
                                          <p:attrName>ppt_x</p:attrName>
                                        </p:attrNameLst>
                                      </p:cBhvr>
                                      <p:tavLst>
                                        <p:tav tm="0">
                                          <p:val>
                                            <p:strVal val="#ppt_x"/>
                                          </p:val>
                                        </p:tav>
                                        <p:tav tm="100000">
                                          <p:val>
                                            <p:strVal val="#ppt_x"/>
                                          </p:val>
                                        </p:tav>
                                      </p:tavLst>
                                    </p:anim>
                                    <p:anim calcmode="lin" valueType="num">
                                      <p:cBhvr>
                                        <p:cTn id="24" dur="400" fill="hold"/>
                                        <p:tgtEl>
                                          <p:spTgt spid="58"/>
                                        </p:tgtEl>
                                        <p:attrNameLst>
                                          <p:attrName>ppt_y</p:attrName>
                                        </p:attrNameLst>
                                      </p:cBhvr>
                                      <p:tavLst>
                                        <p:tav tm="0">
                                          <p:val>
                                            <p:strVal val="#ppt_y+.1"/>
                                          </p:val>
                                        </p:tav>
                                        <p:tav tm="100000">
                                          <p:val>
                                            <p:strVal val="#ppt_y"/>
                                          </p:val>
                                        </p:tav>
                                      </p:tavLst>
                                    </p:anim>
                                  </p:childTnLst>
                                </p:cTn>
                              </p:par>
                            </p:childTnLst>
                          </p:cTn>
                        </p:par>
                        <p:par>
                          <p:cTn id="25" fill="hold">
                            <p:stCondLst>
                              <p:cond delay="1550"/>
                            </p:stCondLst>
                            <p:childTnLst>
                              <p:par>
                                <p:cTn id="26" presetID="22" presetClass="entr" presetSubtype="8" fill="hold" grpId="0"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childTnLst>
                          </p:cTn>
                        </p:par>
                        <p:par>
                          <p:cTn id="29" fill="hold">
                            <p:stCondLst>
                              <p:cond delay="2050"/>
                            </p:stCondLst>
                            <p:childTnLst>
                              <p:par>
                                <p:cTn id="30" presetID="22" presetClass="entr" presetSubtype="1" fill="hold" grpId="0"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up)">
                                      <p:cBhvr>
                                        <p:cTn id="32" dur="500"/>
                                        <p:tgtEl>
                                          <p:spTgt spid="61"/>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22" presetClass="entr" presetSubtype="8" fill="hold" grpId="0" nodeType="withEffect">
                                  <p:stCondLst>
                                    <p:cond delay="100"/>
                                  </p:stCondLst>
                                  <p:childTnLst>
                                    <p:set>
                                      <p:cBhvr>
                                        <p:cTn id="38" dur="1" fill="hold">
                                          <p:stCondLst>
                                            <p:cond delay="0"/>
                                          </p:stCondLst>
                                        </p:cTn>
                                        <p:tgtEl>
                                          <p:spTgt spid="66"/>
                                        </p:tgtEl>
                                        <p:attrNameLst>
                                          <p:attrName>style.visibility</p:attrName>
                                        </p:attrNameLst>
                                      </p:cBhvr>
                                      <p:to>
                                        <p:strVal val="visible"/>
                                      </p:to>
                                    </p:set>
                                    <p:animEffect transition="in" filter="wipe(left)">
                                      <p:cBhvr>
                                        <p:cTn id="39" dur="500"/>
                                        <p:tgtEl>
                                          <p:spTgt spid="66"/>
                                        </p:tgtEl>
                                      </p:cBhvr>
                                    </p:animEffect>
                                  </p:childTnLst>
                                </p:cTn>
                              </p:par>
                              <p:par>
                                <p:cTn id="40" presetID="22" presetClass="entr" presetSubtype="8" fill="hold" grpId="0" nodeType="withEffect">
                                  <p:stCondLst>
                                    <p:cond delay="200"/>
                                  </p:stCondLst>
                                  <p:childTnLst>
                                    <p:set>
                                      <p:cBhvr>
                                        <p:cTn id="41" dur="1" fill="hold">
                                          <p:stCondLst>
                                            <p:cond delay="0"/>
                                          </p:stCondLst>
                                        </p:cTn>
                                        <p:tgtEl>
                                          <p:spTgt spid="70"/>
                                        </p:tgtEl>
                                        <p:attrNameLst>
                                          <p:attrName>style.visibility</p:attrName>
                                        </p:attrNameLst>
                                      </p:cBhvr>
                                      <p:to>
                                        <p:strVal val="visible"/>
                                      </p:to>
                                    </p:set>
                                    <p:animEffect transition="in" filter="wipe(left)">
                                      <p:cBhvr>
                                        <p:cTn id="42" dur="500"/>
                                        <p:tgtEl>
                                          <p:spTgt spid="70"/>
                                        </p:tgtEl>
                                      </p:cBhvr>
                                    </p:animEffect>
                                  </p:childTnLst>
                                </p:cTn>
                              </p:par>
                              <p:par>
                                <p:cTn id="43" presetID="22" presetClass="entr" presetSubtype="8" fill="hold" grpId="0" nodeType="withEffect">
                                  <p:stCondLst>
                                    <p:cond delay="300"/>
                                  </p:stCondLst>
                                  <p:childTnLst>
                                    <p:set>
                                      <p:cBhvr>
                                        <p:cTn id="44" dur="1" fill="hold">
                                          <p:stCondLst>
                                            <p:cond delay="0"/>
                                          </p:stCondLst>
                                        </p:cTn>
                                        <p:tgtEl>
                                          <p:spTgt spid="74"/>
                                        </p:tgtEl>
                                        <p:attrNameLst>
                                          <p:attrName>style.visibility</p:attrName>
                                        </p:attrNameLst>
                                      </p:cBhvr>
                                      <p:to>
                                        <p:strVal val="visible"/>
                                      </p:to>
                                    </p:set>
                                    <p:animEffect transition="in" filter="wipe(left)">
                                      <p:cBhvr>
                                        <p:cTn id="45" dur="500"/>
                                        <p:tgtEl>
                                          <p:spTgt spid="74"/>
                                        </p:tgtEl>
                                      </p:cBhvr>
                                    </p:animEffect>
                                  </p:childTnLst>
                                </p:cTn>
                              </p:par>
                              <p:par>
                                <p:cTn id="46" presetID="22" presetClass="entr" presetSubtype="8" fill="hold" grpId="0" nodeType="withEffect">
                                  <p:stCondLst>
                                    <p:cond delay="400"/>
                                  </p:stCondLst>
                                  <p:childTnLst>
                                    <p:set>
                                      <p:cBhvr>
                                        <p:cTn id="47" dur="1" fill="hold">
                                          <p:stCondLst>
                                            <p:cond delay="0"/>
                                          </p:stCondLst>
                                        </p:cTn>
                                        <p:tgtEl>
                                          <p:spTgt spid="78"/>
                                        </p:tgtEl>
                                        <p:attrNameLst>
                                          <p:attrName>style.visibility</p:attrName>
                                        </p:attrNameLst>
                                      </p:cBhvr>
                                      <p:to>
                                        <p:strVal val="visible"/>
                                      </p:to>
                                    </p:set>
                                    <p:animEffect transition="in" filter="wipe(left)">
                                      <p:cBhvr>
                                        <p:cTn id="48" dur="500"/>
                                        <p:tgtEl>
                                          <p:spTgt spid="78"/>
                                        </p:tgtEl>
                                      </p:cBhvr>
                                    </p:animEffect>
                                  </p:childTnLst>
                                </p:cTn>
                              </p:par>
                            </p:childTnLst>
                          </p:cTn>
                        </p:par>
                        <p:par>
                          <p:cTn id="49" fill="hold">
                            <p:stCondLst>
                              <p:cond delay="3050"/>
                            </p:stCondLst>
                            <p:childTnLst>
                              <p:par>
                                <p:cTn id="50" presetID="52" presetClass="entr" presetSubtype="0" fill="hold" nodeType="afterEffect">
                                  <p:stCondLst>
                                    <p:cond delay="0"/>
                                  </p:stCondLst>
                                  <p:childTnLst>
                                    <p:set>
                                      <p:cBhvr>
                                        <p:cTn id="51" dur="1" fill="hold">
                                          <p:stCondLst>
                                            <p:cond delay="0"/>
                                          </p:stCondLst>
                                        </p:cTn>
                                        <p:tgtEl>
                                          <p:spTgt spid="63"/>
                                        </p:tgtEl>
                                        <p:attrNameLst>
                                          <p:attrName>style.visibility</p:attrName>
                                        </p:attrNameLst>
                                      </p:cBhvr>
                                      <p:to>
                                        <p:strVal val="visible"/>
                                      </p:to>
                                    </p:set>
                                    <p:animScale>
                                      <p:cBhvr>
                                        <p:cTn id="52"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3" dur="1000" decel="50000" fill="hold">
                                          <p:stCondLst>
                                            <p:cond delay="0"/>
                                          </p:stCondLst>
                                        </p:cTn>
                                        <p:tgtEl>
                                          <p:spTgt spid="63"/>
                                        </p:tgtEl>
                                        <p:attrNameLst>
                                          <p:attrName>ppt_x</p:attrName>
                                          <p:attrName>ppt_y</p:attrName>
                                        </p:attrNameLst>
                                      </p:cBhvr>
                                      <p:rCtr x="0" y="0"/>
                                    </p:animMotion>
                                    <p:animEffect transition="in" filter="fade">
                                      <p:cBhvr>
                                        <p:cTn id="54" dur="1000"/>
                                        <p:tgtEl>
                                          <p:spTgt spid="63"/>
                                        </p:tgtEl>
                                      </p:cBhvr>
                                    </p:animEffect>
                                  </p:childTnLst>
                                </p:cTn>
                              </p:par>
                              <p:par>
                                <p:cTn id="55" presetID="52" presetClass="entr" presetSubtype="0" fill="hold" nodeType="withEffect">
                                  <p:stCondLst>
                                    <p:cond delay="100"/>
                                  </p:stCondLst>
                                  <p:childTnLst>
                                    <p:set>
                                      <p:cBhvr>
                                        <p:cTn id="56" dur="1" fill="hold">
                                          <p:stCondLst>
                                            <p:cond delay="0"/>
                                          </p:stCondLst>
                                        </p:cTn>
                                        <p:tgtEl>
                                          <p:spTgt spid="67"/>
                                        </p:tgtEl>
                                        <p:attrNameLst>
                                          <p:attrName>style.visibility</p:attrName>
                                        </p:attrNameLst>
                                      </p:cBhvr>
                                      <p:to>
                                        <p:strVal val="visible"/>
                                      </p:to>
                                    </p:set>
                                    <p:animScale>
                                      <p:cBhvr>
                                        <p:cTn id="5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8" dur="1000" decel="50000" fill="hold">
                                          <p:stCondLst>
                                            <p:cond delay="0"/>
                                          </p:stCondLst>
                                        </p:cTn>
                                        <p:tgtEl>
                                          <p:spTgt spid="67"/>
                                        </p:tgtEl>
                                        <p:attrNameLst>
                                          <p:attrName>ppt_x</p:attrName>
                                          <p:attrName>ppt_y</p:attrName>
                                        </p:attrNameLst>
                                      </p:cBhvr>
                                      <p:rCtr x="0" y="0"/>
                                    </p:animMotion>
                                    <p:animEffect transition="in" filter="fade">
                                      <p:cBhvr>
                                        <p:cTn id="59" dur="1000"/>
                                        <p:tgtEl>
                                          <p:spTgt spid="67"/>
                                        </p:tgtEl>
                                      </p:cBhvr>
                                    </p:animEffect>
                                  </p:childTnLst>
                                </p:cTn>
                              </p:par>
                              <p:par>
                                <p:cTn id="60" presetID="52" presetClass="entr" presetSubtype="0" fill="hold" nodeType="withEffect">
                                  <p:stCondLst>
                                    <p:cond delay="200"/>
                                  </p:stCondLst>
                                  <p:childTnLst>
                                    <p:set>
                                      <p:cBhvr>
                                        <p:cTn id="61" dur="1" fill="hold">
                                          <p:stCondLst>
                                            <p:cond delay="0"/>
                                          </p:stCondLst>
                                        </p:cTn>
                                        <p:tgtEl>
                                          <p:spTgt spid="71"/>
                                        </p:tgtEl>
                                        <p:attrNameLst>
                                          <p:attrName>style.visibility</p:attrName>
                                        </p:attrNameLst>
                                      </p:cBhvr>
                                      <p:to>
                                        <p:strVal val="visible"/>
                                      </p:to>
                                    </p:set>
                                    <p:animScale>
                                      <p:cBhvr>
                                        <p:cTn id="62" dur="1000" decel="50000" fill="hold">
                                          <p:stCondLst>
                                            <p:cond delay="0"/>
                                          </p:stCondLst>
                                        </p:cTn>
                                        <p:tgtEl>
                                          <p:spTgt spid="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3" dur="1000" decel="50000" fill="hold">
                                          <p:stCondLst>
                                            <p:cond delay="0"/>
                                          </p:stCondLst>
                                        </p:cTn>
                                        <p:tgtEl>
                                          <p:spTgt spid="71"/>
                                        </p:tgtEl>
                                        <p:attrNameLst>
                                          <p:attrName>ppt_x</p:attrName>
                                          <p:attrName>ppt_y</p:attrName>
                                        </p:attrNameLst>
                                      </p:cBhvr>
                                      <p:rCtr x="0" y="0"/>
                                    </p:animMotion>
                                    <p:animEffect transition="in" filter="fade">
                                      <p:cBhvr>
                                        <p:cTn id="64" dur="1000"/>
                                        <p:tgtEl>
                                          <p:spTgt spid="71"/>
                                        </p:tgtEl>
                                      </p:cBhvr>
                                    </p:animEffect>
                                  </p:childTnLst>
                                </p:cTn>
                              </p:par>
                              <p:par>
                                <p:cTn id="65" presetID="52" presetClass="entr" presetSubtype="0" fill="hold" nodeType="withEffect">
                                  <p:stCondLst>
                                    <p:cond delay="300"/>
                                  </p:stCondLst>
                                  <p:childTnLst>
                                    <p:set>
                                      <p:cBhvr>
                                        <p:cTn id="66" dur="1" fill="hold">
                                          <p:stCondLst>
                                            <p:cond delay="0"/>
                                          </p:stCondLst>
                                        </p:cTn>
                                        <p:tgtEl>
                                          <p:spTgt spid="75"/>
                                        </p:tgtEl>
                                        <p:attrNameLst>
                                          <p:attrName>style.visibility</p:attrName>
                                        </p:attrNameLst>
                                      </p:cBhvr>
                                      <p:to>
                                        <p:strVal val="visible"/>
                                      </p:to>
                                    </p:set>
                                    <p:animScale>
                                      <p:cBhvr>
                                        <p:cTn id="67" dur="1000" decel="50000" fill="hold">
                                          <p:stCondLst>
                                            <p:cond delay="0"/>
                                          </p:stCondLst>
                                        </p:cTn>
                                        <p:tgtEl>
                                          <p:spTgt spid="7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8" dur="1000" decel="50000" fill="hold">
                                          <p:stCondLst>
                                            <p:cond delay="0"/>
                                          </p:stCondLst>
                                        </p:cTn>
                                        <p:tgtEl>
                                          <p:spTgt spid="75"/>
                                        </p:tgtEl>
                                        <p:attrNameLst>
                                          <p:attrName>ppt_x</p:attrName>
                                          <p:attrName>ppt_y</p:attrName>
                                        </p:attrNameLst>
                                      </p:cBhvr>
                                      <p:rCtr x="0" y="0"/>
                                    </p:animMotion>
                                    <p:animEffect transition="in" filter="fade">
                                      <p:cBhvr>
                                        <p:cTn id="69" dur="1000"/>
                                        <p:tgtEl>
                                          <p:spTgt spid="75"/>
                                        </p:tgtEl>
                                      </p:cBhvr>
                                    </p:animEffect>
                                  </p:childTnLst>
                                </p:cTn>
                              </p:par>
                              <p:par>
                                <p:cTn id="70" presetID="52" presetClass="entr" presetSubtype="0" fill="hold" nodeType="withEffect">
                                  <p:stCondLst>
                                    <p:cond delay="400"/>
                                  </p:stCondLst>
                                  <p:childTnLst>
                                    <p:set>
                                      <p:cBhvr>
                                        <p:cTn id="71" dur="1" fill="hold">
                                          <p:stCondLst>
                                            <p:cond delay="0"/>
                                          </p:stCondLst>
                                        </p:cTn>
                                        <p:tgtEl>
                                          <p:spTgt spid="79"/>
                                        </p:tgtEl>
                                        <p:attrNameLst>
                                          <p:attrName>style.visibility</p:attrName>
                                        </p:attrNameLst>
                                      </p:cBhvr>
                                      <p:to>
                                        <p:strVal val="visible"/>
                                      </p:to>
                                    </p:set>
                                    <p:animScale>
                                      <p:cBhvr>
                                        <p:cTn id="72"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3" dur="1000" decel="50000" fill="hold">
                                          <p:stCondLst>
                                            <p:cond delay="0"/>
                                          </p:stCondLst>
                                        </p:cTn>
                                        <p:tgtEl>
                                          <p:spTgt spid="79"/>
                                        </p:tgtEl>
                                        <p:attrNameLst>
                                          <p:attrName>ppt_x</p:attrName>
                                          <p:attrName>ppt_y</p:attrName>
                                        </p:attrNameLst>
                                      </p:cBhvr>
                                      <p:rCtr x="0" y="0"/>
                                    </p:animMotion>
                                    <p:animEffect transition="in" filter="fade">
                                      <p:cBhvr>
                                        <p:cTn id="74" dur="1000"/>
                                        <p:tgtEl>
                                          <p:spTgt spid="79"/>
                                        </p:tgtEl>
                                      </p:cBhvr>
                                    </p:animEffect>
                                  </p:childTnLst>
                                </p:cTn>
                              </p:par>
                            </p:childTnLst>
                          </p:cTn>
                        </p:par>
                        <p:par>
                          <p:cTn id="75" fill="hold">
                            <p:stCondLst>
                              <p:cond delay="4050"/>
                            </p:stCondLst>
                            <p:childTnLst>
                              <p:par>
                                <p:cTn id="76" presetID="22" presetClass="entr" presetSubtype="8" fill="hold" grpId="0" nodeType="after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wipe(left)">
                                      <p:cBhvr>
                                        <p:cTn id="78" dur="500"/>
                                        <p:tgtEl>
                                          <p:spTgt spid="82"/>
                                        </p:tgtEl>
                                      </p:cBhvr>
                                    </p:animEffect>
                                  </p:childTnLst>
                                </p:cTn>
                              </p:par>
                              <p:par>
                                <p:cTn id="79" presetID="22" presetClass="entr" presetSubtype="8" fill="hold" grpId="0" nodeType="withEffect">
                                  <p:stCondLst>
                                    <p:cond delay="100"/>
                                  </p:stCondLst>
                                  <p:childTnLst>
                                    <p:set>
                                      <p:cBhvr>
                                        <p:cTn id="80" dur="1" fill="hold">
                                          <p:stCondLst>
                                            <p:cond delay="0"/>
                                          </p:stCondLst>
                                        </p:cTn>
                                        <p:tgtEl>
                                          <p:spTgt spid="83"/>
                                        </p:tgtEl>
                                        <p:attrNameLst>
                                          <p:attrName>style.visibility</p:attrName>
                                        </p:attrNameLst>
                                      </p:cBhvr>
                                      <p:to>
                                        <p:strVal val="visible"/>
                                      </p:to>
                                    </p:set>
                                    <p:animEffect transition="in" filter="wipe(left)">
                                      <p:cBhvr>
                                        <p:cTn id="81" dur="500"/>
                                        <p:tgtEl>
                                          <p:spTgt spid="83"/>
                                        </p:tgtEl>
                                      </p:cBhvr>
                                    </p:animEffect>
                                  </p:childTnLst>
                                </p:cTn>
                              </p:par>
                              <p:par>
                                <p:cTn id="82" presetID="22" presetClass="entr" presetSubtype="8" fill="hold" grpId="0" nodeType="withEffect">
                                  <p:stCondLst>
                                    <p:cond delay="200"/>
                                  </p:stCondLst>
                                  <p:childTnLst>
                                    <p:set>
                                      <p:cBhvr>
                                        <p:cTn id="83" dur="1" fill="hold">
                                          <p:stCondLst>
                                            <p:cond delay="0"/>
                                          </p:stCondLst>
                                        </p:cTn>
                                        <p:tgtEl>
                                          <p:spTgt spid="84"/>
                                        </p:tgtEl>
                                        <p:attrNameLst>
                                          <p:attrName>style.visibility</p:attrName>
                                        </p:attrNameLst>
                                      </p:cBhvr>
                                      <p:to>
                                        <p:strVal val="visible"/>
                                      </p:to>
                                    </p:set>
                                    <p:animEffect transition="in" filter="wipe(left)">
                                      <p:cBhvr>
                                        <p:cTn id="84" dur="500"/>
                                        <p:tgtEl>
                                          <p:spTgt spid="84"/>
                                        </p:tgtEl>
                                      </p:cBhvr>
                                    </p:animEffect>
                                  </p:childTnLst>
                                </p:cTn>
                              </p:par>
                              <p:par>
                                <p:cTn id="85" presetID="22" presetClass="entr" presetSubtype="8" fill="hold" grpId="0" nodeType="withEffect">
                                  <p:stCondLst>
                                    <p:cond delay="300"/>
                                  </p:stCondLst>
                                  <p:childTnLst>
                                    <p:set>
                                      <p:cBhvr>
                                        <p:cTn id="86" dur="1" fill="hold">
                                          <p:stCondLst>
                                            <p:cond delay="0"/>
                                          </p:stCondLst>
                                        </p:cTn>
                                        <p:tgtEl>
                                          <p:spTgt spid="85"/>
                                        </p:tgtEl>
                                        <p:attrNameLst>
                                          <p:attrName>style.visibility</p:attrName>
                                        </p:attrNameLst>
                                      </p:cBhvr>
                                      <p:to>
                                        <p:strVal val="visible"/>
                                      </p:to>
                                    </p:set>
                                    <p:animEffect transition="in" filter="wipe(left)">
                                      <p:cBhvr>
                                        <p:cTn id="87" dur="500"/>
                                        <p:tgtEl>
                                          <p:spTgt spid="85"/>
                                        </p:tgtEl>
                                      </p:cBhvr>
                                    </p:animEffect>
                                  </p:childTnLst>
                                </p:cTn>
                              </p:par>
                              <p:par>
                                <p:cTn id="88" presetID="22" presetClass="entr" presetSubtype="8" fill="hold" grpId="0" nodeType="withEffect">
                                  <p:stCondLst>
                                    <p:cond delay="400"/>
                                  </p:stCondLst>
                                  <p:childTnLst>
                                    <p:set>
                                      <p:cBhvr>
                                        <p:cTn id="89" dur="1" fill="hold">
                                          <p:stCondLst>
                                            <p:cond delay="0"/>
                                          </p:stCondLst>
                                        </p:cTn>
                                        <p:tgtEl>
                                          <p:spTgt spid="86"/>
                                        </p:tgtEl>
                                        <p:attrNameLst>
                                          <p:attrName>style.visibility</p:attrName>
                                        </p:attrNameLst>
                                      </p:cBhvr>
                                      <p:to>
                                        <p:strVal val="visible"/>
                                      </p:to>
                                    </p:set>
                                    <p:animEffect transition="in" filter="wipe(left)">
                                      <p:cBhvr>
                                        <p:cTn id="90" dur="500"/>
                                        <p:tgtEl>
                                          <p:spTgt spid="86"/>
                                        </p:tgtEl>
                                      </p:cBhvr>
                                    </p:animEffect>
                                  </p:childTnLst>
                                </p:cTn>
                              </p:par>
                            </p:childTnLst>
                          </p:cTn>
                        </p:par>
                        <p:par>
                          <p:cTn id="91" fill="hold">
                            <p:stCondLst>
                              <p:cond delay="4550"/>
                            </p:stCondLst>
                            <p:childTnLst>
                              <p:par>
                                <p:cTn id="92" presetID="42" presetClass="entr" presetSubtype="0" fill="hold" nodeType="after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fade">
                                      <p:cBhvr>
                                        <p:cTn id="94" dur="1000"/>
                                        <p:tgtEl>
                                          <p:spTgt spid="87"/>
                                        </p:tgtEl>
                                      </p:cBhvr>
                                    </p:animEffect>
                                    <p:anim calcmode="lin" valueType="num">
                                      <p:cBhvr>
                                        <p:cTn id="95" dur="1000" fill="hold"/>
                                        <p:tgtEl>
                                          <p:spTgt spid="87"/>
                                        </p:tgtEl>
                                        <p:attrNameLst>
                                          <p:attrName>ppt_x</p:attrName>
                                        </p:attrNameLst>
                                      </p:cBhvr>
                                      <p:tavLst>
                                        <p:tav tm="0">
                                          <p:val>
                                            <p:strVal val="#ppt_x"/>
                                          </p:val>
                                        </p:tav>
                                        <p:tav tm="100000">
                                          <p:val>
                                            <p:strVal val="#ppt_x"/>
                                          </p:val>
                                        </p:tav>
                                      </p:tavLst>
                                    </p:anim>
                                    <p:anim calcmode="lin" valueType="num">
                                      <p:cBhvr>
                                        <p:cTn id="96"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autoUpdateAnimBg="0"/>
      <p:bldP spid="58" grpId="0" animBg="1"/>
      <p:bldP spid="59" grpId="0" animBg="1"/>
      <p:bldP spid="61" grpId="0" animBg="1"/>
      <p:bldP spid="62" grpId="0" animBg="1"/>
      <p:bldP spid="66" grpId="0" animBg="1"/>
      <p:bldP spid="70" grpId="0" animBg="1"/>
      <p:bldP spid="74" grpId="0" animBg="1"/>
      <p:bldP spid="78" grpId="0" animBg="1"/>
      <p:bldP spid="82" grpId="0" autoUpdateAnimBg="0"/>
      <p:bldP spid="83" grpId="0" autoUpdateAnimBg="0"/>
      <p:bldP spid="84" grpId="0" autoUpdateAnimBg="0"/>
      <p:bldP spid="85" grpId="0" autoUpdateAnimBg="0"/>
      <p:bldP spid="8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4" name="TextBox 3"/>
          <p:cNvSpPr txBox="1"/>
          <p:nvPr/>
        </p:nvSpPr>
        <p:spPr>
          <a:xfrm>
            <a:off x="908957" y="206331"/>
            <a:ext cx="2141928"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4.1</a:t>
            </a:r>
            <a:r>
              <a:rPr lang="zh-CN" altLang="en-US" sz="2000" dirty="0">
                <a:solidFill>
                  <a:schemeClr val="bg1"/>
                </a:solidFill>
                <a:latin typeface="方正兰亭细黑_GBK" pitchFamily="2" charset="-122"/>
                <a:ea typeface="方正兰亭细黑_GBK" pitchFamily="2" charset="-122"/>
              </a:rPr>
              <a:t>研究最终目录</a:t>
            </a:r>
            <a:endParaRPr lang="zh-CN" altLang="en-US" sz="2000" dirty="0">
              <a:solidFill>
                <a:schemeClr val="bg1"/>
              </a:solidFill>
              <a:latin typeface="方正兰亭细黑_GBK" pitchFamily="2" charset="-122"/>
              <a:ea typeface="方正兰亭细黑_GBK" pitchFamily="2" charset="-122"/>
            </a:endParaRPr>
          </a:p>
        </p:txBody>
      </p:sp>
      <p:sp>
        <p:nvSpPr>
          <p:cNvPr id="6" name="Freeform 7"/>
          <p:cNvSpPr/>
          <p:nvPr/>
        </p:nvSpPr>
        <p:spPr bwMode="auto">
          <a:xfrm flipH="1">
            <a:off x="4040464" y="1354931"/>
            <a:ext cx="867965" cy="2738438"/>
          </a:xfrm>
          <a:custGeom>
            <a:avLst/>
            <a:gdLst>
              <a:gd name="T0" fmla="*/ 1157287 w 1750"/>
              <a:gd name="T1" fmla="*/ 179689 h 5527"/>
              <a:gd name="T2" fmla="*/ 207650 w 1750"/>
              <a:gd name="T3" fmla="*/ 1835204 h 5527"/>
              <a:gd name="T4" fmla="*/ 1123560 w 1750"/>
              <a:gd name="T5" fmla="*/ 3470901 h 5527"/>
              <a:gd name="T6" fmla="*/ 1019735 w 1750"/>
              <a:gd name="T7" fmla="*/ 3651250 h 5527"/>
              <a:gd name="T8" fmla="*/ 0 w 1750"/>
              <a:gd name="T9" fmla="*/ 1835204 h 5527"/>
              <a:gd name="T10" fmla="*/ 1053462 w 1750"/>
              <a:gd name="T11" fmla="*/ 0 h 5527"/>
              <a:gd name="T12" fmla="*/ 1157287 w 1750"/>
              <a:gd name="T13" fmla="*/ 179689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rgbClr val="F5F5F5"/>
          </a:solidFill>
          <a:ln>
            <a:noFill/>
          </a:ln>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10" name="Line 11"/>
          <p:cNvSpPr>
            <a:spLocks noChangeShapeType="1"/>
          </p:cNvSpPr>
          <p:nvPr/>
        </p:nvSpPr>
        <p:spPr bwMode="auto">
          <a:xfrm flipH="1">
            <a:off x="3221313" y="1688307"/>
            <a:ext cx="636984" cy="617935"/>
          </a:xfrm>
          <a:prstGeom prst="line">
            <a:avLst/>
          </a:prstGeom>
          <a:noFill/>
          <a:ln w="12700">
            <a:solidFill>
              <a:srgbClr val="F5F5F5"/>
            </a:solidFill>
            <a:round/>
            <a:headEnd type="triangle" w="med" len="med"/>
          </a:ln>
          <a:extLst>
            <a:ext uri="{909E8E84-426E-40DD-AFC4-6F175D3DCCD1}">
              <a14:hiddenFill xmlns:a14="http://schemas.microsoft.com/office/drawing/2010/main">
                <a:noFill/>
              </a14:hiddenFill>
            </a:ext>
          </a:extLst>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11" name="Line 12"/>
          <p:cNvSpPr>
            <a:spLocks noChangeShapeType="1"/>
          </p:cNvSpPr>
          <p:nvPr/>
        </p:nvSpPr>
        <p:spPr bwMode="auto">
          <a:xfrm flipH="1" flipV="1">
            <a:off x="3257032" y="3206354"/>
            <a:ext cx="560784" cy="542925"/>
          </a:xfrm>
          <a:prstGeom prst="line">
            <a:avLst/>
          </a:prstGeom>
          <a:noFill/>
          <a:ln w="12700">
            <a:solidFill>
              <a:srgbClr val="F5F5F5"/>
            </a:solidFill>
            <a:round/>
            <a:headEnd type="triangle" w="med" len="med"/>
          </a:ln>
          <a:extLst>
            <a:ext uri="{909E8E84-426E-40DD-AFC4-6F175D3DCCD1}">
              <a14:hiddenFill xmlns:a14="http://schemas.microsoft.com/office/drawing/2010/main">
                <a:noFill/>
              </a14:hiddenFill>
            </a:ext>
          </a:extLst>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12" name="Line 13"/>
          <p:cNvSpPr>
            <a:spLocks noChangeShapeType="1"/>
          </p:cNvSpPr>
          <p:nvPr/>
        </p:nvSpPr>
        <p:spPr bwMode="auto">
          <a:xfrm flipH="1">
            <a:off x="3443960" y="2706291"/>
            <a:ext cx="898922" cy="0"/>
          </a:xfrm>
          <a:prstGeom prst="line">
            <a:avLst/>
          </a:prstGeom>
          <a:noFill/>
          <a:ln w="12700">
            <a:solidFill>
              <a:srgbClr val="F5F5F5"/>
            </a:solidFill>
            <a:round/>
            <a:headEnd type="triangle" w="med" len="med"/>
          </a:ln>
          <a:extLst>
            <a:ext uri="{909E8E84-426E-40DD-AFC4-6F175D3DCCD1}">
              <a14:hiddenFill xmlns:a14="http://schemas.microsoft.com/office/drawing/2010/main">
                <a:noFill/>
              </a14:hiddenFill>
            </a:ext>
          </a:extLst>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grpSp>
        <p:nvGrpSpPr>
          <p:cNvPr id="9" name="组合 8"/>
          <p:cNvGrpSpPr/>
          <p:nvPr/>
        </p:nvGrpSpPr>
        <p:grpSpPr>
          <a:xfrm>
            <a:off x="3795194" y="1083469"/>
            <a:ext cx="778668" cy="830878"/>
            <a:chOff x="5060259" y="1444625"/>
            <a:chExt cx="1038224" cy="1107837"/>
          </a:xfrm>
        </p:grpSpPr>
        <p:sp>
          <p:nvSpPr>
            <p:cNvPr id="27" name="椭圆 26"/>
            <p:cNvSpPr/>
            <p:nvPr/>
          </p:nvSpPr>
          <p:spPr>
            <a:xfrm>
              <a:off x="5060259" y="1444625"/>
              <a:ext cx="1038224" cy="1069181"/>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4" name="TextBox 52"/>
            <p:cNvSpPr txBox="1">
              <a:spLocks noChangeArrowheads="1"/>
            </p:cNvSpPr>
            <p:nvPr/>
          </p:nvSpPr>
          <p:spPr bwMode="auto">
            <a:xfrm flipH="1">
              <a:off x="5239646" y="1690688"/>
              <a:ext cx="84296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1200" kern="0" dirty="0">
                  <a:solidFill>
                    <a:srgbClr val="0F5F6E"/>
                  </a:solidFill>
                  <a:latin typeface="微软雅黑" panose="020B0503020204020204" pitchFamily="34" charset="-122"/>
                  <a:ea typeface="微软雅黑" panose="020B0503020204020204" pitchFamily="34" charset="-122"/>
                </a:rPr>
                <a:t>目标分支一</a:t>
              </a:r>
              <a:endParaRPr lang="en-US" sz="1200" kern="0" dirty="0">
                <a:solidFill>
                  <a:srgbClr val="0F5F6E"/>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388288" y="2323207"/>
            <a:ext cx="778668" cy="837724"/>
            <a:chOff x="5851050" y="3097609"/>
            <a:chExt cx="1038224" cy="1116965"/>
          </a:xfrm>
        </p:grpSpPr>
        <p:sp>
          <p:nvSpPr>
            <p:cNvPr id="28" name="椭圆 27"/>
            <p:cNvSpPr/>
            <p:nvPr/>
          </p:nvSpPr>
          <p:spPr>
            <a:xfrm>
              <a:off x="5851050" y="3097609"/>
              <a:ext cx="1038224" cy="1069181"/>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5" name="TextBox 53"/>
            <p:cNvSpPr txBox="1">
              <a:spLocks noChangeArrowheads="1"/>
            </p:cNvSpPr>
            <p:nvPr/>
          </p:nvSpPr>
          <p:spPr bwMode="auto">
            <a:xfrm flipH="1">
              <a:off x="6039746" y="3352800"/>
              <a:ext cx="81915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1200" kern="0" dirty="0">
                  <a:solidFill>
                    <a:srgbClr val="0F5F6E"/>
                  </a:solidFill>
                  <a:latin typeface="微软雅黑" panose="020B0503020204020204" pitchFamily="34" charset="-122"/>
                  <a:ea typeface="微软雅黑" panose="020B0503020204020204" pitchFamily="34" charset="-122"/>
                </a:rPr>
                <a:t>目标分支二</a:t>
              </a:r>
              <a:endParaRPr lang="en-US" sz="1200" kern="0" dirty="0">
                <a:solidFill>
                  <a:srgbClr val="0F5F6E"/>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751141" y="3551932"/>
            <a:ext cx="778668" cy="828199"/>
            <a:chOff x="5001522" y="4735909"/>
            <a:chExt cx="1038224" cy="1104265"/>
          </a:xfrm>
        </p:grpSpPr>
        <p:sp>
          <p:nvSpPr>
            <p:cNvPr id="29" name="椭圆 28"/>
            <p:cNvSpPr/>
            <p:nvPr/>
          </p:nvSpPr>
          <p:spPr>
            <a:xfrm>
              <a:off x="5001522" y="4735909"/>
              <a:ext cx="1038224" cy="1069181"/>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6" name="TextBox 54"/>
            <p:cNvSpPr txBox="1">
              <a:spLocks noChangeArrowheads="1"/>
            </p:cNvSpPr>
            <p:nvPr/>
          </p:nvSpPr>
          <p:spPr bwMode="auto">
            <a:xfrm flipH="1">
              <a:off x="5161859" y="4978400"/>
              <a:ext cx="81915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1200" kern="0" dirty="0">
                  <a:solidFill>
                    <a:srgbClr val="0F5F6E"/>
                  </a:solidFill>
                  <a:latin typeface="微软雅黑" panose="020B0503020204020204" pitchFamily="34" charset="-122"/>
                  <a:ea typeface="微软雅黑" panose="020B0503020204020204" pitchFamily="34" charset="-122"/>
                </a:rPr>
                <a:t>目标分支三</a:t>
              </a:r>
              <a:endParaRPr lang="en-US" sz="1200" kern="0" dirty="0">
                <a:solidFill>
                  <a:srgbClr val="0F5F6E"/>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395019" y="2262188"/>
            <a:ext cx="975122" cy="973931"/>
            <a:chOff x="3193359" y="3016250"/>
            <a:chExt cx="1300162" cy="1298575"/>
          </a:xfrm>
        </p:grpSpPr>
        <p:sp>
          <p:nvSpPr>
            <p:cNvPr id="5" name="Oval 6"/>
            <p:cNvSpPr>
              <a:spLocks noChangeArrowheads="1"/>
            </p:cNvSpPr>
            <p:nvPr/>
          </p:nvSpPr>
          <p:spPr bwMode="auto">
            <a:xfrm flipH="1">
              <a:off x="3193359" y="3016250"/>
              <a:ext cx="1300162" cy="1298575"/>
            </a:xfrm>
            <a:prstGeom prst="ellipse">
              <a:avLst/>
            </a:pr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fontAlgn="auto">
                <a:spcBef>
                  <a:spcPts val="0"/>
                </a:spcBef>
                <a:spcAft>
                  <a:spcPts val="0"/>
                </a:spcAft>
                <a:defRPr/>
              </a:pPr>
              <a:endParaRPr lang="zh-CN" altLang="en-US" sz="1400" kern="0">
                <a:solidFill>
                  <a:sysClr val="windowText" lastClr="000000"/>
                </a:solidFill>
              </a:endParaRPr>
            </a:p>
          </p:txBody>
        </p:sp>
        <p:sp>
          <p:nvSpPr>
            <p:cNvPr id="26" name="椭圆 25"/>
            <p:cNvSpPr/>
            <p:nvPr/>
          </p:nvSpPr>
          <p:spPr>
            <a:xfrm>
              <a:off x="3252096" y="3123952"/>
              <a:ext cx="1182688" cy="1083169"/>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7" name="TextBox 55"/>
            <p:cNvSpPr txBox="1">
              <a:spLocks noChangeArrowheads="1"/>
            </p:cNvSpPr>
            <p:nvPr/>
          </p:nvSpPr>
          <p:spPr bwMode="auto">
            <a:xfrm flipH="1">
              <a:off x="3312422" y="3317875"/>
              <a:ext cx="10302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1500" kern="0" dirty="0">
                  <a:solidFill>
                    <a:srgbClr val="0F5F6E"/>
                  </a:solidFill>
                  <a:latin typeface="微软雅黑" panose="020B0503020204020204" pitchFamily="34" charset="-122"/>
                  <a:ea typeface="微软雅黑" panose="020B0503020204020204" pitchFamily="34" charset="-122"/>
                </a:rPr>
                <a:t>进一步目标</a:t>
              </a:r>
              <a:endParaRPr lang="en-US" sz="1500" kern="0" dirty="0">
                <a:solidFill>
                  <a:srgbClr val="0F5F6E"/>
                </a:solidFill>
                <a:latin typeface="微软雅黑" panose="020B0503020204020204" pitchFamily="34" charset="-122"/>
                <a:ea typeface="微软雅黑" panose="020B0503020204020204" pitchFamily="34" charset="-122"/>
              </a:endParaRPr>
            </a:p>
          </p:txBody>
        </p:sp>
      </p:grpSp>
      <p:sp>
        <p:nvSpPr>
          <p:cNvPr id="18" name="TextBox 56"/>
          <p:cNvSpPr txBox="1">
            <a:spLocks noChangeArrowheads="1"/>
          </p:cNvSpPr>
          <p:nvPr/>
        </p:nvSpPr>
        <p:spPr bwMode="auto">
          <a:xfrm>
            <a:off x="4579816" y="1083469"/>
            <a:ext cx="3061956"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这里可以添加主要内容这里可以添加主要内容这里可以添加主要内容</a:t>
            </a:r>
            <a:endParaRPr lang="zh-CN" altLang="en-US" sz="1200" kern="0">
              <a:solidFill>
                <a:schemeClr val="bg1"/>
              </a:solidFill>
              <a:latin typeface="微软雅黑" panose="020B0503020204020204" pitchFamily="34" charset="-122"/>
              <a:ea typeface="微软雅黑" panose="020B0503020204020204" pitchFamily="34" charset="-122"/>
            </a:endParaRPr>
          </a:p>
        </p:txBody>
      </p:sp>
      <p:sp>
        <p:nvSpPr>
          <p:cNvPr id="19" name="TextBox 57"/>
          <p:cNvSpPr txBox="1">
            <a:spLocks noChangeArrowheads="1"/>
          </p:cNvSpPr>
          <p:nvPr/>
        </p:nvSpPr>
        <p:spPr bwMode="auto">
          <a:xfrm>
            <a:off x="5157269" y="2428876"/>
            <a:ext cx="2876388"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这里可以添加主要内容这里可以添加主要内容这里可以添加主要内容</a:t>
            </a: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20" name="TextBox 58"/>
          <p:cNvSpPr txBox="1">
            <a:spLocks noChangeArrowheads="1"/>
          </p:cNvSpPr>
          <p:nvPr/>
        </p:nvSpPr>
        <p:spPr bwMode="auto">
          <a:xfrm>
            <a:off x="4552432" y="3749279"/>
            <a:ext cx="2795426"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这里可以添加主要内容这里可以添加主要内容这里可以添加主要内容</a:t>
            </a: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81735" y="2262188"/>
            <a:ext cx="975122" cy="973931"/>
            <a:chOff x="1175646" y="3016250"/>
            <a:chExt cx="1300163" cy="1298575"/>
          </a:xfrm>
        </p:grpSpPr>
        <p:sp>
          <p:nvSpPr>
            <p:cNvPr id="21" name="Oval 6"/>
            <p:cNvSpPr>
              <a:spLocks noChangeArrowheads="1"/>
            </p:cNvSpPr>
            <p:nvPr/>
          </p:nvSpPr>
          <p:spPr bwMode="auto">
            <a:xfrm flipH="1">
              <a:off x="1175646" y="3016250"/>
              <a:ext cx="1300163" cy="1298575"/>
            </a:xfrm>
            <a:prstGeom prst="ellipse">
              <a:avLst/>
            </a:pr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fontAlgn="auto">
                <a:spcBef>
                  <a:spcPts val="0"/>
                </a:spcBef>
                <a:spcAft>
                  <a:spcPts val="0"/>
                </a:spcAft>
                <a:defRPr/>
              </a:pPr>
              <a:endParaRPr lang="zh-CN" altLang="en-US" sz="1400" kern="0">
                <a:solidFill>
                  <a:sysClr val="windowText" lastClr="000000"/>
                </a:solidFill>
              </a:endParaRPr>
            </a:p>
          </p:txBody>
        </p:sp>
        <p:sp>
          <p:nvSpPr>
            <p:cNvPr id="25" name="椭圆 24"/>
            <p:cNvSpPr/>
            <p:nvPr/>
          </p:nvSpPr>
          <p:spPr>
            <a:xfrm>
              <a:off x="1238050" y="3111705"/>
              <a:ext cx="1182688" cy="1083169"/>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3" name="TextBox 62"/>
            <p:cNvSpPr txBox="1">
              <a:spLocks noChangeArrowheads="1"/>
            </p:cNvSpPr>
            <p:nvPr/>
          </p:nvSpPr>
          <p:spPr bwMode="auto">
            <a:xfrm flipH="1">
              <a:off x="1347643" y="3334809"/>
              <a:ext cx="95616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685800" eaLnBrk="1" fontAlgn="auto" hangingPunct="1">
                <a:spcBef>
                  <a:spcPts val="0"/>
                </a:spcBef>
                <a:spcAft>
                  <a:spcPts val="0"/>
                </a:spcAft>
                <a:defRPr/>
              </a:pPr>
              <a:r>
                <a:rPr lang="zh-CN" altLang="en-US" sz="1500" kern="0" dirty="0">
                  <a:solidFill>
                    <a:srgbClr val="0F5F6E"/>
                  </a:solidFill>
                  <a:latin typeface="微软雅黑" panose="020B0503020204020204" pitchFamily="34" charset="-122"/>
                  <a:ea typeface="微软雅黑" panose="020B0503020204020204" pitchFamily="34" charset="-122"/>
                </a:rPr>
                <a:t>初步目标</a:t>
              </a:r>
              <a:endParaRPr lang="en-US" sz="1500" kern="0" dirty="0">
                <a:solidFill>
                  <a:srgbClr val="0F5F6E"/>
                </a:solidFill>
                <a:latin typeface="微软雅黑" panose="020B0503020204020204" pitchFamily="34" charset="-122"/>
                <a:ea typeface="微软雅黑" panose="020B0503020204020204" pitchFamily="34" charset="-122"/>
              </a:endParaRPr>
            </a:p>
          </p:txBody>
        </p:sp>
      </p:grpSp>
      <p:sp>
        <p:nvSpPr>
          <p:cNvPr id="24" name="右箭头 2"/>
          <p:cNvSpPr>
            <a:spLocks noChangeArrowheads="1"/>
          </p:cNvSpPr>
          <p:nvPr/>
        </p:nvSpPr>
        <p:spPr bwMode="auto">
          <a:xfrm>
            <a:off x="2025926" y="2667001"/>
            <a:ext cx="197644" cy="165497"/>
          </a:xfrm>
          <a:prstGeom prst="rightArrow">
            <a:avLst>
              <a:gd name="adj1" fmla="val 50000"/>
              <a:gd name="adj2" fmla="val 50025"/>
            </a:avLst>
          </a:prstGeom>
          <a:solidFill>
            <a:srgbClr val="F5F5F5"/>
          </a:solidFill>
          <a:ln w="9525">
            <a:solidFill>
              <a:srgbClr val="F5F5F5"/>
            </a:solidFill>
            <a:miter lim="800000"/>
          </a:ln>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500"/>
                            </p:stCondLst>
                            <p:childTnLst>
                              <p:par>
                                <p:cTn id="18" presetID="5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Scale>
                                      <p:cBhvr>
                                        <p:cTn id="20"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7"/>
                                        </p:tgtEl>
                                        <p:attrNameLst>
                                          <p:attrName>ppt_x</p:attrName>
                                          <p:attrName>ppt_y</p:attrName>
                                        </p:attrNameLst>
                                      </p:cBhvr>
                                    </p:animMotion>
                                    <p:animEffect transition="in" filter="fade">
                                      <p:cBhvr>
                                        <p:cTn id="22" dur="1000"/>
                                        <p:tgtEl>
                                          <p:spTgt spid="7"/>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3000"/>
                            </p:stCondLst>
                            <p:childTnLst>
                              <p:par>
                                <p:cTn id="28" presetID="52"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Scale>
                                      <p:cBhvr>
                                        <p:cTn id="30"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8"/>
                                        </p:tgtEl>
                                        <p:attrNameLst>
                                          <p:attrName>ppt_x</p:attrName>
                                          <p:attrName>ppt_y</p:attrName>
                                        </p:attrNameLst>
                                      </p:cBhvr>
                                    </p:animMotion>
                                    <p:animEffect transition="in" filter="fade">
                                      <p:cBhvr>
                                        <p:cTn id="32" dur="1000"/>
                                        <p:tgtEl>
                                          <p:spTgt spid="8"/>
                                        </p:tgtEl>
                                      </p:cBhvr>
                                    </p:animEffect>
                                  </p:childTnLst>
                                </p:cTn>
                              </p:par>
                            </p:childTnLst>
                          </p:cTn>
                        </p:par>
                        <p:par>
                          <p:cTn id="33" fill="hold">
                            <p:stCondLst>
                              <p:cond delay="4000"/>
                            </p:stCondLst>
                            <p:childTnLst>
                              <p:par>
                                <p:cTn id="34" presetID="2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4500"/>
                            </p:stCondLst>
                            <p:childTnLst>
                              <p:par>
                                <p:cTn id="38" presetID="53" presetClass="entr" presetSubtype="16"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par>
                          <p:cTn id="43" fill="hold">
                            <p:stCondLst>
                              <p:cond delay="50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par>
                          <p:cTn id="57" fill="hold">
                            <p:stCondLst>
                              <p:cond delay="6500"/>
                            </p:stCondLst>
                            <p:childTnLst>
                              <p:par>
                                <p:cTn id="58" presetID="53" presetClass="entr" presetSubtype="16"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Effect transition="in" filter="fade">
                                      <p:cBhvr>
                                        <p:cTn id="62" dur="500"/>
                                        <p:tgtEl>
                                          <p:spTgt spid="22"/>
                                        </p:tgtEl>
                                      </p:cBhvr>
                                    </p:animEffect>
                                  </p:childTnLst>
                                </p:cTn>
                              </p:par>
                            </p:childTnLst>
                          </p:cTn>
                        </p:par>
                        <p:par>
                          <p:cTn id="63" fill="hold">
                            <p:stCondLst>
                              <p:cond delay="7000"/>
                            </p:stCondLst>
                            <p:childTnLst>
                              <p:par>
                                <p:cTn id="64" presetID="22" presetClass="entr" presetSubtype="1" fill="hold" grpId="0" nodeType="after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up)">
                                      <p:cBhvr>
                                        <p:cTn id="66" dur="500"/>
                                        <p:tgtEl>
                                          <p:spTgt spid="6"/>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left)">
                                      <p:cBhvr>
                                        <p:cTn id="70" dur="500"/>
                                        <p:tgtEl>
                                          <p:spTgt spid="18"/>
                                        </p:tgtEl>
                                      </p:cBhvr>
                                    </p:animEffect>
                                  </p:childTnLst>
                                </p:cTn>
                              </p:par>
                            </p:childTnLst>
                          </p:cTn>
                        </p:par>
                        <p:par>
                          <p:cTn id="71" fill="hold">
                            <p:stCondLst>
                              <p:cond delay="8000"/>
                            </p:stCondLst>
                            <p:childTnLst>
                              <p:par>
                                <p:cTn id="72" presetID="22" presetClass="entr" presetSubtype="8"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500"/>
                                        <p:tgtEl>
                                          <p:spTgt spid="19"/>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animBg="1"/>
      <p:bldP spid="10" grpId="0" animBg="1"/>
      <p:bldP spid="11" grpId="0" animBg="1"/>
      <p:bldP spid="12" grpId="0" animBg="1"/>
      <p:bldP spid="18" grpId="0" autoUpdateAnimBg="0"/>
      <p:bldP spid="19" grpId="0" autoUpdateAnimBg="0"/>
      <p:bldP spid="20" grpId="0" autoUpdateAnimBg="0"/>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3" name="组合 552"/>
          <p:cNvGrpSpPr/>
          <p:nvPr/>
        </p:nvGrpSpPr>
        <p:grpSpPr>
          <a:xfrm>
            <a:off x="2721035" y="1581004"/>
            <a:ext cx="1589542" cy="1589542"/>
            <a:chOff x="6011860" y="4373484"/>
            <a:chExt cx="2119389" cy="2119389"/>
          </a:xfrm>
        </p:grpSpPr>
        <p:sp>
          <p:nvSpPr>
            <p:cNvPr id="555" name="椭圆 554"/>
            <p:cNvSpPr/>
            <p:nvPr/>
          </p:nvSpPr>
          <p:spPr>
            <a:xfrm>
              <a:off x="6011860" y="4373484"/>
              <a:ext cx="2119389" cy="2119389"/>
            </a:xfrm>
            <a:prstGeom prst="ellipse">
              <a:avLst/>
            </a:prstGeom>
            <a:solidFill>
              <a:srgbClr val="F3F3F3"/>
            </a:solidFill>
            <a:ln w="19050">
              <a:gradFill flip="none" rotWithShape="1">
                <a:gsLst>
                  <a:gs pos="0">
                    <a:schemeClr val="bg1"/>
                  </a:gs>
                  <a:gs pos="100000">
                    <a:schemeClr val="bg1">
                      <a:lumMod val="85000"/>
                    </a:schemeClr>
                  </a:gs>
                </a:gsLst>
                <a:lin ang="2700000" scaled="1"/>
                <a:tileRect/>
              </a:gradFill>
            </a:ln>
            <a:effectLst>
              <a:outerShdw blurRad="50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56" name="椭圆 555"/>
            <p:cNvSpPr/>
            <p:nvPr/>
          </p:nvSpPr>
          <p:spPr>
            <a:xfrm>
              <a:off x="6206995" y="4568619"/>
              <a:ext cx="1729119" cy="1729119"/>
            </a:xfrm>
            <a:prstGeom prst="ellipse">
              <a:avLst/>
            </a:prstGeom>
            <a:solidFill>
              <a:schemeClr val="bg1"/>
            </a:solid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57" name="椭圆 556"/>
            <p:cNvSpPr/>
            <p:nvPr/>
          </p:nvSpPr>
          <p:spPr>
            <a:xfrm>
              <a:off x="6443296" y="4804920"/>
              <a:ext cx="1256517" cy="1256517"/>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nvGrpSpPr>
            <p:cNvPr id="558" name="组合 557"/>
            <p:cNvGrpSpPr/>
            <p:nvPr/>
          </p:nvGrpSpPr>
          <p:grpSpPr>
            <a:xfrm>
              <a:off x="6440880" y="4802504"/>
              <a:ext cx="1261348" cy="1261349"/>
              <a:chOff x="2993266" y="1901066"/>
              <a:chExt cx="947668" cy="947668"/>
            </a:xfrm>
          </p:grpSpPr>
          <p:sp>
            <p:nvSpPr>
              <p:cNvPr id="564" name="椭圆 563"/>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65" name="椭圆 564"/>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grpSp>
        <p:nvGrpSpPr>
          <p:cNvPr id="566" name="组合 565"/>
          <p:cNvGrpSpPr/>
          <p:nvPr/>
        </p:nvGrpSpPr>
        <p:grpSpPr>
          <a:xfrm>
            <a:off x="604226" y="1581004"/>
            <a:ext cx="1589542" cy="1589542"/>
            <a:chOff x="1612045" y="1900353"/>
            <a:chExt cx="2119389" cy="2119389"/>
          </a:xfrm>
        </p:grpSpPr>
        <p:sp>
          <p:nvSpPr>
            <p:cNvPr id="567" name="椭圆 566"/>
            <p:cNvSpPr/>
            <p:nvPr/>
          </p:nvSpPr>
          <p:spPr>
            <a:xfrm>
              <a:off x="1612045" y="1900353"/>
              <a:ext cx="2119389" cy="2119389"/>
            </a:xfrm>
            <a:prstGeom prst="ellipse">
              <a:avLst/>
            </a:prstGeom>
            <a:solidFill>
              <a:srgbClr val="F3F3F3"/>
            </a:solidFill>
            <a:ln w="19050">
              <a:gradFill flip="none" rotWithShape="1">
                <a:gsLst>
                  <a:gs pos="0">
                    <a:schemeClr val="bg1"/>
                  </a:gs>
                  <a:gs pos="100000">
                    <a:schemeClr val="bg1">
                      <a:lumMod val="85000"/>
                    </a:schemeClr>
                  </a:gs>
                </a:gsLst>
                <a:lin ang="2700000" scaled="1"/>
                <a:tileRect/>
              </a:gradFill>
            </a:ln>
            <a:effectLst>
              <a:outerShdw blurRad="50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68" name="椭圆 567"/>
            <p:cNvSpPr/>
            <p:nvPr/>
          </p:nvSpPr>
          <p:spPr>
            <a:xfrm>
              <a:off x="1807180" y="2095488"/>
              <a:ext cx="1729119" cy="1729119"/>
            </a:xfrm>
            <a:prstGeom prst="ellipse">
              <a:avLst/>
            </a:prstGeom>
            <a:solidFill>
              <a:schemeClr val="bg1"/>
            </a:solid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69" name="椭圆 568"/>
            <p:cNvSpPr/>
            <p:nvPr/>
          </p:nvSpPr>
          <p:spPr>
            <a:xfrm>
              <a:off x="2043481" y="2331789"/>
              <a:ext cx="1256517" cy="1256517"/>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nvGrpSpPr>
            <p:cNvPr id="570" name="组合 569"/>
            <p:cNvGrpSpPr/>
            <p:nvPr/>
          </p:nvGrpSpPr>
          <p:grpSpPr>
            <a:xfrm>
              <a:off x="2041065" y="2329373"/>
              <a:ext cx="1261348" cy="1261349"/>
              <a:chOff x="2993266" y="1901066"/>
              <a:chExt cx="947668" cy="947668"/>
            </a:xfrm>
          </p:grpSpPr>
          <p:sp>
            <p:nvSpPr>
              <p:cNvPr id="573" name="椭圆 572"/>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74" name="椭圆 573"/>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
          <p:nvSpPr>
            <p:cNvPr id="572" name="TextBox 19"/>
            <p:cNvSpPr txBox="1"/>
            <p:nvPr/>
          </p:nvSpPr>
          <p:spPr>
            <a:xfrm>
              <a:off x="1899613" y="2699524"/>
              <a:ext cx="1556992" cy="54428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685165"/>
              <a:r>
                <a:rPr lang="en-US" altLang="zh-CN" sz="2100" b="1" dirty="0">
                  <a:solidFill>
                    <a:srgbClr val="0091B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77%</a:t>
              </a:r>
              <a:endParaRPr lang="zh-CN" altLang="en-US" sz="2100" b="1" dirty="0">
                <a:solidFill>
                  <a:srgbClr val="0091B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576" name="组合 575"/>
          <p:cNvGrpSpPr/>
          <p:nvPr/>
        </p:nvGrpSpPr>
        <p:grpSpPr>
          <a:xfrm>
            <a:off x="4837844" y="1581004"/>
            <a:ext cx="1589542" cy="1589542"/>
            <a:chOff x="6011860" y="4373484"/>
            <a:chExt cx="2119389" cy="2119389"/>
          </a:xfrm>
        </p:grpSpPr>
        <p:sp>
          <p:nvSpPr>
            <p:cNvPr id="578" name="椭圆 577"/>
            <p:cNvSpPr/>
            <p:nvPr/>
          </p:nvSpPr>
          <p:spPr>
            <a:xfrm>
              <a:off x="6011860" y="4373484"/>
              <a:ext cx="2119389" cy="2119389"/>
            </a:xfrm>
            <a:prstGeom prst="ellipse">
              <a:avLst/>
            </a:prstGeom>
            <a:solidFill>
              <a:srgbClr val="F3F3F3"/>
            </a:solidFill>
            <a:ln w="19050">
              <a:gradFill flip="none" rotWithShape="1">
                <a:gsLst>
                  <a:gs pos="0">
                    <a:schemeClr val="bg1"/>
                  </a:gs>
                  <a:gs pos="100000">
                    <a:schemeClr val="bg1">
                      <a:lumMod val="85000"/>
                    </a:schemeClr>
                  </a:gs>
                </a:gsLst>
                <a:lin ang="2700000" scaled="1"/>
                <a:tileRect/>
              </a:gradFill>
            </a:ln>
            <a:effectLst>
              <a:outerShdw blurRad="50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93" name="椭圆 592"/>
            <p:cNvSpPr/>
            <p:nvPr/>
          </p:nvSpPr>
          <p:spPr>
            <a:xfrm>
              <a:off x="6206995" y="4568619"/>
              <a:ext cx="1729119" cy="1729119"/>
            </a:xfrm>
            <a:prstGeom prst="ellipse">
              <a:avLst/>
            </a:prstGeom>
            <a:solidFill>
              <a:schemeClr val="bg1"/>
            </a:solid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97" name="椭圆 596"/>
            <p:cNvSpPr/>
            <p:nvPr/>
          </p:nvSpPr>
          <p:spPr>
            <a:xfrm>
              <a:off x="6443296" y="4804920"/>
              <a:ext cx="1256517" cy="1256517"/>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nvGrpSpPr>
            <p:cNvPr id="630" name="组合 629"/>
            <p:cNvGrpSpPr/>
            <p:nvPr/>
          </p:nvGrpSpPr>
          <p:grpSpPr>
            <a:xfrm>
              <a:off x="6440880" y="4802504"/>
              <a:ext cx="1261348" cy="1261349"/>
              <a:chOff x="2993266" y="1901066"/>
              <a:chExt cx="947668" cy="947668"/>
            </a:xfrm>
          </p:grpSpPr>
          <p:sp>
            <p:nvSpPr>
              <p:cNvPr id="631" name="椭圆 630"/>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32" name="椭圆 631"/>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grpSp>
        <p:nvGrpSpPr>
          <p:cNvPr id="635" name="组合 634"/>
          <p:cNvGrpSpPr/>
          <p:nvPr/>
        </p:nvGrpSpPr>
        <p:grpSpPr>
          <a:xfrm>
            <a:off x="6954652" y="1581004"/>
            <a:ext cx="1589542" cy="1589542"/>
            <a:chOff x="6011860" y="4373484"/>
            <a:chExt cx="2119389" cy="2119389"/>
          </a:xfrm>
        </p:grpSpPr>
        <p:sp>
          <p:nvSpPr>
            <p:cNvPr id="638" name="椭圆 637"/>
            <p:cNvSpPr/>
            <p:nvPr/>
          </p:nvSpPr>
          <p:spPr>
            <a:xfrm>
              <a:off x="6011860" y="4373484"/>
              <a:ext cx="2119389" cy="2119389"/>
            </a:xfrm>
            <a:prstGeom prst="ellipse">
              <a:avLst/>
            </a:prstGeom>
            <a:solidFill>
              <a:srgbClr val="F3F3F3"/>
            </a:solidFill>
            <a:ln w="19050">
              <a:gradFill flip="none" rotWithShape="1">
                <a:gsLst>
                  <a:gs pos="0">
                    <a:schemeClr val="bg1"/>
                  </a:gs>
                  <a:gs pos="100000">
                    <a:schemeClr val="bg1">
                      <a:lumMod val="85000"/>
                    </a:schemeClr>
                  </a:gs>
                </a:gsLst>
                <a:lin ang="2700000" scaled="1"/>
                <a:tileRect/>
              </a:gradFill>
            </a:ln>
            <a:effectLst>
              <a:outerShdw blurRad="50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39" name="椭圆 638"/>
            <p:cNvSpPr/>
            <p:nvPr/>
          </p:nvSpPr>
          <p:spPr>
            <a:xfrm>
              <a:off x="6206995" y="4568619"/>
              <a:ext cx="1729119" cy="1729119"/>
            </a:xfrm>
            <a:prstGeom prst="ellipse">
              <a:avLst/>
            </a:prstGeom>
            <a:solidFill>
              <a:schemeClr val="bg1"/>
            </a:solid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40" name="椭圆 639"/>
            <p:cNvSpPr/>
            <p:nvPr/>
          </p:nvSpPr>
          <p:spPr>
            <a:xfrm>
              <a:off x="6443296" y="4804920"/>
              <a:ext cx="1256517" cy="1256517"/>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nvGrpSpPr>
            <p:cNvPr id="652" name="组合 651"/>
            <p:cNvGrpSpPr/>
            <p:nvPr/>
          </p:nvGrpSpPr>
          <p:grpSpPr>
            <a:xfrm>
              <a:off x="6440880" y="4802504"/>
              <a:ext cx="1261348" cy="1261349"/>
              <a:chOff x="2993266" y="1901066"/>
              <a:chExt cx="947668" cy="947668"/>
            </a:xfrm>
          </p:grpSpPr>
          <p:sp>
            <p:nvSpPr>
              <p:cNvPr id="653" name="椭圆 652"/>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54" name="椭圆 653"/>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sp>
        <p:nvSpPr>
          <p:cNvPr id="659" name="TextBox 19"/>
          <p:cNvSpPr txBox="1"/>
          <p:nvPr/>
        </p:nvSpPr>
        <p:spPr>
          <a:xfrm>
            <a:off x="2919332" y="2171666"/>
            <a:ext cx="1167744" cy="40821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68580" tIns="34290" rIns="68580" bIns="3429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685165"/>
            <a:r>
              <a:rPr lang="en-US" altLang="zh-CN" sz="2100" b="1" dirty="0">
                <a:solidFill>
                  <a:srgbClr val="004F6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endParaRPr lang="zh-CN" altLang="en-US" sz="2100" b="1" dirty="0">
              <a:solidFill>
                <a:srgbClr val="004F6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65" name="TextBox 19"/>
          <p:cNvSpPr txBox="1"/>
          <p:nvPr/>
        </p:nvSpPr>
        <p:spPr>
          <a:xfrm>
            <a:off x="5075392" y="2180382"/>
            <a:ext cx="1167744" cy="40821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68580" tIns="34290" rIns="68580" bIns="3429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685165"/>
            <a:r>
              <a:rPr lang="en-US" altLang="zh-CN" sz="2100" b="1" dirty="0">
                <a:solidFill>
                  <a:srgbClr val="0091B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25%</a:t>
            </a:r>
            <a:endParaRPr lang="zh-CN" altLang="en-US" sz="2100" b="1" dirty="0">
              <a:solidFill>
                <a:srgbClr val="0091B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66" name="TextBox 19"/>
          <p:cNvSpPr txBox="1"/>
          <p:nvPr/>
        </p:nvSpPr>
        <p:spPr>
          <a:xfrm>
            <a:off x="7165550" y="2144694"/>
            <a:ext cx="1167744" cy="40821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68580" tIns="34290" rIns="68580" bIns="3429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685165"/>
            <a:r>
              <a:rPr lang="en-US" altLang="zh-CN" sz="2100" b="1" dirty="0">
                <a:solidFill>
                  <a:srgbClr val="004F6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61%</a:t>
            </a:r>
            <a:endParaRPr lang="zh-CN" altLang="en-US" sz="2100" b="1" dirty="0">
              <a:solidFill>
                <a:srgbClr val="004F6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68" name="组合 667"/>
          <p:cNvGrpSpPr/>
          <p:nvPr/>
        </p:nvGrpSpPr>
        <p:grpSpPr>
          <a:xfrm>
            <a:off x="559239" y="3742914"/>
            <a:ext cx="1689069" cy="1195714"/>
            <a:chOff x="901036" y="4121000"/>
            <a:chExt cx="2128344" cy="1506683"/>
          </a:xfrm>
        </p:grpSpPr>
        <p:sp>
          <p:nvSpPr>
            <p:cNvPr id="669" name="TextBox 28"/>
            <p:cNvSpPr txBox="1"/>
            <p:nvPr/>
          </p:nvSpPr>
          <p:spPr>
            <a:xfrm>
              <a:off x="1093304" y="4121000"/>
              <a:ext cx="1783971" cy="426602"/>
            </a:xfrm>
            <a:prstGeom prst="rect">
              <a:avLst/>
            </a:prstGeom>
            <a:noFill/>
          </p:spPr>
          <p:txBody>
            <a:bodyPr wrap="none" rtlCol="0">
              <a:spAutoFit/>
            </a:bodyPr>
            <a:lstStyle/>
            <a:p>
              <a:r>
                <a:rPr lang="zh-CN" altLang="en-US" sz="1600" b="1" dirty="0">
                  <a:solidFill>
                    <a:prstClr val="white"/>
                  </a:solidFill>
                  <a:latin typeface="微软雅黑" panose="020B0503020204020204" pitchFamily="34" charset="-122"/>
                  <a:ea typeface="微软雅黑" panose="020B0503020204020204" pitchFamily="34" charset="-122"/>
                </a:rPr>
                <a:t>单击添加标题</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70" name="TextBox 29"/>
            <p:cNvSpPr txBox="1"/>
            <p:nvPr/>
          </p:nvSpPr>
          <p:spPr>
            <a:xfrm>
              <a:off x="901036" y="4464223"/>
              <a:ext cx="2128344" cy="1163460"/>
            </a:xfrm>
            <a:prstGeom prst="rect">
              <a:avLst/>
            </a:prstGeom>
            <a:noFill/>
          </p:spPr>
          <p:txBody>
            <a:bodyPr wrap="square" rtlCol="0">
              <a:spAutoFit/>
            </a:bodyPr>
            <a:lstStyle/>
            <a:p>
              <a:pPr algn="just">
                <a:lnSpc>
                  <a:spcPct val="150000"/>
                </a:lnSpc>
              </a:pPr>
              <a:r>
                <a:rPr lang="zh-CN" altLang="en-US" sz="1200" dirty="0">
                  <a:solidFill>
                    <a:prstClr val="white"/>
                  </a:solidFill>
                  <a:latin typeface="微软雅黑" panose="020B0503020204020204" pitchFamily="34" charset="-122"/>
                  <a:ea typeface="微软雅黑" panose="020B0503020204020204" pitchFamily="34" charset="-122"/>
                </a:rPr>
                <a:t>点击此处添加内容点击此处添加内容点击此处添加内容</a:t>
              </a:r>
              <a:endParaRPr lang="zh-CN" altLang="zh-CN" sz="1200" dirty="0">
                <a:solidFill>
                  <a:prstClr val="white"/>
                </a:solidFill>
                <a:latin typeface="微软雅黑" panose="020B0503020204020204" pitchFamily="34" charset="-122"/>
                <a:ea typeface="微软雅黑" panose="020B0503020204020204" pitchFamily="34" charset="-122"/>
              </a:endParaRPr>
            </a:p>
          </p:txBody>
        </p:sp>
      </p:grpSp>
      <p:grpSp>
        <p:nvGrpSpPr>
          <p:cNvPr id="671" name="组合 670"/>
          <p:cNvGrpSpPr/>
          <p:nvPr/>
        </p:nvGrpSpPr>
        <p:grpSpPr>
          <a:xfrm>
            <a:off x="2588472" y="3746961"/>
            <a:ext cx="1689069" cy="1195714"/>
            <a:chOff x="901036" y="4121000"/>
            <a:chExt cx="2128344" cy="1506683"/>
          </a:xfrm>
        </p:grpSpPr>
        <p:sp>
          <p:nvSpPr>
            <p:cNvPr id="672" name="TextBox 28"/>
            <p:cNvSpPr txBox="1"/>
            <p:nvPr/>
          </p:nvSpPr>
          <p:spPr>
            <a:xfrm>
              <a:off x="1093304" y="4121000"/>
              <a:ext cx="1783971" cy="426602"/>
            </a:xfrm>
            <a:prstGeom prst="rect">
              <a:avLst/>
            </a:prstGeom>
            <a:noFill/>
          </p:spPr>
          <p:txBody>
            <a:bodyPr wrap="none" rtlCol="0">
              <a:spAutoFit/>
            </a:bodyPr>
            <a:lstStyle/>
            <a:p>
              <a:r>
                <a:rPr lang="zh-CN" altLang="en-US" sz="1600" b="1" dirty="0">
                  <a:solidFill>
                    <a:prstClr val="white"/>
                  </a:solidFill>
                  <a:latin typeface="微软雅黑" panose="020B0503020204020204" pitchFamily="34" charset="-122"/>
                  <a:ea typeface="微软雅黑" panose="020B0503020204020204" pitchFamily="34" charset="-122"/>
                </a:rPr>
                <a:t>单击添加标题</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73" name="TextBox 29"/>
            <p:cNvSpPr txBox="1"/>
            <p:nvPr/>
          </p:nvSpPr>
          <p:spPr>
            <a:xfrm>
              <a:off x="901036" y="4464223"/>
              <a:ext cx="2128344" cy="1163460"/>
            </a:xfrm>
            <a:prstGeom prst="rect">
              <a:avLst/>
            </a:prstGeom>
            <a:noFill/>
          </p:spPr>
          <p:txBody>
            <a:bodyPr wrap="square" rtlCol="0">
              <a:spAutoFit/>
            </a:bodyPr>
            <a:lstStyle/>
            <a:p>
              <a:pPr algn="just">
                <a:lnSpc>
                  <a:spcPct val="150000"/>
                </a:lnSpc>
              </a:pPr>
              <a:r>
                <a:rPr lang="zh-CN" altLang="en-US" sz="1200" dirty="0">
                  <a:solidFill>
                    <a:prstClr val="white"/>
                  </a:solidFill>
                  <a:latin typeface="微软雅黑" panose="020B0503020204020204" pitchFamily="34" charset="-122"/>
                  <a:ea typeface="微软雅黑" panose="020B0503020204020204" pitchFamily="34" charset="-122"/>
                </a:rPr>
                <a:t>点击此处添加内容点击此处添加内容点击此处添加内容</a:t>
              </a:r>
              <a:endParaRPr lang="zh-CN" altLang="zh-CN" sz="1200" dirty="0">
                <a:solidFill>
                  <a:prstClr val="white"/>
                </a:solidFill>
                <a:latin typeface="微软雅黑" panose="020B0503020204020204" pitchFamily="34" charset="-122"/>
                <a:ea typeface="微软雅黑" panose="020B0503020204020204" pitchFamily="34" charset="-122"/>
              </a:endParaRPr>
            </a:p>
          </p:txBody>
        </p:sp>
      </p:grpSp>
      <p:grpSp>
        <p:nvGrpSpPr>
          <p:cNvPr id="674" name="组合 673"/>
          <p:cNvGrpSpPr/>
          <p:nvPr/>
        </p:nvGrpSpPr>
        <p:grpSpPr>
          <a:xfrm>
            <a:off x="4827887" y="3746961"/>
            <a:ext cx="1689069" cy="1195714"/>
            <a:chOff x="901036" y="4121000"/>
            <a:chExt cx="2128344" cy="1506683"/>
          </a:xfrm>
        </p:grpSpPr>
        <p:sp>
          <p:nvSpPr>
            <p:cNvPr id="675" name="TextBox 28"/>
            <p:cNvSpPr txBox="1"/>
            <p:nvPr/>
          </p:nvSpPr>
          <p:spPr>
            <a:xfrm>
              <a:off x="1093304" y="4121000"/>
              <a:ext cx="1783971" cy="426602"/>
            </a:xfrm>
            <a:prstGeom prst="rect">
              <a:avLst/>
            </a:prstGeom>
            <a:noFill/>
          </p:spPr>
          <p:txBody>
            <a:bodyPr wrap="none" rtlCol="0">
              <a:spAutoFit/>
            </a:bodyPr>
            <a:lstStyle/>
            <a:p>
              <a:r>
                <a:rPr lang="zh-CN" altLang="en-US" sz="1600" b="1" dirty="0">
                  <a:solidFill>
                    <a:prstClr val="white"/>
                  </a:solidFill>
                  <a:latin typeface="微软雅黑" panose="020B0503020204020204" pitchFamily="34" charset="-122"/>
                  <a:ea typeface="微软雅黑" panose="020B0503020204020204" pitchFamily="34" charset="-122"/>
                </a:rPr>
                <a:t>单击添加标题</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76" name="TextBox 29"/>
            <p:cNvSpPr txBox="1"/>
            <p:nvPr/>
          </p:nvSpPr>
          <p:spPr>
            <a:xfrm>
              <a:off x="901036" y="4464223"/>
              <a:ext cx="2128344" cy="1163460"/>
            </a:xfrm>
            <a:prstGeom prst="rect">
              <a:avLst/>
            </a:prstGeom>
            <a:noFill/>
          </p:spPr>
          <p:txBody>
            <a:bodyPr wrap="square" rtlCol="0">
              <a:spAutoFit/>
            </a:bodyPr>
            <a:lstStyle/>
            <a:p>
              <a:pPr algn="just">
                <a:lnSpc>
                  <a:spcPct val="150000"/>
                </a:lnSpc>
              </a:pPr>
              <a:r>
                <a:rPr lang="zh-CN" altLang="en-US" sz="1200" dirty="0">
                  <a:solidFill>
                    <a:prstClr val="white"/>
                  </a:solidFill>
                  <a:latin typeface="微软雅黑" panose="020B0503020204020204" pitchFamily="34" charset="-122"/>
                  <a:ea typeface="微软雅黑" panose="020B0503020204020204" pitchFamily="34" charset="-122"/>
                </a:rPr>
                <a:t>点击此处添加内容点击此处添加内容点击此处添加内容</a:t>
              </a:r>
              <a:endParaRPr lang="zh-CN" altLang="zh-CN" sz="1200" dirty="0">
                <a:solidFill>
                  <a:prstClr val="white"/>
                </a:solidFill>
                <a:latin typeface="微软雅黑" panose="020B0503020204020204" pitchFamily="34" charset="-122"/>
                <a:ea typeface="微软雅黑" panose="020B0503020204020204" pitchFamily="34" charset="-122"/>
              </a:endParaRPr>
            </a:p>
          </p:txBody>
        </p:sp>
      </p:grpSp>
      <p:grpSp>
        <p:nvGrpSpPr>
          <p:cNvPr id="677" name="组合 676"/>
          <p:cNvGrpSpPr/>
          <p:nvPr/>
        </p:nvGrpSpPr>
        <p:grpSpPr>
          <a:xfrm>
            <a:off x="6975020" y="3742914"/>
            <a:ext cx="1689069" cy="1195714"/>
            <a:chOff x="901036" y="4121000"/>
            <a:chExt cx="2128344" cy="1506683"/>
          </a:xfrm>
        </p:grpSpPr>
        <p:sp>
          <p:nvSpPr>
            <p:cNvPr id="678" name="TextBox 28"/>
            <p:cNvSpPr txBox="1"/>
            <p:nvPr/>
          </p:nvSpPr>
          <p:spPr>
            <a:xfrm>
              <a:off x="1093304" y="4121000"/>
              <a:ext cx="1783971" cy="426602"/>
            </a:xfrm>
            <a:prstGeom prst="rect">
              <a:avLst/>
            </a:prstGeom>
            <a:noFill/>
          </p:spPr>
          <p:txBody>
            <a:bodyPr wrap="none" rtlCol="0">
              <a:spAutoFit/>
            </a:bodyPr>
            <a:lstStyle/>
            <a:p>
              <a:r>
                <a:rPr lang="zh-CN" altLang="en-US" sz="1600" b="1" dirty="0">
                  <a:solidFill>
                    <a:prstClr val="white"/>
                  </a:solidFill>
                  <a:latin typeface="微软雅黑" panose="020B0503020204020204" pitchFamily="34" charset="-122"/>
                  <a:ea typeface="微软雅黑" panose="020B0503020204020204" pitchFamily="34" charset="-122"/>
                </a:rPr>
                <a:t>单击添加标题</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79" name="TextBox 29"/>
            <p:cNvSpPr txBox="1"/>
            <p:nvPr/>
          </p:nvSpPr>
          <p:spPr>
            <a:xfrm>
              <a:off x="901036" y="4464223"/>
              <a:ext cx="2128344" cy="1163460"/>
            </a:xfrm>
            <a:prstGeom prst="rect">
              <a:avLst/>
            </a:prstGeom>
            <a:noFill/>
          </p:spPr>
          <p:txBody>
            <a:bodyPr wrap="square" rtlCol="0">
              <a:spAutoFit/>
            </a:bodyPr>
            <a:lstStyle/>
            <a:p>
              <a:pPr algn="just">
                <a:lnSpc>
                  <a:spcPct val="150000"/>
                </a:lnSpc>
              </a:pPr>
              <a:r>
                <a:rPr lang="zh-CN" altLang="en-US" sz="1200" dirty="0">
                  <a:solidFill>
                    <a:prstClr val="white"/>
                  </a:solidFill>
                  <a:latin typeface="微软雅黑" panose="020B0503020204020204" pitchFamily="34" charset="-122"/>
                  <a:ea typeface="微软雅黑" panose="020B0503020204020204" pitchFamily="34" charset="-122"/>
                </a:rPr>
                <a:t>点击此处添加内容点击此处添加内容点击此处添加内容</a:t>
              </a:r>
              <a:endParaRPr lang="zh-CN" altLang="zh-CN" sz="1200" dirty="0">
                <a:solidFill>
                  <a:prstClr val="white"/>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547142" y="3288064"/>
            <a:ext cx="8100000" cy="386694"/>
            <a:chOff x="729523" y="4384085"/>
            <a:chExt cx="10800000" cy="515592"/>
          </a:xfrm>
        </p:grpSpPr>
        <p:cxnSp>
          <p:nvCxnSpPr>
            <p:cNvPr id="667" name="直接连接符 666"/>
            <p:cNvCxnSpPr/>
            <p:nvPr/>
          </p:nvCxnSpPr>
          <p:spPr>
            <a:xfrm>
              <a:off x="729523" y="4643136"/>
              <a:ext cx="10800000" cy="0"/>
            </a:xfrm>
            <a:prstGeom prst="line">
              <a:avLst/>
            </a:prstGeom>
            <a:ln w="28575">
              <a:solidFill>
                <a:srgbClr val="F5F5F5"/>
              </a:solidFill>
              <a:prstDash val="sysDash"/>
            </a:ln>
          </p:spPr>
          <p:style>
            <a:lnRef idx="1">
              <a:schemeClr val="accent1"/>
            </a:lnRef>
            <a:fillRef idx="0">
              <a:schemeClr val="accent1"/>
            </a:fillRef>
            <a:effectRef idx="0">
              <a:schemeClr val="accent1"/>
            </a:effectRef>
            <a:fontRef idx="minor">
              <a:schemeClr val="tx1"/>
            </a:fontRef>
          </p:style>
        </p:cxnSp>
        <p:sp>
          <p:nvSpPr>
            <p:cNvPr id="680" name="Freeform 5"/>
            <p:cNvSpPr>
              <a:spLocks noEditPoints="1"/>
            </p:cNvSpPr>
            <p:nvPr/>
          </p:nvSpPr>
          <p:spPr bwMode="auto">
            <a:xfrm rot="5400000">
              <a:off x="981053" y="4329010"/>
              <a:ext cx="515592" cy="625742"/>
            </a:xfrm>
            <a:custGeom>
              <a:avLst/>
              <a:gdLst>
                <a:gd name="T0" fmla="*/ 85 w 90"/>
                <a:gd name="T1" fmla="*/ 84 h 110"/>
                <a:gd name="T2" fmla="*/ 72 w 90"/>
                <a:gd name="T3" fmla="*/ 74 h 110"/>
                <a:gd name="T4" fmla="*/ 61 w 90"/>
                <a:gd name="T5" fmla="*/ 75 h 110"/>
                <a:gd name="T6" fmla="*/ 51 w 90"/>
                <a:gd name="T7" fmla="*/ 57 h 110"/>
                <a:gd name="T8" fmla="*/ 74 w 90"/>
                <a:gd name="T9" fmla="*/ 13 h 110"/>
                <a:gd name="T10" fmla="*/ 71 w 90"/>
                <a:gd name="T11" fmla="*/ 0 h 110"/>
                <a:gd name="T12" fmla="*/ 45 w 90"/>
                <a:gd name="T13" fmla="*/ 46 h 110"/>
                <a:gd name="T14" fmla="*/ 18 w 90"/>
                <a:gd name="T15" fmla="*/ 0 h 110"/>
                <a:gd name="T16" fmla="*/ 16 w 90"/>
                <a:gd name="T17" fmla="*/ 13 h 110"/>
                <a:gd name="T18" fmla="*/ 39 w 90"/>
                <a:gd name="T19" fmla="*/ 57 h 110"/>
                <a:gd name="T20" fmla="*/ 29 w 90"/>
                <a:gd name="T21" fmla="*/ 75 h 110"/>
                <a:gd name="T22" fmla="*/ 18 w 90"/>
                <a:gd name="T23" fmla="*/ 74 h 110"/>
                <a:gd name="T24" fmla="*/ 5 w 90"/>
                <a:gd name="T25" fmla="*/ 84 h 110"/>
                <a:gd name="T26" fmla="*/ 10 w 90"/>
                <a:gd name="T27" fmla="*/ 108 h 110"/>
                <a:gd name="T28" fmla="*/ 21 w 90"/>
                <a:gd name="T29" fmla="*/ 109 h 110"/>
                <a:gd name="T30" fmla="*/ 33 w 90"/>
                <a:gd name="T31" fmla="*/ 100 h 110"/>
                <a:gd name="T32" fmla="*/ 36 w 90"/>
                <a:gd name="T33" fmla="*/ 93 h 110"/>
                <a:gd name="T34" fmla="*/ 36 w 90"/>
                <a:gd name="T35" fmla="*/ 93 h 110"/>
                <a:gd name="T36" fmla="*/ 36 w 90"/>
                <a:gd name="T37" fmla="*/ 92 h 110"/>
                <a:gd name="T38" fmla="*/ 45 w 90"/>
                <a:gd name="T39" fmla="*/ 67 h 110"/>
                <a:gd name="T40" fmla="*/ 54 w 90"/>
                <a:gd name="T41" fmla="*/ 92 h 110"/>
                <a:gd name="T42" fmla="*/ 54 w 90"/>
                <a:gd name="T43" fmla="*/ 93 h 110"/>
                <a:gd name="T44" fmla="*/ 54 w 90"/>
                <a:gd name="T45" fmla="*/ 93 h 110"/>
                <a:gd name="T46" fmla="*/ 57 w 90"/>
                <a:gd name="T47" fmla="*/ 100 h 110"/>
                <a:gd name="T48" fmla="*/ 69 w 90"/>
                <a:gd name="T49" fmla="*/ 109 h 110"/>
                <a:gd name="T50" fmla="*/ 80 w 90"/>
                <a:gd name="T51" fmla="*/ 108 h 110"/>
                <a:gd name="T52" fmla="*/ 85 w 90"/>
                <a:gd name="T53" fmla="*/ 84 h 110"/>
                <a:gd name="T54" fmla="*/ 26 w 90"/>
                <a:gd name="T55" fmla="*/ 95 h 110"/>
                <a:gd name="T56" fmla="*/ 19 w 90"/>
                <a:gd name="T57" fmla="*/ 101 h 110"/>
                <a:gd name="T58" fmla="*/ 14 w 90"/>
                <a:gd name="T59" fmla="*/ 101 h 110"/>
                <a:gd name="T60" fmla="*/ 13 w 90"/>
                <a:gd name="T61" fmla="*/ 88 h 110"/>
                <a:gd name="T62" fmla="*/ 20 w 90"/>
                <a:gd name="T63" fmla="*/ 82 h 110"/>
                <a:gd name="T64" fmla="*/ 24 w 90"/>
                <a:gd name="T65" fmla="*/ 83 h 110"/>
                <a:gd name="T66" fmla="*/ 26 w 90"/>
                <a:gd name="T67" fmla="*/ 95 h 110"/>
                <a:gd name="T68" fmla="*/ 45 w 90"/>
                <a:gd name="T69" fmla="*/ 58 h 110"/>
                <a:gd name="T70" fmla="*/ 42 w 90"/>
                <a:gd name="T71" fmla="*/ 55 h 110"/>
                <a:gd name="T72" fmla="*/ 45 w 90"/>
                <a:gd name="T73" fmla="*/ 52 h 110"/>
                <a:gd name="T74" fmla="*/ 48 w 90"/>
                <a:gd name="T75" fmla="*/ 55 h 110"/>
                <a:gd name="T76" fmla="*/ 45 w 90"/>
                <a:gd name="T77" fmla="*/ 58 h 110"/>
                <a:gd name="T78" fmla="*/ 76 w 90"/>
                <a:gd name="T79" fmla="*/ 101 h 110"/>
                <a:gd name="T80" fmla="*/ 71 w 90"/>
                <a:gd name="T81" fmla="*/ 101 h 110"/>
                <a:gd name="T82" fmla="*/ 64 w 90"/>
                <a:gd name="T83" fmla="*/ 95 h 110"/>
                <a:gd name="T84" fmla="*/ 65 w 90"/>
                <a:gd name="T85" fmla="*/ 83 h 110"/>
                <a:gd name="T86" fmla="*/ 70 w 90"/>
                <a:gd name="T87" fmla="*/ 82 h 110"/>
                <a:gd name="T88" fmla="*/ 77 w 90"/>
                <a:gd name="T89" fmla="*/ 88 h 110"/>
                <a:gd name="T90" fmla="*/ 76 w 90"/>
                <a:gd name="T91"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85" y="84"/>
                  </a:moveTo>
                  <a:cubicBezTo>
                    <a:pt x="82" y="79"/>
                    <a:pt x="77" y="75"/>
                    <a:pt x="72" y="74"/>
                  </a:cubicBezTo>
                  <a:cubicBezTo>
                    <a:pt x="69" y="73"/>
                    <a:pt x="65" y="73"/>
                    <a:pt x="61" y="75"/>
                  </a:cubicBezTo>
                  <a:cubicBezTo>
                    <a:pt x="51" y="57"/>
                    <a:pt x="51" y="57"/>
                    <a:pt x="51" y="57"/>
                  </a:cubicBezTo>
                  <a:cubicBezTo>
                    <a:pt x="57" y="45"/>
                    <a:pt x="71" y="17"/>
                    <a:pt x="74" y="13"/>
                  </a:cubicBezTo>
                  <a:cubicBezTo>
                    <a:pt x="77" y="7"/>
                    <a:pt x="71" y="0"/>
                    <a:pt x="71" y="0"/>
                  </a:cubicBezTo>
                  <a:cubicBezTo>
                    <a:pt x="45" y="46"/>
                    <a:pt x="45" y="46"/>
                    <a:pt x="45" y="46"/>
                  </a:cubicBezTo>
                  <a:cubicBezTo>
                    <a:pt x="18" y="0"/>
                    <a:pt x="18" y="0"/>
                    <a:pt x="18" y="0"/>
                  </a:cubicBezTo>
                  <a:cubicBezTo>
                    <a:pt x="18" y="0"/>
                    <a:pt x="13" y="7"/>
                    <a:pt x="16" y="13"/>
                  </a:cubicBezTo>
                  <a:cubicBezTo>
                    <a:pt x="18" y="17"/>
                    <a:pt x="32" y="45"/>
                    <a:pt x="39" y="57"/>
                  </a:cubicBezTo>
                  <a:cubicBezTo>
                    <a:pt x="29" y="75"/>
                    <a:pt x="29" y="75"/>
                    <a:pt x="29" y="75"/>
                  </a:cubicBezTo>
                  <a:cubicBezTo>
                    <a:pt x="25" y="73"/>
                    <a:pt x="21" y="73"/>
                    <a:pt x="18" y="74"/>
                  </a:cubicBezTo>
                  <a:cubicBezTo>
                    <a:pt x="13" y="75"/>
                    <a:pt x="8" y="79"/>
                    <a:pt x="5" y="84"/>
                  </a:cubicBezTo>
                  <a:cubicBezTo>
                    <a:pt x="0" y="93"/>
                    <a:pt x="2" y="104"/>
                    <a:pt x="10" y="108"/>
                  </a:cubicBezTo>
                  <a:cubicBezTo>
                    <a:pt x="13" y="110"/>
                    <a:pt x="17" y="110"/>
                    <a:pt x="21" y="109"/>
                  </a:cubicBezTo>
                  <a:cubicBezTo>
                    <a:pt x="26" y="108"/>
                    <a:pt x="30" y="105"/>
                    <a:pt x="33" y="100"/>
                  </a:cubicBezTo>
                  <a:cubicBezTo>
                    <a:pt x="34" y="97"/>
                    <a:pt x="35" y="95"/>
                    <a:pt x="36" y="93"/>
                  </a:cubicBezTo>
                  <a:cubicBezTo>
                    <a:pt x="36" y="93"/>
                    <a:pt x="36" y="93"/>
                    <a:pt x="36" y="93"/>
                  </a:cubicBezTo>
                  <a:cubicBezTo>
                    <a:pt x="36" y="92"/>
                    <a:pt x="36" y="92"/>
                    <a:pt x="36" y="92"/>
                  </a:cubicBezTo>
                  <a:cubicBezTo>
                    <a:pt x="38" y="78"/>
                    <a:pt x="42" y="70"/>
                    <a:pt x="45" y="67"/>
                  </a:cubicBezTo>
                  <a:cubicBezTo>
                    <a:pt x="48" y="70"/>
                    <a:pt x="52" y="78"/>
                    <a:pt x="54" y="92"/>
                  </a:cubicBezTo>
                  <a:cubicBezTo>
                    <a:pt x="54" y="92"/>
                    <a:pt x="54" y="92"/>
                    <a:pt x="54" y="93"/>
                  </a:cubicBezTo>
                  <a:cubicBezTo>
                    <a:pt x="54" y="93"/>
                    <a:pt x="54" y="93"/>
                    <a:pt x="54" y="93"/>
                  </a:cubicBezTo>
                  <a:cubicBezTo>
                    <a:pt x="55" y="95"/>
                    <a:pt x="55" y="97"/>
                    <a:pt x="57" y="100"/>
                  </a:cubicBezTo>
                  <a:cubicBezTo>
                    <a:pt x="60" y="105"/>
                    <a:pt x="64" y="108"/>
                    <a:pt x="69" y="109"/>
                  </a:cubicBezTo>
                  <a:cubicBezTo>
                    <a:pt x="73" y="110"/>
                    <a:pt x="77" y="110"/>
                    <a:pt x="80" y="108"/>
                  </a:cubicBezTo>
                  <a:cubicBezTo>
                    <a:pt x="88" y="104"/>
                    <a:pt x="90" y="93"/>
                    <a:pt x="85" y="84"/>
                  </a:cubicBezTo>
                  <a:moveTo>
                    <a:pt x="26" y="95"/>
                  </a:moveTo>
                  <a:cubicBezTo>
                    <a:pt x="24" y="98"/>
                    <a:pt x="21" y="100"/>
                    <a:pt x="19" y="101"/>
                  </a:cubicBezTo>
                  <a:cubicBezTo>
                    <a:pt x="17" y="101"/>
                    <a:pt x="16" y="102"/>
                    <a:pt x="14" y="101"/>
                  </a:cubicBezTo>
                  <a:cubicBezTo>
                    <a:pt x="11" y="99"/>
                    <a:pt x="10" y="93"/>
                    <a:pt x="13" y="88"/>
                  </a:cubicBezTo>
                  <a:cubicBezTo>
                    <a:pt x="14" y="85"/>
                    <a:pt x="17" y="83"/>
                    <a:pt x="20" y="82"/>
                  </a:cubicBezTo>
                  <a:cubicBezTo>
                    <a:pt x="21" y="82"/>
                    <a:pt x="23" y="82"/>
                    <a:pt x="24" y="83"/>
                  </a:cubicBezTo>
                  <a:cubicBezTo>
                    <a:pt x="28" y="85"/>
                    <a:pt x="28" y="90"/>
                    <a:pt x="26" y="95"/>
                  </a:cubicBezTo>
                  <a:moveTo>
                    <a:pt x="45" y="58"/>
                  </a:moveTo>
                  <a:cubicBezTo>
                    <a:pt x="43" y="58"/>
                    <a:pt x="42" y="57"/>
                    <a:pt x="42" y="55"/>
                  </a:cubicBezTo>
                  <a:cubicBezTo>
                    <a:pt x="42" y="53"/>
                    <a:pt x="43" y="52"/>
                    <a:pt x="45" y="52"/>
                  </a:cubicBezTo>
                  <a:cubicBezTo>
                    <a:pt x="47" y="52"/>
                    <a:pt x="48" y="53"/>
                    <a:pt x="48" y="55"/>
                  </a:cubicBezTo>
                  <a:cubicBezTo>
                    <a:pt x="48" y="57"/>
                    <a:pt x="47" y="58"/>
                    <a:pt x="45" y="58"/>
                  </a:cubicBezTo>
                  <a:moveTo>
                    <a:pt x="76" y="101"/>
                  </a:moveTo>
                  <a:cubicBezTo>
                    <a:pt x="74" y="102"/>
                    <a:pt x="72" y="101"/>
                    <a:pt x="71" y="101"/>
                  </a:cubicBezTo>
                  <a:cubicBezTo>
                    <a:pt x="69" y="100"/>
                    <a:pt x="66" y="98"/>
                    <a:pt x="64" y="95"/>
                  </a:cubicBezTo>
                  <a:cubicBezTo>
                    <a:pt x="61" y="90"/>
                    <a:pt x="62" y="85"/>
                    <a:pt x="65" y="83"/>
                  </a:cubicBezTo>
                  <a:cubicBezTo>
                    <a:pt x="67" y="82"/>
                    <a:pt x="69" y="82"/>
                    <a:pt x="70" y="82"/>
                  </a:cubicBezTo>
                  <a:cubicBezTo>
                    <a:pt x="73" y="83"/>
                    <a:pt x="75" y="85"/>
                    <a:pt x="77" y="88"/>
                  </a:cubicBezTo>
                  <a:cubicBezTo>
                    <a:pt x="80" y="93"/>
                    <a:pt x="79" y="99"/>
                    <a:pt x="76" y="101"/>
                  </a:cubicBezTo>
                </a:path>
              </a:pathLst>
            </a:custGeom>
            <a:solidFill>
              <a:srgbClr val="F5F5F5"/>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Calibri" panose="020F0502020204030204"/>
              </a:endParaRPr>
            </a:p>
          </p:txBody>
        </p:sp>
      </p:grpSp>
      <p:sp>
        <p:nvSpPr>
          <p:cNvPr id="579" name="任意多边形 578"/>
          <p:cNvSpPr/>
          <p:nvPr/>
        </p:nvSpPr>
        <p:spPr>
          <a:xfrm>
            <a:off x="758816" y="1744784"/>
            <a:ext cx="1280360" cy="1279410"/>
          </a:xfrm>
          <a:custGeom>
            <a:avLst/>
            <a:gdLst>
              <a:gd name="connsiteX0" fmla="*/ 828497 w 1707146"/>
              <a:gd name="connsiteY0" fmla="*/ 0 h 1705880"/>
              <a:gd name="connsiteX1" fmla="*/ 828497 w 1707146"/>
              <a:gd name="connsiteY1" fmla="*/ 220084 h 1705880"/>
              <a:gd name="connsiteX2" fmla="*/ 725649 w 1707146"/>
              <a:gd name="connsiteY2" fmla="*/ 230452 h 1705880"/>
              <a:gd name="connsiteX3" fmla="*/ 218822 w 1707146"/>
              <a:gd name="connsiteY3" fmla="*/ 852307 h 1705880"/>
              <a:gd name="connsiteX4" fmla="*/ 853573 w 1707146"/>
              <a:gd name="connsiteY4" fmla="*/ 1487058 h 1705880"/>
              <a:gd name="connsiteX5" fmla="*/ 1488324 w 1707146"/>
              <a:gd name="connsiteY5" fmla="*/ 852307 h 1705880"/>
              <a:gd name="connsiteX6" fmla="*/ 1488324 w 1707146"/>
              <a:gd name="connsiteY6" fmla="*/ 852306 h 1705880"/>
              <a:gd name="connsiteX7" fmla="*/ 1707146 w 1707146"/>
              <a:gd name="connsiteY7" fmla="*/ 852306 h 1705880"/>
              <a:gd name="connsiteX8" fmla="*/ 1707146 w 1707146"/>
              <a:gd name="connsiteY8" fmla="*/ 852307 h 1705880"/>
              <a:gd name="connsiteX9" fmla="*/ 853573 w 1707146"/>
              <a:gd name="connsiteY9" fmla="*/ 1705880 h 1705880"/>
              <a:gd name="connsiteX10" fmla="*/ 0 w 1707146"/>
              <a:gd name="connsiteY10" fmla="*/ 852307 h 1705880"/>
              <a:gd name="connsiteX11" fmla="*/ 766300 w 1707146"/>
              <a:gd name="connsiteY11" fmla="*/ 3141 h 170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07146" h="1705880">
                <a:moveTo>
                  <a:pt x="828497" y="0"/>
                </a:moveTo>
                <a:lnTo>
                  <a:pt x="828497" y="220084"/>
                </a:lnTo>
                <a:lnTo>
                  <a:pt x="725649" y="230452"/>
                </a:lnTo>
                <a:cubicBezTo>
                  <a:pt x="436404" y="289640"/>
                  <a:pt x="218822" y="545565"/>
                  <a:pt x="218822" y="852307"/>
                </a:cubicBezTo>
                <a:cubicBezTo>
                  <a:pt x="218822" y="1202870"/>
                  <a:pt x="503010" y="1487058"/>
                  <a:pt x="853573" y="1487058"/>
                </a:cubicBezTo>
                <a:cubicBezTo>
                  <a:pt x="1204136" y="1487058"/>
                  <a:pt x="1488324" y="1202870"/>
                  <a:pt x="1488324" y="852307"/>
                </a:cubicBezTo>
                <a:lnTo>
                  <a:pt x="1488324" y="852306"/>
                </a:lnTo>
                <a:lnTo>
                  <a:pt x="1707146" y="852306"/>
                </a:lnTo>
                <a:lnTo>
                  <a:pt x="1707146" y="852307"/>
                </a:lnTo>
                <a:cubicBezTo>
                  <a:pt x="1707146" y="1323722"/>
                  <a:pt x="1324988" y="1705880"/>
                  <a:pt x="853573" y="1705880"/>
                </a:cubicBezTo>
                <a:cubicBezTo>
                  <a:pt x="382158" y="1705880"/>
                  <a:pt x="0" y="1323722"/>
                  <a:pt x="0" y="852307"/>
                </a:cubicBezTo>
                <a:cubicBezTo>
                  <a:pt x="0" y="410356"/>
                  <a:pt x="335881" y="46853"/>
                  <a:pt x="766300" y="3141"/>
                </a:cubicBezTo>
                <a:close/>
              </a:path>
            </a:pathLst>
          </a:custGeom>
          <a:pattFill prst="pct90">
            <a:fgClr>
              <a:srgbClr val="004F64"/>
            </a:fgClr>
            <a:bgClr>
              <a:schemeClr val="bg1"/>
            </a:bgClr>
          </a:patt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580" name="任意多边形 579"/>
          <p:cNvSpPr/>
          <p:nvPr/>
        </p:nvSpPr>
        <p:spPr>
          <a:xfrm>
            <a:off x="2885325" y="1738071"/>
            <a:ext cx="617241" cy="1275734"/>
          </a:xfrm>
          <a:custGeom>
            <a:avLst/>
            <a:gdLst>
              <a:gd name="connsiteX0" fmla="*/ 822988 w 822988"/>
              <a:gd name="connsiteY0" fmla="*/ 0 h 1700979"/>
              <a:gd name="connsiteX1" fmla="*/ 822988 w 822988"/>
              <a:gd name="connsiteY1" fmla="*/ 218822 h 1700979"/>
              <a:gd name="connsiteX2" fmla="*/ 725649 w 822988"/>
              <a:gd name="connsiteY2" fmla="*/ 228634 h 1700979"/>
              <a:gd name="connsiteX3" fmla="*/ 218822 w 822988"/>
              <a:gd name="connsiteY3" fmla="*/ 850489 h 1700979"/>
              <a:gd name="connsiteX4" fmla="*/ 725649 w 822988"/>
              <a:gd name="connsiteY4" fmla="*/ 1472344 h 1700979"/>
              <a:gd name="connsiteX5" fmla="*/ 822988 w 822988"/>
              <a:gd name="connsiteY5" fmla="*/ 1482157 h 1700979"/>
              <a:gd name="connsiteX6" fmla="*/ 822988 w 822988"/>
              <a:gd name="connsiteY6" fmla="*/ 1700979 h 1700979"/>
              <a:gd name="connsiteX7" fmla="*/ 681549 w 822988"/>
              <a:gd name="connsiteY7" fmla="*/ 1686721 h 1700979"/>
              <a:gd name="connsiteX8" fmla="*/ 0 w 822988"/>
              <a:gd name="connsiteY8" fmla="*/ 850489 h 1700979"/>
              <a:gd name="connsiteX9" fmla="*/ 681549 w 822988"/>
              <a:gd name="connsiteY9" fmla="*/ 14258 h 170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2988" h="1700979">
                <a:moveTo>
                  <a:pt x="822988" y="0"/>
                </a:moveTo>
                <a:lnTo>
                  <a:pt x="822988" y="218822"/>
                </a:lnTo>
                <a:lnTo>
                  <a:pt x="725649" y="228634"/>
                </a:lnTo>
                <a:cubicBezTo>
                  <a:pt x="436404" y="287822"/>
                  <a:pt x="218822" y="543747"/>
                  <a:pt x="218822" y="850489"/>
                </a:cubicBezTo>
                <a:cubicBezTo>
                  <a:pt x="218822" y="1157232"/>
                  <a:pt x="436404" y="1413156"/>
                  <a:pt x="725649" y="1472344"/>
                </a:cubicBezTo>
                <a:lnTo>
                  <a:pt x="822988" y="1482157"/>
                </a:lnTo>
                <a:lnTo>
                  <a:pt x="822988" y="1700979"/>
                </a:lnTo>
                <a:lnTo>
                  <a:pt x="681549" y="1686721"/>
                </a:lnTo>
                <a:cubicBezTo>
                  <a:pt x="292590" y="1607128"/>
                  <a:pt x="0" y="1262977"/>
                  <a:pt x="0" y="850489"/>
                </a:cubicBezTo>
                <a:cubicBezTo>
                  <a:pt x="0" y="438001"/>
                  <a:pt x="292590" y="93850"/>
                  <a:pt x="681549" y="14258"/>
                </a:cubicBezTo>
                <a:close/>
              </a:path>
            </a:pathLst>
          </a:custGeom>
          <a:pattFill prst="pct90">
            <a:fgClr>
              <a:srgbClr val="0091B8"/>
            </a:fgClr>
            <a:bgClr>
              <a:schemeClr val="bg1"/>
            </a:bgClr>
          </a:patt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581" name="任意多边形 580"/>
          <p:cNvSpPr/>
          <p:nvPr/>
        </p:nvSpPr>
        <p:spPr>
          <a:xfrm>
            <a:off x="5614000" y="1727354"/>
            <a:ext cx="668756" cy="668754"/>
          </a:xfrm>
          <a:custGeom>
            <a:avLst/>
            <a:gdLst>
              <a:gd name="connsiteX0" fmla="*/ 38101 w 891674"/>
              <a:gd name="connsiteY0" fmla="*/ 0 h 891672"/>
              <a:gd name="connsiteX1" fmla="*/ 891674 w 891674"/>
              <a:gd name="connsiteY1" fmla="*/ 853573 h 891672"/>
              <a:gd name="connsiteX2" fmla="*/ 889750 w 891674"/>
              <a:gd name="connsiteY2" fmla="*/ 891672 h 891672"/>
              <a:gd name="connsiteX3" fmla="*/ 669011 w 891674"/>
              <a:gd name="connsiteY3" fmla="*/ 891672 h 891672"/>
              <a:gd name="connsiteX4" fmla="*/ 672852 w 891674"/>
              <a:gd name="connsiteY4" fmla="*/ 853573 h 891672"/>
              <a:gd name="connsiteX5" fmla="*/ 38101 w 891674"/>
              <a:gd name="connsiteY5" fmla="*/ 218822 h 891672"/>
              <a:gd name="connsiteX6" fmla="*/ 0 w 891674"/>
              <a:gd name="connsiteY6" fmla="*/ 222663 h 891672"/>
              <a:gd name="connsiteX7" fmla="*/ 0 w 891674"/>
              <a:gd name="connsiteY7" fmla="*/ 1924 h 89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1674" h="891672">
                <a:moveTo>
                  <a:pt x="38101" y="0"/>
                </a:moveTo>
                <a:cubicBezTo>
                  <a:pt x="509516" y="0"/>
                  <a:pt x="891674" y="382158"/>
                  <a:pt x="891674" y="853573"/>
                </a:cubicBezTo>
                <a:lnTo>
                  <a:pt x="889750" y="891672"/>
                </a:lnTo>
                <a:lnTo>
                  <a:pt x="669011" y="891672"/>
                </a:lnTo>
                <a:lnTo>
                  <a:pt x="672852" y="853573"/>
                </a:lnTo>
                <a:cubicBezTo>
                  <a:pt x="672852" y="503010"/>
                  <a:pt x="388664" y="218822"/>
                  <a:pt x="38101" y="218822"/>
                </a:cubicBezTo>
                <a:lnTo>
                  <a:pt x="0" y="222663"/>
                </a:lnTo>
                <a:lnTo>
                  <a:pt x="0" y="1924"/>
                </a:lnTo>
                <a:close/>
              </a:path>
            </a:pathLst>
          </a:custGeom>
          <a:pattFill prst="pct90">
            <a:fgClr>
              <a:srgbClr val="004F64"/>
            </a:fgClr>
            <a:bgClr>
              <a:schemeClr val="bg1"/>
            </a:bgClr>
          </a:patt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582" name="任意多边形 581"/>
          <p:cNvSpPr/>
          <p:nvPr/>
        </p:nvSpPr>
        <p:spPr>
          <a:xfrm>
            <a:off x="7116507" y="1735650"/>
            <a:ext cx="1035438" cy="1279701"/>
          </a:xfrm>
          <a:custGeom>
            <a:avLst/>
            <a:gdLst>
              <a:gd name="connsiteX0" fmla="*/ 836199 w 1380584"/>
              <a:gd name="connsiteY0" fmla="*/ 0 h 1706268"/>
              <a:gd name="connsiteX1" fmla="*/ 836199 w 1380584"/>
              <a:gd name="connsiteY1" fmla="*/ 219696 h 1706268"/>
              <a:gd name="connsiteX2" fmla="*/ 725649 w 1380584"/>
              <a:gd name="connsiteY2" fmla="*/ 230840 h 1706268"/>
              <a:gd name="connsiteX3" fmla="*/ 218822 w 1380584"/>
              <a:gd name="connsiteY3" fmla="*/ 852695 h 1706268"/>
              <a:gd name="connsiteX4" fmla="*/ 853573 w 1380584"/>
              <a:gd name="connsiteY4" fmla="*/ 1487446 h 1706268"/>
              <a:gd name="connsiteX5" fmla="*/ 1169525 w 1380584"/>
              <a:gd name="connsiteY5" fmla="*/ 1403349 h 1706268"/>
              <a:gd name="connsiteX6" fmla="*/ 1242749 w 1380584"/>
              <a:gd name="connsiteY6" fmla="*/ 1352607 h 1706268"/>
              <a:gd name="connsiteX7" fmla="*/ 1380584 w 1380584"/>
              <a:gd name="connsiteY7" fmla="*/ 1520038 h 1706268"/>
              <a:gd name="connsiteX8" fmla="*/ 1304946 w 1380584"/>
              <a:gd name="connsiteY8" fmla="*/ 1577296 h 1706268"/>
              <a:gd name="connsiteX9" fmla="*/ 853573 w 1380584"/>
              <a:gd name="connsiteY9" fmla="*/ 1706268 h 1706268"/>
              <a:gd name="connsiteX10" fmla="*/ 0 w 1380584"/>
              <a:gd name="connsiteY10" fmla="*/ 852695 h 1706268"/>
              <a:gd name="connsiteX11" fmla="*/ 766300 w 1380584"/>
              <a:gd name="connsiteY11" fmla="*/ 3529 h 17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584" h="1706268">
                <a:moveTo>
                  <a:pt x="836199" y="0"/>
                </a:moveTo>
                <a:lnTo>
                  <a:pt x="836199" y="219696"/>
                </a:lnTo>
                <a:lnTo>
                  <a:pt x="725649" y="230840"/>
                </a:lnTo>
                <a:cubicBezTo>
                  <a:pt x="436404" y="290028"/>
                  <a:pt x="218822" y="545953"/>
                  <a:pt x="218822" y="852695"/>
                </a:cubicBezTo>
                <a:cubicBezTo>
                  <a:pt x="218822" y="1203258"/>
                  <a:pt x="503010" y="1487446"/>
                  <a:pt x="853573" y="1487446"/>
                </a:cubicBezTo>
                <a:cubicBezTo>
                  <a:pt x="968602" y="1487446"/>
                  <a:pt x="1076484" y="1456849"/>
                  <a:pt x="1169525" y="1403349"/>
                </a:cubicBezTo>
                <a:lnTo>
                  <a:pt x="1242749" y="1352607"/>
                </a:lnTo>
                <a:lnTo>
                  <a:pt x="1380584" y="1520038"/>
                </a:lnTo>
                <a:lnTo>
                  <a:pt x="1304946" y="1577296"/>
                </a:lnTo>
                <a:cubicBezTo>
                  <a:pt x="1174005" y="1659035"/>
                  <a:pt x="1019305" y="1706268"/>
                  <a:pt x="853573" y="1706268"/>
                </a:cubicBezTo>
                <a:cubicBezTo>
                  <a:pt x="382158" y="1706268"/>
                  <a:pt x="0" y="1324110"/>
                  <a:pt x="0" y="852695"/>
                </a:cubicBezTo>
                <a:cubicBezTo>
                  <a:pt x="0" y="410744"/>
                  <a:pt x="335881" y="47241"/>
                  <a:pt x="766300" y="3529"/>
                </a:cubicBezTo>
                <a:close/>
              </a:path>
            </a:pathLst>
          </a:custGeom>
          <a:pattFill prst="pct90">
            <a:fgClr>
              <a:srgbClr val="0091B8"/>
            </a:fgClr>
            <a:bgClr>
              <a:schemeClr val="bg1"/>
            </a:bgClr>
          </a:patt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cxnSp>
        <p:nvCxnSpPr>
          <p:cNvPr id="329" name="直接连接符 328"/>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30" name="椭圆 329"/>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331" name="TextBox 330"/>
          <p:cNvSpPr txBox="1"/>
          <p:nvPr/>
        </p:nvSpPr>
        <p:spPr>
          <a:xfrm>
            <a:off x="908958" y="206331"/>
            <a:ext cx="1617746"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4.2</a:t>
            </a:r>
            <a:r>
              <a:rPr lang="zh-CN" altLang="en-US" sz="2000" dirty="0">
                <a:solidFill>
                  <a:schemeClr val="bg1"/>
                </a:solidFill>
                <a:latin typeface="方正兰亭细黑_GBK" pitchFamily="2" charset="-122"/>
                <a:ea typeface="方正兰亭细黑_GBK" pitchFamily="2" charset="-122"/>
              </a:rPr>
              <a:t>成果形式</a:t>
            </a:r>
            <a:endParaRPr lang="zh-CN" altLang="en-US" sz="2000" dirty="0">
              <a:solidFill>
                <a:schemeClr val="bg1"/>
              </a:solidFill>
              <a:latin typeface="方正兰亭细黑_GBK" pitchFamily="2" charset="-122"/>
              <a:ea typeface="方正兰亭细黑_GBK" pitchFamily="2"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wipe(left)">
                                      <p:cBhvr>
                                        <p:cTn id="7" dur="300"/>
                                        <p:tgtEl>
                                          <p:spTgt spid="32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0"/>
                                        </p:tgtEl>
                                        <p:attrNameLst>
                                          <p:attrName>style.visibility</p:attrName>
                                        </p:attrNameLst>
                                      </p:cBhvr>
                                      <p:to>
                                        <p:strVal val="visible"/>
                                      </p:to>
                                    </p:set>
                                    <p:animEffect transition="in" filter="wipe(down)">
                                      <p:cBhvr>
                                        <p:cTn id="11" dur="300"/>
                                        <p:tgtEl>
                                          <p:spTgt spid="330"/>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331"/>
                                        </p:tgtEl>
                                        <p:attrNameLst>
                                          <p:attrName>style.visibility</p:attrName>
                                        </p:attrNameLst>
                                      </p:cBhvr>
                                      <p:to>
                                        <p:strVal val="visible"/>
                                      </p:to>
                                    </p:set>
                                    <p:anim calcmode="lin" valueType="num">
                                      <p:cBhvr additive="base">
                                        <p:cTn id="15" dur="500"/>
                                        <p:tgtEl>
                                          <p:spTgt spid="331"/>
                                        </p:tgtEl>
                                        <p:attrNameLst>
                                          <p:attrName>ppt_x</p:attrName>
                                        </p:attrNameLst>
                                      </p:cBhvr>
                                      <p:tavLst>
                                        <p:tav tm="0">
                                          <p:val>
                                            <p:strVal val="#ppt_x-#ppt_w*1.125000"/>
                                          </p:val>
                                        </p:tav>
                                        <p:tav tm="100000">
                                          <p:val>
                                            <p:strVal val="#ppt_x"/>
                                          </p:val>
                                        </p:tav>
                                      </p:tavLst>
                                    </p:anim>
                                    <p:animEffect transition="in" filter="wipe(right)">
                                      <p:cBhvr>
                                        <p:cTn id="16" dur="500"/>
                                        <p:tgtEl>
                                          <p:spTgt spid="331"/>
                                        </p:tgtEl>
                                      </p:cBhvr>
                                    </p:animEffec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566"/>
                                        </p:tgtEl>
                                        <p:attrNameLst>
                                          <p:attrName>style.visibility</p:attrName>
                                        </p:attrNameLst>
                                      </p:cBhvr>
                                      <p:to>
                                        <p:strVal val="visible"/>
                                      </p:to>
                                    </p:set>
                                  </p:childTnLst>
                                </p:cTn>
                              </p:par>
                              <p:par>
                                <p:cTn id="20" presetID="0" presetClass="path" presetSubtype="0" accel="50000" decel="50000" fill="hold" nodeType="withEffect">
                                  <p:stCondLst>
                                    <p:cond delay="0"/>
                                  </p:stCondLst>
                                  <p:childTnLst>
                                    <p:animMotion origin="layout" path="M -4.79167E-6 -1.19862 L -4.79167E-6 4.44444E-6 L 0.0004 -0.12153 L -4.79167E-6 4.44444E-6 " pathEditMode="relative" rAng="0" ptsTypes="AAAA">
                                      <p:cBhvr>
                                        <p:cTn id="21" dur="600" fill="hold"/>
                                        <p:tgtEl>
                                          <p:spTgt spid="566"/>
                                        </p:tgtEl>
                                        <p:attrNameLst>
                                          <p:attrName>ppt_x</p:attrName>
                                          <p:attrName>ppt_y</p:attrName>
                                        </p:attrNameLst>
                                      </p:cBhvr>
                                      <p:rCtr x="13" y="59931"/>
                                    </p:animMotion>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579"/>
                                        </p:tgtEl>
                                        <p:attrNameLst>
                                          <p:attrName>style.visibility</p:attrName>
                                        </p:attrNameLst>
                                      </p:cBhvr>
                                      <p:to>
                                        <p:strVal val="visible"/>
                                      </p:to>
                                    </p:set>
                                    <p:animEffect transition="in" filter="wipe(up)">
                                      <p:cBhvr>
                                        <p:cTn id="25" dur="500"/>
                                        <p:tgtEl>
                                          <p:spTgt spid="579"/>
                                        </p:tgtEl>
                                      </p:cBhvr>
                                    </p:animEffec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0"/>
                                          </p:stCondLst>
                                        </p:cTn>
                                        <p:tgtEl>
                                          <p:spTgt spid="553"/>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1.66667E-6 -1.19861 L 1.66667E-6 1.6763E-6 L 0.00035 -0.12162 L 1.66667E-6 1.6763E-6 " pathEditMode="relative" rAng="0" ptsTypes="AAAA">
                                      <p:cBhvr>
                                        <p:cTn id="30" dur="600" fill="hold"/>
                                        <p:tgtEl>
                                          <p:spTgt spid="553"/>
                                        </p:tgtEl>
                                        <p:attrNameLst>
                                          <p:attrName>ppt_x</p:attrName>
                                          <p:attrName>ppt_y</p:attrName>
                                        </p:attrNameLst>
                                      </p:cBhvr>
                                      <p:rCtr x="0" y="59900"/>
                                    </p:animMotion>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580"/>
                                        </p:tgtEl>
                                        <p:attrNameLst>
                                          <p:attrName>style.visibility</p:attrName>
                                        </p:attrNameLst>
                                      </p:cBhvr>
                                      <p:to>
                                        <p:strVal val="visible"/>
                                      </p:to>
                                    </p:set>
                                    <p:animEffect transition="in" filter="wipe(up)">
                                      <p:cBhvr>
                                        <p:cTn id="34" dur="500"/>
                                        <p:tgtEl>
                                          <p:spTgt spid="580"/>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59"/>
                                        </p:tgtEl>
                                        <p:attrNameLst>
                                          <p:attrName>style.visibility</p:attrName>
                                        </p:attrNameLst>
                                      </p:cBhvr>
                                      <p:to>
                                        <p:strVal val="visible"/>
                                      </p:to>
                                    </p:set>
                                    <p:animEffect transition="in" filter="fade">
                                      <p:cBhvr>
                                        <p:cTn id="38" dur="500"/>
                                        <p:tgtEl>
                                          <p:spTgt spid="659"/>
                                        </p:tgtEl>
                                      </p:cBhvr>
                                    </p:animEffect>
                                  </p:childTnLst>
                                </p:cTn>
                              </p:par>
                            </p:childTnLst>
                          </p:cTn>
                        </p:par>
                        <p:par>
                          <p:cTn id="39" fill="hold">
                            <p:stCondLst>
                              <p:cond delay="3000"/>
                            </p:stCondLst>
                            <p:childTnLst>
                              <p:par>
                                <p:cTn id="40" presetID="1" presetClass="entr" presetSubtype="0" fill="hold" nodeType="afterEffect">
                                  <p:stCondLst>
                                    <p:cond delay="0"/>
                                  </p:stCondLst>
                                  <p:childTnLst>
                                    <p:set>
                                      <p:cBhvr>
                                        <p:cTn id="41" dur="1" fill="hold">
                                          <p:stCondLst>
                                            <p:cond delay="0"/>
                                          </p:stCondLst>
                                        </p:cTn>
                                        <p:tgtEl>
                                          <p:spTgt spid="576"/>
                                        </p:tgtEl>
                                        <p:attrNameLst>
                                          <p:attrName>style.visibility</p:attrName>
                                        </p:attrNameLst>
                                      </p:cBhvr>
                                      <p:to>
                                        <p:strVal val="visible"/>
                                      </p:to>
                                    </p:set>
                                  </p:childTnLst>
                                </p:cTn>
                              </p:par>
                              <p:par>
                                <p:cTn id="42" presetID="0" presetClass="path" presetSubtype="0" accel="50000" decel="50000" fill="hold" nodeType="withEffect">
                                  <p:stCondLst>
                                    <p:cond delay="0"/>
                                  </p:stCondLst>
                                  <p:childTnLst>
                                    <p:animMotion origin="layout" path="M 1.66667E-6 -1.19861 L 1.66667E-6 1.6763E-6 L 0.00035 -0.12162 L 1.66667E-6 1.6763E-6 " pathEditMode="relative" rAng="0" ptsTypes="AAAA">
                                      <p:cBhvr>
                                        <p:cTn id="43" dur="600" fill="hold"/>
                                        <p:tgtEl>
                                          <p:spTgt spid="576"/>
                                        </p:tgtEl>
                                        <p:attrNameLst>
                                          <p:attrName>ppt_x</p:attrName>
                                          <p:attrName>ppt_y</p:attrName>
                                        </p:attrNameLst>
                                      </p:cBhvr>
                                      <p:rCtr x="0" y="59900"/>
                                    </p:animMotion>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581"/>
                                        </p:tgtEl>
                                        <p:attrNameLst>
                                          <p:attrName>style.visibility</p:attrName>
                                        </p:attrNameLst>
                                      </p:cBhvr>
                                      <p:to>
                                        <p:strVal val="visible"/>
                                      </p:to>
                                    </p:set>
                                    <p:animEffect transition="in" filter="wipe(left)">
                                      <p:cBhvr>
                                        <p:cTn id="47" dur="500"/>
                                        <p:tgtEl>
                                          <p:spTgt spid="581"/>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665"/>
                                        </p:tgtEl>
                                        <p:attrNameLst>
                                          <p:attrName>style.visibility</p:attrName>
                                        </p:attrNameLst>
                                      </p:cBhvr>
                                      <p:to>
                                        <p:strVal val="visible"/>
                                      </p:to>
                                    </p:set>
                                    <p:animEffect transition="in" filter="fade">
                                      <p:cBhvr>
                                        <p:cTn id="51" dur="500"/>
                                        <p:tgtEl>
                                          <p:spTgt spid="665"/>
                                        </p:tgtEl>
                                      </p:cBhvr>
                                    </p:animEffect>
                                  </p:childTnLst>
                                </p:cTn>
                              </p:par>
                            </p:childTnLst>
                          </p:cTn>
                        </p:par>
                        <p:par>
                          <p:cTn id="52" fill="hold">
                            <p:stCondLst>
                              <p:cond delay="4000"/>
                            </p:stCondLst>
                            <p:childTnLst>
                              <p:par>
                                <p:cTn id="53" presetID="1" presetClass="entr" presetSubtype="0" fill="hold" nodeType="afterEffect">
                                  <p:stCondLst>
                                    <p:cond delay="0"/>
                                  </p:stCondLst>
                                  <p:childTnLst>
                                    <p:set>
                                      <p:cBhvr>
                                        <p:cTn id="54" dur="1" fill="hold">
                                          <p:stCondLst>
                                            <p:cond delay="0"/>
                                          </p:stCondLst>
                                        </p:cTn>
                                        <p:tgtEl>
                                          <p:spTgt spid="635"/>
                                        </p:tgtEl>
                                        <p:attrNameLst>
                                          <p:attrName>style.visibility</p:attrName>
                                        </p:attrNameLst>
                                      </p:cBhvr>
                                      <p:to>
                                        <p:strVal val="visible"/>
                                      </p:to>
                                    </p:set>
                                  </p:childTnLst>
                                </p:cTn>
                              </p:par>
                              <p:par>
                                <p:cTn id="55" presetID="0" presetClass="path" presetSubtype="0" accel="50000" decel="50000" fill="hold" nodeType="withEffect">
                                  <p:stCondLst>
                                    <p:cond delay="0"/>
                                  </p:stCondLst>
                                  <p:childTnLst>
                                    <p:animMotion origin="layout" path="M 1.66667E-6 -1.19861 L 1.66667E-6 1.6763E-6 L 0.00035 -0.12162 L 1.66667E-6 1.6763E-6 " pathEditMode="relative" rAng="0" ptsTypes="AAAA">
                                      <p:cBhvr>
                                        <p:cTn id="56" dur="600" fill="hold"/>
                                        <p:tgtEl>
                                          <p:spTgt spid="635"/>
                                        </p:tgtEl>
                                        <p:attrNameLst>
                                          <p:attrName>ppt_x</p:attrName>
                                          <p:attrName>ppt_y</p:attrName>
                                        </p:attrNameLst>
                                      </p:cBhvr>
                                      <p:rCtr x="0" y="59900"/>
                                    </p:animMotion>
                                  </p:childTnLst>
                                </p:cTn>
                              </p:par>
                            </p:childTnLst>
                          </p:cTn>
                        </p:par>
                        <p:par>
                          <p:cTn id="57" fill="hold">
                            <p:stCondLst>
                              <p:cond delay="4000"/>
                            </p:stCondLst>
                            <p:childTnLst>
                              <p:par>
                                <p:cTn id="58" presetID="22" presetClass="entr" presetSubtype="1" fill="hold" grpId="0" nodeType="afterEffect">
                                  <p:stCondLst>
                                    <p:cond delay="0"/>
                                  </p:stCondLst>
                                  <p:childTnLst>
                                    <p:set>
                                      <p:cBhvr>
                                        <p:cTn id="59" dur="1" fill="hold">
                                          <p:stCondLst>
                                            <p:cond delay="0"/>
                                          </p:stCondLst>
                                        </p:cTn>
                                        <p:tgtEl>
                                          <p:spTgt spid="582"/>
                                        </p:tgtEl>
                                        <p:attrNameLst>
                                          <p:attrName>style.visibility</p:attrName>
                                        </p:attrNameLst>
                                      </p:cBhvr>
                                      <p:to>
                                        <p:strVal val="visible"/>
                                      </p:to>
                                    </p:set>
                                    <p:animEffect transition="in" filter="wipe(up)">
                                      <p:cBhvr>
                                        <p:cTn id="60" dur="500"/>
                                        <p:tgtEl>
                                          <p:spTgt spid="582"/>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666"/>
                                        </p:tgtEl>
                                        <p:attrNameLst>
                                          <p:attrName>style.visibility</p:attrName>
                                        </p:attrNameLst>
                                      </p:cBhvr>
                                      <p:to>
                                        <p:strVal val="visible"/>
                                      </p:to>
                                    </p:set>
                                    <p:animEffect transition="in" filter="fade">
                                      <p:cBhvr>
                                        <p:cTn id="64" dur="500"/>
                                        <p:tgtEl>
                                          <p:spTgt spid="666"/>
                                        </p:tgtEl>
                                      </p:cBhvr>
                                    </p:animEffect>
                                  </p:childTnLst>
                                </p:cTn>
                              </p:par>
                            </p:childTnLst>
                          </p:cTn>
                        </p:par>
                        <p:par>
                          <p:cTn id="65" fill="hold">
                            <p:stCondLst>
                              <p:cond delay="5000"/>
                            </p:stCondLst>
                            <p:childTnLst>
                              <p:par>
                                <p:cTn id="66" presetID="22" presetClass="entr" presetSubtype="8" fill="hold" nodeType="after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left)">
                                      <p:cBhvr>
                                        <p:cTn id="68" dur="500"/>
                                        <p:tgtEl>
                                          <p:spTgt spid="2"/>
                                        </p:tgtEl>
                                      </p:cBhvr>
                                    </p:animEffect>
                                  </p:childTnLst>
                                </p:cTn>
                              </p:par>
                            </p:childTnLst>
                          </p:cTn>
                        </p:par>
                        <p:par>
                          <p:cTn id="69" fill="hold">
                            <p:stCondLst>
                              <p:cond delay="5500"/>
                            </p:stCondLst>
                            <p:childTnLst>
                              <p:par>
                                <p:cTn id="70" presetID="2" presetClass="entr" presetSubtype="8" fill="hold" nodeType="afterEffect">
                                  <p:stCondLst>
                                    <p:cond delay="0"/>
                                  </p:stCondLst>
                                  <p:childTnLst>
                                    <p:set>
                                      <p:cBhvr>
                                        <p:cTn id="71" dur="1" fill="hold">
                                          <p:stCondLst>
                                            <p:cond delay="0"/>
                                          </p:stCondLst>
                                        </p:cTn>
                                        <p:tgtEl>
                                          <p:spTgt spid="668"/>
                                        </p:tgtEl>
                                        <p:attrNameLst>
                                          <p:attrName>style.visibility</p:attrName>
                                        </p:attrNameLst>
                                      </p:cBhvr>
                                      <p:to>
                                        <p:strVal val="visible"/>
                                      </p:to>
                                    </p:set>
                                    <p:anim calcmode="lin" valueType="num">
                                      <p:cBhvr additive="base">
                                        <p:cTn id="72" dur="300" fill="hold"/>
                                        <p:tgtEl>
                                          <p:spTgt spid="668"/>
                                        </p:tgtEl>
                                        <p:attrNameLst>
                                          <p:attrName>ppt_x</p:attrName>
                                        </p:attrNameLst>
                                      </p:cBhvr>
                                      <p:tavLst>
                                        <p:tav tm="0">
                                          <p:val>
                                            <p:strVal val="0-#ppt_w/2"/>
                                          </p:val>
                                        </p:tav>
                                        <p:tav tm="100000">
                                          <p:val>
                                            <p:strVal val="#ppt_x"/>
                                          </p:val>
                                        </p:tav>
                                      </p:tavLst>
                                    </p:anim>
                                    <p:anim calcmode="lin" valueType="num">
                                      <p:cBhvr additive="base">
                                        <p:cTn id="73" dur="300" fill="hold"/>
                                        <p:tgtEl>
                                          <p:spTgt spid="668"/>
                                        </p:tgtEl>
                                        <p:attrNameLst>
                                          <p:attrName>ppt_y</p:attrName>
                                        </p:attrNameLst>
                                      </p:cBhvr>
                                      <p:tavLst>
                                        <p:tav tm="0">
                                          <p:val>
                                            <p:strVal val="#ppt_y"/>
                                          </p:val>
                                        </p:tav>
                                        <p:tav tm="100000">
                                          <p:val>
                                            <p:strVal val="#ppt_y"/>
                                          </p:val>
                                        </p:tav>
                                      </p:tavLst>
                                    </p:anim>
                                  </p:childTnLst>
                                </p:cTn>
                              </p:par>
                              <p:par>
                                <p:cTn id="74" presetID="63" presetClass="path" presetSubtype="0" autoRev="1" fill="hold" nodeType="withEffect">
                                  <p:stCondLst>
                                    <p:cond delay="300"/>
                                  </p:stCondLst>
                                  <p:childTnLst>
                                    <p:animMotion origin="layout" path="M 6.25E-7 2.59259E-6 L 0.00677 2.59259E-6 " pathEditMode="relative" rAng="0" ptsTypes="AA">
                                      <p:cBhvr>
                                        <p:cTn id="75" dur="100" fill="hold"/>
                                        <p:tgtEl>
                                          <p:spTgt spid="668"/>
                                        </p:tgtEl>
                                        <p:attrNameLst>
                                          <p:attrName>ppt_x</p:attrName>
                                          <p:attrName>ppt_y</p:attrName>
                                        </p:attrNameLst>
                                      </p:cBhvr>
                                      <p:rCtr x="339" y="0"/>
                                    </p:animMotion>
                                  </p:childTnLst>
                                </p:cTn>
                              </p:par>
                              <p:par>
                                <p:cTn id="76" presetID="8" presetClass="emph" presetSubtype="0" repeatCount="2000" autoRev="1" fill="hold" nodeType="withEffect">
                                  <p:stCondLst>
                                    <p:cond delay="100"/>
                                  </p:stCondLst>
                                  <p:childTnLst>
                                    <p:animRot by="240000">
                                      <p:cBhvr>
                                        <p:cTn id="77" dur="100" fill="hold"/>
                                        <p:tgtEl>
                                          <p:spTgt spid="668"/>
                                        </p:tgtEl>
                                        <p:attrNameLst>
                                          <p:attrName>r</p:attrName>
                                        </p:attrNameLst>
                                      </p:cBhvr>
                                    </p:animRot>
                                  </p:childTnLst>
                                </p:cTn>
                              </p:par>
                            </p:childTnLst>
                          </p:cTn>
                        </p:par>
                        <p:par>
                          <p:cTn id="78" fill="hold">
                            <p:stCondLst>
                              <p:cond delay="6000"/>
                            </p:stCondLst>
                            <p:childTnLst>
                              <p:par>
                                <p:cTn id="79" presetID="2" presetClass="entr" presetSubtype="8" fill="hold" nodeType="afterEffect">
                                  <p:stCondLst>
                                    <p:cond delay="0"/>
                                  </p:stCondLst>
                                  <p:childTnLst>
                                    <p:set>
                                      <p:cBhvr>
                                        <p:cTn id="80" dur="1" fill="hold">
                                          <p:stCondLst>
                                            <p:cond delay="0"/>
                                          </p:stCondLst>
                                        </p:cTn>
                                        <p:tgtEl>
                                          <p:spTgt spid="671"/>
                                        </p:tgtEl>
                                        <p:attrNameLst>
                                          <p:attrName>style.visibility</p:attrName>
                                        </p:attrNameLst>
                                      </p:cBhvr>
                                      <p:to>
                                        <p:strVal val="visible"/>
                                      </p:to>
                                    </p:set>
                                    <p:anim calcmode="lin" valueType="num">
                                      <p:cBhvr additive="base">
                                        <p:cTn id="81" dur="300" fill="hold"/>
                                        <p:tgtEl>
                                          <p:spTgt spid="671"/>
                                        </p:tgtEl>
                                        <p:attrNameLst>
                                          <p:attrName>ppt_x</p:attrName>
                                        </p:attrNameLst>
                                      </p:cBhvr>
                                      <p:tavLst>
                                        <p:tav tm="0">
                                          <p:val>
                                            <p:strVal val="0-#ppt_w/2"/>
                                          </p:val>
                                        </p:tav>
                                        <p:tav tm="100000">
                                          <p:val>
                                            <p:strVal val="#ppt_x"/>
                                          </p:val>
                                        </p:tav>
                                      </p:tavLst>
                                    </p:anim>
                                    <p:anim calcmode="lin" valueType="num">
                                      <p:cBhvr additive="base">
                                        <p:cTn id="82" dur="300" fill="hold"/>
                                        <p:tgtEl>
                                          <p:spTgt spid="671"/>
                                        </p:tgtEl>
                                        <p:attrNameLst>
                                          <p:attrName>ppt_y</p:attrName>
                                        </p:attrNameLst>
                                      </p:cBhvr>
                                      <p:tavLst>
                                        <p:tav tm="0">
                                          <p:val>
                                            <p:strVal val="#ppt_y"/>
                                          </p:val>
                                        </p:tav>
                                        <p:tav tm="100000">
                                          <p:val>
                                            <p:strVal val="#ppt_y"/>
                                          </p:val>
                                        </p:tav>
                                      </p:tavLst>
                                    </p:anim>
                                  </p:childTnLst>
                                </p:cTn>
                              </p:par>
                              <p:par>
                                <p:cTn id="83" presetID="63" presetClass="path" presetSubtype="0" autoRev="1" fill="hold" nodeType="withEffect">
                                  <p:stCondLst>
                                    <p:cond delay="300"/>
                                  </p:stCondLst>
                                  <p:childTnLst>
                                    <p:animMotion origin="layout" path="M 6.25E-7 2.59259E-6 L 0.00677 2.59259E-6 " pathEditMode="relative" rAng="0" ptsTypes="AA">
                                      <p:cBhvr>
                                        <p:cTn id="84" dur="100" fill="hold"/>
                                        <p:tgtEl>
                                          <p:spTgt spid="671"/>
                                        </p:tgtEl>
                                        <p:attrNameLst>
                                          <p:attrName>ppt_x</p:attrName>
                                          <p:attrName>ppt_y</p:attrName>
                                        </p:attrNameLst>
                                      </p:cBhvr>
                                      <p:rCtr x="339" y="0"/>
                                    </p:animMotion>
                                  </p:childTnLst>
                                </p:cTn>
                              </p:par>
                              <p:par>
                                <p:cTn id="85" presetID="8" presetClass="emph" presetSubtype="0" repeatCount="2000" autoRev="1" fill="hold" nodeType="withEffect">
                                  <p:stCondLst>
                                    <p:cond delay="100"/>
                                  </p:stCondLst>
                                  <p:childTnLst>
                                    <p:animRot by="240000">
                                      <p:cBhvr>
                                        <p:cTn id="86" dur="100" fill="hold"/>
                                        <p:tgtEl>
                                          <p:spTgt spid="671"/>
                                        </p:tgtEl>
                                        <p:attrNameLst>
                                          <p:attrName>r</p:attrName>
                                        </p:attrNameLst>
                                      </p:cBhvr>
                                    </p:animRot>
                                  </p:childTnLst>
                                </p:cTn>
                              </p:par>
                            </p:childTnLst>
                          </p:cTn>
                        </p:par>
                        <p:par>
                          <p:cTn id="87" fill="hold">
                            <p:stCondLst>
                              <p:cond delay="6500"/>
                            </p:stCondLst>
                            <p:childTnLst>
                              <p:par>
                                <p:cTn id="88" presetID="2" presetClass="entr" presetSubtype="8" fill="hold" nodeType="afterEffect">
                                  <p:stCondLst>
                                    <p:cond delay="0"/>
                                  </p:stCondLst>
                                  <p:childTnLst>
                                    <p:set>
                                      <p:cBhvr>
                                        <p:cTn id="89" dur="1" fill="hold">
                                          <p:stCondLst>
                                            <p:cond delay="0"/>
                                          </p:stCondLst>
                                        </p:cTn>
                                        <p:tgtEl>
                                          <p:spTgt spid="674"/>
                                        </p:tgtEl>
                                        <p:attrNameLst>
                                          <p:attrName>style.visibility</p:attrName>
                                        </p:attrNameLst>
                                      </p:cBhvr>
                                      <p:to>
                                        <p:strVal val="visible"/>
                                      </p:to>
                                    </p:set>
                                    <p:anim calcmode="lin" valueType="num">
                                      <p:cBhvr additive="base">
                                        <p:cTn id="90" dur="300" fill="hold"/>
                                        <p:tgtEl>
                                          <p:spTgt spid="674"/>
                                        </p:tgtEl>
                                        <p:attrNameLst>
                                          <p:attrName>ppt_x</p:attrName>
                                        </p:attrNameLst>
                                      </p:cBhvr>
                                      <p:tavLst>
                                        <p:tav tm="0">
                                          <p:val>
                                            <p:strVal val="0-#ppt_w/2"/>
                                          </p:val>
                                        </p:tav>
                                        <p:tav tm="100000">
                                          <p:val>
                                            <p:strVal val="#ppt_x"/>
                                          </p:val>
                                        </p:tav>
                                      </p:tavLst>
                                    </p:anim>
                                    <p:anim calcmode="lin" valueType="num">
                                      <p:cBhvr additive="base">
                                        <p:cTn id="91" dur="300" fill="hold"/>
                                        <p:tgtEl>
                                          <p:spTgt spid="674"/>
                                        </p:tgtEl>
                                        <p:attrNameLst>
                                          <p:attrName>ppt_y</p:attrName>
                                        </p:attrNameLst>
                                      </p:cBhvr>
                                      <p:tavLst>
                                        <p:tav tm="0">
                                          <p:val>
                                            <p:strVal val="#ppt_y"/>
                                          </p:val>
                                        </p:tav>
                                        <p:tav tm="100000">
                                          <p:val>
                                            <p:strVal val="#ppt_y"/>
                                          </p:val>
                                        </p:tav>
                                      </p:tavLst>
                                    </p:anim>
                                  </p:childTnLst>
                                </p:cTn>
                              </p:par>
                              <p:par>
                                <p:cTn id="92" presetID="63" presetClass="path" presetSubtype="0" autoRev="1" fill="hold" nodeType="withEffect">
                                  <p:stCondLst>
                                    <p:cond delay="300"/>
                                  </p:stCondLst>
                                  <p:childTnLst>
                                    <p:animMotion origin="layout" path="M 6.25E-7 2.59259E-6 L 0.00677 2.59259E-6 " pathEditMode="relative" rAng="0" ptsTypes="AA">
                                      <p:cBhvr>
                                        <p:cTn id="93" dur="100" fill="hold"/>
                                        <p:tgtEl>
                                          <p:spTgt spid="674"/>
                                        </p:tgtEl>
                                        <p:attrNameLst>
                                          <p:attrName>ppt_x</p:attrName>
                                          <p:attrName>ppt_y</p:attrName>
                                        </p:attrNameLst>
                                      </p:cBhvr>
                                      <p:rCtr x="339" y="0"/>
                                    </p:animMotion>
                                  </p:childTnLst>
                                </p:cTn>
                              </p:par>
                              <p:par>
                                <p:cTn id="94" presetID="8" presetClass="emph" presetSubtype="0" repeatCount="2000" autoRev="1" fill="hold" nodeType="withEffect">
                                  <p:stCondLst>
                                    <p:cond delay="100"/>
                                  </p:stCondLst>
                                  <p:childTnLst>
                                    <p:animRot by="240000">
                                      <p:cBhvr>
                                        <p:cTn id="95" dur="100" fill="hold"/>
                                        <p:tgtEl>
                                          <p:spTgt spid="674"/>
                                        </p:tgtEl>
                                        <p:attrNameLst>
                                          <p:attrName>r</p:attrName>
                                        </p:attrNameLst>
                                      </p:cBhvr>
                                    </p:animRot>
                                  </p:childTnLst>
                                </p:cTn>
                              </p:par>
                            </p:childTnLst>
                          </p:cTn>
                        </p:par>
                        <p:par>
                          <p:cTn id="96" fill="hold">
                            <p:stCondLst>
                              <p:cond delay="7000"/>
                            </p:stCondLst>
                            <p:childTnLst>
                              <p:par>
                                <p:cTn id="97" presetID="2" presetClass="entr" presetSubtype="8" fill="hold" nodeType="afterEffect">
                                  <p:stCondLst>
                                    <p:cond delay="0"/>
                                  </p:stCondLst>
                                  <p:childTnLst>
                                    <p:set>
                                      <p:cBhvr>
                                        <p:cTn id="98" dur="1" fill="hold">
                                          <p:stCondLst>
                                            <p:cond delay="0"/>
                                          </p:stCondLst>
                                        </p:cTn>
                                        <p:tgtEl>
                                          <p:spTgt spid="677"/>
                                        </p:tgtEl>
                                        <p:attrNameLst>
                                          <p:attrName>style.visibility</p:attrName>
                                        </p:attrNameLst>
                                      </p:cBhvr>
                                      <p:to>
                                        <p:strVal val="visible"/>
                                      </p:to>
                                    </p:set>
                                    <p:anim calcmode="lin" valueType="num">
                                      <p:cBhvr additive="base">
                                        <p:cTn id="99" dur="300" fill="hold"/>
                                        <p:tgtEl>
                                          <p:spTgt spid="677"/>
                                        </p:tgtEl>
                                        <p:attrNameLst>
                                          <p:attrName>ppt_x</p:attrName>
                                        </p:attrNameLst>
                                      </p:cBhvr>
                                      <p:tavLst>
                                        <p:tav tm="0">
                                          <p:val>
                                            <p:strVal val="0-#ppt_w/2"/>
                                          </p:val>
                                        </p:tav>
                                        <p:tav tm="100000">
                                          <p:val>
                                            <p:strVal val="#ppt_x"/>
                                          </p:val>
                                        </p:tav>
                                      </p:tavLst>
                                    </p:anim>
                                    <p:anim calcmode="lin" valueType="num">
                                      <p:cBhvr additive="base">
                                        <p:cTn id="100" dur="300" fill="hold"/>
                                        <p:tgtEl>
                                          <p:spTgt spid="677"/>
                                        </p:tgtEl>
                                        <p:attrNameLst>
                                          <p:attrName>ppt_y</p:attrName>
                                        </p:attrNameLst>
                                      </p:cBhvr>
                                      <p:tavLst>
                                        <p:tav tm="0">
                                          <p:val>
                                            <p:strVal val="#ppt_y"/>
                                          </p:val>
                                        </p:tav>
                                        <p:tav tm="100000">
                                          <p:val>
                                            <p:strVal val="#ppt_y"/>
                                          </p:val>
                                        </p:tav>
                                      </p:tavLst>
                                    </p:anim>
                                  </p:childTnLst>
                                </p:cTn>
                              </p:par>
                              <p:par>
                                <p:cTn id="101" presetID="63" presetClass="path" presetSubtype="0" autoRev="1" fill="hold" nodeType="withEffect">
                                  <p:stCondLst>
                                    <p:cond delay="300"/>
                                  </p:stCondLst>
                                  <p:childTnLst>
                                    <p:animMotion origin="layout" path="M 6.25E-7 2.59259E-6 L 0.00677 2.59259E-6 " pathEditMode="relative" rAng="0" ptsTypes="AA">
                                      <p:cBhvr>
                                        <p:cTn id="102" dur="100" fill="hold"/>
                                        <p:tgtEl>
                                          <p:spTgt spid="677"/>
                                        </p:tgtEl>
                                        <p:attrNameLst>
                                          <p:attrName>ppt_x</p:attrName>
                                          <p:attrName>ppt_y</p:attrName>
                                        </p:attrNameLst>
                                      </p:cBhvr>
                                      <p:rCtr x="339" y="0"/>
                                    </p:animMotion>
                                  </p:childTnLst>
                                </p:cTn>
                              </p:par>
                              <p:par>
                                <p:cTn id="103" presetID="8" presetClass="emph" presetSubtype="0" repeatCount="2000" autoRev="1" fill="hold" nodeType="withEffect">
                                  <p:stCondLst>
                                    <p:cond delay="100"/>
                                  </p:stCondLst>
                                  <p:childTnLst>
                                    <p:animRot by="240000">
                                      <p:cBhvr>
                                        <p:cTn id="104" dur="100" fill="hold"/>
                                        <p:tgtEl>
                                          <p:spTgt spid="67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p:bldP spid="665" grpId="0"/>
      <p:bldP spid="666" grpId="0"/>
      <p:bldP spid="579" grpId="0" animBg="1"/>
      <p:bldP spid="580" grpId="0" animBg="1"/>
      <p:bldP spid="581" grpId="0" animBg="1"/>
      <p:bldP spid="582" grpId="0" animBg="1"/>
      <p:bldP spid="330" grpId="0" animBg="1"/>
      <p:bldP spid="3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4" name="TextBox 3"/>
          <p:cNvSpPr txBox="1"/>
          <p:nvPr/>
        </p:nvSpPr>
        <p:spPr>
          <a:xfrm>
            <a:off x="908958" y="206331"/>
            <a:ext cx="1620151"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4.3</a:t>
            </a:r>
            <a:r>
              <a:rPr lang="zh-CN" altLang="en-US" sz="2000" dirty="0">
                <a:solidFill>
                  <a:schemeClr val="bg1"/>
                </a:solidFill>
                <a:latin typeface="方正兰亭细黑_GBK" pitchFamily="2" charset="-122"/>
                <a:ea typeface="方正兰亭细黑_GBK" pitchFamily="2" charset="-122"/>
              </a:rPr>
              <a:t>应用前景</a:t>
            </a:r>
            <a:endParaRPr lang="zh-CN" altLang="en-US" sz="2000" dirty="0">
              <a:solidFill>
                <a:schemeClr val="bg1"/>
              </a:solidFill>
              <a:latin typeface="方正兰亭细黑_GBK" pitchFamily="2" charset="-122"/>
              <a:ea typeface="方正兰亭细黑_GBK" pitchFamily="2" charset="-122"/>
            </a:endParaRPr>
          </a:p>
        </p:txBody>
      </p:sp>
      <p:grpSp>
        <p:nvGrpSpPr>
          <p:cNvPr id="5" name="组合 4"/>
          <p:cNvGrpSpPr/>
          <p:nvPr/>
        </p:nvGrpSpPr>
        <p:grpSpPr>
          <a:xfrm>
            <a:off x="4735296" y="799191"/>
            <a:ext cx="3897086" cy="4020300"/>
            <a:chOff x="7103945" y="1396190"/>
            <a:chExt cx="5196114" cy="536040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1" t="10872" r="49749" b="10975"/>
            <a:stretch>
              <a:fillRect/>
            </a:stretch>
          </p:blipFill>
          <p:spPr>
            <a:xfrm>
              <a:off x="7104206" y="1396495"/>
              <a:ext cx="5195592" cy="5359790"/>
            </a:xfrm>
            <a:prstGeom prst="rect">
              <a:avLst/>
            </a:prstGeom>
          </p:spPr>
        </p:pic>
        <p:sp>
          <p:nvSpPr>
            <p:cNvPr id="7" name="矩形 6"/>
            <p:cNvSpPr/>
            <p:nvPr/>
          </p:nvSpPr>
          <p:spPr>
            <a:xfrm>
              <a:off x="7103945" y="1396190"/>
              <a:ext cx="5196114" cy="5360400"/>
            </a:xfrm>
            <a:prstGeom prst="rect">
              <a:avLst/>
            </a:prstGeom>
            <a:solidFill>
              <a:schemeClr val="bg1">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64577" y="863819"/>
            <a:ext cx="3929063" cy="716825"/>
            <a:chOff x="1728438" y="2156618"/>
            <a:chExt cx="5238751" cy="955767"/>
          </a:xfrm>
        </p:grpSpPr>
        <p:sp>
          <p:nvSpPr>
            <p:cNvPr id="9" name="矩形 8"/>
            <p:cNvSpPr/>
            <p:nvPr/>
          </p:nvSpPr>
          <p:spPr>
            <a:xfrm>
              <a:off x="2281732" y="3007690"/>
              <a:ext cx="4685457" cy="102431"/>
            </a:xfrm>
            <a:prstGeom prst="rect">
              <a:avLst/>
            </a:prstGeom>
            <a:gradFill flip="none" rotWithShape="1">
              <a:gsLst>
                <a:gs pos="0">
                  <a:schemeClr val="bg1">
                    <a:lumMod val="95000"/>
                  </a:schemeClr>
                </a:gs>
                <a:gs pos="100000">
                  <a:srgbClr val="F5F5F5"/>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728438" y="2156618"/>
              <a:ext cx="955767" cy="955767"/>
              <a:chOff x="2564841" y="4443311"/>
              <a:chExt cx="955767" cy="955767"/>
            </a:xfrm>
          </p:grpSpPr>
          <p:sp>
            <p:nvSpPr>
              <p:cNvPr id="12" name="椭圆 11"/>
              <p:cNvSpPr/>
              <p:nvPr/>
            </p:nvSpPr>
            <p:spPr>
              <a:xfrm>
                <a:off x="2564841" y="4443311"/>
                <a:ext cx="955767" cy="955767"/>
              </a:xfrm>
              <a:prstGeom prst="ellipse">
                <a:avLst/>
              </a:prstGeom>
              <a:gradFill flip="none" rotWithShape="1">
                <a:gsLst>
                  <a:gs pos="100000">
                    <a:schemeClr val="bg1"/>
                  </a:gs>
                  <a:gs pos="0">
                    <a:schemeClr val="bg1">
                      <a:lumMod val="85000"/>
                    </a:schemeClr>
                  </a:gs>
                </a:gsLst>
                <a:lin ang="2700000" scaled="1"/>
                <a:tileRect/>
              </a:gradFill>
              <a:ln>
                <a:noFill/>
              </a:ln>
              <a:effectLst>
                <a:outerShdw blurRad="762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3" name="组合 12"/>
              <p:cNvGrpSpPr/>
              <p:nvPr/>
            </p:nvGrpSpPr>
            <p:grpSpPr>
              <a:xfrm>
                <a:off x="2701630" y="4580100"/>
                <a:ext cx="818554" cy="682189"/>
                <a:chOff x="3716614" y="2455943"/>
                <a:chExt cx="818554" cy="682189"/>
              </a:xfrm>
            </p:grpSpPr>
            <p:sp>
              <p:nvSpPr>
                <p:cNvPr id="14" name="椭圆 13"/>
                <p:cNvSpPr/>
                <p:nvPr/>
              </p:nvSpPr>
              <p:spPr>
                <a:xfrm>
                  <a:off x="3716614" y="2455943"/>
                  <a:ext cx="682189" cy="682189"/>
                </a:xfrm>
                <a:prstGeom prst="ellipse">
                  <a:avLst/>
                </a:prstGeom>
                <a:solidFill>
                  <a:srgbClr val="F5F5F5"/>
                </a:solidFill>
                <a:ln w="31750">
                  <a:gradFill flip="none" rotWithShape="1">
                    <a:gsLst>
                      <a:gs pos="100000">
                        <a:schemeClr val="bg1">
                          <a:lumMod val="85000"/>
                        </a:schemeClr>
                      </a:gs>
                      <a:gs pos="0">
                        <a:schemeClr val="bg1"/>
                      </a:gs>
                    </a:gsLst>
                    <a:lin ang="2700000" scaled="1"/>
                    <a:tileRect/>
                  </a:gra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5" name="文本框 301"/>
                <p:cNvSpPr txBox="1"/>
                <p:nvPr/>
              </p:nvSpPr>
              <p:spPr>
                <a:xfrm>
                  <a:off x="3754958" y="2547684"/>
                  <a:ext cx="780210" cy="553997"/>
                </a:xfrm>
                <a:prstGeom prst="rect">
                  <a:avLst/>
                </a:prstGeom>
                <a:noFill/>
              </p:spPr>
              <p:txBody>
                <a:bodyPr wrap="square" rtlCol="0">
                  <a:spAutoFit/>
                </a:bodyPr>
                <a:lstStyle/>
                <a:p>
                  <a:r>
                    <a:rPr lang="en-US" altLang="zh-CN" sz="21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01</a:t>
                  </a:r>
                  <a:endParaRPr lang="zh-CN" altLang="en-US" sz="21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grpSp>
      <p:sp>
        <p:nvSpPr>
          <p:cNvPr id="24" name="TextBox 30"/>
          <p:cNvSpPr txBox="1"/>
          <p:nvPr/>
        </p:nvSpPr>
        <p:spPr>
          <a:xfrm>
            <a:off x="1427461" y="2905954"/>
            <a:ext cx="2991185" cy="746358"/>
          </a:xfrm>
          <a:prstGeom prst="rect">
            <a:avLst/>
          </a:prstGeom>
          <a:noFill/>
          <a:ln>
            <a:noFill/>
          </a:ln>
          <a:scene3d>
            <a:camera prst="orthographicFront"/>
            <a:lightRig rig="threePt" dir="t"/>
          </a:scene3d>
          <a:sp3d>
            <a:bevelT w="190500" h="190500" prst="slope"/>
            <a:bevelB/>
          </a:sp3d>
        </p:spPr>
        <p:txBody>
          <a:bodyPr wrap="square" lIns="68580" tIns="34290" rIns="68580" bIns="34290"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100" kern="0" dirty="0">
                <a:solidFill>
                  <a:schemeClr val="bg1"/>
                </a:solidFill>
                <a:ea typeface="微软雅黑" panose="020B0503020204020204" pitchFamily="34" charset="-122"/>
                <a:cs typeface="Arial" panose="020B0604020202020204" pitchFamily="34" charset="0"/>
              </a:rPr>
              <a:t>单击此处输入段落文本单击此处输入段落文本单击此处输入段落文本单击此处输入段落文单击此处输入段落文本本</a:t>
            </a:r>
            <a:endParaRPr lang="en-US" altLang="zh-CN" sz="1100" kern="0" dirty="0">
              <a:solidFill>
                <a:schemeClr val="bg1"/>
              </a:solidFill>
              <a:ea typeface="微软雅黑" panose="020B0503020204020204" pitchFamily="34" charset="-122"/>
              <a:cs typeface="Arial" panose="020B0604020202020204" pitchFamily="34" charset="0"/>
            </a:endParaRPr>
          </a:p>
          <a:p>
            <a:pPr algn="just">
              <a:defRPr/>
            </a:pPr>
            <a:endParaRPr lang="en-US" altLang="zh-CN" sz="1100" kern="0" dirty="0">
              <a:solidFill>
                <a:schemeClr val="bg1"/>
              </a:solidFill>
              <a:ea typeface="微软雅黑" panose="020B0503020204020204" pitchFamily="34" charset="-122"/>
              <a:cs typeface="Arial" panose="020B0604020202020204" pitchFamily="34" charset="0"/>
            </a:endParaRPr>
          </a:p>
        </p:txBody>
      </p:sp>
      <p:sp>
        <p:nvSpPr>
          <p:cNvPr id="25" name="矩形 24"/>
          <p:cNvSpPr/>
          <p:nvPr/>
        </p:nvSpPr>
        <p:spPr>
          <a:xfrm>
            <a:off x="1388058" y="2385504"/>
            <a:ext cx="1720636" cy="346249"/>
          </a:xfrm>
          <a:prstGeom prst="rect">
            <a:avLst/>
          </a:prstGeom>
        </p:spPr>
        <p:txBody>
          <a:bodyPr wrap="square" lIns="68580" tIns="34290" rIns="68580" bIns="34290">
            <a:spAutoFit/>
          </a:bodyPr>
          <a:lstStyle/>
          <a:p>
            <a:pPr algn="just">
              <a:defRPr/>
            </a:pPr>
            <a:r>
              <a:rPr lang="zh-CN" altLang="en-US" b="1" kern="0" dirty="0">
                <a:solidFill>
                  <a:srgbClr val="F5F5F5"/>
                </a:solidFill>
                <a:ea typeface="微软雅黑" panose="020B0503020204020204" pitchFamily="34" charset="-122"/>
                <a:cs typeface="Arial" panose="020B0604020202020204" pitchFamily="34" charset="0"/>
              </a:rPr>
              <a:t>应用前景二</a:t>
            </a:r>
            <a:endParaRPr lang="en-US" altLang="zh-CN" b="1" kern="0" dirty="0">
              <a:solidFill>
                <a:srgbClr val="F5F5F5"/>
              </a:solidFill>
              <a:ea typeface="微软雅黑" panose="020B0503020204020204" pitchFamily="34" charset="-122"/>
              <a:cs typeface="Arial" panose="020B0604020202020204" pitchFamily="34" charset="0"/>
            </a:endParaRPr>
          </a:p>
        </p:txBody>
      </p:sp>
      <p:sp>
        <p:nvSpPr>
          <p:cNvPr id="67" name="TextBox 30"/>
          <p:cNvSpPr txBox="1"/>
          <p:nvPr/>
        </p:nvSpPr>
        <p:spPr>
          <a:xfrm>
            <a:off x="1310373" y="1602649"/>
            <a:ext cx="3221973" cy="1254189"/>
          </a:xfrm>
          <a:prstGeom prst="rect">
            <a:avLst/>
          </a:prstGeom>
          <a:noFill/>
          <a:ln>
            <a:noFill/>
          </a:ln>
          <a:scene3d>
            <a:camera prst="orthographicFront"/>
            <a:lightRig rig="threePt" dir="t"/>
          </a:scene3d>
          <a:sp3d>
            <a:bevelT w="190500" h="190500" prst="slope"/>
            <a:bevelB/>
          </a:sp3d>
        </p:spPr>
        <p:txBody>
          <a:bodyPr wrap="square" lIns="68580" tIns="34290" rIns="68580" bIns="34290"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100" kern="0" dirty="0">
                <a:solidFill>
                  <a:schemeClr val="bg1"/>
                </a:solidFill>
                <a:ea typeface="微软雅黑" panose="020B0503020204020204" pitchFamily="34" charset="-122"/>
                <a:cs typeface="Arial" panose="020B0604020202020204" pitchFamily="34" charset="0"/>
              </a:rPr>
              <a:t>单击此处输入段落文本单击此处输入段落文本单击此处输入段落文本单击此处输入段落文本单击此处输入段落文本</a:t>
            </a:r>
            <a:endParaRPr lang="en-US" altLang="zh-CN" sz="1100" kern="0" dirty="0">
              <a:solidFill>
                <a:schemeClr val="bg1"/>
              </a:solidFill>
              <a:ea typeface="微软雅黑" panose="020B0503020204020204" pitchFamily="34" charset="-122"/>
              <a:cs typeface="Arial" panose="020B0604020202020204" pitchFamily="34" charset="0"/>
            </a:endParaRPr>
          </a:p>
          <a:p>
            <a:pPr algn="just">
              <a:defRPr/>
            </a:pPr>
            <a:endParaRPr lang="en-US" altLang="zh-CN" sz="1100" kern="0" dirty="0">
              <a:solidFill>
                <a:schemeClr val="bg1"/>
              </a:solidFill>
              <a:ea typeface="微软雅黑" panose="020B0503020204020204" pitchFamily="34" charset="-122"/>
              <a:cs typeface="Arial" panose="020B0604020202020204" pitchFamily="34" charset="0"/>
            </a:endParaRPr>
          </a:p>
          <a:p>
            <a:pPr algn="just">
              <a:defRPr/>
            </a:pPr>
            <a:endParaRPr lang="en-US" altLang="zh-CN" sz="1100" kern="0" dirty="0">
              <a:solidFill>
                <a:schemeClr val="bg1"/>
              </a:solidFill>
              <a:ea typeface="微软雅黑" panose="020B0503020204020204" pitchFamily="34" charset="-122"/>
              <a:cs typeface="Arial" panose="020B0604020202020204" pitchFamily="34" charset="0"/>
            </a:endParaRPr>
          </a:p>
          <a:p>
            <a:pPr algn="just">
              <a:defRPr/>
            </a:pPr>
            <a:endParaRPr lang="en-US" altLang="zh-CN" sz="1100" kern="0" dirty="0">
              <a:solidFill>
                <a:schemeClr val="bg1"/>
              </a:solidFill>
              <a:ea typeface="微软雅黑" panose="020B0503020204020204" pitchFamily="34" charset="-122"/>
              <a:cs typeface="Arial" panose="020B0604020202020204" pitchFamily="34" charset="0"/>
            </a:endParaRPr>
          </a:p>
          <a:p>
            <a:pPr algn="just">
              <a:defRPr/>
            </a:pPr>
            <a:endParaRPr lang="en-US" altLang="zh-CN" sz="1100" kern="0" dirty="0">
              <a:solidFill>
                <a:schemeClr val="bg1"/>
              </a:solidFill>
              <a:ea typeface="微软雅黑" panose="020B0503020204020204" pitchFamily="34" charset="-122"/>
              <a:cs typeface="Arial" panose="020B0604020202020204" pitchFamily="34" charset="0"/>
            </a:endParaRPr>
          </a:p>
        </p:txBody>
      </p:sp>
      <p:sp>
        <p:nvSpPr>
          <p:cNvPr id="26" name="TextBox 30"/>
          <p:cNvSpPr txBox="1"/>
          <p:nvPr/>
        </p:nvSpPr>
        <p:spPr>
          <a:xfrm>
            <a:off x="1445404" y="4286531"/>
            <a:ext cx="2973242" cy="746358"/>
          </a:xfrm>
          <a:prstGeom prst="rect">
            <a:avLst/>
          </a:prstGeom>
          <a:noFill/>
          <a:ln>
            <a:noFill/>
          </a:ln>
          <a:scene3d>
            <a:camera prst="orthographicFront"/>
            <a:lightRig rig="threePt" dir="t"/>
          </a:scene3d>
          <a:sp3d>
            <a:bevelT w="190500" h="190500" prst="slope"/>
            <a:bevelB/>
          </a:sp3d>
        </p:spPr>
        <p:txBody>
          <a:bodyPr wrap="square" lIns="68580" tIns="34290" rIns="68580" bIns="34290"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100" kern="0" dirty="0">
                <a:solidFill>
                  <a:schemeClr val="bg1"/>
                </a:solidFill>
                <a:ea typeface="微软雅黑" panose="020B0503020204020204" pitchFamily="34" charset="-122"/>
                <a:cs typeface="Arial" panose="020B0604020202020204" pitchFamily="34" charset="0"/>
              </a:rPr>
              <a:t>单击此处输入段落文本单击此处输入段落文本单击此处输入段落文本单击此处输入段落文单击此处输入段落文本单击此处输入段落文本本</a:t>
            </a:r>
            <a:endParaRPr lang="en-US" altLang="zh-CN" sz="1100" kern="0" dirty="0">
              <a:solidFill>
                <a:schemeClr val="bg1"/>
              </a:solidFill>
              <a:ea typeface="微软雅黑" panose="020B0503020204020204" pitchFamily="34" charset="-122"/>
              <a:cs typeface="Arial" panose="020B0604020202020204" pitchFamily="34" charset="0"/>
            </a:endParaRPr>
          </a:p>
          <a:p>
            <a:pPr algn="just">
              <a:defRPr/>
            </a:pPr>
            <a:endParaRPr lang="en-US" altLang="zh-CN" sz="1100" kern="0" dirty="0">
              <a:solidFill>
                <a:schemeClr val="bg1"/>
              </a:solidFill>
              <a:ea typeface="微软雅黑" panose="020B0503020204020204" pitchFamily="34" charset="-122"/>
              <a:cs typeface="Arial" panose="020B0604020202020204" pitchFamily="34" charset="0"/>
            </a:endParaRPr>
          </a:p>
        </p:txBody>
      </p:sp>
      <p:sp>
        <p:nvSpPr>
          <p:cNvPr id="27" name="矩形 26"/>
          <p:cNvSpPr/>
          <p:nvPr/>
        </p:nvSpPr>
        <p:spPr>
          <a:xfrm>
            <a:off x="1466914" y="3751264"/>
            <a:ext cx="2020078" cy="346249"/>
          </a:xfrm>
          <a:prstGeom prst="rect">
            <a:avLst/>
          </a:prstGeom>
        </p:spPr>
        <p:txBody>
          <a:bodyPr wrap="square" lIns="68580" tIns="34290" rIns="68580" bIns="34290">
            <a:spAutoFit/>
          </a:bodyPr>
          <a:lstStyle/>
          <a:p>
            <a:pPr algn="just">
              <a:defRPr/>
            </a:pPr>
            <a:r>
              <a:rPr lang="zh-CN" altLang="en-US" b="1" kern="0" dirty="0">
                <a:solidFill>
                  <a:srgbClr val="F5F5F5"/>
                </a:solidFill>
                <a:ea typeface="微软雅黑" panose="020B0503020204020204" pitchFamily="34" charset="-122"/>
                <a:cs typeface="Arial" panose="020B0604020202020204" pitchFamily="34" charset="0"/>
              </a:rPr>
              <a:t>应用前景三</a:t>
            </a:r>
            <a:endParaRPr lang="en-US" altLang="zh-CN" b="1" kern="0" dirty="0">
              <a:solidFill>
                <a:srgbClr val="F5F5F5"/>
              </a:solidFill>
              <a:ea typeface="微软雅黑" panose="020B0503020204020204" pitchFamily="34" charset="-122"/>
              <a:cs typeface="Arial" panose="020B0604020202020204" pitchFamily="34" charset="0"/>
            </a:endParaRPr>
          </a:p>
        </p:txBody>
      </p:sp>
      <p:grpSp>
        <p:nvGrpSpPr>
          <p:cNvPr id="28" name="组合 27"/>
          <p:cNvGrpSpPr/>
          <p:nvPr/>
        </p:nvGrpSpPr>
        <p:grpSpPr>
          <a:xfrm>
            <a:off x="561441" y="2164674"/>
            <a:ext cx="4065731" cy="716825"/>
            <a:chOff x="1713924" y="3622561"/>
            <a:chExt cx="5420974" cy="955767"/>
          </a:xfrm>
        </p:grpSpPr>
        <p:sp>
          <p:nvSpPr>
            <p:cNvPr id="29" name="矩形 28"/>
            <p:cNvSpPr/>
            <p:nvPr/>
          </p:nvSpPr>
          <p:spPr>
            <a:xfrm>
              <a:off x="2267218" y="4473633"/>
              <a:ext cx="4685457" cy="102431"/>
            </a:xfrm>
            <a:prstGeom prst="rect">
              <a:avLst/>
            </a:prstGeom>
            <a:gradFill flip="none" rotWithShape="1">
              <a:gsLst>
                <a:gs pos="0">
                  <a:schemeClr val="bg1">
                    <a:lumMod val="95000"/>
                  </a:schemeClr>
                </a:gs>
                <a:gs pos="100000">
                  <a:srgbClr val="F5F5F5"/>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713924" y="3622561"/>
              <a:ext cx="955767" cy="955767"/>
              <a:chOff x="2564841" y="4443311"/>
              <a:chExt cx="955767" cy="955767"/>
            </a:xfrm>
          </p:grpSpPr>
          <p:sp>
            <p:nvSpPr>
              <p:cNvPr id="38" name="椭圆 37"/>
              <p:cNvSpPr/>
              <p:nvPr/>
            </p:nvSpPr>
            <p:spPr>
              <a:xfrm>
                <a:off x="2564841" y="4443311"/>
                <a:ext cx="955767" cy="955767"/>
              </a:xfrm>
              <a:prstGeom prst="ellipse">
                <a:avLst/>
              </a:prstGeom>
              <a:gradFill flip="none" rotWithShape="1">
                <a:gsLst>
                  <a:gs pos="100000">
                    <a:schemeClr val="bg1"/>
                  </a:gs>
                  <a:gs pos="0">
                    <a:schemeClr val="bg1">
                      <a:lumMod val="85000"/>
                    </a:schemeClr>
                  </a:gs>
                </a:gsLst>
                <a:lin ang="2700000" scaled="1"/>
                <a:tileRect/>
              </a:gradFill>
              <a:ln>
                <a:noFill/>
              </a:ln>
              <a:effectLst>
                <a:outerShdw blurRad="762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9" name="组合 38"/>
              <p:cNvGrpSpPr/>
              <p:nvPr/>
            </p:nvGrpSpPr>
            <p:grpSpPr>
              <a:xfrm>
                <a:off x="2701630" y="4580100"/>
                <a:ext cx="754588" cy="682189"/>
                <a:chOff x="3716614" y="2455943"/>
                <a:chExt cx="754588" cy="682189"/>
              </a:xfrm>
            </p:grpSpPr>
            <p:sp>
              <p:nvSpPr>
                <p:cNvPr id="40" name="椭圆 39"/>
                <p:cNvSpPr/>
                <p:nvPr/>
              </p:nvSpPr>
              <p:spPr>
                <a:xfrm>
                  <a:off x="3716614" y="2455943"/>
                  <a:ext cx="682189" cy="682189"/>
                </a:xfrm>
                <a:prstGeom prst="ellipse">
                  <a:avLst/>
                </a:prstGeom>
                <a:solidFill>
                  <a:srgbClr val="F5F5F5"/>
                </a:solidFill>
                <a:ln w="31750">
                  <a:gradFill flip="none" rotWithShape="1">
                    <a:gsLst>
                      <a:gs pos="100000">
                        <a:schemeClr val="bg1">
                          <a:lumMod val="85000"/>
                        </a:schemeClr>
                      </a:gs>
                      <a:gs pos="0">
                        <a:schemeClr val="bg1"/>
                      </a:gs>
                    </a:gsLst>
                    <a:lin ang="2700000" scaled="1"/>
                    <a:tileRect/>
                  </a:gra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41" name="文本框 314"/>
                <p:cNvSpPr txBox="1"/>
                <p:nvPr/>
              </p:nvSpPr>
              <p:spPr>
                <a:xfrm>
                  <a:off x="3725970" y="2538763"/>
                  <a:ext cx="745232" cy="553997"/>
                </a:xfrm>
                <a:prstGeom prst="rect">
                  <a:avLst/>
                </a:prstGeom>
                <a:noFill/>
              </p:spPr>
              <p:txBody>
                <a:bodyPr wrap="square" rtlCol="0">
                  <a:spAutoFit/>
                </a:bodyPr>
                <a:lstStyle/>
                <a:p>
                  <a:r>
                    <a:rPr lang="en-US" altLang="zh-CN" sz="21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02</a:t>
                  </a:r>
                  <a:endParaRPr lang="zh-CN" altLang="en-US" sz="21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sp>
          <p:nvSpPr>
            <p:cNvPr id="37" name="梯形 36"/>
            <p:cNvSpPr/>
            <p:nvPr/>
          </p:nvSpPr>
          <p:spPr>
            <a:xfrm>
              <a:off x="6856864" y="4331387"/>
              <a:ext cx="278034" cy="102940"/>
            </a:xfrm>
            <a:prstGeom prst="trapezoid">
              <a:avLst/>
            </a:prstGeom>
            <a:solidFill>
              <a:srgbClr val="009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611120" y="3513213"/>
            <a:ext cx="3929063" cy="918163"/>
            <a:chOff x="1699410" y="5088504"/>
            <a:chExt cx="5238751" cy="1224217"/>
          </a:xfrm>
        </p:grpSpPr>
        <p:sp>
          <p:nvSpPr>
            <p:cNvPr id="43" name="矩形 42"/>
            <p:cNvSpPr/>
            <p:nvPr/>
          </p:nvSpPr>
          <p:spPr>
            <a:xfrm>
              <a:off x="2252704" y="5939576"/>
              <a:ext cx="4685457" cy="102431"/>
            </a:xfrm>
            <a:prstGeom prst="rect">
              <a:avLst/>
            </a:prstGeom>
            <a:gradFill flip="none" rotWithShape="1">
              <a:gsLst>
                <a:gs pos="0">
                  <a:schemeClr val="bg1">
                    <a:lumMod val="95000"/>
                  </a:schemeClr>
                </a:gs>
                <a:gs pos="100000">
                  <a:srgbClr val="F5F5F5"/>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1699410" y="5088504"/>
              <a:ext cx="955767" cy="1224217"/>
              <a:chOff x="2564841" y="4443311"/>
              <a:chExt cx="955767" cy="1224217"/>
            </a:xfrm>
          </p:grpSpPr>
          <p:sp>
            <p:nvSpPr>
              <p:cNvPr id="63" name="椭圆 62"/>
              <p:cNvSpPr/>
              <p:nvPr/>
            </p:nvSpPr>
            <p:spPr>
              <a:xfrm>
                <a:off x="2564841" y="4443311"/>
                <a:ext cx="955767" cy="955767"/>
              </a:xfrm>
              <a:prstGeom prst="ellipse">
                <a:avLst/>
              </a:prstGeom>
              <a:gradFill flip="none" rotWithShape="1">
                <a:gsLst>
                  <a:gs pos="100000">
                    <a:schemeClr val="bg1"/>
                  </a:gs>
                  <a:gs pos="0">
                    <a:schemeClr val="bg1">
                      <a:lumMod val="85000"/>
                    </a:schemeClr>
                  </a:gs>
                </a:gsLst>
                <a:lin ang="2700000" scaled="1"/>
                <a:tileRect/>
              </a:gradFill>
              <a:ln>
                <a:noFill/>
              </a:ln>
              <a:effectLst>
                <a:outerShdw blurRad="762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4" name="组合 63"/>
              <p:cNvGrpSpPr/>
              <p:nvPr/>
            </p:nvGrpSpPr>
            <p:grpSpPr>
              <a:xfrm>
                <a:off x="2701630" y="4580100"/>
                <a:ext cx="682189" cy="1087428"/>
                <a:chOff x="3716614" y="2455943"/>
                <a:chExt cx="682189" cy="1087428"/>
              </a:xfrm>
            </p:grpSpPr>
            <p:sp>
              <p:nvSpPr>
                <p:cNvPr id="65" name="椭圆 64"/>
                <p:cNvSpPr/>
                <p:nvPr/>
              </p:nvSpPr>
              <p:spPr>
                <a:xfrm>
                  <a:off x="3716614" y="2455943"/>
                  <a:ext cx="682189" cy="682189"/>
                </a:xfrm>
                <a:prstGeom prst="ellipse">
                  <a:avLst/>
                </a:prstGeom>
                <a:solidFill>
                  <a:srgbClr val="F5F5F5"/>
                </a:solidFill>
                <a:ln w="31750">
                  <a:gradFill flip="none" rotWithShape="1">
                    <a:gsLst>
                      <a:gs pos="100000">
                        <a:schemeClr val="bg1">
                          <a:lumMod val="85000"/>
                        </a:schemeClr>
                      </a:gs>
                      <a:gs pos="0">
                        <a:schemeClr val="bg1"/>
                      </a:gs>
                    </a:gsLst>
                    <a:lin ang="2700000" scaled="1"/>
                    <a:tileRect/>
                  </a:gra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6" name="文本框 332"/>
                <p:cNvSpPr txBox="1"/>
                <p:nvPr/>
              </p:nvSpPr>
              <p:spPr>
                <a:xfrm>
                  <a:off x="3742298" y="2558486"/>
                  <a:ext cx="637474" cy="984885"/>
                </a:xfrm>
                <a:prstGeom prst="rect">
                  <a:avLst/>
                </a:prstGeom>
                <a:noFill/>
              </p:spPr>
              <p:txBody>
                <a:bodyPr wrap="square" rtlCol="0">
                  <a:spAutoFit/>
                </a:bodyPr>
                <a:lstStyle/>
                <a:p>
                  <a:r>
                    <a:rPr lang="en-US" altLang="zh-CN" sz="21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03</a:t>
                  </a:r>
                  <a:endParaRPr lang="zh-CN" altLang="en-US" sz="21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sp>
          <p:nvSpPr>
            <p:cNvPr id="56" name="圆角矩形 55"/>
            <p:cNvSpPr/>
            <p:nvPr/>
          </p:nvSpPr>
          <p:spPr>
            <a:xfrm rot="2700000">
              <a:off x="6818731" y="6107091"/>
              <a:ext cx="65979" cy="89964"/>
            </a:xfrm>
            <a:prstGeom prst="roundRect">
              <a:avLst>
                <a:gd name="adj" fmla="val 38658"/>
              </a:avLst>
            </a:prstGeom>
            <a:solidFill>
              <a:srgbClr val="009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矩形 67"/>
          <p:cNvSpPr/>
          <p:nvPr/>
        </p:nvSpPr>
        <p:spPr>
          <a:xfrm>
            <a:off x="1388058" y="1081383"/>
            <a:ext cx="2177791" cy="346249"/>
          </a:xfrm>
          <a:prstGeom prst="rect">
            <a:avLst/>
          </a:prstGeom>
        </p:spPr>
        <p:txBody>
          <a:bodyPr wrap="square" lIns="68580" tIns="34290" rIns="68580" bIns="34290">
            <a:spAutoFit/>
          </a:bodyPr>
          <a:lstStyle/>
          <a:p>
            <a:pPr algn="just">
              <a:defRPr/>
            </a:pPr>
            <a:r>
              <a:rPr lang="zh-CN" altLang="en-US" b="1" kern="0" dirty="0">
                <a:solidFill>
                  <a:srgbClr val="F5F5F5"/>
                </a:solidFill>
                <a:ea typeface="微软雅黑" panose="020B0503020204020204" pitchFamily="34" charset="-122"/>
                <a:cs typeface="Arial" panose="020B0604020202020204" pitchFamily="34" charset="0"/>
              </a:rPr>
              <a:t>应用前景一</a:t>
            </a:r>
            <a:endParaRPr lang="en-US" altLang="zh-CN" b="1" kern="0" dirty="0">
              <a:solidFill>
                <a:srgbClr val="F5F5F5"/>
              </a:solidFill>
              <a:ea typeface="微软雅黑" panose="020B0503020204020204" pitchFamily="34" charset="-122"/>
              <a:cs typeface="Arial" panose="020B0604020202020204" pitchFamily="34" charset="0"/>
            </a:endParaRPr>
          </a:p>
        </p:txBody>
      </p:sp>
    </p:spTree>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par>
                                    <p:cTn id="29" presetID="2" presetClass="entr" presetSubtype="3" fill="hold" grpId="0" nodeType="withEffect" p14:presetBounceEnd="64000">
                                      <p:stCondLst>
                                        <p:cond delay="1000"/>
                                      </p:stCondLst>
                                      <p:iterate type="lt">
                                        <p:tmPct val="10000"/>
                                      </p:iterate>
                                      <p:childTnLst>
                                        <p:set>
                                          <p:cBhvr>
                                            <p:cTn id="30" dur="1" fill="hold">
                                              <p:stCondLst>
                                                <p:cond delay="0"/>
                                              </p:stCondLst>
                                            </p:cTn>
                                            <p:tgtEl>
                                              <p:spTgt spid="68"/>
                                            </p:tgtEl>
                                            <p:attrNameLst>
                                              <p:attrName>style.visibility</p:attrName>
                                            </p:attrNameLst>
                                          </p:cBhvr>
                                          <p:to>
                                            <p:strVal val="visible"/>
                                          </p:to>
                                        </p:set>
                                        <p:anim calcmode="lin" valueType="num" p14:bounceEnd="64000">
                                          <p:cBhvr additive="base">
                                            <p:cTn id="31" dur="500" fill="hold"/>
                                            <p:tgtEl>
                                              <p:spTgt spid="68"/>
                                            </p:tgtEl>
                                            <p:attrNameLst>
                                              <p:attrName>ppt_x</p:attrName>
                                            </p:attrNameLst>
                                          </p:cBhvr>
                                          <p:tavLst>
                                            <p:tav tm="0">
                                              <p:val>
                                                <p:strVal val="1+#ppt_w/2"/>
                                              </p:val>
                                            </p:tav>
                                            <p:tav tm="100000">
                                              <p:val>
                                                <p:strVal val="#ppt_x"/>
                                              </p:val>
                                            </p:tav>
                                          </p:tavLst>
                                        </p:anim>
                                        <p:anim calcmode="lin" valueType="num" p14:bounceEnd="64000">
                                          <p:cBhvr additive="base">
                                            <p:cTn id="32" dur="500" fill="hold"/>
                                            <p:tgtEl>
                                              <p:spTgt spid="68"/>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14:presetBounceEnd="64000">
                                      <p:stCondLst>
                                        <p:cond delay="1500"/>
                                      </p:stCondLst>
                                      <p:iterate type="lt">
                                        <p:tmPct val="10000"/>
                                      </p:iterate>
                                      <p:childTnLst>
                                        <p:set>
                                          <p:cBhvr>
                                            <p:cTn id="34" dur="1" fill="hold">
                                              <p:stCondLst>
                                                <p:cond delay="0"/>
                                              </p:stCondLst>
                                            </p:cTn>
                                            <p:tgtEl>
                                              <p:spTgt spid="25"/>
                                            </p:tgtEl>
                                            <p:attrNameLst>
                                              <p:attrName>style.visibility</p:attrName>
                                            </p:attrNameLst>
                                          </p:cBhvr>
                                          <p:to>
                                            <p:strVal val="visible"/>
                                          </p:to>
                                        </p:set>
                                        <p:anim calcmode="lin" valueType="num" p14:bounceEnd="64000">
                                          <p:cBhvr additive="base">
                                            <p:cTn id="35" dur="500" fill="hold"/>
                                            <p:tgtEl>
                                              <p:spTgt spid="25"/>
                                            </p:tgtEl>
                                            <p:attrNameLst>
                                              <p:attrName>ppt_x</p:attrName>
                                            </p:attrNameLst>
                                          </p:cBhvr>
                                          <p:tavLst>
                                            <p:tav tm="0">
                                              <p:val>
                                                <p:strVal val="1+#ppt_w/2"/>
                                              </p:val>
                                            </p:tav>
                                            <p:tav tm="100000">
                                              <p:val>
                                                <p:strVal val="#ppt_x"/>
                                              </p:val>
                                            </p:tav>
                                          </p:tavLst>
                                        </p:anim>
                                        <p:anim calcmode="lin" valueType="num" p14:bounceEnd="64000">
                                          <p:cBhvr additive="base">
                                            <p:cTn id="36" dur="500" fill="hold"/>
                                            <p:tgtEl>
                                              <p:spTgt spid="25"/>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14:presetBounceEnd="64000">
                                      <p:stCondLst>
                                        <p:cond delay="2000"/>
                                      </p:stCondLst>
                                      <p:iterate type="lt">
                                        <p:tmPct val="10000"/>
                                      </p:iterate>
                                      <p:childTnLst>
                                        <p:set>
                                          <p:cBhvr>
                                            <p:cTn id="38" dur="1" fill="hold">
                                              <p:stCondLst>
                                                <p:cond delay="0"/>
                                              </p:stCondLst>
                                            </p:cTn>
                                            <p:tgtEl>
                                              <p:spTgt spid="27"/>
                                            </p:tgtEl>
                                            <p:attrNameLst>
                                              <p:attrName>style.visibility</p:attrName>
                                            </p:attrNameLst>
                                          </p:cBhvr>
                                          <p:to>
                                            <p:strVal val="visible"/>
                                          </p:to>
                                        </p:set>
                                        <p:anim calcmode="lin" valueType="num" p14:bounceEnd="64000">
                                          <p:cBhvr additive="base">
                                            <p:cTn id="39" dur="500" fill="hold"/>
                                            <p:tgtEl>
                                              <p:spTgt spid="27"/>
                                            </p:tgtEl>
                                            <p:attrNameLst>
                                              <p:attrName>ppt_x</p:attrName>
                                            </p:attrNameLst>
                                          </p:cBhvr>
                                          <p:tavLst>
                                            <p:tav tm="0">
                                              <p:val>
                                                <p:strVal val="1+#ppt_w/2"/>
                                              </p:val>
                                            </p:tav>
                                            <p:tav tm="100000">
                                              <p:val>
                                                <p:strVal val="#ppt_x"/>
                                              </p:val>
                                            </p:tav>
                                          </p:tavLst>
                                        </p:anim>
                                        <p:anim calcmode="lin" valueType="num" p14:bounceEnd="64000">
                                          <p:cBhvr additive="base">
                                            <p:cTn id="40" dur="500" fill="hold"/>
                                            <p:tgtEl>
                                              <p:spTgt spid="27"/>
                                            </p:tgtEl>
                                            <p:attrNameLst>
                                              <p:attrName>ppt_y</p:attrName>
                                            </p:attrNameLst>
                                          </p:cBhvr>
                                          <p:tavLst>
                                            <p:tav tm="0">
                                              <p:val>
                                                <p:strVal val="0-#ppt_h/2"/>
                                              </p:val>
                                            </p:tav>
                                            <p:tav tm="100000">
                                              <p:val>
                                                <p:strVal val="#ppt_y"/>
                                              </p:val>
                                            </p:tav>
                                          </p:tavLst>
                                        </p:anim>
                                      </p:childTnLst>
                                    </p:cTn>
                                  </p:par>
                                </p:childTnLst>
                              </p:cTn>
                            </p:par>
                            <p:par>
                              <p:cTn id="41" fill="hold">
                                <p:stCondLst>
                                  <p:cond delay="4500"/>
                                </p:stCondLst>
                                <p:childTnLst>
                                  <p:par>
                                    <p:cTn id="42" presetID="2" presetClass="entr" presetSubtype="2" fill="hold" grpId="0" nodeType="afterEffect" p14:presetBounceEnd="64000">
                                      <p:stCondLst>
                                        <p:cond delay="0"/>
                                      </p:stCondLst>
                                      <p:iterate type="lt">
                                        <p:tmPct val="10000"/>
                                      </p:iterate>
                                      <p:childTnLst>
                                        <p:set>
                                          <p:cBhvr>
                                            <p:cTn id="43" dur="1" fill="hold">
                                              <p:stCondLst>
                                                <p:cond delay="0"/>
                                              </p:stCondLst>
                                            </p:cTn>
                                            <p:tgtEl>
                                              <p:spTgt spid="67"/>
                                            </p:tgtEl>
                                            <p:attrNameLst>
                                              <p:attrName>style.visibility</p:attrName>
                                            </p:attrNameLst>
                                          </p:cBhvr>
                                          <p:to>
                                            <p:strVal val="visible"/>
                                          </p:to>
                                        </p:set>
                                        <p:anim calcmode="lin" valueType="num" p14:bounceEnd="64000">
                                          <p:cBhvr additive="base">
                                            <p:cTn id="44" dur="500" fill="hold"/>
                                            <p:tgtEl>
                                              <p:spTgt spid="67"/>
                                            </p:tgtEl>
                                            <p:attrNameLst>
                                              <p:attrName>ppt_x</p:attrName>
                                            </p:attrNameLst>
                                          </p:cBhvr>
                                          <p:tavLst>
                                            <p:tav tm="0">
                                              <p:val>
                                                <p:strVal val="1+#ppt_w/2"/>
                                              </p:val>
                                            </p:tav>
                                            <p:tav tm="100000">
                                              <p:val>
                                                <p:strVal val="#ppt_x"/>
                                              </p:val>
                                            </p:tav>
                                          </p:tavLst>
                                        </p:anim>
                                        <p:anim calcmode="lin" valueType="num" p14:bounceEnd="64000">
                                          <p:cBhvr additive="base">
                                            <p:cTn id="45" dur="500" fill="hold"/>
                                            <p:tgtEl>
                                              <p:spTgt spid="6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4000">
                                      <p:stCondLst>
                                        <p:cond delay="1250"/>
                                      </p:stCondLst>
                                      <p:iterate type="lt">
                                        <p:tmPct val="10000"/>
                                      </p:iterate>
                                      <p:childTnLst>
                                        <p:set>
                                          <p:cBhvr>
                                            <p:cTn id="47" dur="1" fill="hold">
                                              <p:stCondLst>
                                                <p:cond delay="0"/>
                                              </p:stCondLst>
                                            </p:cTn>
                                            <p:tgtEl>
                                              <p:spTgt spid="24"/>
                                            </p:tgtEl>
                                            <p:attrNameLst>
                                              <p:attrName>style.visibility</p:attrName>
                                            </p:attrNameLst>
                                          </p:cBhvr>
                                          <p:to>
                                            <p:strVal val="visible"/>
                                          </p:to>
                                        </p:set>
                                        <p:anim calcmode="lin" valueType="num" p14:bounceEnd="64000">
                                          <p:cBhvr additive="base">
                                            <p:cTn id="48" dur="500" fill="hold"/>
                                            <p:tgtEl>
                                              <p:spTgt spid="24"/>
                                            </p:tgtEl>
                                            <p:attrNameLst>
                                              <p:attrName>ppt_x</p:attrName>
                                            </p:attrNameLst>
                                          </p:cBhvr>
                                          <p:tavLst>
                                            <p:tav tm="0">
                                              <p:val>
                                                <p:strVal val="1+#ppt_w/2"/>
                                              </p:val>
                                            </p:tav>
                                            <p:tav tm="100000">
                                              <p:val>
                                                <p:strVal val="#ppt_x"/>
                                              </p:val>
                                            </p:tav>
                                          </p:tavLst>
                                        </p:anim>
                                        <p:anim calcmode="lin" valueType="num" p14:bounceEnd="64000">
                                          <p:cBhvr additive="base">
                                            <p:cTn id="49" dur="500" fill="hold"/>
                                            <p:tgtEl>
                                              <p:spTgt spid="24"/>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14:presetBounceEnd="64000">
                                      <p:stCondLst>
                                        <p:cond delay="2250"/>
                                      </p:stCondLst>
                                      <p:iterate type="lt">
                                        <p:tmPct val="10000"/>
                                      </p:iterate>
                                      <p:childTnLst>
                                        <p:set>
                                          <p:cBhvr>
                                            <p:cTn id="51" dur="1" fill="hold">
                                              <p:stCondLst>
                                                <p:cond delay="0"/>
                                              </p:stCondLst>
                                            </p:cTn>
                                            <p:tgtEl>
                                              <p:spTgt spid="26"/>
                                            </p:tgtEl>
                                            <p:attrNameLst>
                                              <p:attrName>style.visibility</p:attrName>
                                            </p:attrNameLst>
                                          </p:cBhvr>
                                          <p:to>
                                            <p:strVal val="visible"/>
                                          </p:to>
                                        </p:set>
                                        <p:anim calcmode="lin" valueType="num" p14:bounceEnd="64000">
                                          <p:cBhvr additive="base">
                                            <p:cTn id="52" dur="500" fill="hold"/>
                                            <p:tgtEl>
                                              <p:spTgt spid="26"/>
                                            </p:tgtEl>
                                            <p:attrNameLst>
                                              <p:attrName>ppt_x</p:attrName>
                                            </p:attrNameLst>
                                          </p:cBhvr>
                                          <p:tavLst>
                                            <p:tav tm="0">
                                              <p:val>
                                                <p:strVal val="1+#ppt_w/2"/>
                                              </p:val>
                                            </p:tav>
                                            <p:tav tm="100000">
                                              <p:val>
                                                <p:strVal val="#ppt_x"/>
                                              </p:val>
                                            </p:tav>
                                          </p:tavLst>
                                        </p:anim>
                                        <p:anim calcmode="lin" valueType="num" p14:bounceEnd="64000">
                                          <p:cBhvr additive="base">
                                            <p:cTn id="53" dur="500" fill="hold"/>
                                            <p:tgtEl>
                                              <p:spTgt spid="26"/>
                                            </p:tgtEl>
                                            <p:attrNameLst>
                                              <p:attrName>ppt_y</p:attrName>
                                            </p:attrNameLst>
                                          </p:cBhvr>
                                          <p:tavLst>
                                            <p:tav tm="0">
                                              <p:val>
                                                <p:strVal val="#ppt_y"/>
                                              </p:val>
                                            </p:tav>
                                            <p:tav tm="100000">
                                              <p:val>
                                                <p:strVal val="#ppt_y"/>
                                              </p:val>
                                            </p:tav>
                                          </p:tavLst>
                                        </p:anim>
                                      </p:childTnLst>
                                    </p:cTn>
                                  </p:par>
                                </p:childTnLst>
                              </p:cTn>
                            </p:par>
                            <p:par>
                              <p:cTn id="54" fill="hold">
                                <p:stCondLst>
                                  <p:cond delay="10199"/>
                                </p:stCondLst>
                                <p:childTnLst>
                                  <p:par>
                                    <p:cTn id="55" presetID="53" presetClass="entr" presetSubtype="16"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4" grpId="0"/>
          <p:bldP spid="25" grpId="0"/>
          <p:bldP spid="67" grpId="0"/>
          <p:bldP spid="26" grpId="0"/>
          <p:bldP spid="27" grpId="0"/>
          <p:bldP spid="6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par>
                                    <p:cTn id="29" presetID="2" presetClass="entr" presetSubtype="3" fill="hold" grpId="0" nodeType="withEffect">
                                      <p:stCondLst>
                                        <p:cond delay="1000"/>
                                      </p:stCondLst>
                                      <p:iterate type="lt">
                                        <p:tmPct val="10000"/>
                                      </p:iterate>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500" fill="hold"/>
                                            <p:tgtEl>
                                              <p:spTgt spid="68"/>
                                            </p:tgtEl>
                                            <p:attrNameLst>
                                              <p:attrName>ppt_x</p:attrName>
                                            </p:attrNameLst>
                                          </p:cBhvr>
                                          <p:tavLst>
                                            <p:tav tm="0">
                                              <p:val>
                                                <p:strVal val="1+#ppt_w/2"/>
                                              </p:val>
                                            </p:tav>
                                            <p:tav tm="100000">
                                              <p:val>
                                                <p:strVal val="#ppt_x"/>
                                              </p:val>
                                            </p:tav>
                                          </p:tavLst>
                                        </p:anim>
                                        <p:anim calcmode="lin" valueType="num">
                                          <p:cBhvr additive="base">
                                            <p:cTn id="32" dur="500" fill="hold"/>
                                            <p:tgtEl>
                                              <p:spTgt spid="68"/>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1500"/>
                                      </p:stCondLst>
                                      <p:iterate type="lt">
                                        <p:tmPct val="10000"/>
                                      </p:iterate>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1+#ppt_w/2"/>
                                              </p:val>
                                            </p:tav>
                                            <p:tav tm="100000">
                                              <p:val>
                                                <p:strVal val="#ppt_x"/>
                                              </p:val>
                                            </p:tav>
                                          </p:tavLst>
                                        </p:anim>
                                        <p:anim calcmode="lin" valueType="num">
                                          <p:cBhvr additive="base">
                                            <p:cTn id="36" dur="500" fill="hold"/>
                                            <p:tgtEl>
                                              <p:spTgt spid="25"/>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2000"/>
                                      </p:stCondLst>
                                      <p:iterate type="lt">
                                        <p:tmPct val="10000"/>
                                      </p:iterate>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1+#ppt_w/2"/>
                                              </p:val>
                                            </p:tav>
                                            <p:tav tm="100000">
                                              <p:val>
                                                <p:strVal val="#ppt_x"/>
                                              </p:val>
                                            </p:tav>
                                          </p:tavLst>
                                        </p:anim>
                                        <p:anim calcmode="lin" valueType="num">
                                          <p:cBhvr additive="base">
                                            <p:cTn id="40" dur="500" fill="hold"/>
                                            <p:tgtEl>
                                              <p:spTgt spid="27"/>
                                            </p:tgtEl>
                                            <p:attrNameLst>
                                              <p:attrName>ppt_y</p:attrName>
                                            </p:attrNameLst>
                                          </p:cBhvr>
                                          <p:tavLst>
                                            <p:tav tm="0">
                                              <p:val>
                                                <p:strVal val="0-#ppt_h/2"/>
                                              </p:val>
                                            </p:tav>
                                            <p:tav tm="100000">
                                              <p:val>
                                                <p:strVal val="#ppt_y"/>
                                              </p:val>
                                            </p:tav>
                                          </p:tavLst>
                                        </p:anim>
                                      </p:childTnLst>
                                    </p:cTn>
                                  </p:par>
                                </p:childTnLst>
                              </p:cTn>
                            </p:par>
                            <p:par>
                              <p:cTn id="41" fill="hold">
                                <p:stCondLst>
                                  <p:cond delay="4500"/>
                                </p:stCondLst>
                                <p:childTnLst>
                                  <p:par>
                                    <p:cTn id="42" presetID="2" presetClass="entr" presetSubtype="2" fill="hold" grpId="0" nodeType="afterEffect">
                                      <p:stCondLst>
                                        <p:cond delay="0"/>
                                      </p:stCondLst>
                                      <p:iterate type="lt">
                                        <p:tmPct val="10000"/>
                                      </p:iterate>
                                      <p:childTnLst>
                                        <p:set>
                                          <p:cBhvr>
                                            <p:cTn id="43" dur="1" fill="hold">
                                              <p:stCondLst>
                                                <p:cond delay="0"/>
                                              </p:stCondLst>
                                            </p:cTn>
                                            <p:tgtEl>
                                              <p:spTgt spid="67"/>
                                            </p:tgtEl>
                                            <p:attrNameLst>
                                              <p:attrName>style.visibility</p:attrName>
                                            </p:attrNameLst>
                                          </p:cBhvr>
                                          <p:to>
                                            <p:strVal val="visible"/>
                                          </p:to>
                                        </p:set>
                                        <p:anim calcmode="lin" valueType="num">
                                          <p:cBhvr additive="base">
                                            <p:cTn id="44" dur="500" fill="hold"/>
                                            <p:tgtEl>
                                              <p:spTgt spid="67"/>
                                            </p:tgtEl>
                                            <p:attrNameLst>
                                              <p:attrName>ppt_x</p:attrName>
                                            </p:attrNameLst>
                                          </p:cBhvr>
                                          <p:tavLst>
                                            <p:tav tm="0">
                                              <p:val>
                                                <p:strVal val="1+#ppt_w/2"/>
                                              </p:val>
                                            </p:tav>
                                            <p:tav tm="100000">
                                              <p:val>
                                                <p:strVal val="#ppt_x"/>
                                              </p:val>
                                            </p:tav>
                                          </p:tavLst>
                                        </p:anim>
                                        <p:anim calcmode="lin" valueType="num">
                                          <p:cBhvr additive="base">
                                            <p:cTn id="45" dur="500" fill="hold"/>
                                            <p:tgtEl>
                                              <p:spTgt spid="6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250"/>
                                      </p:stCondLst>
                                      <p:iterate type="lt">
                                        <p:tmPct val="10000"/>
                                      </p:iterate>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250"/>
                                      </p:stCondLst>
                                      <p:iterate type="lt">
                                        <p:tmPct val="10000"/>
                                      </p:iterate>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1+#ppt_w/2"/>
                                              </p:val>
                                            </p:tav>
                                            <p:tav tm="100000">
                                              <p:val>
                                                <p:strVal val="#ppt_x"/>
                                              </p:val>
                                            </p:tav>
                                          </p:tavLst>
                                        </p:anim>
                                        <p:anim calcmode="lin" valueType="num">
                                          <p:cBhvr additive="base">
                                            <p:cTn id="53" dur="500" fill="hold"/>
                                            <p:tgtEl>
                                              <p:spTgt spid="26"/>
                                            </p:tgtEl>
                                            <p:attrNameLst>
                                              <p:attrName>ppt_y</p:attrName>
                                            </p:attrNameLst>
                                          </p:cBhvr>
                                          <p:tavLst>
                                            <p:tav tm="0">
                                              <p:val>
                                                <p:strVal val="#ppt_y"/>
                                              </p:val>
                                            </p:tav>
                                            <p:tav tm="100000">
                                              <p:val>
                                                <p:strVal val="#ppt_y"/>
                                              </p:val>
                                            </p:tav>
                                          </p:tavLst>
                                        </p:anim>
                                      </p:childTnLst>
                                    </p:cTn>
                                  </p:par>
                                </p:childTnLst>
                              </p:cTn>
                            </p:par>
                            <p:par>
                              <p:cTn id="54" fill="hold">
                                <p:stCondLst>
                                  <p:cond delay="10199"/>
                                </p:stCondLst>
                                <p:childTnLst>
                                  <p:par>
                                    <p:cTn id="55" presetID="53" presetClass="entr" presetSubtype="16"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4" grpId="0"/>
          <p:bldP spid="25" grpId="0"/>
          <p:bldP spid="67" grpId="0"/>
          <p:bldP spid="26" grpId="0"/>
          <p:bldP spid="27" grpId="0"/>
          <p:bldP spid="68"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6"/>
          <p:cNvSpPr>
            <a:spLocks noChangeArrowheads="1"/>
          </p:cNvSpPr>
          <p:nvPr/>
        </p:nvSpPr>
        <p:spPr bwMode="auto">
          <a:xfrm>
            <a:off x="1588" y="842963"/>
            <a:ext cx="9144000" cy="3914775"/>
          </a:xfrm>
          <a:prstGeom prst="rect">
            <a:avLst/>
          </a:prstGeom>
          <a:solidFill>
            <a:srgbClr val="2782A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sp>
        <p:nvSpPr>
          <p:cNvPr id="6163" name="TextBox 56"/>
          <p:cNvSpPr>
            <a:spLocks noChangeArrowheads="1"/>
          </p:cNvSpPr>
          <p:nvPr/>
        </p:nvSpPr>
        <p:spPr bwMode="auto">
          <a:xfrm>
            <a:off x="1835150" y="46038"/>
            <a:ext cx="54737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rPr>
              <a:t>研究成果与应用</a:t>
            </a:r>
            <a:endPar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endParaRPr>
          </a:p>
        </p:txBody>
      </p:sp>
      <p:sp>
        <p:nvSpPr>
          <p:cNvPr id="14" name="Freeform 10"/>
          <p:cNvSpPr>
            <a:spLocks noChangeAspect="1" noEditPoints="1"/>
          </p:cNvSpPr>
          <p:nvPr/>
        </p:nvSpPr>
        <p:spPr bwMode="auto">
          <a:xfrm>
            <a:off x="900113" y="1654813"/>
            <a:ext cx="2305050" cy="2305050"/>
          </a:xfrm>
          <a:custGeom>
            <a:avLst/>
            <a:gdLst>
              <a:gd name="T0" fmla="*/ 2193799 w 3543"/>
              <a:gd name="T1" fmla="*/ 1152525 h 3544"/>
              <a:gd name="T2" fmla="*/ 111251 w 3543"/>
              <a:gd name="T3" fmla="*/ 1152525 h 3544"/>
              <a:gd name="T4" fmla="*/ 1152850 w 3543"/>
              <a:gd name="T5" fmla="*/ 0 h 3544"/>
              <a:gd name="T6" fmla="*/ 1152850 w 3543"/>
              <a:gd name="T7" fmla="*/ 2305050 h 3544"/>
              <a:gd name="T8" fmla="*/ 1152850 w 3543"/>
              <a:gd name="T9" fmla="*/ 0 h 3544"/>
              <a:gd name="T10" fmla="*/ 782663 w 3543"/>
              <a:gd name="T11" fmla="*/ 961305 h 3544"/>
              <a:gd name="T12" fmla="*/ 913432 w 3543"/>
              <a:gd name="T13" fmla="*/ 1268948 h 3544"/>
              <a:gd name="T14" fmla="*/ 1019479 w 3543"/>
              <a:gd name="T15" fmla="*/ 1514803 h 3544"/>
              <a:gd name="T16" fmla="*/ 1258897 w 3543"/>
              <a:gd name="T17" fmla="*/ 1521957 h 3544"/>
              <a:gd name="T18" fmla="*/ 1311595 w 3543"/>
              <a:gd name="T19" fmla="*/ 1423746 h 3544"/>
              <a:gd name="T20" fmla="*/ 1444316 w 3543"/>
              <a:gd name="T21" fmla="*/ 1177241 h 3544"/>
              <a:gd name="T22" fmla="*/ 1152200 w 3543"/>
              <a:gd name="T23" fmla="*/ 591872 h 3544"/>
              <a:gd name="T24" fmla="*/ 1045502 w 3543"/>
              <a:gd name="T25" fmla="*/ 1599356 h 3544"/>
              <a:gd name="T26" fmla="*/ 924492 w 3543"/>
              <a:gd name="T27" fmla="*/ 1458868 h 3544"/>
              <a:gd name="T28" fmla="*/ 795675 w 3543"/>
              <a:gd name="T29" fmla="*/ 1219517 h 3544"/>
              <a:gd name="T30" fmla="*/ 1152200 w 3543"/>
              <a:gd name="T31" fmla="*/ 514474 h 3544"/>
              <a:gd name="T32" fmla="*/ 1508725 w 3543"/>
              <a:gd name="T33" fmla="*/ 1219517 h 3544"/>
              <a:gd name="T34" fmla="*/ 1379907 w 3543"/>
              <a:gd name="T35" fmla="*/ 1458868 h 3544"/>
              <a:gd name="T36" fmla="*/ 1258897 w 3543"/>
              <a:gd name="T37" fmla="*/ 1599356 h 3544"/>
              <a:gd name="T38" fmla="*/ 975889 w 3543"/>
              <a:gd name="T39" fmla="*/ 1846512 h 3544"/>
              <a:gd name="T40" fmla="*/ 1276463 w 3543"/>
              <a:gd name="T41" fmla="*/ 1904398 h 3544"/>
              <a:gd name="T42" fmla="*/ 1276463 w 3543"/>
              <a:gd name="T43" fmla="*/ 1789276 h 3544"/>
              <a:gd name="T44" fmla="*/ 1011672 w 3543"/>
              <a:gd name="T45" fmla="*/ 1882284 h 3544"/>
              <a:gd name="T46" fmla="*/ 1299234 w 3543"/>
              <a:gd name="T47" fmla="*/ 1882284 h 3544"/>
              <a:gd name="T48" fmla="*/ 1335016 w 3543"/>
              <a:gd name="T49" fmla="*/ 1846512 h 3544"/>
              <a:gd name="T50" fmla="*/ 975889 w 3543"/>
              <a:gd name="T51" fmla="*/ 1666999 h 3544"/>
              <a:gd name="T52" fmla="*/ 1335016 w 3543"/>
              <a:gd name="T53" fmla="*/ 1846512 h 3544"/>
              <a:gd name="T54" fmla="*/ 1331763 w 3543"/>
              <a:gd name="T55" fmla="*/ 1039354 h 3544"/>
              <a:gd name="T56" fmla="*/ 1210753 w 3543"/>
              <a:gd name="T57" fmla="*/ 1160330 h 3544"/>
              <a:gd name="T58" fmla="*/ 1093646 w 3543"/>
              <a:gd name="T59" fmla="*/ 1160330 h 3544"/>
              <a:gd name="T60" fmla="*/ 972636 w 3543"/>
              <a:gd name="T61" fmla="*/ 1039354 h 3544"/>
              <a:gd name="T62" fmla="*/ 972636 w 3543"/>
              <a:gd name="T63" fmla="*/ 922280 h 3544"/>
              <a:gd name="T64" fmla="*/ 1093646 w 3543"/>
              <a:gd name="T65" fmla="*/ 801304 h 3544"/>
              <a:gd name="T66" fmla="*/ 1210753 w 3543"/>
              <a:gd name="T67" fmla="*/ 801304 h 3544"/>
              <a:gd name="T68" fmla="*/ 1331763 w 3543"/>
              <a:gd name="T69" fmla="*/ 922280 h 3544"/>
              <a:gd name="T70" fmla="*/ 1723420 w 3543"/>
              <a:gd name="T71" fmla="*/ 905370 h 3544"/>
              <a:gd name="T72" fmla="*/ 1659662 w 3543"/>
              <a:gd name="T73" fmla="*/ 961305 h 3544"/>
              <a:gd name="T74" fmla="*/ 1723420 w 3543"/>
              <a:gd name="T75" fmla="*/ 997728 h 3544"/>
              <a:gd name="T76" fmla="*/ 1723420 w 3543"/>
              <a:gd name="T77" fmla="*/ 905370 h 3544"/>
              <a:gd name="T78" fmla="*/ 1586796 w 3543"/>
              <a:gd name="T79" fmla="*/ 584067 h 3544"/>
              <a:gd name="T80" fmla="*/ 1521086 w 3543"/>
              <a:gd name="T81" fmla="*/ 519026 h 3544"/>
              <a:gd name="T82" fmla="*/ 1539302 w 3543"/>
              <a:gd name="T83" fmla="*/ 632198 h 3544"/>
              <a:gd name="T84" fmla="*/ 1197091 w 3543"/>
              <a:gd name="T85" fmla="*/ 455286 h 3544"/>
              <a:gd name="T86" fmla="*/ 1150899 w 3543"/>
              <a:gd name="T87" fmla="*/ 334961 h 3544"/>
              <a:gd name="T88" fmla="*/ 1104706 w 3543"/>
              <a:gd name="T89" fmla="*/ 455286 h 3544"/>
              <a:gd name="T90" fmla="*/ 760543 w 3543"/>
              <a:gd name="T91" fmla="*/ 637401 h 3544"/>
              <a:gd name="T92" fmla="*/ 780061 w 3543"/>
              <a:gd name="T93" fmla="*/ 526831 h 3544"/>
              <a:gd name="T94" fmla="*/ 715001 w 3543"/>
              <a:gd name="T95" fmla="*/ 592523 h 3544"/>
              <a:gd name="T96" fmla="*/ 643436 w 3543"/>
              <a:gd name="T97" fmla="*/ 961305 h 3544"/>
              <a:gd name="T98" fmla="*/ 580979 w 3543"/>
              <a:gd name="T99" fmla="*/ 905370 h 3544"/>
              <a:gd name="T100" fmla="*/ 580979 w 3543"/>
              <a:gd name="T101" fmla="*/ 997728 h 3544"/>
              <a:gd name="T102" fmla="*/ 643436 w 3543"/>
              <a:gd name="T103" fmla="*/ 961305 h 35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543" h="3544">
                <a:moveTo>
                  <a:pt x="1772" y="172"/>
                </a:moveTo>
                <a:cubicBezTo>
                  <a:pt x="2655" y="172"/>
                  <a:pt x="3372" y="889"/>
                  <a:pt x="3372" y="1772"/>
                </a:cubicBezTo>
                <a:cubicBezTo>
                  <a:pt x="3372" y="2656"/>
                  <a:pt x="2655" y="3373"/>
                  <a:pt x="1772" y="3373"/>
                </a:cubicBezTo>
                <a:cubicBezTo>
                  <a:pt x="888" y="3373"/>
                  <a:pt x="171" y="2656"/>
                  <a:pt x="171" y="1772"/>
                </a:cubicBezTo>
                <a:cubicBezTo>
                  <a:pt x="171" y="889"/>
                  <a:pt x="888" y="172"/>
                  <a:pt x="1772" y="172"/>
                </a:cubicBezTo>
                <a:close/>
                <a:moveTo>
                  <a:pt x="1772" y="0"/>
                </a:moveTo>
                <a:cubicBezTo>
                  <a:pt x="2750" y="0"/>
                  <a:pt x="3543" y="794"/>
                  <a:pt x="3543" y="1772"/>
                </a:cubicBezTo>
                <a:cubicBezTo>
                  <a:pt x="3543" y="2751"/>
                  <a:pt x="2750" y="3544"/>
                  <a:pt x="1772" y="3544"/>
                </a:cubicBezTo>
                <a:cubicBezTo>
                  <a:pt x="793" y="3544"/>
                  <a:pt x="0" y="2751"/>
                  <a:pt x="0" y="1772"/>
                </a:cubicBezTo>
                <a:cubicBezTo>
                  <a:pt x="0" y="794"/>
                  <a:pt x="793" y="0"/>
                  <a:pt x="1772" y="0"/>
                </a:cubicBezTo>
                <a:close/>
                <a:moveTo>
                  <a:pt x="1771" y="910"/>
                </a:moveTo>
                <a:cubicBezTo>
                  <a:pt x="1458" y="910"/>
                  <a:pt x="1203" y="1165"/>
                  <a:pt x="1203" y="1478"/>
                </a:cubicBezTo>
                <a:cubicBezTo>
                  <a:pt x="1203" y="1627"/>
                  <a:pt x="1321" y="1808"/>
                  <a:pt x="1322" y="1810"/>
                </a:cubicBezTo>
                <a:cubicBezTo>
                  <a:pt x="1347" y="1848"/>
                  <a:pt x="1383" y="1910"/>
                  <a:pt x="1404" y="1951"/>
                </a:cubicBezTo>
                <a:lnTo>
                  <a:pt x="1526" y="2189"/>
                </a:lnTo>
                <a:cubicBezTo>
                  <a:pt x="1550" y="2234"/>
                  <a:pt x="1567" y="2294"/>
                  <a:pt x="1567" y="2329"/>
                </a:cubicBezTo>
                <a:cubicBezTo>
                  <a:pt x="1569" y="2330"/>
                  <a:pt x="1582" y="2340"/>
                  <a:pt x="1607" y="2340"/>
                </a:cubicBezTo>
                <a:lnTo>
                  <a:pt x="1935" y="2340"/>
                </a:lnTo>
                <a:cubicBezTo>
                  <a:pt x="1960" y="2340"/>
                  <a:pt x="1973" y="2330"/>
                  <a:pt x="1975" y="2327"/>
                </a:cubicBezTo>
                <a:cubicBezTo>
                  <a:pt x="1975" y="2294"/>
                  <a:pt x="1992" y="2234"/>
                  <a:pt x="2016" y="2189"/>
                </a:cubicBezTo>
                <a:lnTo>
                  <a:pt x="2138" y="1951"/>
                </a:lnTo>
                <a:cubicBezTo>
                  <a:pt x="2158" y="1911"/>
                  <a:pt x="2195" y="1847"/>
                  <a:pt x="2220" y="1810"/>
                </a:cubicBezTo>
                <a:cubicBezTo>
                  <a:pt x="2261" y="1747"/>
                  <a:pt x="2339" y="1597"/>
                  <a:pt x="2339" y="1478"/>
                </a:cubicBezTo>
                <a:cubicBezTo>
                  <a:pt x="2339" y="1165"/>
                  <a:pt x="2084" y="910"/>
                  <a:pt x="1771" y="910"/>
                </a:cubicBezTo>
                <a:close/>
                <a:moveTo>
                  <a:pt x="1935" y="2459"/>
                </a:moveTo>
                <a:lnTo>
                  <a:pt x="1607" y="2459"/>
                </a:lnTo>
                <a:cubicBezTo>
                  <a:pt x="1518" y="2459"/>
                  <a:pt x="1448" y="2402"/>
                  <a:pt x="1448" y="2329"/>
                </a:cubicBezTo>
                <a:cubicBezTo>
                  <a:pt x="1448" y="2319"/>
                  <a:pt x="1439" y="2278"/>
                  <a:pt x="1421" y="2243"/>
                </a:cubicBezTo>
                <a:lnTo>
                  <a:pt x="1298" y="2005"/>
                </a:lnTo>
                <a:cubicBezTo>
                  <a:pt x="1279" y="1968"/>
                  <a:pt x="1245" y="1909"/>
                  <a:pt x="1223" y="1875"/>
                </a:cubicBezTo>
                <a:cubicBezTo>
                  <a:pt x="1208" y="1854"/>
                  <a:pt x="1084" y="1659"/>
                  <a:pt x="1084" y="1478"/>
                </a:cubicBezTo>
                <a:cubicBezTo>
                  <a:pt x="1084" y="1099"/>
                  <a:pt x="1392" y="791"/>
                  <a:pt x="1771" y="791"/>
                </a:cubicBezTo>
                <a:cubicBezTo>
                  <a:pt x="2149" y="791"/>
                  <a:pt x="2457" y="1099"/>
                  <a:pt x="2457" y="1478"/>
                </a:cubicBezTo>
                <a:cubicBezTo>
                  <a:pt x="2457" y="1659"/>
                  <a:pt x="2334" y="1853"/>
                  <a:pt x="2319" y="1875"/>
                </a:cubicBezTo>
                <a:cubicBezTo>
                  <a:pt x="2297" y="1909"/>
                  <a:pt x="2262" y="1969"/>
                  <a:pt x="2244" y="2005"/>
                </a:cubicBezTo>
                <a:lnTo>
                  <a:pt x="2121" y="2243"/>
                </a:lnTo>
                <a:cubicBezTo>
                  <a:pt x="2103" y="2278"/>
                  <a:pt x="2094" y="2319"/>
                  <a:pt x="2094" y="2329"/>
                </a:cubicBezTo>
                <a:cubicBezTo>
                  <a:pt x="2094" y="2402"/>
                  <a:pt x="2024" y="2459"/>
                  <a:pt x="1935" y="2459"/>
                </a:cubicBezTo>
                <a:close/>
                <a:moveTo>
                  <a:pt x="1590" y="2751"/>
                </a:moveTo>
                <a:cubicBezTo>
                  <a:pt x="1540" y="2751"/>
                  <a:pt x="1500" y="2791"/>
                  <a:pt x="1500" y="2839"/>
                </a:cubicBezTo>
                <a:cubicBezTo>
                  <a:pt x="1500" y="2888"/>
                  <a:pt x="1540" y="2928"/>
                  <a:pt x="1590" y="2928"/>
                </a:cubicBezTo>
                <a:lnTo>
                  <a:pt x="1962" y="2928"/>
                </a:lnTo>
                <a:cubicBezTo>
                  <a:pt x="2012" y="2928"/>
                  <a:pt x="2052" y="2888"/>
                  <a:pt x="2052" y="2839"/>
                </a:cubicBezTo>
                <a:cubicBezTo>
                  <a:pt x="2052" y="2791"/>
                  <a:pt x="2012" y="2751"/>
                  <a:pt x="1962" y="2751"/>
                </a:cubicBezTo>
                <a:lnTo>
                  <a:pt x="1590" y="2751"/>
                </a:lnTo>
                <a:close/>
                <a:moveTo>
                  <a:pt x="1555" y="2894"/>
                </a:moveTo>
                <a:cubicBezTo>
                  <a:pt x="1559" y="3013"/>
                  <a:pt x="1656" y="3108"/>
                  <a:pt x="1776" y="3108"/>
                </a:cubicBezTo>
                <a:cubicBezTo>
                  <a:pt x="1896" y="3108"/>
                  <a:pt x="1993" y="3013"/>
                  <a:pt x="1997" y="2894"/>
                </a:cubicBezTo>
                <a:lnTo>
                  <a:pt x="1555" y="2894"/>
                </a:lnTo>
                <a:close/>
                <a:moveTo>
                  <a:pt x="2052" y="2839"/>
                </a:moveTo>
                <a:lnTo>
                  <a:pt x="1500" y="2839"/>
                </a:lnTo>
                <a:lnTo>
                  <a:pt x="1500" y="2563"/>
                </a:lnTo>
                <a:lnTo>
                  <a:pt x="2052" y="2563"/>
                </a:lnTo>
                <a:lnTo>
                  <a:pt x="2052" y="2839"/>
                </a:lnTo>
                <a:close/>
                <a:moveTo>
                  <a:pt x="2138" y="1508"/>
                </a:moveTo>
                <a:cubicBezTo>
                  <a:pt x="2138" y="1557"/>
                  <a:pt x="2097" y="1598"/>
                  <a:pt x="2047" y="1598"/>
                </a:cubicBezTo>
                <a:lnTo>
                  <a:pt x="1861" y="1598"/>
                </a:lnTo>
                <a:lnTo>
                  <a:pt x="1861" y="1784"/>
                </a:lnTo>
                <a:cubicBezTo>
                  <a:pt x="1861" y="1834"/>
                  <a:pt x="1820" y="1875"/>
                  <a:pt x="1771" y="1875"/>
                </a:cubicBezTo>
                <a:cubicBezTo>
                  <a:pt x="1721" y="1875"/>
                  <a:pt x="1681" y="1834"/>
                  <a:pt x="1681" y="1784"/>
                </a:cubicBezTo>
                <a:lnTo>
                  <a:pt x="1681" y="1598"/>
                </a:lnTo>
                <a:lnTo>
                  <a:pt x="1495" y="1598"/>
                </a:lnTo>
                <a:cubicBezTo>
                  <a:pt x="1445" y="1598"/>
                  <a:pt x="1404" y="1557"/>
                  <a:pt x="1404" y="1508"/>
                </a:cubicBezTo>
                <a:cubicBezTo>
                  <a:pt x="1404" y="1459"/>
                  <a:pt x="1445" y="1418"/>
                  <a:pt x="1495" y="1418"/>
                </a:cubicBezTo>
                <a:lnTo>
                  <a:pt x="1681" y="1418"/>
                </a:lnTo>
                <a:lnTo>
                  <a:pt x="1681" y="1232"/>
                </a:lnTo>
                <a:cubicBezTo>
                  <a:pt x="1681" y="1182"/>
                  <a:pt x="1721" y="1141"/>
                  <a:pt x="1771" y="1141"/>
                </a:cubicBezTo>
                <a:cubicBezTo>
                  <a:pt x="1820" y="1141"/>
                  <a:pt x="1861" y="1182"/>
                  <a:pt x="1861" y="1232"/>
                </a:cubicBezTo>
                <a:lnTo>
                  <a:pt x="1861" y="1418"/>
                </a:lnTo>
                <a:lnTo>
                  <a:pt x="2047" y="1418"/>
                </a:lnTo>
                <a:cubicBezTo>
                  <a:pt x="2097" y="1418"/>
                  <a:pt x="2138" y="1459"/>
                  <a:pt x="2138" y="1508"/>
                </a:cubicBezTo>
                <a:close/>
                <a:moveTo>
                  <a:pt x="2649" y="1392"/>
                </a:moveTo>
                <a:lnTo>
                  <a:pt x="2546" y="1392"/>
                </a:lnTo>
                <a:cubicBezTo>
                  <a:pt x="2549" y="1420"/>
                  <a:pt x="2551" y="1449"/>
                  <a:pt x="2551" y="1478"/>
                </a:cubicBezTo>
                <a:cubicBezTo>
                  <a:pt x="2551" y="1497"/>
                  <a:pt x="2549" y="1515"/>
                  <a:pt x="2547" y="1534"/>
                </a:cubicBezTo>
                <a:lnTo>
                  <a:pt x="2649" y="1534"/>
                </a:lnTo>
                <a:cubicBezTo>
                  <a:pt x="2689" y="1534"/>
                  <a:pt x="2723" y="1502"/>
                  <a:pt x="2723" y="1463"/>
                </a:cubicBezTo>
                <a:cubicBezTo>
                  <a:pt x="2723" y="1424"/>
                  <a:pt x="2689" y="1392"/>
                  <a:pt x="2649" y="1392"/>
                </a:cubicBezTo>
                <a:close/>
                <a:moveTo>
                  <a:pt x="2366" y="972"/>
                </a:moveTo>
                <a:lnTo>
                  <a:pt x="2439" y="898"/>
                </a:lnTo>
                <a:cubicBezTo>
                  <a:pt x="2468" y="869"/>
                  <a:pt x="2469" y="823"/>
                  <a:pt x="2441" y="795"/>
                </a:cubicBezTo>
                <a:cubicBezTo>
                  <a:pt x="2414" y="768"/>
                  <a:pt x="2367" y="769"/>
                  <a:pt x="2338" y="798"/>
                </a:cubicBezTo>
                <a:lnTo>
                  <a:pt x="2264" y="872"/>
                </a:lnTo>
                <a:cubicBezTo>
                  <a:pt x="2301" y="902"/>
                  <a:pt x="2335" y="936"/>
                  <a:pt x="2366" y="972"/>
                </a:cubicBezTo>
                <a:close/>
                <a:moveTo>
                  <a:pt x="1769" y="696"/>
                </a:moveTo>
                <a:cubicBezTo>
                  <a:pt x="1793" y="696"/>
                  <a:pt x="1817" y="698"/>
                  <a:pt x="1840" y="700"/>
                </a:cubicBezTo>
                <a:lnTo>
                  <a:pt x="1840" y="590"/>
                </a:lnTo>
                <a:cubicBezTo>
                  <a:pt x="1840" y="549"/>
                  <a:pt x="1808" y="515"/>
                  <a:pt x="1769" y="515"/>
                </a:cubicBezTo>
                <a:cubicBezTo>
                  <a:pt x="1730" y="515"/>
                  <a:pt x="1698" y="549"/>
                  <a:pt x="1698" y="590"/>
                </a:cubicBezTo>
                <a:lnTo>
                  <a:pt x="1698" y="700"/>
                </a:lnTo>
                <a:cubicBezTo>
                  <a:pt x="1721" y="698"/>
                  <a:pt x="1745" y="696"/>
                  <a:pt x="1769" y="696"/>
                </a:cubicBezTo>
                <a:close/>
                <a:moveTo>
                  <a:pt x="1169" y="980"/>
                </a:moveTo>
                <a:cubicBezTo>
                  <a:pt x="1199" y="944"/>
                  <a:pt x="1233" y="910"/>
                  <a:pt x="1269" y="880"/>
                </a:cubicBezTo>
                <a:lnTo>
                  <a:pt x="1199" y="810"/>
                </a:lnTo>
                <a:cubicBezTo>
                  <a:pt x="1171" y="781"/>
                  <a:pt x="1124" y="780"/>
                  <a:pt x="1097" y="808"/>
                </a:cubicBezTo>
                <a:cubicBezTo>
                  <a:pt x="1069" y="835"/>
                  <a:pt x="1070" y="882"/>
                  <a:pt x="1099" y="911"/>
                </a:cubicBezTo>
                <a:lnTo>
                  <a:pt x="1169" y="980"/>
                </a:lnTo>
                <a:close/>
                <a:moveTo>
                  <a:pt x="989" y="1478"/>
                </a:moveTo>
                <a:cubicBezTo>
                  <a:pt x="989" y="1449"/>
                  <a:pt x="991" y="1420"/>
                  <a:pt x="994" y="1392"/>
                </a:cubicBezTo>
                <a:lnTo>
                  <a:pt x="893" y="1392"/>
                </a:lnTo>
                <a:cubicBezTo>
                  <a:pt x="852" y="1392"/>
                  <a:pt x="819" y="1424"/>
                  <a:pt x="819" y="1463"/>
                </a:cubicBezTo>
                <a:cubicBezTo>
                  <a:pt x="819" y="1502"/>
                  <a:pt x="852" y="1534"/>
                  <a:pt x="893" y="1534"/>
                </a:cubicBezTo>
                <a:lnTo>
                  <a:pt x="993" y="1534"/>
                </a:lnTo>
                <a:cubicBezTo>
                  <a:pt x="991" y="1515"/>
                  <a:pt x="989" y="1497"/>
                  <a:pt x="989" y="1478"/>
                </a:cubicBezTo>
                <a:close/>
              </a:path>
            </a:pathLst>
          </a:custGeom>
          <a:solidFill>
            <a:schemeClr val="bg1">
              <a:lumMod val="95000"/>
            </a:schemeClr>
          </a:solidFill>
          <a:ln>
            <a:noFill/>
          </a:ln>
        </p:spPr>
        <p:txBody>
          <a:bodyPr/>
          <a:lstStyle/>
          <a:p>
            <a:endParaRPr lang="zh-CN" altLang="en-US"/>
          </a:p>
        </p:txBody>
      </p:sp>
      <p:cxnSp>
        <p:nvCxnSpPr>
          <p:cNvPr id="15" name="直接连接符 19"/>
          <p:cNvCxnSpPr>
            <a:cxnSpLocks noChangeShapeType="1"/>
            <a:endCxn id="30" idx="4"/>
          </p:cNvCxnSpPr>
          <p:nvPr/>
        </p:nvCxnSpPr>
        <p:spPr bwMode="auto">
          <a:xfrm>
            <a:off x="3924300" y="1978663"/>
            <a:ext cx="3175" cy="1654175"/>
          </a:xfrm>
          <a:prstGeom prst="line">
            <a:avLst/>
          </a:prstGeom>
          <a:noFill/>
          <a:ln w="12700">
            <a:solidFill>
              <a:schemeClr val="accent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39"/>
          <p:cNvSpPr>
            <a:spLocks noChangeAspect="1" noChangeArrowheads="1"/>
          </p:cNvSpPr>
          <p:nvPr/>
        </p:nvSpPr>
        <p:spPr bwMode="auto">
          <a:xfrm>
            <a:off x="3854450" y="1823088"/>
            <a:ext cx="144463" cy="144463"/>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17" name="Oval 40"/>
          <p:cNvSpPr>
            <a:spLocks noChangeAspect="1" noChangeArrowheads="1"/>
          </p:cNvSpPr>
          <p:nvPr/>
        </p:nvSpPr>
        <p:spPr bwMode="auto">
          <a:xfrm>
            <a:off x="3854450" y="2226313"/>
            <a:ext cx="144463" cy="144463"/>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0" name="Oval 41"/>
          <p:cNvSpPr>
            <a:spLocks noChangeAspect="1" noChangeArrowheads="1"/>
          </p:cNvSpPr>
          <p:nvPr/>
        </p:nvSpPr>
        <p:spPr bwMode="auto">
          <a:xfrm>
            <a:off x="3854450" y="2642238"/>
            <a:ext cx="144463" cy="144463"/>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1" name="Oval 42"/>
          <p:cNvSpPr>
            <a:spLocks noChangeAspect="1" noChangeArrowheads="1"/>
          </p:cNvSpPr>
          <p:nvPr/>
        </p:nvSpPr>
        <p:spPr bwMode="auto">
          <a:xfrm>
            <a:off x="3854450" y="3054988"/>
            <a:ext cx="144463" cy="146050"/>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2" name="TextBox 24"/>
          <p:cNvSpPr txBox="1">
            <a:spLocks noChangeArrowheads="1"/>
          </p:cNvSpPr>
          <p:nvPr/>
        </p:nvSpPr>
        <p:spPr bwMode="auto">
          <a:xfrm>
            <a:off x="4217988" y="1635763"/>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rPr>
              <a:t>主要问题分析</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25"/>
          <p:cNvSpPr txBox="1">
            <a:spLocks noChangeArrowheads="1"/>
          </p:cNvSpPr>
          <p:nvPr/>
        </p:nvSpPr>
        <p:spPr bwMode="auto">
          <a:xfrm>
            <a:off x="4217988" y="2080263"/>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问题评估</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8" name="TextBox 26"/>
          <p:cNvSpPr txBox="1">
            <a:spLocks noChangeArrowheads="1"/>
          </p:cNvSpPr>
          <p:nvPr/>
        </p:nvSpPr>
        <p:spPr bwMode="auto">
          <a:xfrm>
            <a:off x="4217988" y="2461263"/>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相关建议</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9" name="TextBox 27"/>
          <p:cNvSpPr txBox="1">
            <a:spLocks noChangeArrowheads="1"/>
          </p:cNvSpPr>
          <p:nvPr/>
        </p:nvSpPr>
        <p:spPr bwMode="auto">
          <a:xfrm>
            <a:off x="4217988" y="2859726"/>
            <a:ext cx="38481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研究总结</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0" name="Oval 42"/>
          <p:cNvSpPr>
            <a:spLocks noChangeAspect="1" noChangeArrowheads="1"/>
          </p:cNvSpPr>
          <p:nvPr/>
        </p:nvSpPr>
        <p:spPr bwMode="auto">
          <a:xfrm>
            <a:off x="3854450" y="3488376"/>
            <a:ext cx="144463" cy="144462"/>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31" name="TextBox 29"/>
          <p:cNvSpPr txBox="1">
            <a:spLocks noChangeArrowheads="1"/>
          </p:cNvSpPr>
          <p:nvPr/>
        </p:nvSpPr>
        <p:spPr bwMode="auto">
          <a:xfrm>
            <a:off x="4217988" y="3293113"/>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亮点与不足</a:t>
            </a: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63"/>
                                        </p:tgtEl>
                                        <p:attrNameLst>
                                          <p:attrName>style.visibility</p:attrName>
                                        </p:attrNameLst>
                                      </p:cBhvr>
                                      <p:to>
                                        <p:strVal val="visible"/>
                                      </p:to>
                                    </p:set>
                                    <p:animEffect>
                                      <p:cBhvr>
                                        <p:cTn id="7" dur="300"/>
                                        <p:tgtEl>
                                          <p:spTgt spid="6163"/>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fltVal val="0"/>
                                          </p:val>
                                        </p:tav>
                                        <p:tav tm="100000">
                                          <p:val>
                                            <p:strVal val="#ppt_w"/>
                                          </p:val>
                                        </p:tav>
                                      </p:tavLst>
                                    </p:anim>
                                    <p:anim calcmode="lin" valueType="num">
                                      <p:cBhvr>
                                        <p:cTn id="12" dur="1000" fill="hold"/>
                                        <p:tgtEl>
                                          <p:spTgt spid="14"/>
                                        </p:tgtEl>
                                        <p:attrNameLst>
                                          <p:attrName>ppt_h</p:attrName>
                                        </p:attrNameLst>
                                      </p:cBhvr>
                                      <p:tavLst>
                                        <p:tav tm="0">
                                          <p:val>
                                            <p:fltVal val="0"/>
                                          </p:val>
                                        </p:tav>
                                        <p:tav tm="100000">
                                          <p:val>
                                            <p:strVal val="#ppt_h"/>
                                          </p:val>
                                        </p:tav>
                                      </p:tavLst>
                                    </p:anim>
                                    <p:anim calcmode="lin" valueType="num">
                                      <p:cBhvr>
                                        <p:cTn id="13"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par>
                          <p:cTn id="19" fill="hold">
                            <p:stCondLst>
                              <p:cond delay="2000"/>
                            </p:stCondLst>
                            <p:childTnLst>
                              <p:par>
                                <p:cTn id="20" presetID="2" presetClass="entr" presetSubtype="12"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1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0-#ppt_w/2"/>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3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0-#ppt_w/2"/>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40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0-#ppt_w/2"/>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par>
                                <p:cTn id="44" presetID="22" presetClass="entr" presetSubtype="8" fill="hold" grpId="0" nodeType="withEffect">
                                  <p:stCondLst>
                                    <p:cond delay="10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par>
                                <p:cTn id="47" presetID="22" presetClass="entr" presetSubtype="8" fill="hold" grpId="0" nodeType="withEffect">
                                  <p:stCondLst>
                                    <p:cond delay="20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bldLvl="0" autoUpdateAnimBg="0"/>
      <p:bldP spid="14" grpId="0" animBg="1"/>
      <p:bldP spid="16" grpId="0" animBg="1" autoUpdateAnimBg="0"/>
      <p:bldP spid="17" grpId="0" animBg="1" autoUpdateAnimBg="0"/>
      <p:bldP spid="20" grpId="0" animBg="1" autoUpdateAnimBg="0"/>
      <p:bldP spid="21" grpId="0" animBg="1" autoUpdateAnimBg="0"/>
      <p:bldP spid="22" grpId="0" autoUpdateAnimBg="0"/>
      <p:bldP spid="23" grpId="0" autoUpdateAnimBg="0"/>
      <p:bldP spid="28" grpId="0" autoUpdateAnimBg="0"/>
      <p:bldP spid="29" grpId="0" autoUpdateAnimBg="0"/>
      <p:bldP spid="30" grpId="0" animBg="1" autoUpdateAnimBg="0"/>
      <p:bldP spid="3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0371" y="1551829"/>
            <a:ext cx="180407" cy="659149"/>
            <a:chOff x="467161" y="2069105"/>
            <a:chExt cx="240543" cy="878865"/>
          </a:xfrm>
        </p:grpSpPr>
        <p:sp>
          <p:nvSpPr>
            <p:cNvPr id="311" name="直角三角形 310"/>
            <p:cNvSpPr/>
            <p:nvPr/>
          </p:nvSpPr>
          <p:spPr>
            <a:xfrm rot="16200000">
              <a:off x="510788" y="2031818"/>
              <a:ext cx="69953" cy="144528"/>
            </a:xfrm>
            <a:prstGeom prst="rtTriangle">
              <a:avLst/>
            </a:prstGeom>
            <a:solidFill>
              <a:srgbClr val="0F5F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2" name="直角三角形 4"/>
            <p:cNvSpPr/>
            <p:nvPr/>
          </p:nvSpPr>
          <p:spPr>
            <a:xfrm rot="5400000">
              <a:off x="516229" y="2756494"/>
              <a:ext cx="142408" cy="240543"/>
            </a:xfrm>
            <a:custGeom>
              <a:avLst/>
              <a:gdLst>
                <a:gd name="connsiteX0" fmla="*/ 0 w 159862"/>
                <a:gd name="connsiteY0" fmla="*/ 360040 h 360040"/>
                <a:gd name="connsiteX1" fmla="*/ 0 w 159862"/>
                <a:gd name="connsiteY1" fmla="*/ 0 h 360040"/>
                <a:gd name="connsiteX2" fmla="*/ 159862 w 159862"/>
                <a:gd name="connsiteY2" fmla="*/ 360040 h 360040"/>
                <a:gd name="connsiteX3" fmla="*/ 0 w 159862"/>
                <a:gd name="connsiteY3" fmla="*/ 360040 h 360040"/>
                <a:gd name="connsiteX0-1" fmla="*/ 12700 w 172562"/>
                <a:gd name="connsiteY0-2" fmla="*/ 0 h 344810"/>
                <a:gd name="connsiteX1-3" fmla="*/ 0 w 172562"/>
                <a:gd name="connsiteY1-4" fmla="*/ 344810 h 344810"/>
                <a:gd name="connsiteX2-5" fmla="*/ 172562 w 172562"/>
                <a:gd name="connsiteY2-6" fmla="*/ 0 h 344810"/>
                <a:gd name="connsiteX3-7" fmla="*/ 12700 w 172562"/>
                <a:gd name="connsiteY3-8" fmla="*/ 0 h 344810"/>
                <a:gd name="connsiteX0-9" fmla="*/ 6350 w 166212"/>
                <a:gd name="connsiteY0-10" fmla="*/ 0 h 306710"/>
                <a:gd name="connsiteX1-11" fmla="*/ 0 w 166212"/>
                <a:gd name="connsiteY1-12" fmla="*/ 306710 h 306710"/>
                <a:gd name="connsiteX2-13" fmla="*/ 166212 w 166212"/>
                <a:gd name="connsiteY2-14" fmla="*/ 0 h 306710"/>
                <a:gd name="connsiteX3-15" fmla="*/ 6350 w 166212"/>
                <a:gd name="connsiteY3-16" fmla="*/ 0 h 306710"/>
                <a:gd name="connsiteX0-17" fmla="*/ 0 w 159862"/>
                <a:gd name="connsiteY0-18" fmla="*/ 0 h 202605"/>
                <a:gd name="connsiteX1-19" fmla="*/ 310 w 159862"/>
                <a:gd name="connsiteY1-20" fmla="*/ 202605 h 202605"/>
                <a:gd name="connsiteX2-21" fmla="*/ 159862 w 159862"/>
                <a:gd name="connsiteY2-22" fmla="*/ 0 h 202605"/>
                <a:gd name="connsiteX3-23" fmla="*/ 0 w 159862"/>
                <a:gd name="connsiteY3-24" fmla="*/ 0 h 202605"/>
                <a:gd name="connsiteX0-25" fmla="*/ 1913 w 161775"/>
                <a:gd name="connsiteY0-26" fmla="*/ 0 h 202605"/>
                <a:gd name="connsiteX1-27" fmla="*/ 3 w 161775"/>
                <a:gd name="connsiteY1-28" fmla="*/ 202605 h 202605"/>
                <a:gd name="connsiteX2-29" fmla="*/ 161775 w 161775"/>
                <a:gd name="connsiteY2-30" fmla="*/ 0 h 202605"/>
                <a:gd name="connsiteX3-31" fmla="*/ 1913 w 161775"/>
                <a:gd name="connsiteY3-32" fmla="*/ 0 h 202605"/>
              </a:gdLst>
              <a:ahLst/>
              <a:cxnLst>
                <a:cxn ang="0">
                  <a:pos x="connsiteX0-1" y="connsiteY0-2"/>
                </a:cxn>
                <a:cxn ang="0">
                  <a:pos x="connsiteX1-3" y="connsiteY1-4"/>
                </a:cxn>
                <a:cxn ang="0">
                  <a:pos x="connsiteX2-5" y="connsiteY2-6"/>
                </a:cxn>
                <a:cxn ang="0">
                  <a:pos x="connsiteX3-7" y="connsiteY3-8"/>
                </a:cxn>
              </a:cxnLst>
              <a:rect l="l" t="t" r="r" b="b"/>
              <a:pathLst>
                <a:path w="161775" h="202605">
                  <a:moveTo>
                    <a:pt x="1913" y="0"/>
                  </a:moveTo>
                  <a:cubicBezTo>
                    <a:pt x="2016" y="67535"/>
                    <a:pt x="-100" y="135070"/>
                    <a:pt x="3" y="202605"/>
                  </a:cubicBezTo>
                  <a:lnTo>
                    <a:pt x="161775" y="0"/>
                  </a:lnTo>
                  <a:lnTo>
                    <a:pt x="1913" y="0"/>
                  </a:lnTo>
                  <a:close/>
                </a:path>
              </a:pathLst>
            </a:custGeom>
            <a:solidFill>
              <a:srgbClr val="0F5F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3" name="圆角矩形 312"/>
          <p:cNvSpPr/>
          <p:nvPr/>
        </p:nvSpPr>
        <p:spPr>
          <a:xfrm>
            <a:off x="440576" y="1412960"/>
            <a:ext cx="2374502" cy="1663341"/>
          </a:xfrm>
          <a:prstGeom prst="roundRect">
            <a:avLst>
              <a:gd name="adj" fmla="val 1693"/>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en-US">
              <a:solidFill>
                <a:prstClr val="white"/>
              </a:solidFill>
            </a:endParaRPr>
          </a:p>
        </p:txBody>
      </p:sp>
      <p:sp>
        <p:nvSpPr>
          <p:cNvPr id="314" name="圆角矩形 313"/>
          <p:cNvSpPr/>
          <p:nvPr/>
        </p:nvSpPr>
        <p:spPr>
          <a:xfrm>
            <a:off x="440153" y="3234323"/>
            <a:ext cx="2374925" cy="1663341"/>
          </a:xfrm>
          <a:prstGeom prst="roundRect">
            <a:avLst>
              <a:gd name="adj" fmla="val 1693"/>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en-US">
              <a:solidFill>
                <a:prstClr val="white"/>
              </a:solidFill>
            </a:endParaRPr>
          </a:p>
        </p:txBody>
      </p:sp>
      <p:grpSp>
        <p:nvGrpSpPr>
          <p:cNvPr id="315" name="组合 314"/>
          <p:cNvGrpSpPr/>
          <p:nvPr/>
        </p:nvGrpSpPr>
        <p:grpSpPr>
          <a:xfrm>
            <a:off x="785308" y="2785236"/>
            <a:ext cx="197774" cy="777409"/>
            <a:chOff x="1028349" y="3769581"/>
            <a:chExt cx="263698" cy="1036545"/>
          </a:xfrm>
        </p:grpSpPr>
        <p:grpSp>
          <p:nvGrpSpPr>
            <p:cNvPr id="316" name="组合 315"/>
            <p:cNvGrpSpPr/>
            <p:nvPr/>
          </p:nvGrpSpPr>
          <p:grpSpPr>
            <a:xfrm rot="5400000">
              <a:off x="1030658" y="4544737"/>
              <a:ext cx="261389" cy="261389"/>
              <a:chOff x="4991588" y="3959169"/>
              <a:chExt cx="216024" cy="216024"/>
            </a:xfrm>
          </p:grpSpPr>
          <p:sp>
            <p:nvSpPr>
              <p:cNvPr id="322" name="椭圆 321"/>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3" name="椭圆 322"/>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17" name="组合 316"/>
            <p:cNvGrpSpPr/>
            <p:nvPr/>
          </p:nvGrpSpPr>
          <p:grpSpPr>
            <a:xfrm rot="5400000">
              <a:off x="1028349" y="3769581"/>
              <a:ext cx="261389" cy="261389"/>
              <a:chOff x="4991588" y="3959169"/>
              <a:chExt cx="216024" cy="216024"/>
            </a:xfrm>
          </p:grpSpPr>
          <p:sp>
            <p:nvSpPr>
              <p:cNvPr id="320" name="椭圆 319"/>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1" name="椭圆 320"/>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8" name="圆角矩形 317"/>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19" name="圆角矩形 318"/>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324" name="组合 323"/>
          <p:cNvGrpSpPr/>
          <p:nvPr/>
        </p:nvGrpSpPr>
        <p:grpSpPr>
          <a:xfrm>
            <a:off x="1289113" y="2785236"/>
            <a:ext cx="197774" cy="777409"/>
            <a:chOff x="1028349" y="3769581"/>
            <a:chExt cx="263698" cy="1036545"/>
          </a:xfrm>
        </p:grpSpPr>
        <p:grpSp>
          <p:nvGrpSpPr>
            <p:cNvPr id="325" name="组合 324"/>
            <p:cNvGrpSpPr/>
            <p:nvPr/>
          </p:nvGrpSpPr>
          <p:grpSpPr>
            <a:xfrm rot="5400000">
              <a:off x="1030658" y="4544737"/>
              <a:ext cx="261389" cy="261389"/>
              <a:chOff x="4991588" y="3959169"/>
              <a:chExt cx="216024" cy="216024"/>
            </a:xfrm>
          </p:grpSpPr>
          <p:sp>
            <p:nvSpPr>
              <p:cNvPr id="331" name="椭圆 330"/>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2" name="椭圆 331"/>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26" name="组合 325"/>
            <p:cNvGrpSpPr/>
            <p:nvPr/>
          </p:nvGrpSpPr>
          <p:grpSpPr>
            <a:xfrm rot="5400000">
              <a:off x="1028349" y="3769581"/>
              <a:ext cx="261389" cy="261389"/>
              <a:chOff x="4991588" y="3959169"/>
              <a:chExt cx="216024" cy="216024"/>
            </a:xfrm>
          </p:grpSpPr>
          <p:sp>
            <p:nvSpPr>
              <p:cNvPr id="329" name="椭圆 328"/>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0" name="椭圆 329"/>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27" name="圆角矩形 326"/>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28" name="圆角矩形 327"/>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333" name="组合 332"/>
          <p:cNvGrpSpPr/>
          <p:nvPr/>
        </p:nvGrpSpPr>
        <p:grpSpPr>
          <a:xfrm>
            <a:off x="1792917" y="2785236"/>
            <a:ext cx="197774" cy="777409"/>
            <a:chOff x="1028349" y="3769581"/>
            <a:chExt cx="263698" cy="1036545"/>
          </a:xfrm>
        </p:grpSpPr>
        <p:grpSp>
          <p:nvGrpSpPr>
            <p:cNvPr id="334" name="组合 333"/>
            <p:cNvGrpSpPr/>
            <p:nvPr/>
          </p:nvGrpSpPr>
          <p:grpSpPr>
            <a:xfrm rot="5400000">
              <a:off x="1030658" y="4544737"/>
              <a:ext cx="261389" cy="261389"/>
              <a:chOff x="4991588" y="3959169"/>
              <a:chExt cx="216024" cy="216024"/>
            </a:xfrm>
          </p:grpSpPr>
          <p:sp>
            <p:nvSpPr>
              <p:cNvPr id="340" name="椭圆 339"/>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1" name="椭圆 340"/>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35" name="组合 334"/>
            <p:cNvGrpSpPr/>
            <p:nvPr/>
          </p:nvGrpSpPr>
          <p:grpSpPr>
            <a:xfrm rot="5400000">
              <a:off x="1028349" y="3769581"/>
              <a:ext cx="261389" cy="261389"/>
              <a:chOff x="4991588" y="3959169"/>
              <a:chExt cx="216024" cy="216024"/>
            </a:xfrm>
          </p:grpSpPr>
          <p:sp>
            <p:nvSpPr>
              <p:cNvPr id="338" name="椭圆 337"/>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9" name="椭圆 338"/>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36" name="圆角矩形 335"/>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37" name="圆角矩形 336"/>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342" name="组合 341"/>
          <p:cNvGrpSpPr/>
          <p:nvPr/>
        </p:nvGrpSpPr>
        <p:grpSpPr>
          <a:xfrm>
            <a:off x="2296721" y="2785236"/>
            <a:ext cx="197774" cy="777409"/>
            <a:chOff x="1028349" y="3769581"/>
            <a:chExt cx="263698" cy="1036545"/>
          </a:xfrm>
        </p:grpSpPr>
        <p:grpSp>
          <p:nvGrpSpPr>
            <p:cNvPr id="343" name="组合 342"/>
            <p:cNvGrpSpPr/>
            <p:nvPr/>
          </p:nvGrpSpPr>
          <p:grpSpPr>
            <a:xfrm rot="5400000">
              <a:off x="1030658" y="4544737"/>
              <a:ext cx="261389" cy="261389"/>
              <a:chOff x="4991588" y="3959169"/>
              <a:chExt cx="216024" cy="216024"/>
            </a:xfrm>
          </p:grpSpPr>
          <p:sp>
            <p:nvSpPr>
              <p:cNvPr id="349" name="椭圆 348"/>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0" name="椭圆 349"/>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44" name="组合 343"/>
            <p:cNvGrpSpPr/>
            <p:nvPr/>
          </p:nvGrpSpPr>
          <p:grpSpPr>
            <a:xfrm rot="5400000">
              <a:off x="1028349" y="3769581"/>
              <a:ext cx="261389" cy="261389"/>
              <a:chOff x="4991588" y="3959169"/>
              <a:chExt cx="216024" cy="216024"/>
            </a:xfrm>
          </p:grpSpPr>
          <p:sp>
            <p:nvSpPr>
              <p:cNvPr id="347" name="椭圆 346"/>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8" name="椭圆 347"/>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45" name="圆角矩形 344"/>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46" name="圆角矩形 345"/>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2" name="组合 1"/>
          <p:cNvGrpSpPr/>
          <p:nvPr/>
        </p:nvGrpSpPr>
        <p:grpSpPr>
          <a:xfrm>
            <a:off x="428663" y="1603091"/>
            <a:ext cx="2031560" cy="492276"/>
            <a:chOff x="465591" y="2142531"/>
            <a:chExt cx="2708747" cy="656368"/>
          </a:xfrm>
        </p:grpSpPr>
        <p:sp>
          <p:nvSpPr>
            <p:cNvPr id="351" name="任意多边形 350"/>
            <p:cNvSpPr/>
            <p:nvPr/>
          </p:nvSpPr>
          <p:spPr>
            <a:xfrm>
              <a:off x="475877" y="2142531"/>
              <a:ext cx="2698461" cy="656368"/>
            </a:xfrm>
            <a:custGeom>
              <a:avLst/>
              <a:gdLst>
                <a:gd name="connsiteX0" fmla="*/ 0 w 1476164"/>
                <a:gd name="connsiteY0" fmla="*/ 0 h 588764"/>
                <a:gd name="connsiteX1" fmla="*/ 1181782 w 1476164"/>
                <a:gd name="connsiteY1" fmla="*/ 0 h 588764"/>
                <a:gd name="connsiteX2" fmla="*/ 1476164 w 1476164"/>
                <a:gd name="connsiteY2" fmla="*/ 294382 h 588764"/>
                <a:gd name="connsiteX3" fmla="*/ 1181782 w 1476164"/>
                <a:gd name="connsiteY3" fmla="*/ 588764 h 588764"/>
                <a:gd name="connsiteX4" fmla="*/ 0 w 1476164"/>
                <a:gd name="connsiteY4" fmla="*/ 588764 h 588764"/>
                <a:gd name="connsiteX5" fmla="*/ 0 w 1476164"/>
                <a:gd name="connsiteY5" fmla="*/ 0 h 58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6164" h="588764">
                  <a:moveTo>
                    <a:pt x="0" y="0"/>
                  </a:moveTo>
                  <a:lnTo>
                    <a:pt x="1181782" y="0"/>
                  </a:lnTo>
                  <a:cubicBezTo>
                    <a:pt x="1344365" y="0"/>
                    <a:pt x="1476164" y="131799"/>
                    <a:pt x="1476164" y="294382"/>
                  </a:cubicBezTo>
                  <a:cubicBezTo>
                    <a:pt x="1476164" y="456965"/>
                    <a:pt x="1344365" y="588764"/>
                    <a:pt x="1181782" y="588764"/>
                  </a:cubicBezTo>
                  <a:lnTo>
                    <a:pt x="0" y="588764"/>
                  </a:lnTo>
                  <a:lnTo>
                    <a:pt x="0" y="0"/>
                  </a:lnTo>
                  <a:close/>
                </a:path>
              </a:pathLst>
            </a:custGeom>
            <a:pattFill prst="pct90">
              <a:fgClr>
                <a:srgbClr val="0F5F6E"/>
              </a:fgClr>
              <a:bgClr>
                <a:schemeClr val="bg1"/>
              </a:bgClr>
            </a:pattFill>
            <a:ln>
              <a:solidFill>
                <a:srgbClr val="0091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2" name="任意多边形 351"/>
            <p:cNvSpPr/>
            <p:nvPr/>
          </p:nvSpPr>
          <p:spPr>
            <a:xfrm>
              <a:off x="475877" y="2199489"/>
              <a:ext cx="2586418" cy="542453"/>
            </a:xfrm>
            <a:custGeom>
              <a:avLst/>
              <a:gdLst>
                <a:gd name="connsiteX0" fmla="*/ 0 w 1476164"/>
                <a:gd name="connsiteY0" fmla="*/ 0 h 588764"/>
                <a:gd name="connsiteX1" fmla="*/ 1181782 w 1476164"/>
                <a:gd name="connsiteY1" fmla="*/ 0 h 588764"/>
                <a:gd name="connsiteX2" fmla="*/ 1476164 w 1476164"/>
                <a:gd name="connsiteY2" fmla="*/ 294382 h 588764"/>
                <a:gd name="connsiteX3" fmla="*/ 1181782 w 1476164"/>
                <a:gd name="connsiteY3" fmla="*/ 588764 h 588764"/>
                <a:gd name="connsiteX4" fmla="*/ 0 w 1476164"/>
                <a:gd name="connsiteY4" fmla="*/ 588764 h 588764"/>
                <a:gd name="connsiteX5" fmla="*/ 0 w 1476164"/>
                <a:gd name="connsiteY5" fmla="*/ 0 h 58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6164" h="588764">
                  <a:moveTo>
                    <a:pt x="0" y="0"/>
                  </a:moveTo>
                  <a:lnTo>
                    <a:pt x="1181782" y="0"/>
                  </a:lnTo>
                  <a:cubicBezTo>
                    <a:pt x="1344365" y="0"/>
                    <a:pt x="1476164" y="131799"/>
                    <a:pt x="1476164" y="294382"/>
                  </a:cubicBezTo>
                  <a:cubicBezTo>
                    <a:pt x="1476164" y="456965"/>
                    <a:pt x="1344365" y="588764"/>
                    <a:pt x="1181782" y="588764"/>
                  </a:cubicBezTo>
                  <a:lnTo>
                    <a:pt x="0" y="588764"/>
                  </a:lnTo>
                  <a:lnTo>
                    <a:pt x="0" y="0"/>
                  </a:lnTo>
                  <a:close/>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3" name="矩形 352"/>
            <p:cNvSpPr/>
            <p:nvPr/>
          </p:nvSpPr>
          <p:spPr>
            <a:xfrm>
              <a:off x="465591" y="2213110"/>
              <a:ext cx="72747" cy="518400"/>
            </a:xfrm>
            <a:prstGeom prst="rect">
              <a:avLst/>
            </a:prstGeom>
            <a:pattFill prst="pct90">
              <a:fgClr>
                <a:srgbClr val="0F5F6E"/>
              </a:fgClr>
              <a:bgClr>
                <a:schemeClr val="bg1"/>
              </a:bgClr>
            </a:patt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4" name="矩形 353"/>
          <p:cNvSpPr/>
          <p:nvPr/>
        </p:nvSpPr>
        <p:spPr>
          <a:xfrm>
            <a:off x="566491" y="1687222"/>
            <a:ext cx="1818661" cy="346249"/>
          </a:xfrm>
          <a:prstGeom prst="rect">
            <a:avLst/>
          </a:prstGeom>
        </p:spPr>
        <p:txBody>
          <a:bodyPr wrap="square" lIns="68580" tIns="34290" rIns="68580" bIns="34290">
            <a:spAutoFit/>
          </a:bodyPr>
          <a:lstStyle/>
          <a:p>
            <a:pPr algn="just">
              <a:defRPr/>
            </a:pPr>
            <a:r>
              <a:rPr lang="zh-CN" altLang="en-US" b="1" kern="0" dirty="0">
                <a:solidFill>
                  <a:prstClr val="white"/>
                </a:solidFill>
                <a:ea typeface="微软雅黑" panose="020B0503020204020204" pitchFamily="34" charset="-122"/>
                <a:cs typeface="Arial" panose="020B0604020202020204" pitchFamily="34" charset="0"/>
              </a:rPr>
              <a:t>主要问题一</a:t>
            </a:r>
            <a:endParaRPr lang="en-US" altLang="zh-CN" b="1" kern="0" dirty="0">
              <a:solidFill>
                <a:prstClr val="white"/>
              </a:solidFill>
              <a:ea typeface="微软雅黑" panose="020B0503020204020204" pitchFamily="34" charset="-122"/>
              <a:cs typeface="Arial" panose="020B0604020202020204" pitchFamily="34" charset="0"/>
            </a:endParaRPr>
          </a:p>
        </p:txBody>
      </p:sp>
      <p:grpSp>
        <p:nvGrpSpPr>
          <p:cNvPr id="7" name="组合 6"/>
          <p:cNvGrpSpPr/>
          <p:nvPr/>
        </p:nvGrpSpPr>
        <p:grpSpPr>
          <a:xfrm>
            <a:off x="964152" y="2153161"/>
            <a:ext cx="1268941" cy="751696"/>
            <a:chOff x="1285535" y="2870883"/>
            <a:chExt cx="1691921" cy="1002261"/>
          </a:xfrm>
        </p:grpSpPr>
        <p:grpSp>
          <p:nvGrpSpPr>
            <p:cNvPr id="355" name="组合 354"/>
            <p:cNvGrpSpPr/>
            <p:nvPr/>
          </p:nvGrpSpPr>
          <p:grpSpPr>
            <a:xfrm>
              <a:off x="1285535" y="2870883"/>
              <a:ext cx="1691921" cy="719042"/>
              <a:chOff x="749007" y="2509231"/>
              <a:chExt cx="1636216" cy="1926717"/>
            </a:xfrm>
          </p:grpSpPr>
          <p:sp>
            <p:nvSpPr>
              <p:cNvPr id="356" name="椭圆 133"/>
              <p:cNvSpPr/>
              <p:nvPr/>
            </p:nvSpPr>
            <p:spPr>
              <a:xfrm>
                <a:off x="749007" y="2509231"/>
                <a:ext cx="1636216" cy="1926717"/>
              </a:xfrm>
              <a:prstGeom prst="rect">
                <a:avLst/>
              </a:prstGeom>
              <a:solidFill>
                <a:srgbClr val="F3F3F3"/>
              </a:solidFill>
              <a:ln w="19050">
                <a:gradFill flip="none" rotWithShape="1">
                  <a:gsLst>
                    <a:gs pos="0">
                      <a:schemeClr val="bg1"/>
                    </a:gs>
                    <a:gs pos="100000">
                      <a:schemeClr val="bg1">
                        <a:lumMod val="85000"/>
                      </a:schemeClr>
                    </a:gs>
                  </a:gsLst>
                  <a:lin ang="2700000" scaled="1"/>
                  <a:tileRect/>
                </a:gradFill>
              </a:ln>
              <a:effectLst>
                <a:outerShdw blurRad="50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357" name="椭圆 134"/>
              <p:cNvSpPr/>
              <p:nvPr/>
            </p:nvSpPr>
            <p:spPr>
              <a:xfrm>
                <a:off x="810799" y="2686626"/>
                <a:ext cx="1515866" cy="1571927"/>
              </a:xfrm>
              <a:prstGeom prst="rect">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358" name="椭圆 135"/>
              <p:cNvSpPr/>
              <p:nvPr/>
            </p:nvSpPr>
            <p:spPr>
              <a:xfrm>
                <a:off x="875085" y="2857089"/>
                <a:ext cx="1382169" cy="1256516"/>
              </a:xfrm>
              <a:prstGeom prst="rect">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
          <p:nvSpPr>
            <p:cNvPr id="359" name="文本框 358"/>
            <p:cNvSpPr txBox="1"/>
            <p:nvPr/>
          </p:nvSpPr>
          <p:spPr>
            <a:xfrm>
              <a:off x="2231781" y="3011370"/>
              <a:ext cx="487637" cy="861774"/>
            </a:xfrm>
            <a:prstGeom prst="rect">
              <a:avLst/>
            </a:prstGeom>
            <a:noFill/>
          </p:spPr>
          <p:txBody>
            <a:bodyPr wrap="square" rtlCol="0">
              <a:spAutoFit/>
            </a:bodyPr>
            <a:lstStyle/>
            <a:p>
              <a:pPr algn="ctr" fontAlgn="auto">
                <a:spcBef>
                  <a:spcPts val="0"/>
                </a:spcBef>
                <a:spcAft>
                  <a:spcPts val="0"/>
                </a:spcAft>
              </a:pPr>
              <a:r>
                <a:rPr lang="en-US" altLang="zh-CN" dirty="0">
                  <a:solidFill>
                    <a:srgbClr val="0F5F6E"/>
                  </a:solidFill>
                  <a:latin typeface="Impact" panose="020B0806030902050204" pitchFamily="34" charset="0"/>
                </a:rPr>
                <a:t>01</a:t>
              </a:r>
              <a:endParaRPr lang="zh-CN" altLang="en-US" dirty="0">
                <a:solidFill>
                  <a:srgbClr val="0F5F6E"/>
                </a:solidFill>
                <a:latin typeface="Impact" panose="020B0806030902050204" pitchFamily="34" charset="0"/>
              </a:endParaRPr>
            </a:p>
          </p:txBody>
        </p:sp>
        <p:sp>
          <p:nvSpPr>
            <p:cNvPr id="360" name="Freeform 331"/>
            <p:cNvSpPr>
              <a:spLocks noEditPoints="1"/>
            </p:cNvSpPr>
            <p:nvPr/>
          </p:nvSpPr>
          <p:spPr bwMode="auto">
            <a:xfrm>
              <a:off x="1608197" y="3083261"/>
              <a:ext cx="476377" cy="328470"/>
            </a:xfrm>
            <a:custGeom>
              <a:avLst/>
              <a:gdLst>
                <a:gd name="T0" fmla="*/ 56 w 112"/>
                <a:gd name="T1" fmla="*/ 20 h 77"/>
                <a:gd name="T2" fmla="*/ 15 w 112"/>
                <a:gd name="T3" fmla="*/ 49 h 77"/>
                <a:gd name="T4" fmla="*/ 10 w 112"/>
                <a:gd name="T5" fmla="*/ 52 h 77"/>
                <a:gd name="T6" fmla="*/ 4 w 112"/>
                <a:gd name="T7" fmla="*/ 66 h 77"/>
                <a:gd name="T8" fmla="*/ 4 w 112"/>
                <a:gd name="T9" fmla="*/ 37 h 77"/>
                <a:gd name="T10" fmla="*/ 0 w 112"/>
                <a:gd name="T11" fmla="*/ 46 h 77"/>
                <a:gd name="T12" fmla="*/ 13 w 112"/>
                <a:gd name="T13" fmla="*/ 29 h 77"/>
                <a:gd name="T14" fmla="*/ 15 w 112"/>
                <a:gd name="T15" fmla="*/ 49 h 77"/>
                <a:gd name="T16" fmla="*/ 15 w 112"/>
                <a:gd name="T17" fmla="*/ 25 h 77"/>
                <a:gd name="T18" fmla="*/ 3 w 112"/>
                <a:gd name="T19" fmla="*/ 22 h 77"/>
                <a:gd name="T20" fmla="*/ 96 w 112"/>
                <a:gd name="T21" fmla="*/ 66 h 77"/>
                <a:gd name="T22" fmla="*/ 102 w 112"/>
                <a:gd name="T23" fmla="*/ 52 h 77"/>
                <a:gd name="T24" fmla="*/ 107 w 112"/>
                <a:gd name="T25" fmla="*/ 49 h 77"/>
                <a:gd name="T26" fmla="*/ 107 w 112"/>
                <a:gd name="T27" fmla="*/ 37 h 77"/>
                <a:gd name="T28" fmla="*/ 112 w 112"/>
                <a:gd name="T29" fmla="*/ 33 h 77"/>
                <a:gd name="T30" fmla="*/ 98 w 112"/>
                <a:gd name="T31" fmla="*/ 31 h 77"/>
                <a:gd name="T32" fmla="*/ 101 w 112"/>
                <a:gd name="T33" fmla="*/ 15 h 77"/>
                <a:gd name="T34" fmla="*/ 97 w 112"/>
                <a:gd name="T35" fmla="*/ 26 h 77"/>
                <a:gd name="T36" fmla="*/ 101 w 112"/>
                <a:gd name="T37" fmla="*/ 15 h 77"/>
                <a:gd name="T38" fmla="*/ 80 w 112"/>
                <a:gd name="T39" fmla="*/ 72 h 77"/>
                <a:gd name="T40" fmla="*/ 82 w 112"/>
                <a:gd name="T41" fmla="*/ 72 h 77"/>
                <a:gd name="T42" fmla="*/ 87 w 112"/>
                <a:gd name="T43" fmla="*/ 47 h 77"/>
                <a:gd name="T44" fmla="*/ 88 w 112"/>
                <a:gd name="T45" fmla="*/ 47 h 77"/>
                <a:gd name="T46" fmla="*/ 88 w 112"/>
                <a:gd name="T47" fmla="*/ 26 h 77"/>
                <a:gd name="T48" fmla="*/ 77 w 112"/>
                <a:gd name="T49" fmla="*/ 51 h 77"/>
                <a:gd name="T50" fmla="*/ 65 w 112"/>
                <a:gd name="T51" fmla="*/ 32 h 77"/>
                <a:gd name="T52" fmla="*/ 64 w 112"/>
                <a:gd name="T53" fmla="*/ 50 h 77"/>
                <a:gd name="T54" fmla="*/ 57 w 112"/>
                <a:gd name="T55" fmla="*/ 55 h 77"/>
                <a:gd name="T56" fmla="*/ 48 w 112"/>
                <a:gd name="T57" fmla="*/ 77 h 77"/>
                <a:gd name="T58" fmla="*/ 48 w 112"/>
                <a:gd name="T59" fmla="*/ 32 h 77"/>
                <a:gd name="T60" fmla="*/ 41 w 112"/>
                <a:gd name="T61" fmla="*/ 47 h 77"/>
                <a:gd name="T62" fmla="*/ 65 w 112"/>
                <a:gd name="T63" fmla="*/ 21 h 77"/>
                <a:gd name="T64" fmla="*/ 65 w 112"/>
                <a:gd name="T65" fmla="*/ 47 h 77"/>
                <a:gd name="T66" fmla="*/ 31 w 112"/>
                <a:gd name="T67" fmla="*/ 72 h 77"/>
                <a:gd name="T68" fmla="*/ 30 w 112"/>
                <a:gd name="T69" fmla="*/ 72 h 77"/>
                <a:gd name="T70" fmla="*/ 24 w 112"/>
                <a:gd name="T71" fmla="*/ 47 h 77"/>
                <a:gd name="T72" fmla="*/ 23 w 112"/>
                <a:gd name="T73" fmla="*/ 47 h 77"/>
                <a:gd name="T74" fmla="*/ 23 w 112"/>
                <a:gd name="T75" fmla="*/ 26 h 77"/>
                <a:gd name="T76" fmla="*/ 35 w 112"/>
                <a:gd name="T77" fmla="*/ 51 h 77"/>
                <a:gd name="T78" fmla="*/ 39 w 112"/>
                <a:gd name="T79" fmla="*/ 17 h 77"/>
                <a:gd name="T80" fmla="*/ 31 w 112"/>
                <a:gd name="T81" fmla="*/ 25 h 77"/>
                <a:gd name="T82" fmla="*/ 81 w 112"/>
                <a:gd name="T83" fmla="*/ 9 h 77"/>
                <a:gd name="T84" fmla="*/ 75 w 112"/>
                <a:gd name="T85" fmla="*/ 23 h 77"/>
                <a:gd name="T86" fmla="*/ 81 w 112"/>
                <a:gd name="T8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0F5F6E"/>
            </a:solidFill>
            <a:ln>
              <a:noFill/>
            </a:ln>
          </p:spPr>
          <p:txBody>
            <a:bodyPr vert="horz" wrap="square" lIns="91440" tIns="45720" rIns="91440" bIns="45720" numCol="1" anchor="t" anchorCtr="0" compatLnSpc="1"/>
            <a:lstStyle/>
            <a:p>
              <a:endParaRPr lang="zh-CN" altLang="en-US">
                <a:solidFill>
                  <a:srgbClr val="0F5F6E"/>
                </a:solidFill>
              </a:endParaRPr>
            </a:p>
          </p:txBody>
        </p:sp>
      </p:grpSp>
      <p:sp>
        <p:nvSpPr>
          <p:cNvPr id="361" name="直角三角形 360"/>
          <p:cNvSpPr/>
          <p:nvPr/>
        </p:nvSpPr>
        <p:spPr>
          <a:xfrm rot="16200000">
            <a:off x="6238665" y="1523864"/>
            <a:ext cx="52465" cy="108396"/>
          </a:xfrm>
          <a:prstGeom prst="rtTriangle">
            <a:avLst/>
          </a:prstGeom>
          <a:solidFill>
            <a:srgbClr val="0F5F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62" name="直角三角形 4"/>
          <p:cNvSpPr/>
          <p:nvPr/>
        </p:nvSpPr>
        <p:spPr>
          <a:xfrm rot="5400000">
            <a:off x="6242734" y="2067360"/>
            <a:ext cx="106806" cy="180407"/>
          </a:xfrm>
          <a:custGeom>
            <a:avLst/>
            <a:gdLst>
              <a:gd name="connsiteX0" fmla="*/ 0 w 159862"/>
              <a:gd name="connsiteY0" fmla="*/ 360040 h 360040"/>
              <a:gd name="connsiteX1" fmla="*/ 0 w 159862"/>
              <a:gd name="connsiteY1" fmla="*/ 0 h 360040"/>
              <a:gd name="connsiteX2" fmla="*/ 159862 w 159862"/>
              <a:gd name="connsiteY2" fmla="*/ 360040 h 360040"/>
              <a:gd name="connsiteX3" fmla="*/ 0 w 159862"/>
              <a:gd name="connsiteY3" fmla="*/ 360040 h 360040"/>
              <a:gd name="connsiteX0-1" fmla="*/ 12700 w 172562"/>
              <a:gd name="connsiteY0-2" fmla="*/ 0 h 344810"/>
              <a:gd name="connsiteX1-3" fmla="*/ 0 w 172562"/>
              <a:gd name="connsiteY1-4" fmla="*/ 344810 h 344810"/>
              <a:gd name="connsiteX2-5" fmla="*/ 172562 w 172562"/>
              <a:gd name="connsiteY2-6" fmla="*/ 0 h 344810"/>
              <a:gd name="connsiteX3-7" fmla="*/ 12700 w 172562"/>
              <a:gd name="connsiteY3-8" fmla="*/ 0 h 344810"/>
              <a:gd name="connsiteX0-9" fmla="*/ 6350 w 166212"/>
              <a:gd name="connsiteY0-10" fmla="*/ 0 h 306710"/>
              <a:gd name="connsiteX1-11" fmla="*/ 0 w 166212"/>
              <a:gd name="connsiteY1-12" fmla="*/ 306710 h 306710"/>
              <a:gd name="connsiteX2-13" fmla="*/ 166212 w 166212"/>
              <a:gd name="connsiteY2-14" fmla="*/ 0 h 306710"/>
              <a:gd name="connsiteX3-15" fmla="*/ 6350 w 166212"/>
              <a:gd name="connsiteY3-16" fmla="*/ 0 h 306710"/>
              <a:gd name="connsiteX0-17" fmla="*/ 0 w 159862"/>
              <a:gd name="connsiteY0-18" fmla="*/ 0 h 202605"/>
              <a:gd name="connsiteX1-19" fmla="*/ 310 w 159862"/>
              <a:gd name="connsiteY1-20" fmla="*/ 202605 h 202605"/>
              <a:gd name="connsiteX2-21" fmla="*/ 159862 w 159862"/>
              <a:gd name="connsiteY2-22" fmla="*/ 0 h 202605"/>
              <a:gd name="connsiteX3-23" fmla="*/ 0 w 159862"/>
              <a:gd name="connsiteY3-24" fmla="*/ 0 h 202605"/>
              <a:gd name="connsiteX0-25" fmla="*/ 1913 w 161775"/>
              <a:gd name="connsiteY0-26" fmla="*/ 0 h 202605"/>
              <a:gd name="connsiteX1-27" fmla="*/ 3 w 161775"/>
              <a:gd name="connsiteY1-28" fmla="*/ 202605 h 202605"/>
              <a:gd name="connsiteX2-29" fmla="*/ 161775 w 161775"/>
              <a:gd name="connsiteY2-30" fmla="*/ 0 h 202605"/>
              <a:gd name="connsiteX3-31" fmla="*/ 1913 w 161775"/>
              <a:gd name="connsiteY3-32" fmla="*/ 0 h 202605"/>
            </a:gdLst>
            <a:ahLst/>
            <a:cxnLst>
              <a:cxn ang="0">
                <a:pos x="connsiteX0-1" y="connsiteY0-2"/>
              </a:cxn>
              <a:cxn ang="0">
                <a:pos x="connsiteX1-3" y="connsiteY1-4"/>
              </a:cxn>
              <a:cxn ang="0">
                <a:pos x="connsiteX2-5" y="connsiteY2-6"/>
              </a:cxn>
              <a:cxn ang="0">
                <a:pos x="connsiteX3-7" y="connsiteY3-8"/>
              </a:cxn>
            </a:cxnLst>
            <a:rect l="l" t="t" r="r" b="b"/>
            <a:pathLst>
              <a:path w="161775" h="202605">
                <a:moveTo>
                  <a:pt x="1913" y="0"/>
                </a:moveTo>
                <a:cubicBezTo>
                  <a:pt x="2016" y="67535"/>
                  <a:pt x="-100" y="135070"/>
                  <a:pt x="3" y="202605"/>
                </a:cubicBezTo>
                <a:lnTo>
                  <a:pt x="161775" y="0"/>
                </a:lnTo>
                <a:lnTo>
                  <a:pt x="1913" y="0"/>
                </a:lnTo>
                <a:close/>
              </a:path>
            </a:pathLst>
          </a:custGeom>
          <a:solidFill>
            <a:srgbClr val="0F5F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63" name="圆角矩形 362"/>
          <p:cNvSpPr/>
          <p:nvPr/>
        </p:nvSpPr>
        <p:spPr>
          <a:xfrm>
            <a:off x="6294364" y="1412960"/>
            <a:ext cx="2374502" cy="1663341"/>
          </a:xfrm>
          <a:prstGeom prst="roundRect">
            <a:avLst>
              <a:gd name="adj" fmla="val 1693"/>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en-US">
              <a:solidFill>
                <a:prstClr val="white"/>
              </a:solidFill>
            </a:endParaRPr>
          </a:p>
        </p:txBody>
      </p:sp>
      <p:sp>
        <p:nvSpPr>
          <p:cNvPr id="364" name="圆角矩形 363"/>
          <p:cNvSpPr/>
          <p:nvPr/>
        </p:nvSpPr>
        <p:spPr>
          <a:xfrm>
            <a:off x="6293941" y="3234323"/>
            <a:ext cx="2374925" cy="1663341"/>
          </a:xfrm>
          <a:prstGeom prst="roundRect">
            <a:avLst>
              <a:gd name="adj" fmla="val 1693"/>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en-US">
              <a:solidFill>
                <a:prstClr val="white"/>
              </a:solidFill>
            </a:endParaRPr>
          </a:p>
        </p:txBody>
      </p:sp>
      <p:grpSp>
        <p:nvGrpSpPr>
          <p:cNvPr id="365" name="组合 364"/>
          <p:cNvGrpSpPr/>
          <p:nvPr/>
        </p:nvGrpSpPr>
        <p:grpSpPr>
          <a:xfrm>
            <a:off x="6639096" y="2785236"/>
            <a:ext cx="197774" cy="777409"/>
            <a:chOff x="1028349" y="3769581"/>
            <a:chExt cx="263698" cy="1036545"/>
          </a:xfrm>
        </p:grpSpPr>
        <p:grpSp>
          <p:nvGrpSpPr>
            <p:cNvPr id="366" name="组合 365"/>
            <p:cNvGrpSpPr/>
            <p:nvPr/>
          </p:nvGrpSpPr>
          <p:grpSpPr>
            <a:xfrm rot="5400000">
              <a:off x="1030658" y="4544737"/>
              <a:ext cx="261389" cy="261389"/>
              <a:chOff x="4991588" y="3959169"/>
              <a:chExt cx="216024" cy="216024"/>
            </a:xfrm>
          </p:grpSpPr>
          <p:sp>
            <p:nvSpPr>
              <p:cNvPr id="372" name="椭圆 371"/>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3" name="椭圆 372"/>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67" name="组合 366"/>
            <p:cNvGrpSpPr/>
            <p:nvPr/>
          </p:nvGrpSpPr>
          <p:grpSpPr>
            <a:xfrm rot="5400000">
              <a:off x="1028349" y="3769581"/>
              <a:ext cx="261389" cy="261389"/>
              <a:chOff x="4991588" y="3959169"/>
              <a:chExt cx="216024" cy="216024"/>
            </a:xfrm>
          </p:grpSpPr>
          <p:sp>
            <p:nvSpPr>
              <p:cNvPr id="370" name="椭圆 369"/>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1" name="椭圆 370"/>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68" name="圆角矩形 367"/>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69" name="圆角矩形 368"/>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374" name="组合 373"/>
          <p:cNvGrpSpPr/>
          <p:nvPr/>
        </p:nvGrpSpPr>
        <p:grpSpPr>
          <a:xfrm>
            <a:off x="7142900" y="2785236"/>
            <a:ext cx="197774" cy="777409"/>
            <a:chOff x="1028349" y="3769581"/>
            <a:chExt cx="263698" cy="1036545"/>
          </a:xfrm>
        </p:grpSpPr>
        <p:grpSp>
          <p:nvGrpSpPr>
            <p:cNvPr id="375" name="组合 374"/>
            <p:cNvGrpSpPr/>
            <p:nvPr/>
          </p:nvGrpSpPr>
          <p:grpSpPr>
            <a:xfrm rot="5400000">
              <a:off x="1030658" y="4544737"/>
              <a:ext cx="261389" cy="261389"/>
              <a:chOff x="4991588" y="3959169"/>
              <a:chExt cx="216024" cy="216024"/>
            </a:xfrm>
          </p:grpSpPr>
          <p:sp>
            <p:nvSpPr>
              <p:cNvPr id="381" name="椭圆 380"/>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2" name="椭圆 381"/>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76" name="组合 375"/>
            <p:cNvGrpSpPr/>
            <p:nvPr/>
          </p:nvGrpSpPr>
          <p:grpSpPr>
            <a:xfrm rot="5400000">
              <a:off x="1028349" y="3769581"/>
              <a:ext cx="261389" cy="261389"/>
              <a:chOff x="4991588" y="3959169"/>
              <a:chExt cx="216024" cy="216024"/>
            </a:xfrm>
          </p:grpSpPr>
          <p:sp>
            <p:nvSpPr>
              <p:cNvPr id="379" name="椭圆 378"/>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0" name="椭圆 379"/>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77" name="圆角矩形 376"/>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78" name="圆角矩形 377"/>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383" name="组合 382"/>
          <p:cNvGrpSpPr/>
          <p:nvPr/>
        </p:nvGrpSpPr>
        <p:grpSpPr>
          <a:xfrm>
            <a:off x="7646704" y="2785236"/>
            <a:ext cx="197774" cy="777409"/>
            <a:chOff x="1028349" y="3769581"/>
            <a:chExt cx="263698" cy="1036545"/>
          </a:xfrm>
        </p:grpSpPr>
        <p:grpSp>
          <p:nvGrpSpPr>
            <p:cNvPr id="384" name="组合 383"/>
            <p:cNvGrpSpPr/>
            <p:nvPr/>
          </p:nvGrpSpPr>
          <p:grpSpPr>
            <a:xfrm rot="5400000">
              <a:off x="1030658" y="4544737"/>
              <a:ext cx="261389" cy="261389"/>
              <a:chOff x="4991588" y="3959169"/>
              <a:chExt cx="216024" cy="216024"/>
            </a:xfrm>
          </p:grpSpPr>
          <p:sp>
            <p:nvSpPr>
              <p:cNvPr id="390" name="椭圆 389"/>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1" name="椭圆 390"/>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85" name="组合 384"/>
            <p:cNvGrpSpPr/>
            <p:nvPr/>
          </p:nvGrpSpPr>
          <p:grpSpPr>
            <a:xfrm rot="5400000">
              <a:off x="1028349" y="3769581"/>
              <a:ext cx="261389" cy="261389"/>
              <a:chOff x="4991588" y="3959169"/>
              <a:chExt cx="216024" cy="216024"/>
            </a:xfrm>
          </p:grpSpPr>
          <p:sp>
            <p:nvSpPr>
              <p:cNvPr id="388" name="椭圆 387"/>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9" name="椭圆 388"/>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86" name="圆角矩形 385"/>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87" name="圆角矩形 386"/>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392" name="组合 391"/>
          <p:cNvGrpSpPr/>
          <p:nvPr/>
        </p:nvGrpSpPr>
        <p:grpSpPr>
          <a:xfrm>
            <a:off x="8150509" y="2785236"/>
            <a:ext cx="197774" cy="777409"/>
            <a:chOff x="1028349" y="3769581"/>
            <a:chExt cx="263698" cy="1036545"/>
          </a:xfrm>
        </p:grpSpPr>
        <p:grpSp>
          <p:nvGrpSpPr>
            <p:cNvPr id="393" name="组合 392"/>
            <p:cNvGrpSpPr/>
            <p:nvPr/>
          </p:nvGrpSpPr>
          <p:grpSpPr>
            <a:xfrm rot="5400000">
              <a:off x="1030658" y="4544737"/>
              <a:ext cx="261389" cy="261389"/>
              <a:chOff x="4991588" y="3959169"/>
              <a:chExt cx="216024" cy="216024"/>
            </a:xfrm>
          </p:grpSpPr>
          <p:sp>
            <p:nvSpPr>
              <p:cNvPr id="399" name="椭圆 398"/>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0" name="椭圆 399"/>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94" name="组合 393"/>
            <p:cNvGrpSpPr/>
            <p:nvPr/>
          </p:nvGrpSpPr>
          <p:grpSpPr>
            <a:xfrm rot="5400000">
              <a:off x="1028349" y="3769581"/>
              <a:ext cx="261389" cy="261389"/>
              <a:chOff x="4991588" y="3959169"/>
              <a:chExt cx="216024" cy="216024"/>
            </a:xfrm>
          </p:grpSpPr>
          <p:sp>
            <p:nvSpPr>
              <p:cNvPr id="397" name="椭圆 396"/>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8" name="椭圆 397"/>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95" name="圆角矩形 394"/>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96" name="圆角矩形 395"/>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sp>
        <p:nvSpPr>
          <p:cNvPr id="403" name="矩形 402"/>
          <p:cNvSpPr/>
          <p:nvPr/>
        </p:nvSpPr>
        <p:spPr>
          <a:xfrm>
            <a:off x="6204767" y="1659832"/>
            <a:ext cx="54560" cy="388800"/>
          </a:xfrm>
          <a:prstGeom prst="rect">
            <a:avLst/>
          </a:prstGeom>
          <a:solidFill>
            <a:srgbClr val="0091B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10" name="直角三角形 409"/>
          <p:cNvSpPr/>
          <p:nvPr/>
        </p:nvSpPr>
        <p:spPr>
          <a:xfrm rot="16200000">
            <a:off x="3305839" y="1522896"/>
            <a:ext cx="52465" cy="108396"/>
          </a:xfrm>
          <a:prstGeom prst="rtTriangle">
            <a:avLst/>
          </a:prstGeom>
          <a:solidFill>
            <a:srgbClr val="0F5F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11" name="直角三角形 4"/>
          <p:cNvSpPr/>
          <p:nvPr/>
        </p:nvSpPr>
        <p:spPr>
          <a:xfrm rot="5400000">
            <a:off x="3314066" y="2067372"/>
            <a:ext cx="106806" cy="180407"/>
          </a:xfrm>
          <a:custGeom>
            <a:avLst/>
            <a:gdLst>
              <a:gd name="connsiteX0" fmla="*/ 0 w 159862"/>
              <a:gd name="connsiteY0" fmla="*/ 360040 h 360040"/>
              <a:gd name="connsiteX1" fmla="*/ 0 w 159862"/>
              <a:gd name="connsiteY1" fmla="*/ 0 h 360040"/>
              <a:gd name="connsiteX2" fmla="*/ 159862 w 159862"/>
              <a:gd name="connsiteY2" fmla="*/ 360040 h 360040"/>
              <a:gd name="connsiteX3" fmla="*/ 0 w 159862"/>
              <a:gd name="connsiteY3" fmla="*/ 360040 h 360040"/>
              <a:gd name="connsiteX0-1" fmla="*/ 12700 w 172562"/>
              <a:gd name="connsiteY0-2" fmla="*/ 0 h 344810"/>
              <a:gd name="connsiteX1-3" fmla="*/ 0 w 172562"/>
              <a:gd name="connsiteY1-4" fmla="*/ 344810 h 344810"/>
              <a:gd name="connsiteX2-5" fmla="*/ 172562 w 172562"/>
              <a:gd name="connsiteY2-6" fmla="*/ 0 h 344810"/>
              <a:gd name="connsiteX3-7" fmla="*/ 12700 w 172562"/>
              <a:gd name="connsiteY3-8" fmla="*/ 0 h 344810"/>
              <a:gd name="connsiteX0-9" fmla="*/ 6350 w 166212"/>
              <a:gd name="connsiteY0-10" fmla="*/ 0 h 306710"/>
              <a:gd name="connsiteX1-11" fmla="*/ 0 w 166212"/>
              <a:gd name="connsiteY1-12" fmla="*/ 306710 h 306710"/>
              <a:gd name="connsiteX2-13" fmla="*/ 166212 w 166212"/>
              <a:gd name="connsiteY2-14" fmla="*/ 0 h 306710"/>
              <a:gd name="connsiteX3-15" fmla="*/ 6350 w 166212"/>
              <a:gd name="connsiteY3-16" fmla="*/ 0 h 306710"/>
              <a:gd name="connsiteX0-17" fmla="*/ 0 w 159862"/>
              <a:gd name="connsiteY0-18" fmla="*/ 0 h 202605"/>
              <a:gd name="connsiteX1-19" fmla="*/ 310 w 159862"/>
              <a:gd name="connsiteY1-20" fmla="*/ 202605 h 202605"/>
              <a:gd name="connsiteX2-21" fmla="*/ 159862 w 159862"/>
              <a:gd name="connsiteY2-22" fmla="*/ 0 h 202605"/>
              <a:gd name="connsiteX3-23" fmla="*/ 0 w 159862"/>
              <a:gd name="connsiteY3-24" fmla="*/ 0 h 202605"/>
              <a:gd name="connsiteX0-25" fmla="*/ 1913 w 161775"/>
              <a:gd name="connsiteY0-26" fmla="*/ 0 h 202605"/>
              <a:gd name="connsiteX1-27" fmla="*/ 3 w 161775"/>
              <a:gd name="connsiteY1-28" fmla="*/ 202605 h 202605"/>
              <a:gd name="connsiteX2-29" fmla="*/ 161775 w 161775"/>
              <a:gd name="connsiteY2-30" fmla="*/ 0 h 202605"/>
              <a:gd name="connsiteX3-31" fmla="*/ 1913 w 161775"/>
              <a:gd name="connsiteY3-32" fmla="*/ 0 h 202605"/>
            </a:gdLst>
            <a:ahLst/>
            <a:cxnLst>
              <a:cxn ang="0">
                <a:pos x="connsiteX0-1" y="connsiteY0-2"/>
              </a:cxn>
              <a:cxn ang="0">
                <a:pos x="connsiteX1-3" y="connsiteY1-4"/>
              </a:cxn>
              <a:cxn ang="0">
                <a:pos x="connsiteX2-5" y="connsiteY2-6"/>
              </a:cxn>
              <a:cxn ang="0">
                <a:pos x="connsiteX3-7" y="connsiteY3-8"/>
              </a:cxn>
            </a:cxnLst>
            <a:rect l="l" t="t" r="r" b="b"/>
            <a:pathLst>
              <a:path w="161775" h="202605">
                <a:moveTo>
                  <a:pt x="1913" y="0"/>
                </a:moveTo>
                <a:cubicBezTo>
                  <a:pt x="2016" y="67535"/>
                  <a:pt x="-100" y="135070"/>
                  <a:pt x="3" y="202605"/>
                </a:cubicBezTo>
                <a:lnTo>
                  <a:pt x="161775" y="0"/>
                </a:lnTo>
                <a:lnTo>
                  <a:pt x="1913" y="0"/>
                </a:lnTo>
                <a:close/>
              </a:path>
            </a:pathLst>
          </a:custGeom>
          <a:solidFill>
            <a:srgbClr val="0F5F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12" name="圆角矩形 411"/>
          <p:cNvSpPr/>
          <p:nvPr/>
        </p:nvSpPr>
        <p:spPr>
          <a:xfrm>
            <a:off x="3367470" y="1412960"/>
            <a:ext cx="2374502" cy="1663341"/>
          </a:xfrm>
          <a:prstGeom prst="roundRect">
            <a:avLst>
              <a:gd name="adj" fmla="val 1693"/>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en-US">
              <a:solidFill>
                <a:prstClr val="white"/>
              </a:solidFill>
            </a:endParaRPr>
          </a:p>
        </p:txBody>
      </p:sp>
      <p:sp>
        <p:nvSpPr>
          <p:cNvPr id="413" name="圆角矩形 412"/>
          <p:cNvSpPr/>
          <p:nvPr/>
        </p:nvSpPr>
        <p:spPr>
          <a:xfrm>
            <a:off x="3367047" y="3234323"/>
            <a:ext cx="2374925" cy="1663341"/>
          </a:xfrm>
          <a:prstGeom prst="roundRect">
            <a:avLst>
              <a:gd name="adj" fmla="val 1693"/>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en-US">
              <a:solidFill>
                <a:prstClr val="white"/>
              </a:solidFill>
            </a:endParaRPr>
          </a:p>
        </p:txBody>
      </p:sp>
      <p:grpSp>
        <p:nvGrpSpPr>
          <p:cNvPr id="414" name="组合 413"/>
          <p:cNvGrpSpPr/>
          <p:nvPr/>
        </p:nvGrpSpPr>
        <p:grpSpPr>
          <a:xfrm>
            <a:off x="3712202" y="2785236"/>
            <a:ext cx="197774" cy="777409"/>
            <a:chOff x="1028349" y="3769581"/>
            <a:chExt cx="263698" cy="1036545"/>
          </a:xfrm>
        </p:grpSpPr>
        <p:grpSp>
          <p:nvGrpSpPr>
            <p:cNvPr id="415" name="组合 414"/>
            <p:cNvGrpSpPr/>
            <p:nvPr/>
          </p:nvGrpSpPr>
          <p:grpSpPr>
            <a:xfrm rot="5400000">
              <a:off x="1030658" y="4544737"/>
              <a:ext cx="261389" cy="261389"/>
              <a:chOff x="4991588" y="3959169"/>
              <a:chExt cx="216024" cy="216024"/>
            </a:xfrm>
          </p:grpSpPr>
          <p:sp>
            <p:nvSpPr>
              <p:cNvPr id="421" name="椭圆 420"/>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2" name="椭圆 421"/>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6" name="组合 415"/>
            <p:cNvGrpSpPr/>
            <p:nvPr/>
          </p:nvGrpSpPr>
          <p:grpSpPr>
            <a:xfrm rot="5400000">
              <a:off x="1028349" y="3769581"/>
              <a:ext cx="261389" cy="261389"/>
              <a:chOff x="4991588" y="3959169"/>
              <a:chExt cx="216024" cy="216024"/>
            </a:xfrm>
          </p:grpSpPr>
          <p:sp>
            <p:nvSpPr>
              <p:cNvPr id="419" name="椭圆 418"/>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0" name="椭圆 419"/>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17" name="圆角矩形 416"/>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18" name="圆角矩形 417"/>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423" name="组合 422"/>
          <p:cNvGrpSpPr/>
          <p:nvPr/>
        </p:nvGrpSpPr>
        <p:grpSpPr>
          <a:xfrm>
            <a:off x="4216006" y="2785236"/>
            <a:ext cx="197774" cy="777409"/>
            <a:chOff x="1028349" y="3769581"/>
            <a:chExt cx="263698" cy="1036545"/>
          </a:xfrm>
        </p:grpSpPr>
        <p:grpSp>
          <p:nvGrpSpPr>
            <p:cNvPr id="424" name="组合 423"/>
            <p:cNvGrpSpPr/>
            <p:nvPr/>
          </p:nvGrpSpPr>
          <p:grpSpPr>
            <a:xfrm rot="5400000">
              <a:off x="1030658" y="4544737"/>
              <a:ext cx="261389" cy="261389"/>
              <a:chOff x="4991588" y="3959169"/>
              <a:chExt cx="216024" cy="216024"/>
            </a:xfrm>
          </p:grpSpPr>
          <p:sp>
            <p:nvSpPr>
              <p:cNvPr id="430" name="椭圆 429"/>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1" name="椭圆 430"/>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25" name="组合 424"/>
            <p:cNvGrpSpPr/>
            <p:nvPr/>
          </p:nvGrpSpPr>
          <p:grpSpPr>
            <a:xfrm rot="5400000">
              <a:off x="1028349" y="3769581"/>
              <a:ext cx="261389" cy="261389"/>
              <a:chOff x="4991588" y="3959169"/>
              <a:chExt cx="216024" cy="216024"/>
            </a:xfrm>
          </p:grpSpPr>
          <p:sp>
            <p:nvSpPr>
              <p:cNvPr id="428" name="椭圆 427"/>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9" name="椭圆 428"/>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6" name="圆角矩形 425"/>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27" name="圆角矩形 426"/>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432" name="组合 431"/>
          <p:cNvGrpSpPr/>
          <p:nvPr/>
        </p:nvGrpSpPr>
        <p:grpSpPr>
          <a:xfrm>
            <a:off x="4719811" y="2785236"/>
            <a:ext cx="197774" cy="777409"/>
            <a:chOff x="1028349" y="3769581"/>
            <a:chExt cx="263698" cy="1036545"/>
          </a:xfrm>
        </p:grpSpPr>
        <p:grpSp>
          <p:nvGrpSpPr>
            <p:cNvPr id="433" name="组合 432"/>
            <p:cNvGrpSpPr/>
            <p:nvPr/>
          </p:nvGrpSpPr>
          <p:grpSpPr>
            <a:xfrm rot="5400000">
              <a:off x="1030658" y="4544737"/>
              <a:ext cx="261389" cy="261389"/>
              <a:chOff x="4991588" y="3959169"/>
              <a:chExt cx="216024" cy="216024"/>
            </a:xfrm>
          </p:grpSpPr>
          <p:sp>
            <p:nvSpPr>
              <p:cNvPr id="439" name="椭圆 438"/>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0" name="椭圆 439"/>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34" name="组合 433"/>
            <p:cNvGrpSpPr/>
            <p:nvPr/>
          </p:nvGrpSpPr>
          <p:grpSpPr>
            <a:xfrm rot="5400000">
              <a:off x="1028349" y="3769581"/>
              <a:ext cx="261389" cy="261389"/>
              <a:chOff x="4991588" y="3959169"/>
              <a:chExt cx="216024" cy="216024"/>
            </a:xfrm>
          </p:grpSpPr>
          <p:sp>
            <p:nvSpPr>
              <p:cNvPr id="437" name="椭圆 436"/>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8" name="椭圆 437"/>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35" name="圆角矩形 434"/>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36" name="圆角矩形 435"/>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441" name="组合 440"/>
          <p:cNvGrpSpPr/>
          <p:nvPr/>
        </p:nvGrpSpPr>
        <p:grpSpPr>
          <a:xfrm>
            <a:off x="5223615" y="2785236"/>
            <a:ext cx="197774" cy="777409"/>
            <a:chOff x="1028349" y="3769581"/>
            <a:chExt cx="263698" cy="1036545"/>
          </a:xfrm>
        </p:grpSpPr>
        <p:grpSp>
          <p:nvGrpSpPr>
            <p:cNvPr id="442" name="组合 441"/>
            <p:cNvGrpSpPr/>
            <p:nvPr/>
          </p:nvGrpSpPr>
          <p:grpSpPr>
            <a:xfrm rot="5400000">
              <a:off x="1030658" y="4544737"/>
              <a:ext cx="261389" cy="261389"/>
              <a:chOff x="4991588" y="3959169"/>
              <a:chExt cx="216024" cy="216024"/>
            </a:xfrm>
          </p:grpSpPr>
          <p:sp>
            <p:nvSpPr>
              <p:cNvPr id="448" name="椭圆 447"/>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9" name="椭圆 448"/>
              <p:cNvSpPr/>
              <p:nvPr/>
            </p:nvSpPr>
            <p:spPr>
              <a:xfrm>
                <a:off x="5010338" y="3977915"/>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43" name="组合 442"/>
            <p:cNvGrpSpPr/>
            <p:nvPr/>
          </p:nvGrpSpPr>
          <p:grpSpPr>
            <a:xfrm rot="5400000">
              <a:off x="1028349" y="3769581"/>
              <a:ext cx="261389" cy="261389"/>
              <a:chOff x="4991588" y="3959169"/>
              <a:chExt cx="216024" cy="216024"/>
            </a:xfrm>
          </p:grpSpPr>
          <p:sp>
            <p:nvSpPr>
              <p:cNvPr id="446" name="椭圆 445"/>
              <p:cNvSpPr/>
              <p:nvPr/>
            </p:nvSpPr>
            <p:spPr>
              <a:xfrm>
                <a:off x="4991588" y="3959169"/>
                <a:ext cx="216024" cy="216024"/>
              </a:xfrm>
              <a:prstGeom prst="ellipse">
                <a:avLst/>
              </a:prstGeom>
              <a:solidFill>
                <a:schemeClr val="bg1">
                  <a:lumMod val="85000"/>
                </a:schemeClr>
              </a:solidFill>
              <a:ln>
                <a:noFill/>
              </a:ln>
              <a:effectLst/>
              <a:scene3d>
                <a:camera prst="orthographicFront"/>
                <a:lightRig rig="threePt" dir="t"/>
              </a:scene3d>
              <a:sp3d>
                <a:bevelT h="444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7" name="椭圆 446"/>
              <p:cNvSpPr/>
              <p:nvPr/>
            </p:nvSpPr>
            <p:spPr>
              <a:xfrm>
                <a:off x="5010338" y="3979882"/>
                <a:ext cx="178532" cy="1785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44" name="圆角矩形 443"/>
            <p:cNvSpPr/>
            <p:nvPr/>
          </p:nvSpPr>
          <p:spPr bwMode="auto">
            <a:xfrm rot="5400000" flipV="1">
              <a:off x="719693" y="426909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45" name="圆角矩形 444"/>
            <p:cNvSpPr/>
            <p:nvPr/>
          </p:nvSpPr>
          <p:spPr bwMode="auto">
            <a:xfrm rot="5400000" flipV="1">
              <a:off x="814755" y="4267731"/>
              <a:ext cx="787400" cy="54000"/>
            </a:xfrm>
            <a:prstGeom prst="roundRect">
              <a:avLst>
                <a:gd name="adj" fmla="val 50000"/>
              </a:avLst>
            </a:prstGeom>
            <a:gradFill flip="none" rotWithShape="1">
              <a:gsLst>
                <a:gs pos="9000">
                  <a:srgbClr val="CCCCCC"/>
                </a:gs>
                <a:gs pos="93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3" name="组合 2"/>
          <p:cNvGrpSpPr/>
          <p:nvPr/>
        </p:nvGrpSpPr>
        <p:grpSpPr>
          <a:xfrm>
            <a:off x="3283802" y="1606898"/>
            <a:ext cx="2023846" cy="492276"/>
            <a:chOff x="4378402" y="2142531"/>
            <a:chExt cx="2698461" cy="656368"/>
          </a:xfrm>
        </p:grpSpPr>
        <p:sp>
          <p:nvSpPr>
            <p:cNvPr id="450" name="任意多边形 449"/>
            <p:cNvSpPr/>
            <p:nvPr/>
          </p:nvSpPr>
          <p:spPr>
            <a:xfrm>
              <a:off x="4378402" y="2142531"/>
              <a:ext cx="2698461" cy="656368"/>
            </a:xfrm>
            <a:custGeom>
              <a:avLst/>
              <a:gdLst>
                <a:gd name="connsiteX0" fmla="*/ 0 w 1476164"/>
                <a:gd name="connsiteY0" fmla="*/ 0 h 588764"/>
                <a:gd name="connsiteX1" fmla="*/ 1181782 w 1476164"/>
                <a:gd name="connsiteY1" fmla="*/ 0 h 588764"/>
                <a:gd name="connsiteX2" fmla="*/ 1476164 w 1476164"/>
                <a:gd name="connsiteY2" fmla="*/ 294382 h 588764"/>
                <a:gd name="connsiteX3" fmla="*/ 1181782 w 1476164"/>
                <a:gd name="connsiteY3" fmla="*/ 588764 h 588764"/>
                <a:gd name="connsiteX4" fmla="*/ 0 w 1476164"/>
                <a:gd name="connsiteY4" fmla="*/ 588764 h 588764"/>
                <a:gd name="connsiteX5" fmla="*/ 0 w 1476164"/>
                <a:gd name="connsiteY5" fmla="*/ 0 h 58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6164" h="588764">
                  <a:moveTo>
                    <a:pt x="0" y="0"/>
                  </a:moveTo>
                  <a:lnTo>
                    <a:pt x="1181782" y="0"/>
                  </a:lnTo>
                  <a:cubicBezTo>
                    <a:pt x="1344365" y="0"/>
                    <a:pt x="1476164" y="131799"/>
                    <a:pt x="1476164" y="294382"/>
                  </a:cubicBezTo>
                  <a:cubicBezTo>
                    <a:pt x="1476164" y="456965"/>
                    <a:pt x="1344365" y="588764"/>
                    <a:pt x="1181782" y="588764"/>
                  </a:cubicBezTo>
                  <a:lnTo>
                    <a:pt x="0" y="588764"/>
                  </a:lnTo>
                  <a:lnTo>
                    <a:pt x="0" y="0"/>
                  </a:lnTo>
                  <a:close/>
                </a:path>
              </a:pathLst>
            </a:custGeom>
            <a:pattFill prst="pct90">
              <a:fgClr>
                <a:srgbClr val="0F5F6E"/>
              </a:fgClr>
              <a:bgClr>
                <a:schemeClr val="bg1"/>
              </a:bgClr>
            </a:pattFill>
            <a:ln>
              <a:solidFill>
                <a:srgbClr val="0091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1" name="任意多边形 450"/>
            <p:cNvSpPr/>
            <p:nvPr/>
          </p:nvSpPr>
          <p:spPr>
            <a:xfrm>
              <a:off x="4378402" y="2199489"/>
              <a:ext cx="2586418" cy="542453"/>
            </a:xfrm>
            <a:custGeom>
              <a:avLst/>
              <a:gdLst>
                <a:gd name="connsiteX0" fmla="*/ 0 w 1476164"/>
                <a:gd name="connsiteY0" fmla="*/ 0 h 588764"/>
                <a:gd name="connsiteX1" fmla="*/ 1181782 w 1476164"/>
                <a:gd name="connsiteY1" fmla="*/ 0 h 588764"/>
                <a:gd name="connsiteX2" fmla="*/ 1476164 w 1476164"/>
                <a:gd name="connsiteY2" fmla="*/ 294382 h 588764"/>
                <a:gd name="connsiteX3" fmla="*/ 1181782 w 1476164"/>
                <a:gd name="connsiteY3" fmla="*/ 588764 h 588764"/>
                <a:gd name="connsiteX4" fmla="*/ 0 w 1476164"/>
                <a:gd name="connsiteY4" fmla="*/ 588764 h 588764"/>
                <a:gd name="connsiteX5" fmla="*/ 0 w 1476164"/>
                <a:gd name="connsiteY5" fmla="*/ 0 h 58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6164" h="588764">
                  <a:moveTo>
                    <a:pt x="0" y="0"/>
                  </a:moveTo>
                  <a:lnTo>
                    <a:pt x="1181782" y="0"/>
                  </a:lnTo>
                  <a:cubicBezTo>
                    <a:pt x="1344365" y="0"/>
                    <a:pt x="1476164" y="131799"/>
                    <a:pt x="1476164" y="294382"/>
                  </a:cubicBezTo>
                  <a:cubicBezTo>
                    <a:pt x="1476164" y="456965"/>
                    <a:pt x="1344365" y="588764"/>
                    <a:pt x="1181782" y="588764"/>
                  </a:cubicBezTo>
                  <a:lnTo>
                    <a:pt x="0" y="588764"/>
                  </a:lnTo>
                  <a:lnTo>
                    <a:pt x="0" y="0"/>
                  </a:lnTo>
                  <a:close/>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52" name="矩形 451"/>
          <p:cNvSpPr/>
          <p:nvPr/>
        </p:nvSpPr>
        <p:spPr>
          <a:xfrm>
            <a:off x="3277873" y="1659832"/>
            <a:ext cx="54560" cy="388800"/>
          </a:xfrm>
          <a:prstGeom prst="rect">
            <a:avLst/>
          </a:prstGeom>
          <a:solidFill>
            <a:srgbClr val="0F5F6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53" name="矩形 452"/>
          <p:cNvSpPr/>
          <p:nvPr/>
        </p:nvSpPr>
        <p:spPr>
          <a:xfrm>
            <a:off x="3493385" y="1687222"/>
            <a:ext cx="1818661" cy="346249"/>
          </a:xfrm>
          <a:prstGeom prst="rect">
            <a:avLst/>
          </a:prstGeom>
        </p:spPr>
        <p:txBody>
          <a:bodyPr wrap="square" lIns="68580" tIns="34290" rIns="68580" bIns="34290">
            <a:spAutoFit/>
          </a:bodyPr>
          <a:lstStyle/>
          <a:p>
            <a:pPr algn="just">
              <a:defRPr/>
            </a:pPr>
            <a:r>
              <a:rPr lang="zh-CN" altLang="en-US" b="1" kern="0" dirty="0">
                <a:solidFill>
                  <a:prstClr val="white"/>
                </a:solidFill>
                <a:ea typeface="微软雅黑" panose="020B0503020204020204" pitchFamily="34" charset="-122"/>
                <a:cs typeface="Arial" panose="020B0604020202020204" pitchFamily="34" charset="0"/>
              </a:rPr>
              <a:t>主要问题二</a:t>
            </a:r>
            <a:endParaRPr lang="en-US" altLang="zh-CN" b="1" kern="0" dirty="0">
              <a:solidFill>
                <a:prstClr val="white"/>
              </a:solidFill>
              <a:ea typeface="微软雅黑" panose="020B0503020204020204" pitchFamily="34" charset="-122"/>
              <a:cs typeface="Arial" panose="020B0604020202020204" pitchFamily="34" charset="0"/>
            </a:endParaRPr>
          </a:p>
        </p:txBody>
      </p:sp>
      <p:grpSp>
        <p:nvGrpSpPr>
          <p:cNvPr id="5" name="组合 4"/>
          <p:cNvGrpSpPr/>
          <p:nvPr/>
        </p:nvGrpSpPr>
        <p:grpSpPr>
          <a:xfrm>
            <a:off x="3891045" y="2153161"/>
            <a:ext cx="1268941" cy="751696"/>
            <a:chOff x="5188060" y="2870883"/>
            <a:chExt cx="1691921" cy="1002261"/>
          </a:xfrm>
        </p:grpSpPr>
        <p:grpSp>
          <p:nvGrpSpPr>
            <p:cNvPr id="454" name="组合 453"/>
            <p:cNvGrpSpPr/>
            <p:nvPr/>
          </p:nvGrpSpPr>
          <p:grpSpPr>
            <a:xfrm>
              <a:off x="5188060" y="2870883"/>
              <a:ext cx="1691921" cy="719042"/>
              <a:chOff x="749007" y="2509231"/>
              <a:chExt cx="1636216" cy="1926717"/>
            </a:xfrm>
          </p:grpSpPr>
          <p:sp>
            <p:nvSpPr>
              <p:cNvPr id="455" name="椭圆 133"/>
              <p:cNvSpPr/>
              <p:nvPr/>
            </p:nvSpPr>
            <p:spPr>
              <a:xfrm>
                <a:off x="749007" y="2509231"/>
                <a:ext cx="1636216" cy="1926717"/>
              </a:xfrm>
              <a:prstGeom prst="rect">
                <a:avLst/>
              </a:prstGeom>
              <a:solidFill>
                <a:srgbClr val="F3F3F3"/>
              </a:solidFill>
              <a:ln w="19050">
                <a:gradFill flip="none" rotWithShape="1">
                  <a:gsLst>
                    <a:gs pos="0">
                      <a:schemeClr val="bg1"/>
                    </a:gs>
                    <a:gs pos="100000">
                      <a:schemeClr val="bg1">
                        <a:lumMod val="85000"/>
                      </a:schemeClr>
                    </a:gs>
                  </a:gsLst>
                  <a:lin ang="2700000" scaled="1"/>
                  <a:tileRect/>
                </a:gradFill>
              </a:ln>
              <a:effectLst>
                <a:outerShdw blurRad="50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456" name="椭圆 134"/>
              <p:cNvSpPr/>
              <p:nvPr/>
            </p:nvSpPr>
            <p:spPr>
              <a:xfrm>
                <a:off x="810799" y="2686626"/>
                <a:ext cx="1515866" cy="1571927"/>
              </a:xfrm>
              <a:prstGeom prst="rect">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457" name="椭圆 135"/>
              <p:cNvSpPr/>
              <p:nvPr/>
            </p:nvSpPr>
            <p:spPr>
              <a:xfrm>
                <a:off x="875085" y="2857089"/>
                <a:ext cx="1382169" cy="1256516"/>
              </a:xfrm>
              <a:prstGeom prst="rect">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sp>
          <p:nvSpPr>
            <p:cNvPr id="458" name="文本框 457"/>
            <p:cNvSpPr txBox="1"/>
            <p:nvPr/>
          </p:nvSpPr>
          <p:spPr>
            <a:xfrm>
              <a:off x="6134306" y="3011370"/>
              <a:ext cx="539239" cy="861774"/>
            </a:xfrm>
            <a:prstGeom prst="rect">
              <a:avLst/>
            </a:prstGeom>
            <a:noFill/>
          </p:spPr>
          <p:txBody>
            <a:bodyPr wrap="square" rtlCol="0">
              <a:spAutoFit/>
            </a:bodyPr>
            <a:lstStyle/>
            <a:p>
              <a:pPr algn="ctr" fontAlgn="auto">
                <a:spcBef>
                  <a:spcPts val="0"/>
                </a:spcBef>
                <a:spcAft>
                  <a:spcPts val="0"/>
                </a:spcAft>
              </a:pPr>
              <a:r>
                <a:rPr lang="en-US" altLang="zh-CN" dirty="0">
                  <a:solidFill>
                    <a:srgbClr val="0F5F6E"/>
                  </a:solidFill>
                  <a:latin typeface="Impact" panose="020B0806030902050204" pitchFamily="34" charset="0"/>
                </a:rPr>
                <a:t>02</a:t>
              </a:r>
              <a:endParaRPr lang="zh-CN" altLang="en-US" dirty="0">
                <a:solidFill>
                  <a:srgbClr val="0F5F6E"/>
                </a:solidFill>
                <a:latin typeface="Impact" panose="020B0806030902050204" pitchFamily="34" charset="0"/>
              </a:endParaRPr>
            </a:p>
          </p:txBody>
        </p:sp>
        <p:sp>
          <p:nvSpPr>
            <p:cNvPr id="459" name="Freeform 301"/>
            <p:cNvSpPr>
              <a:spLocks noEditPoints="1"/>
            </p:cNvSpPr>
            <p:nvPr/>
          </p:nvSpPr>
          <p:spPr bwMode="auto">
            <a:xfrm>
              <a:off x="5551653" y="3091653"/>
              <a:ext cx="396875" cy="303213"/>
            </a:xfrm>
            <a:custGeom>
              <a:avLst/>
              <a:gdLst>
                <a:gd name="T0" fmla="*/ 36 w 113"/>
                <a:gd name="T1" fmla="*/ 11 h 86"/>
                <a:gd name="T2" fmla="*/ 106 w 113"/>
                <a:gd name="T3" fmla="*/ 32 h 86"/>
                <a:gd name="T4" fmla="*/ 102 w 113"/>
                <a:gd name="T5" fmla="*/ 35 h 86"/>
                <a:gd name="T6" fmla="*/ 99 w 113"/>
                <a:gd name="T7" fmla="*/ 39 h 86"/>
                <a:gd name="T8" fmla="*/ 95 w 113"/>
                <a:gd name="T9" fmla="*/ 43 h 86"/>
                <a:gd name="T10" fmla="*/ 91 w 113"/>
                <a:gd name="T11" fmla="*/ 86 h 86"/>
                <a:gd name="T12" fmla="*/ 91 w 113"/>
                <a:gd name="T13" fmla="*/ 47 h 86"/>
                <a:gd name="T14" fmla="*/ 81 w 113"/>
                <a:gd name="T15" fmla="*/ 86 h 86"/>
                <a:gd name="T16" fmla="*/ 77 w 113"/>
                <a:gd name="T17" fmla="*/ 59 h 86"/>
                <a:gd name="T18" fmla="*/ 74 w 113"/>
                <a:gd name="T19" fmla="*/ 56 h 86"/>
                <a:gd name="T20" fmla="*/ 70 w 113"/>
                <a:gd name="T21" fmla="*/ 86 h 86"/>
                <a:gd name="T22" fmla="*/ 70 w 113"/>
                <a:gd name="T23" fmla="*/ 54 h 86"/>
                <a:gd name="T24" fmla="*/ 59 w 113"/>
                <a:gd name="T25" fmla="*/ 86 h 86"/>
                <a:gd name="T26" fmla="*/ 56 w 113"/>
                <a:gd name="T27" fmla="*/ 65 h 86"/>
                <a:gd name="T28" fmla="*/ 52 w 113"/>
                <a:gd name="T29" fmla="*/ 68 h 86"/>
                <a:gd name="T30" fmla="*/ 48 w 113"/>
                <a:gd name="T31" fmla="*/ 86 h 86"/>
                <a:gd name="T32" fmla="*/ 48 w 113"/>
                <a:gd name="T33" fmla="*/ 71 h 86"/>
                <a:gd name="T34" fmla="*/ 38 w 113"/>
                <a:gd name="T35" fmla="*/ 86 h 86"/>
                <a:gd name="T36" fmla="*/ 34 w 113"/>
                <a:gd name="T37" fmla="*/ 70 h 86"/>
                <a:gd name="T38" fmla="*/ 31 w 113"/>
                <a:gd name="T39" fmla="*/ 67 h 86"/>
                <a:gd name="T40" fmla="*/ 27 w 113"/>
                <a:gd name="T41" fmla="*/ 86 h 86"/>
                <a:gd name="T42" fmla="*/ 27 w 113"/>
                <a:gd name="T43" fmla="*/ 67 h 86"/>
                <a:gd name="T44" fmla="*/ 16 w 113"/>
                <a:gd name="T45" fmla="*/ 86 h 86"/>
                <a:gd name="T46" fmla="*/ 5 w 113"/>
                <a:gd name="T47" fmla="*/ 79 h 86"/>
                <a:gd name="T48" fmla="*/ 2 w 113"/>
                <a:gd name="T49" fmla="*/ 76 h 86"/>
                <a:gd name="T50" fmla="*/ 0 w 113"/>
                <a:gd name="T51" fmla="*/ 58 h 86"/>
                <a:gd name="T52" fmla="*/ 38 w 113"/>
                <a:gd name="T53" fmla="*/ 64 h 86"/>
                <a:gd name="T54" fmla="*/ 70 w 113"/>
                <a:gd name="T55" fmla="*/ 45 h 86"/>
                <a:gd name="T56" fmla="*/ 82 w 113"/>
                <a:gd name="T57" fmla="*/ 46 h 86"/>
                <a:gd name="T58" fmla="*/ 111 w 113"/>
                <a:gd name="T59" fmla="*/ 13 h 86"/>
                <a:gd name="T60" fmla="*/ 89 w 113"/>
                <a:gd name="T61" fmla="*/ 10 h 86"/>
                <a:gd name="T62" fmla="*/ 74 w 113"/>
                <a:gd name="T63" fmla="*/ 31 h 86"/>
                <a:gd name="T64" fmla="*/ 42 w 113"/>
                <a:gd name="T65" fmla="*/ 49 h 86"/>
                <a:gd name="T66" fmla="*/ 25 w 113"/>
                <a:gd name="T67" fmla="*/ 43 h 86"/>
                <a:gd name="T68" fmla="*/ 13 w 113"/>
                <a:gd name="T69" fmla="*/ 86 h 86"/>
                <a:gd name="T70" fmla="*/ 13 w 113"/>
                <a:gd name="T71" fmla="*/ 75 h 86"/>
                <a:gd name="T72" fmla="*/ 31 w 113"/>
                <a:gd name="T73" fmla="*/ 12 h 86"/>
                <a:gd name="T74" fmla="*/ 49 w 113"/>
                <a:gd name="T75" fmla="*/ 19 h 86"/>
                <a:gd name="T76" fmla="*/ 39 w 113"/>
                <a:gd name="T77" fmla="*/ 19 h 86"/>
                <a:gd name="T78" fmla="*/ 43 w 113"/>
                <a:gd name="T79" fmla="*/ 44 h 86"/>
                <a:gd name="T80" fmla="*/ 34 w 113"/>
                <a:gd name="T81" fmla="*/ 31 h 86"/>
                <a:gd name="T82" fmla="*/ 20 w 113"/>
                <a:gd name="T83" fmla="*/ 38 h 86"/>
                <a:gd name="T84" fmla="*/ 30 w 113"/>
                <a:gd name="T85" fmla="*/ 17 h 86"/>
                <a:gd name="T86" fmla="*/ 21 w 113"/>
                <a:gd name="T87" fmla="*/ 2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86">
                  <a:moveTo>
                    <a:pt x="36" y="2"/>
                  </a:moveTo>
                  <a:cubicBezTo>
                    <a:pt x="39" y="2"/>
                    <a:pt x="41" y="4"/>
                    <a:pt x="41" y="6"/>
                  </a:cubicBezTo>
                  <a:cubicBezTo>
                    <a:pt x="41" y="9"/>
                    <a:pt x="39" y="11"/>
                    <a:pt x="36" y="11"/>
                  </a:cubicBezTo>
                  <a:cubicBezTo>
                    <a:pt x="34" y="11"/>
                    <a:pt x="32" y="9"/>
                    <a:pt x="32" y="6"/>
                  </a:cubicBezTo>
                  <a:cubicBezTo>
                    <a:pt x="32" y="4"/>
                    <a:pt x="34" y="2"/>
                    <a:pt x="36" y="2"/>
                  </a:cubicBezTo>
                  <a:close/>
                  <a:moveTo>
                    <a:pt x="106" y="32"/>
                  </a:moveTo>
                  <a:cubicBezTo>
                    <a:pt x="106" y="86"/>
                    <a:pt x="106" y="86"/>
                    <a:pt x="106" y="86"/>
                  </a:cubicBezTo>
                  <a:cubicBezTo>
                    <a:pt x="102" y="86"/>
                    <a:pt x="102" y="86"/>
                    <a:pt x="102" y="86"/>
                  </a:cubicBezTo>
                  <a:cubicBezTo>
                    <a:pt x="102" y="35"/>
                    <a:pt x="102" y="35"/>
                    <a:pt x="102" y="35"/>
                  </a:cubicBezTo>
                  <a:cubicBezTo>
                    <a:pt x="105" y="32"/>
                    <a:pt x="105" y="32"/>
                    <a:pt x="105" y="32"/>
                  </a:cubicBezTo>
                  <a:cubicBezTo>
                    <a:pt x="106" y="32"/>
                    <a:pt x="106" y="32"/>
                    <a:pt x="106" y="32"/>
                  </a:cubicBezTo>
                  <a:close/>
                  <a:moveTo>
                    <a:pt x="99" y="39"/>
                  </a:moveTo>
                  <a:cubicBezTo>
                    <a:pt x="99" y="86"/>
                    <a:pt x="99" y="86"/>
                    <a:pt x="99" y="86"/>
                  </a:cubicBezTo>
                  <a:cubicBezTo>
                    <a:pt x="97" y="86"/>
                    <a:pt x="96" y="86"/>
                    <a:pt x="95" y="86"/>
                  </a:cubicBezTo>
                  <a:cubicBezTo>
                    <a:pt x="95" y="43"/>
                    <a:pt x="95" y="43"/>
                    <a:pt x="95" y="43"/>
                  </a:cubicBezTo>
                  <a:cubicBezTo>
                    <a:pt x="99" y="39"/>
                    <a:pt x="99" y="39"/>
                    <a:pt x="99" y="39"/>
                  </a:cubicBezTo>
                  <a:close/>
                  <a:moveTo>
                    <a:pt x="91" y="47"/>
                  </a:moveTo>
                  <a:cubicBezTo>
                    <a:pt x="91" y="86"/>
                    <a:pt x="91" y="86"/>
                    <a:pt x="91" y="86"/>
                  </a:cubicBezTo>
                  <a:cubicBezTo>
                    <a:pt x="90" y="86"/>
                    <a:pt x="89" y="86"/>
                    <a:pt x="88" y="86"/>
                  </a:cubicBezTo>
                  <a:cubicBezTo>
                    <a:pt x="88" y="51"/>
                    <a:pt x="88" y="51"/>
                    <a:pt x="88" y="51"/>
                  </a:cubicBezTo>
                  <a:cubicBezTo>
                    <a:pt x="91" y="47"/>
                    <a:pt x="91" y="47"/>
                    <a:pt x="91" y="47"/>
                  </a:cubicBezTo>
                  <a:close/>
                  <a:moveTo>
                    <a:pt x="84" y="55"/>
                  </a:moveTo>
                  <a:cubicBezTo>
                    <a:pt x="84" y="86"/>
                    <a:pt x="84" y="86"/>
                    <a:pt x="84" y="86"/>
                  </a:cubicBezTo>
                  <a:cubicBezTo>
                    <a:pt x="83" y="86"/>
                    <a:pt x="82" y="86"/>
                    <a:pt x="81" y="86"/>
                  </a:cubicBezTo>
                  <a:cubicBezTo>
                    <a:pt x="81" y="59"/>
                    <a:pt x="81" y="59"/>
                    <a:pt x="81" y="59"/>
                  </a:cubicBezTo>
                  <a:cubicBezTo>
                    <a:pt x="84" y="55"/>
                    <a:pt x="84" y="55"/>
                    <a:pt x="84" y="55"/>
                  </a:cubicBezTo>
                  <a:close/>
                  <a:moveTo>
                    <a:pt x="77" y="59"/>
                  </a:moveTo>
                  <a:cubicBezTo>
                    <a:pt x="77" y="86"/>
                    <a:pt x="77" y="86"/>
                    <a:pt x="77" y="86"/>
                  </a:cubicBezTo>
                  <a:cubicBezTo>
                    <a:pt x="76" y="86"/>
                    <a:pt x="75" y="86"/>
                    <a:pt x="74" y="86"/>
                  </a:cubicBezTo>
                  <a:cubicBezTo>
                    <a:pt x="74" y="56"/>
                    <a:pt x="74" y="56"/>
                    <a:pt x="74" y="56"/>
                  </a:cubicBezTo>
                  <a:cubicBezTo>
                    <a:pt x="77" y="59"/>
                    <a:pt x="77" y="59"/>
                    <a:pt x="77" y="59"/>
                  </a:cubicBezTo>
                  <a:close/>
                  <a:moveTo>
                    <a:pt x="70" y="54"/>
                  </a:moveTo>
                  <a:cubicBezTo>
                    <a:pt x="70" y="86"/>
                    <a:pt x="70" y="86"/>
                    <a:pt x="70" y="86"/>
                  </a:cubicBezTo>
                  <a:cubicBezTo>
                    <a:pt x="69" y="86"/>
                    <a:pt x="68" y="86"/>
                    <a:pt x="66" y="86"/>
                  </a:cubicBezTo>
                  <a:cubicBezTo>
                    <a:pt x="66" y="57"/>
                    <a:pt x="66" y="57"/>
                    <a:pt x="66" y="57"/>
                  </a:cubicBezTo>
                  <a:cubicBezTo>
                    <a:pt x="70" y="54"/>
                    <a:pt x="70" y="54"/>
                    <a:pt x="70" y="54"/>
                  </a:cubicBezTo>
                  <a:close/>
                  <a:moveTo>
                    <a:pt x="63" y="59"/>
                  </a:moveTo>
                  <a:cubicBezTo>
                    <a:pt x="63" y="86"/>
                    <a:pt x="63" y="86"/>
                    <a:pt x="63" y="86"/>
                  </a:cubicBezTo>
                  <a:cubicBezTo>
                    <a:pt x="62" y="86"/>
                    <a:pt x="60" y="86"/>
                    <a:pt x="59" y="86"/>
                  </a:cubicBezTo>
                  <a:cubicBezTo>
                    <a:pt x="59" y="62"/>
                    <a:pt x="59" y="62"/>
                    <a:pt x="59" y="62"/>
                  </a:cubicBezTo>
                  <a:cubicBezTo>
                    <a:pt x="63" y="59"/>
                    <a:pt x="63" y="59"/>
                    <a:pt x="63" y="59"/>
                  </a:cubicBezTo>
                  <a:close/>
                  <a:moveTo>
                    <a:pt x="56" y="65"/>
                  </a:moveTo>
                  <a:cubicBezTo>
                    <a:pt x="56" y="86"/>
                    <a:pt x="56" y="86"/>
                    <a:pt x="56" y="86"/>
                  </a:cubicBezTo>
                  <a:cubicBezTo>
                    <a:pt x="54" y="86"/>
                    <a:pt x="53" y="86"/>
                    <a:pt x="52" y="86"/>
                  </a:cubicBezTo>
                  <a:cubicBezTo>
                    <a:pt x="52" y="68"/>
                    <a:pt x="52" y="68"/>
                    <a:pt x="52" y="68"/>
                  </a:cubicBezTo>
                  <a:cubicBezTo>
                    <a:pt x="56" y="65"/>
                    <a:pt x="56" y="65"/>
                    <a:pt x="56" y="65"/>
                  </a:cubicBezTo>
                  <a:close/>
                  <a:moveTo>
                    <a:pt x="48" y="71"/>
                  </a:moveTo>
                  <a:cubicBezTo>
                    <a:pt x="48" y="86"/>
                    <a:pt x="48" y="86"/>
                    <a:pt x="48" y="86"/>
                  </a:cubicBezTo>
                  <a:cubicBezTo>
                    <a:pt x="47" y="86"/>
                    <a:pt x="46" y="86"/>
                    <a:pt x="45" y="86"/>
                  </a:cubicBezTo>
                  <a:cubicBezTo>
                    <a:pt x="45" y="73"/>
                    <a:pt x="45" y="73"/>
                    <a:pt x="45" y="73"/>
                  </a:cubicBezTo>
                  <a:cubicBezTo>
                    <a:pt x="48" y="71"/>
                    <a:pt x="48" y="71"/>
                    <a:pt x="48" y="71"/>
                  </a:cubicBezTo>
                  <a:close/>
                  <a:moveTo>
                    <a:pt x="41" y="75"/>
                  </a:moveTo>
                  <a:cubicBezTo>
                    <a:pt x="41" y="86"/>
                    <a:pt x="41" y="86"/>
                    <a:pt x="41" y="86"/>
                  </a:cubicBezTo>
                  <a:cubicBezTo>
                    <a:pt x="40" y="86"/>
                    <a:pt x="39" y="86"/>
                    <a:pt x="38" y="86"/>
                  </a:cubicBezTo>
                  <a:cubicBezTo>
                    <a:pt x="38" y="72"/>
                    <a:pt x="38" y="72"/>
                    <a:pt x="38" y="72"/>
                  </a:cubicBezTo>
                  <a:cubicBezTo>
                    <a:pt x="41" y="75"/>
                    <a:pt x="41" y="75"/>
                    <a:pt x="41" y="75"/>
                  </a:cubicBezTo>
                  <a:close/>
                  <a:moveTo>
                    <a:pt x="34" y="70"/>
                  </a:moveTo>
                  <a:cubicBezTo>
                    <a:pt x="34" y="86"/>
                    <a:pt x="34" y="86"/>
                    <a:pt x="34" y="86"/>
                  </a:cubicBezTo>
                  <a:cubicBezTo>
                    <a:pt x="33" y="86"/>
                    <a:pt x="32" y="86"/>
                    <a:pt x="31" y="86"/>
                  </a:cubicBezTo>
                  <a:cubicBezTo>
                    <a:pt x="31" y="67"/>
                    <a:pt x="31" y="67"/>
                    <a:pt x="31" y="67"/>
                  </a:cubicBezTo>
                  <a:cubicBezTo>
                    <a:pt x="34" y="70"/>
                    <a:pt x="34" y="70"/>
                    <a:pt x="34" y="70"/>
                  </a:cubicBezTo>
                  <a:close/>
                  <a:moveTo>
                    <a:pt x="27" y="67"/>
                  </a:moveTo>
                  <a:cubicBezTo>
                    <a:pt x="27" y="86"/>
                    <a:pt x="27" y="86"/>
                    <a:pt x="27" y="86"/>
                  </a:cubicBezTo>
                  <a:cubicBezTo>
                    <a:pt x="26" y="86"/>
                    <a:pt x="25" y="86"/>
                    <a:pt x="23" y="86"/>
                  </a:cubicBezTo>
                  <a:cubicBezTo>
                    <a:pt x="23" y="69"/>
                    <a:pt x="23" y="69"/>
                    <a:pt x="23" y="69"/>
                  </a:cubicBezTo>
                  <a:cubicBezTo>
                    <a:pt x="27" y="67"/>
                    <a:pt x="27" y="67"/>
                    <a:pt x="27" y="67"/>
                  </a:cubicBezTo>
                  <a:close/>
                  <a:moveTo>
                    <a:pt x="20" y="71"/>
                  </a:moveTo>
                  <a:cubicBezTo>
                    <a:pt x="20" y="86"/>
                    <a:pt x="20" y="86"/>
                    <a:pt x="20" y="86"/>
                  </a:cubicBezTo>
                  <a:cubicBezTo>
                    <a:pt x="19" y="86"/>
                    <a:pt x="17" y="86"/>
                    <a:pt x="16" y="86"/>
                  </a:cubicBezTo>
                  <a:cubicBezTo>
                    <a:pt x="16" y="73"/>
                    <a:pt x="16" y="73"/>
                    <a:pt x="16" y="73"/>
                  </a:cubicBezTo>
                  <a:cubicBezTo>
                    <a:pt x="20" y="71"/>
                    <a:pt x="20" y="71"/>
                    <a:pt x="20" y="71"/>
                  </a:cubicBezTo>
                  <a:close/>
                  <a:moveTo>
                    <a:pt x="5" y="79"/>
                  </a:moveTo>
                  <a:cubicBezTo>
                    <a:pt x="5" y="86"/>
                    <a:pt x="5" y="86"/>
                    <a:pt x="5" y="86"/>
                  </a:cubicBezTo>
                  <a:cubicBezTo>
                    <a:pt x="2" y="86"/>
                    <a:pt x="2" y="86"/>
                    <a:pt x="2" y="86"/>
                  </a:cubicBezTo>
                  <a:cubicBezTo>
                    <a:pt x="2" y="76"/>
                    <a:pt x="2" y="76"/>
                    <a:pt x="2" y="76"/>
                  </a:cubicBezTo>
                  <a:cubicBezTo>
                    <a:pt x="4" y="80"/>
                    <a:pt x="4" y="80"/>
                    <a:pt x="4" y="80"/>
                  </a:cubicBezTo>
                  <a:cubicBezTo>
                    <a:pt x="5" y="79"/>
                    <a:pt x="5" y="79"/>
                    <a:pt x="5" y="79"/>
                  </a:cubicBezTo>
                  <a:close/>
                  <a:moveTo>
                    <a:pt x="0" y="58"/>
                  </a:moveTo>
                  <a:cubicBezTo>
                    <a:pt x="7" y="70"/>
                    <a:pt x="7" y="70"/>
                    <a:pt x="7" y="70"/>
                  </a:cubicBezTo>
                  <a:cubicBezTo>
                    <a:pt x="29" y="57"/>
                    <a:pt x="29" y="57"/>
                    <a:pt x="29" y="57"/>
                  </a:cubicBezTo>
                  <a:cubicBezTo>
                    <a:pt x="38" y="64"/>
                    <a:pt x="38" y="64"/>
                    <a:pt x="38" y="64"/>
                  </a:cubicBezTo>
                  <a:cubicBezTo>
                    <a:pt x="42" y="66"/>
                    <a:pt x="42" y="66"/>
                    <a:pt x="42" y="66"/>
                  </a:cubicBezTo>
                  <a:cubicBezTo>
                    <a:pt x="46" y="63"/>
                    <a:pt x="46" y="63"/>
                    <a:pt x="46" y="63"/>
                  </a:cubicBezTo>
                  <a:cubicBezTo>
                    <a:pt x="70" y="45"/>
                    <a:pt x="70" y="45"/>
                    <a:pt x="70" y="45"/>
                  </a:cubicBezTo>
                  <a:cubicBezTo>
                    <a:pt x="73" y="47"/>
                    <a:pt x="73" y="47"/>
                    <a:pt x="73" y="47"/>
                  </a:cubicBezTo>
                  <a:cubicBezTo>
                    <a:pt x="78" y="51"/>
                    <a:pt x="78" y="51"/>
                    <a:pt x="78" y="51"/>
                  </a:cubicBezTo>
                  <a:cubicBezTo>
                    <a:pt x="82" y="46"/>
                    <a:pt x="82" y="46"/>
                    <a:pt x="82" y="46"/>
                  </a:cubicBezTo>
                  <a:cubicBezTo>
                    <a:pt x="104" y="22"/>
                    <a:pt x="104" y="22"/>
                    <a:pt x="104" y="22"/>
                  </a:cubicBezTo>
                  <a:cubicBezTo>
                    <a:pt x="109" y="26"/>
                    <a:pt x="109" y="26"/>
                    <a:pt x="109" y="26"/>
                  </a:cubicBezTo>
                  <a:cubicBezTo>
                    <a:pt x="111" y="13"/>
                    <a:pt x="111" y="13"/>
                    <a:pt x="111" y="13"/>
                  </a:cubicBezTo>
                  <a:cubicBezTo>
                    <a:pt x="113" y="0"/>
                    <a:pt x="113" y="0"/>
                    <a:pt x="113" y="0"/>
                  </a:cubicBezTo>
                  <a:cubicBezTo>
                    <a:pt x="101" y="5"/>
                    <a:pt x="101" y="5"/>
                    <a:pt x="101" y="5"/>
                  </a:cubicBezTo>
                  <a:cubicBezTo>
                    <a:pt x="89" y="10"/>
                    <a:pt x="89" y="10"/>
                    <a:pt x="89" y="10"/>
                  </a:cubicBezTo>
                  <a:cubicBezTo>
                    <a:pt x="93" y="13"/>
                    <a:pt x="93" y="13"/>
                    <a:pt x="93" y="13"/>
                  </a:cubicBezTo>
                  <a:cubicBezTo>
                    <a:pt x="76" y="32"/>
                    <a:pt x="76" y="32"/>
                    <a:pt x="76" y="32"/>
                  </a:cubicBezTo>
                  <a:cubicBezTo>
                    <a:pt x="74" y="31"/>
                    <a:pt x="74" y="31"/>
                    <a:pt x="74" y="31"/>
                  </a:cubicBezTo>
                  <a:cubicBezTo>
                    <a:pt x="70" y="28"/>
                    <a:pt x="70" y="28"/>
                    <a:pt x="70" y="28"/>
                  </a:cubicBezTo>
                  <a:cubicBezTo>
                    <a:pt x="65" y="31"/>
                    <a:pt x="65" y="31"/>
                    <a:pt x="65" y="31"/>
                  </a:cubicBezTo>
                  <a:cubicBezTo>
                    <a:pt x="42" y="49"/>
                    <a:pt x="42" y="49"/>
                    <a:pt x="42" y="49"/>
                  </a:cubicBezTo>
                  <a:cubicBezTo>
                    <a:pt x="33" y="43"/>
                    <a:pt x="33" y="43"/>
                    <a:pt x="33" y="43"/>
                  </a:cubicBezTo>
                  <a:cubicBezTo>
                    <a:pt x="29" y="41"/>
                    <a:pt x="29" y="41"/>
                    <a:pt x="29" y="41"/>
                  </a:cubicBezTo>
                  <a:cubicBezTo>
                    <a:pt x="25" y="43"/>
                    <a:pt x="25" y="43"/>
                    <a:pt x="25" y="43"/>
                  </a:cubicBezTo>
                  <a:cubicBezTo>
                    <a:pt x="0" y="58"/>
                    <a:pt x="0" y="58"/>
                    <a:pt x="0" y="58"/>
                  </a:cubicBezTo>
                  <a:close/>
                  <a:moveTo>
                    <a:pt x="13" y="75"/>
                  </a:moveTo>
                  <a:cubicBezTo>
                    <a:pt x="13" y="86"/>
                    <a:pt x="13" y="86"/>
                    <a:pt x="13" y="86"/>
                  </a:cubicBezTo>
                  <a:cubicBezTo>
                    <a:pt x="11" y="86"/>
                    <a:pt x="10" y="86"/>
                    <a:pt x="9" y="86"/>
                  </a:cubicBezTo>
                  <a:cubicBezTo>
                    <a:pt x="9" y="77"/>
                    <a:pt x="9" y="77"/>
                    <a:pt x="9" y="77"/>
                  </a:cubicBezTo>
                  <a:cubicBezTo>
                    <a:pt x="13" y="75"/>
                    <a:pt x="13" y="75"/>
                    <a:pt x="13" y="75"/>
                  </a:cubicBezTo>
                  <a:close/>
                  <a:moveTo>
                    <a:pt x="21" y="22"/>
                  </a:moveTo>
                  <a:cubicBezTo>
                    <a:pt x="23" y="17"/>
                    <a:pt x="23" y="17"/>
                    <a:pt x="23" y="17"/>
                  </a:cubicBezTo>
                  <a:cubicBezTo>
                    <a:pt x="31" y="12"/>
                    <a:pt x="31" y="12"/>
                    <a:pt x="31" y="12"/>
                  </a:cubicBezTo>
                  <a:cubicBezTo>
                    <a:pt x="41" y="12"/>
                    <a:pt x="41" y="12"/>
                    <a:pt x="41" y="12"/>
                  </a:cubicBezTo>
                  <a:cubicBezTo>
                    <a:pt x="43" y="19"/>
                    <a:pt x="43" y="19"/>
                    <a:pt x="43" y="19"/>
                  </a:cubicBezTo>
                  <a:cubicBezTo>
                    <a:pt x="49" y="19"/>
                    <a:pt x="49" y="19"/>
                    <a:pt x="49" y="19"/>
                  </a:cubicBezTo>
                  <a:cubicBezTo>
                    <a:pt x="49" y="21"/>
                    <a:pt x="49" y="21"/>
                    <a:pt x="49" y="21"/>
                  </a:cubicBezTo>
                  <a:cubicBezTo>
                    <a:pt x="41" y="22"/>
                    <a:pt x="41" y="22"/>
                    <a:pt x="41" y="22"/>
                  </a:cubicBezTo>
                  <a:cubicBezTo>
                    <a:pt x="39" y="19"/>
                    <a:pt x="39" y="19"/>
                    <a:pt x="39" y="19"/>
                  </a:cubicBezTo>
                  <a:cubicBezTo>
                    <a:pt x="37" y="26"/>
                    <a:pt x="37" y="26"/>
                    <a:pt x="37" y="26"/>
                  </a:cubicBezTo>
                  <a:cubicBezTo>
                    <a:pt x="43" y="33"/>
                    <a:pt x="43" y="33"/>
                    <a:pt x="43" y="33"/>
                  </a:cubicBezTo>
                  <a:cubicBezTo>
                    <a:pt x="43" y="44"/>
                    <a:pt x="43" y="44"/>
                    <a:pt x="43" y="44"/>
                  </a:cubicBezTo>
                  <a:cubicBezTo>
                    <a:pt x="41" y="44"/>
                    <a:pt x="41" y="44"/>
                    <a:pt x="41" y="44"/>
                  </a:cubicBezTo>
                  <a:cubicBezTo>
                    <a:pt x="39" y="35"/>
                    <a:pt x="39" y="35"/>
                    <a:pt x="39" y="35"/>
                  </a:cubicBezTo>
                  <a:cubicBezTo>
                    <a:pt x="34" y="31"/>
                    <a:pt x="34" y="31"/>
                    <a:pt x="34" y="31"/>
                  </a:cubicBezTo>
                  <a:cubicBezTo>
                    <a:pt x="32" y="33"/>
                    <a:pt x="31" y="38"/>
                    <a:pt x="31" y="38"/>
                  </a:cubicBezTo>
                  <a:cubicBezTo>
                    <a:pt x="21" y="40"/>
                    <a:pt x="21" y="40"/>
                    <a:pt x="21" y="40"/>
                  </a:cubicBezTo>
                  <a:cubicBezTo>
                    <a:pt x="20" y="38"/>
                    <a:pt x="20" y="38"/>
                    <a:pt x="20" y="38"/>
                  </a:cubicBezTo>
                  <a:cubicBezTo>
                    <a:pt x="27" y="35"/>
                    <a:pt x="27" y="35"/>
                    <a:pt x="27" y="35"/>
                  </a:cubicBezTo>
                  <a:cubicBezTo>
                    <a:pt x="29" y="25"/>
                    <a:pt x="29" y="25"/>
                    <a:pt x="29" y="25"/>
                  </a:cubicBezTo>
                  <a:cubicBezTo>
                    <a:pt x="30" y="17"/>
                    <a:pt x="30" y="17"/>
                    <a:pt x="30" y="17"/>
                  </a:cubicBezTo>
                  <a:cubicBezTo>
                    <a:pt x="26" y="18"/>
                    <a:pt x="26" y="18"/>
                    <a:pt x="26" y="18"/>
                  </a:cubicBezTo>
                  <a:cubicBezTo>
                    <a:pt x="23" y="24"/>
                    <a:pt x="23" y="24"/>
                    <a:pt x="23" y="24"/>
                  </a:cubicBezTo>
                  <a:lnTo>
                    <a:pt x="21" y="22"/>
                  </a:lnTo>
                  <a:close/>
                </a:path>
              </a:pathLst>
            </a:custGeom>
            <a:solidFill>
              <a:srgbClr val="0F5F6E"/>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8" name="组合 7"/>
          <p:cNvGrpSpPr/>
          <p:nvPr/>
        </p:nvGrpSpPr>
        <p:grpSpPr>
          <a:xfrm>
            <a:off x="6817939" y="2153162"/>
            <a:ext cx="1268941" cy="539282"/>
            <a:chOff x="9090585" y="2870883"/>
            <a:chExt cx="1691921" cy="719042"/>
          </a:xfrm>
        </p:grpSpPr>
        <p:grpSp>
          <p:nvGrpSpPr>
            <p:cNvPr id="405" name="组合 404"/>
            <p:cNvGrpSpPr/>
            <p:nvPr/>
          </p:nvGrpSpPr>
          <p:grpSpPr>
            <a:xfrm>
              <a:off x="9090585" y="2870883"/>
              <a:ext cx="1691921" cy="719042"/>
              <a:chOff x="749007" y="2509231"/>
              <a:chExt cx="1636216" cy="1926717"/>
            </a:xfrm>
          </p:grpSpPr>
          <p:sp>
            <p:nvSpPr>
              <p:cNvPr id="406" name="椭圆 133"/>
              <p:cNvSpPr/>
              <p:nvPr/>
            </p:nvSpPr>
            <p:spPr>
              <a:xfrm>
                <a:off x="749007" y="2509231"/>
                <a:ext cx="1636216" cy="1926717"/>
              </a:xfrm>
              <a:prstGeom prst="rect">
                <a:avLst/>
              </a:prstGeom>
              <a:solidFill>
                <a:srgbClr val="F3F3F3"/>
              </a:solidFill>
              <a:ln w="19050">
                <a:gradFill flip="none" rotWithShape="1">
                  <a:gsLst>
                    <a:gs pos="0">
                      <a:schemeClr val="bg1"/>
                    </a:gs>
                    <a:gs pos="100000">
                      <a:schemeClr val="bg1">
                        <a:lumMod val="85000"/>
                      </a:schemeClr>
                    </a:gs>
                  </a:gsLst>
                  <a:lin ang="2700000" scaled="1"/>
                  <a:tileRect/>
                </a:gradFill>
              </a:ln>
              <a:effectLst>
                <a:outerShdw blurRad="50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407" name="椭圆 134"/>
              <p:cNvSpPr/>
              <p:nvPr/>
            </p:nvSpPr>
            <p:spPr>
              <a:xfrm>
                <a:off x="810799" y="2686626"/>
                <a:ext cx="1515866" cy="1571927"/>
              </a:xfrm>
              <a:prstGeom prst="rect">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408" name="椭圆 135"/>
              <p:cNvSpPr/>
              <p:nvPr/>
            </p:nvSpPr>
            <p:spPr>
              <a:xfrm>
                <a:off x="875085" y="2857089"/>
                <a:ext cx="1382169" cy="1256516"/>
              </a:xfrm>
              <a:prstGeom prst="rect">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nvGrpSpPr>
            <p:cNvPr id="6" name="组合 5"/>
            <p:cNvGrpSpPr/>
            <p:nvPr/>
          </p:nvGrpSpPr>
          <p:grpSpPr>
            <a:xfrm>
              <a:off x="9435648" y="3011369"/>
              <a:ext cx="1214532" cy="492442"/>
              <a:chOff x="9435648" y="3011369"/>
              <a:chExt cx="1214532" cy="492442"/>
            </a:xfrm>
          </p:grpSpPr>
          <p:sp>
            <p:nvSpPr>
              <p:cNvPr id="409" name="文本框 408"/>
              <p:cNvSpPr txBox="1"/>
              <p:nvPr/>
            </p:nvSpPr>
            <p:spPr>
              <a:xfrm>
                <a:off x="10036831" y="3011369"/>
                <a:ext cx="613349" cy="492442"/>
              </a:xfrm>
              <a:prstGeom prst="rect">
                <a:avLst/>
              </a:prstGeom>
              <a:noFill/>
            </p:spPr>
            <p:txBody>
              <a:bodyPr wrap="square" rtlCol="0">
                <a:spAutoFit/>
              </a:bodyPr>
              <a:lstStyle/>
              <a:p>
                <a:pPr algn="ctr" fontAlgn="auto">
                  <a:spcBef>
                    <a:spcPts val="0"/>
                  </a:spcBef>
                  <a:spcAft>
                    <a:spcPts val="0"/>
                  </a:spcAft>
                </a:pPr>
                <a:r>
                  <a:rPr lang="en-US" altLang="zh-CN" dirty="0">
                    <a:solidFill>
                      <a:srgbClr val="0F5F6E"/>
                    </a:solidFill>
                    <a:latin typeface="Impact" panose="020B0806030902050204" pitchFamily="34" charset="0"/>
                  </a:rPr>
                  <a:t>03</a:t>
                </a:r>
                <a:endParaRPr lang="zh-CN" altLang="en-US" dirty="0">
                  <a:solidFill>
                    <a:srgbClr val="0F5F6E"/>
                  </a:solidFill>
                  <a:latin typeface="Impact" panose="020B0806030902050204" pitchFamily="34" charset="0"/>
                </a:endParaRPr>
              </a:p>
            </p:txBody>
          </p:sp>
          <p:sp>
            <p:nvSpPr>
              <p:cNvPr id="460" name="Freeform 15"/>
              <p:cNvSpPr>
                <a:spLocks noEditPoints="1"/>
              </p:cNvSpPr>
              <p:nvPr/>
            </p:nvSpPr>
            <p:spPr bwMode="auto">
              <a:xfrm>
                <a:off x="9435648" y="3097583"/>
                <a:ext cx="485775" cy="288925"/>
              </a:xfrm>
              <a:custGeom>
                <a:avLst/>
                <a:gdLst>
                  <a:gd name="T0" fmla="*/ 1 w 129"/>
                  <a:gd name="T1" fmla="*/ 47 h 77"/>
                  <a:gd name="T2" fmla="*/ 4 w 129"/>
                  <a:gd name="T3" fmla="*/ 50 h 77"/>
                  <a:gd name="T4" fmla="*/ 81 w 129"/>
                  <a:gd name="T5" fmla="*/ 30 h 77"/>
                  <a:gd name="T6" fmla="*/ 77 w 129"/>
                  <a:gd name="T7" fmla="*/ 32 h 77"/>
                  <a:gd name="T8" fmla="*/ 85 w 129"/>
                  <a:gd name="T9" fmla="*/ 49 h 77"/>
                  <a:gd name="T10" fmla="*/ 77 w 129"/>
                  <a:gd name="T11" fmla="*/ 47 h 77"/>
                  <a:gd name="T12" fmla="*/ 88 w 129"/>
                  <a:gd name="T13" fmla="*/ 65 h 77"/>
                  <a:gd name="T14" fmla="*/ 128 w 129"/>
                  <a:gd name="T15" fmla="*/ 57 h 77"/>
                  <a:gd name="T16" fmla="*/ 85 w 129"/>
                  <a:gd name="T17" fmla="*/ 69 h 77"/>
                  <a:gd name="T18" fmla="*/ 57 w 129"/>
                  <a:gd name="T19" fmla="*/ 56 h 77"/>
                  <a:gd name="T20" fmla="*/ 46 w 129"/>
                  <a:gd name="T21" fmla="*/ 52 h 77"/>
                  <a:gd name="T22" fmla="*/ 67 w 129"/>
                  <a:gd name="T23" fmla="*/ 49 h 77"/>
                  <a:gd name="T24" fmla="*/ 63 w 129"/>
                  <a:gd name="T25" fmla="*/ 39 h 77"/>
                  <a:gd name="T26" fmla="*/ 36 w 129"/>
                  <a:gd name="T27" fmla="*/ 32 h 77"/>
                  <a:gd name="T28" fmla="*/ 74 w 129"/>
                  <a:gd name="T29" fmla="*/ 30 h 77"/>
                  <a:gd name="T30" fmla="*/ 43 w 129"/>
                  <a:gd name="T31" fmla="*/ 15 h 77"/>
                  <a:gd name="T32" fmla="*/ 66 w 129"/>
                  <a:gd name="T33" fmla="*/ 18 h 77"/>
                  <a:gd name="T34" fmla="*/ 99 w 129"/>
                  <a:gd name="T35" fmla="*/ 19 h 77"/>
                  <a:gd name="T36" fmla="*/ 103 w 129"/>
                  <a:gd name="T37" fmla="*/ 47 h 77"/>
                  <a:gd name="T38" fmla="*/ 128 w 129"/>
                  <a:gd name="T39" fmla="*/ 40 h 77"/>
                  <a:gd name="T40" fmla="*/ 103 w 129"/>
                  <a:gd name="T41" fmla="*/ 53 h 77"/>
                  <a:gd name="T42" fmla="*/ 125 w 129"/>
                  <a:gd name="T43" fmla="*/ 49 h 77"/>
                  <a:gd name="T44" fmla="*/ 103 w 129"/>
                  <a:gd name="T45" fmla="*/ 63 h 77"/>
                  <a:gd name="T46" fmla="*/ 83 w 129"/>
                  <a:gd name="T47" fmla="*/ 53 h 77"/>
                  <a:gd name="T48" fmla="*/ 28 w 129"/>
                  <a:gd name="T49" fmla="*/ 68 h 77"/>
                  <a:gd name="T50" fmla="*/ 15 w 129"/>
                  <a:gd name="T51" fmla="*/ 68 h 77"/>
                  <a:gd name="T52" fmla="*/ 20 w 129"/>
                  <a:gd name="T53" fmla="*/ 76 h 77"/>
                  <a:gd name="T54" fmla="*/ 32 w 129"/>
                  <a:gd name="T55" fmla="*/ 66 h 77"/>
                  <a:gd name="T56" fmla="*/ 43 w 129"/>
                  <a:gd name="T57" fmla="*/ 51 h 77"/>
                  <a:gd name="T58" fmla="*/ 36 w 129"/>
                  <a:gd name="T59" fmla="*/ 36 h 77"/>
                  <a:gd name="T60" fmla="*/ 40 w 129"/>
                  <a:gd name="T61" fmla="*/ 11 h 77"/>
                  <a:gd name="T62" fmla="*/ 28 w 129"/>
                  <a:gd name="T63" fmla="*/ 7 h 77"/>
                  <a:gd name="T64" fmla="*/ 28 w 129"/>
                  <a:gd name="T65" fmla="*/ 24 h 77"/>
                  <a:gd name="T66" fmla="*/ 14 w 129"/>
                  <a:gd name="T67" fmla="*/ 40 h 77"/>
                  <a:gd name="T68" fmla="*/ 23 w 129"/>
                  <a:gd name="T69" fmla="*/ 58 h 77"/>
                  <a:gd name="T70" fmla="*/ 27 w 129"/>
                  <a:gd name="T71" fmla="*/ 71 h 77"/>
                  <a:gd name="T72" fmla="*/ 23 w 129"/>
                  <a:gd name="T73" fmla="*/ 40 h 77"/>
                  <a:gd name="T74" fmla="*/ 28 w 129"/>
                  <a:gd name="T75" fmla="*/ 41 h 77"/>
                  <a:gd name="T76" fmla="*/ 22 w 129"/>
                  <a:gd name="T77" fmla="*/ 52 h 77"/>
                  <a:gd name="T78" fmla="*/ 20 w 129"/>
                  <a:gd name="T79" fmla="*/ 39 h 77"/>
                  <a:gd name="T80" fmla="*/ 32 w 129"/>
                  <a:gd name="T81" fmla="*/ 39 h 77"/>
                  <a:gd name="T82" fmla="*/ 38 w 129"/>
                  <a:gd name="T83" fmla="*/ 50 h 77"/>
                  <a:gd name="T84" fmla="*/ 35 w 129"/>
                  <a:gd name="T85" fmla="*/ 40 h 77"/>
                  <a:gd name="T86" fmla="*/ 32 w 129"/>
                  <a:gd name="T87" fmla="*/ 16 h 77"/>
                  <a:gd name="T88" fmla="*/ 32 w 129"/>
                  <a:gd name="T89" fmla="*/ 9 h 77"/>
                  <a:gd name="T90" fmla="*/ 36 w 129"/>
                  <a:gd name="T91" fmla="*/ 11 h 77"/>
                  <a:gd name="T92" fmla="*/ 1 w 129"/>
                  <a:gd name="T93" fmla="*/ 75 h 77"/>
                  <a:gd name="T94" fmla="*/ 12 w 129"/>
                  <a:gd name="T95" fmla="*/ 65 h 77"/>
                  <a:gd name="T96" fmla="*/ 4 w 129"/>
                  <a:gd name="T97" fmla="*/ 75 h 77"/>
                  <a:gd name="T98" fmla="*/ 1 w 129"/>
                  <a:gd name="T99" fmla="*/ 21 h 77"/>
                  <a:gd name="T100" fmla="*/ 24 w 129"/>
                  <a:gd name="T101"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 h="77">
                    <a:moveTo>
                      <a:pt x="4" y="50"/>
                    </a:moveTo>
                    <a:cubicBezTo>
                      <a:pt x="3" y="51"/>
                      <a:pt x="1" y="50"/>
                      <a:pt x="1" y="49"/>
                    </a:cubicBezTo>
                    <a:cubicBezTo>
                      <a:pt x="0" y="48"/>
                      <a:pt x="0" y="47"/>
                      <a:pt x="1" y="47"/>
                    </a:cubicBezTo>
                    <a:cubicBezTo>
                      <a:pt x="1" y="46"/>
                      <a:pt x="5" y="44"/>
                      <a:pt x="10" y="41"/>
                    </a:cubicBezTo>
                    <a:cubicBezTo>
                      <a:pt x="10" y="43"/>
                      <a:pt x="10" y="45"/>
                      <a:pt x="10" y="46"/>
                    </a:cubicBezTo>
                    <a:cubicBezTo>
                      <a:pt x="6" y="48"/>
                      <a:pt x="4" y="50"/>
                      <a:pt x="4" y="50"/>
                    </a:cubicBezTo>
                    <a:close/>
                    <a:moveTo>
                      <a:pt x="100" y="46"/>
                    </a:moveTo>
                    <a:cubicBezTo>
                      <a:pt x="100" y="27"/>
                      <a:pt x="100" y="27"/>
                      <a:pt x="100" y="27"/>
                    </a:cubicBezTo>
                    <a:cubicBezTo>
                      <a:pt x="81" y="30"/>
                      <a:pt x="81" y="30"/>
                      <a:pt x="81" y="30"/>
                    </a:cubicBezTo>
                    <a:cubicBezTo>
                      <a:pt x="84" y="33"/>
                      <a:pt x="86" y="35"/>
                      <a:pt x="88" y="37"/>
                    </a:cubicBezTo>
                    <a:cubicBezTo>
                      <a:pt x="92" y="42"/>
                      <a:pt x="95" y="45"/>
                      <a:pt x="100" y="46"/>
                    </a:cubicBezTo>
                    <a:close/>
                    <a:moveTo>
                      <a:pt x="77" y="32"/>
                    </a:moveTo>
                    <a:cubicBezTo>
                      <a:pt x="80" y="35"/>
                      <a:pt x="83" y="38"/>
                      <a:pt x="85" y="40"/>
                    </a:cubicBezTo>
                    <a:cubicBezTo>
                      <a:pt x="87" y="43"/>
                      <a:pt x="89" y="45"/>
                      <a:pt x="91" y="46"/>
                    </a:cubicBezTo>
                    <a:cubicBezTo>
                      <a:pt x="88" y="47"/>
                      <a:pt x="86" y="47"/>
                      <a:pt x="85" y="49"/>
                    </a:cubicBezTo>
                    <a:cubicBezTo>
                      <a:pt x="83" y="47"/>
                      <a:pt x="80" y="44"/>
                      <a:pt x="77" y="42"/>
                    </a:cubicBezTo>
                    <a:cubicBezTo>
                      <a:pt x="77" y="32"/>
                      <a:pt x="77" y="32"/>
                      <a:pt x="77" y="32"/>
                    </a:cubicBezTo>
                    <a:close/>
                    <a:moveTo>
                      <a:pt x="77" y="47"/>
                    </a:moveTo>
                    <a:cubicBezTo>
                      <a:pt x="77" y="56"/>
                      <a:pt x="77" y="56"/>
                      <a:pt x="77" y="56"/>
                    </a:cubicBezTo>
                    <a:cubicBezTo>
                      <a:pt x="77" y="57"/>
                      <a:pt x="77" y="57"/>
                      <a:pt x="77" y="57"/>
                    </a:cubicBezTo>
                    <a:cubicBezTo>
                      <a:pt x="82" y="60"/>
                      <a:pt x="85" y="63"/>
                      <a:pt x="88" y="65"/>
                    </a:cubicBezTo>
                    <a:cubicBezTo>
                      <a:pt x="93" y="69"/>
                      <a:pt x="95" y="72"/>
                      <a:pt x="103" y="71"/>
                    </a:cubicBezTo>
                    <a:cubicBezTo>
                      <a:pt x="117" y="69"/>
                      <a:pt x="125" y="58"/>
                      <a:pt x="125" y="58"/>
                    </a:cubicBezTo>
                    <a:cubicBezTo>
                      <a:pt x="126" y="57"/>
                      <a:pt x="127" y="57"/>
                      <a:pt x="128" y="57"/>
                    </a:cubicBezTo>
                    <a:cubicBezTo>
                      <a:pt x="129" y="58"/>
                      <a:pt x="129" y="59"/>
                      <a:pt x="129" y="60"/>
                    </a:cubicBezTo>
                    <a:cubicBezTo>
                      <a:pt x="129" y="60"/>
                      <a:pt x="119" y="73"/>
                      <a:pt x="103" y="75"/>
                    </a:cubicBezTo>
                    <a:cubicBezTo>
                      <a:pt x="94" y="76"/>
                      <a:pt x="91" y="73"/>
                      <a:pt x="85" y="69"/>
                    </a:cubicBezTo>
                    <a:cubicBezTo>
                      <a:pt x="82" y="66"/>
                      <a:pt x="79" y="64"/>
                      <a:pt x="74" y="61"/>
                    </a:cubicBezTo>
                    <a:cubicBezTo>
                      <a:pt x="72" y="62"/>
                      <a:pt x="70" y="63"/>
                      <a:pt x="67" y="63"/>
                    </a:cubicBezTo>
                    <a:cubicBezTo>
                      <a:pt x="61" y="63"/>
                      <a:pt x="57" y="60"/>
                      <a:pt x="57" y="56"/>
                    </a:cubicBezTo>
                    <a:cubicBezTo>
                      <a:pt x="57" y="55"/>
                      <a:pt x="57" y="55"/>
                      <a:pt x="57" y="54"/>
                    </a:cubicBezTo>
                    <a:cubicBezTo>
                      <a:pt x="53" y="54"/>
                      <a:pt x="49" y="54"/>
                      <a:pt x="44" y="55"/>
                    </a:cubicBezTo>
                    <a:cubicBezTo>
                      <a:pt x="45" y="54"/>
                      <a:pt x="45" y="53"/>
                      <a:pt x="46" y="52"/>
                    </a:cubicBezTo>
                    <a:cubicBezTo>
                      <a:pt x="46" y="52"/>
                      <a:pt x="46" y="51"/>
                      <a:pt x="46" y="50"/>
                    </a:cubicBezTo>
                    <a:cubicBezTo>
                      <a:pt x="51" y="50"/>
                      <a:pt x="56" y="50"/>
                      <a:pt x="61" y="51"/>
                    </a:cubicBezTo>
                    <a:cubicBezTo>
                      <a:pt x="63" y="50"/>
                      <a:pt x="65" y="49"/>
                      <a:pt x="67" y="49"/>
                    </a:cubicBezTo>
                    <a:cubicBezTo>
                      <a:pt x="70" y="49"/>
                      <a:pt x="72" y="50"/>
                      <a:pt x="74" y="51"/>
                    </a:cubicBezTo>
                    <a:cubicBezTo>
                      <a:pt x="74" y="45"/>
                      <a:pt x="74" y="45"/>
                      <a:pt x="74" y="45"/>
                    </a:cubicBezTo>
                    <a:cubicBezTo>
                      <a:pt x="71" y="43"/>
                      <a:pt x="68" y="41"/>
                      <a:pt x="63" y="39"/>
                    </a:cubicBezTo>
                    <a:cubicBezTo>
                      <a:pt x="57" y="35"/>
                      <a:pt x="49" y="35"/>
                      <a:pt x="42" y="35"/>
                    </a:cubicBezTo>
                    <a:cubicBezTo>
                      <a:pt x="41" y="34"/>
                      <a:pt x="39" y="33"/>
                      <a:pt x="37" y="33"/>
                    </a:cubicBezTo>
                    <a:cubicBezTo>
                      <a:pt x="37" y="32"/>
                      <a:pt x="37" y="32"/>
                      <a:pt x="36" y="32"/>
                    </a:cubicBezTo>
                    <a:cubicBezTo>
                      <a:pt x="46" y="30"/>
                      <a:pt x="56" y="30"/>
                      <a:pt x="65" y="35"/>
                    </a:cubicBezTo>
                    <a:cubicBezTo>
                      <a:pt x="69" y="37"/>
                      <a:pt x="71" y="38"/>
                      <a:pt x="74" y="40"/>
                    </a:cubicBezTo>
                    <a:cubicBezTo>
                      <a:pt x="74" y="30"/>
                      <a:pt x="74" y="30"/>
                      <a:pt x="74" y="30"/>
                    </a:cubicBezTo>
                    <a:cubicBezTo>
                      <a:pt x="74" y="29"/>
                      <a:pt x="74" y="29"/>
                      <a:pt x="74" y="29"/>
                    </a:cubicBezTo>
                    <a:cubicBezTo>
                      <a:pt x="71" y="27"/>
                      <a:pt x="68" y="24"/>
                      <a:pt x="63" y="22"/>
                    </a:cubicBezTo>
                    <a:cubicBezTo>
                      <a:pt x="57" y="18"/>
                      <a:pt x="50" y="16"/>
                      <a:pt x="43" y="15"/>
                    </a:cubicBezTo>
                    <a:cubicBezTo>
                      <a:pt x="43" y="14"/>
                      <a:pt x="43" y="13"/>
                      <a:pt x="43" y="12"/>
                    </a:cubicBezTo>
                    <a:cubicBezTo>
                      <a:pt x="44" y="11"/>
                      <a:pt x="44" y="11"/>
                      <a:pt x="44" y="11"/>
                    </a:cubicBezTo>
                    <a:cubicBezTo>
                      <a:pt x="51" y="12"/>
                      <a:pt x="59" y="14"/>
                      <a:pt x="66" y="18"/>
                    </a:cubicBezTo>
                    <a:cubicBezTo>
                      <a:pt x="69" y="20"/>
                      <a:pt x="72" y="22"/>
                      <a:pt x="74" y="24"/>
                    </a:cubicBezTo>
                    <a:cubicBezTo>
                      <a:pt x="75" y="24"/>
                      <a:pt x="76" y="23"/>
                      <a:pt x="77" y="23"/>
                    </a:cubicBezTo>
                    <a:cubicBezTo>
                      <a:pt x="85" y="21"/>
                      <a:pt x="92" y="20"/>
                      <a:pt x="99" y="19"/>
                    </a:cubicBezTo>
                    <a:cubicBezTo>
                      <a:pt x="102" y="19"/>
                      <a:pt x="103" y="21"/>
                      <a:pt x="103" y="23"/>
                    </a:cubicBezTo>
                    <a:cubicBezTo>
                      <a:pt x="103" y="24"/>
                      <a:pt x="103" y="25"/>
                      <a:pt x="103" y="26"/>
                    </a:cubicBezTo>
                    <a:cubicBezTo>
                      <a:pt x="103" y="47"/>
                      <a:pt x="103" y="47"/>
                      <a:pt x="103" y="47"/>
                    </a:cubicBezTo>
                    <a:cubicBezTo>
                      <a:pt x="103" y="47"/>
                      <a:pt x="103" y="47"/>
                      <a:pt x="103" y="47"/>
                    </a:cubicBezTo>
                    <a:cubicBezTo>
                      <a:pt x="117" y="49"/>
                      <a:pt x="125" y="40"/>
                      <a:pt x="125" y="40"/>
                    </a:cubicBezTo>
                    <a:cubicBezTo>
                      <a:pt x="126" y="39"/>
                      <a:pt x="128" y="39"/>
                      <a:pt x="128" y="40"/>
                    </a:cubicBezTo>
                    <a:cubicBezTo>
                      <a:pt x="129" y="41"/>
                      <a:pt x="129" y="42"/>
                      <a:pt x="128" y="43"/>
                    </a:cubicBezTo>
                    <a:cubicBezTo>
                      <a:pt x="128" y="43"/>
                      <a:pt x="119" y="53"/>
                      <a:pt x="103" y="51"/>
                    </a:cubicBezTo>
                    <a:cubicBezTo>
                      <a:pt x="103" y="53"/>
                      <a:pt x="103" y="53"/>
                      <a:pt x="103" y="53"/>
                    </a:cubicBezTo>
                    <a:cubicBezTo>
                      <a:pt x="103" y="55"/>
                      <a:pt x="101" y="57"/>
                      <a:pt x="98" y="58"/>
                    </a:cubicBezTo>
                    <a:cubicBezTo>
                      <a:pt x="100" y="59"/>
                      <a:pt x="101" y="59"/>
                      <a:pt x="103" y="59"/>
                    </a:cubicBezTo>
                    <a:cubicBezTo>
                      <a:pt x="117" y="59"/>
                      <a:pt x="125" y="49"/>
                      <a:pt x="125" y="49"/>
                    </a:cubicBezTo>
                    <a:cubicBezTo>
                      <a:pt x="126" y="48"/>
                      <a:pt x="127" y="48"/>
                      <a:pt x="128" y="49"/>
                    </a:cubicBezTo>
                    <a:cubicBezTo>
                      <a:pt x="129" y="49"/>
                      <a:pt x="129" y="51"/>
                      <a:pt x="129" y="51"/>
                    </a:cubicBezTo>
                    <a:cubicBezTo>
                      <a:pt x="129" y="51"/>
                      <a:pt x="119" y="63"/>
                      <a:pt x="103" y="63"/>
                    </a:cubicBezTo>
                    <a:cubicBezTo>
                      <a:pt x="97" y="63"/>
                      <a:pt x="93" y="61"/>
                      <a:pt x="90" y="59"/>
                    </a:cubicBezTo>
                    <a:cubicBezTo>
                      <a:pt x="86" y="58"/>
                      <a:pt x="83" y="56"/>
                      <a:pt x="83" y="53"/>
                    </a:cubicBezTo>
                    <a:cubicBezTo>
                      <a:pt x="83" y="53"/>
                      <a:pt x="83" y="53"/>
                      <a:pt x="83" y="53"/>
                    </a:cubicBezTo>
                    <a:cubicBezTo>
                      <a:pt x="81" y="51"/>
                      <a:pt x="79" y="49"/>
                      <a:pt x="77" y="47"/>
                    </a:cubicBezTo>
                    <a:close/>
                    <a:moveTo>
                      <a:pt x="27" y="71"/>
                    </a:moveTo>
                    <a:cubicBezTo>
                      <a:pt x="27" y="70"/>
                      <a:pt x="28" y="69"/>
                      <a:pt x="28" y="68"/>
                    </a:cubicBezTo>
                    <a:cubicBezTo>
                      <a:pt x="28" y="64"/>
                      <a:pt x="25" y="62"/>
                      <a:pt x="22" y="62"/>
                    </a:cubicBezTo>
                    <a:cubicBezTo>
                      <a:pt x="18" y="62"/>
                      <a:pt x="15" y="64"/>
                      <a:pt x="15" y="68"/>
                    </a:cubicBezTo>
                    <a:cubicBezTo>
                      <a:pt x="15" y="68"/>
                      <a:pt x="15" y="68"/>
                      <a:pt x="15" y="68"/>
                    </a:cubicBezTo>
                    <a:cubicBezTo>
                      <a:pt x="15" y="68"/>
                      <a:pt x="15" y="68"/>
                      <a:pt x="15" y="68"/>
                    </a:cubicBezTo>
                    <a:cubicBezTo>
                      <a:pt x="15" y="69"/>
                      <a:pt x="15" y="69"/>
                      <a:pt x="15" y="69"/>
                    </a:cubicBezTo>
                    <a:cubicBezTo>
                      <a:pt x="15" y="72"/>
                      <a:pt x="17" y="75"/>
                      <a:pt x="20" y="76"/>
                    </a:cubicBezTo>
                    <a:cubicBezTo>
                      <a:pt x="21" y="77"/>
                      <a:pt x="23" y="77"/>
                      <a:pt x="24" y="77"/>
                    </a:cubicBezTo>
                    <a:cubicBezTo>
                      <a:pt x="25" y="77"/>
                      <a:pt x="27" y="77"/>
                      <a:pt x="28" y="76"/>
                    </a:cubicBezTo>
                    <a:cubicBezTo>
                      <a:pt x="31" y="74"/>
                      <a:pt x="32" y="70"/>
                      <a:pt x="32" y="66"/>
                    </a:cubicBezTo>
                    <a:cubicBezTo>
                      <a:pt x="32" y="59"/>
                      <a:pt x="32" y="59"/>
                      <a:pt x="32" y="59"/>
                    </a:cubicBezTo>
                    <a:cubicBezTo>
                      <a:pt x="34" y="58"/>
                      <a:pt x="36" y="58"/>
                      <a:pt x="38" y="57"/>
                    </a:cubicBezTo>
                    <a:cubicBezTo>
                      <a:pt x="40" y="55"/>
                      <a:pt x="42" y="53"/>
                      <a:pt x="43" y="51"/>
                    </a:cubicBezTo>
                    <a:cubicBezTo>
                      <a:pt x="43" y="49"/>
                      <a:pt x="43" y="47"/>
                      <a:pt x="43" y="45"/>
                    </a:cubicBezTo>
                    <a:cubicBezTo>
                      <a:pt x="43" y="42"/>
                      <a:pt x="42" y="40"/>
                      <a:pt x="40" y="38"/>
                    </a:cubicBezTo>
                    <a:cubicBezTo>
                      <a:pt x="39" y="37"/>
                      <a:pt x="38" y="36"/>
                      <a:pt x="36" y="36"/>
                    </a:cubicBezTo>
                    <a:cubicBezTo>
                      <a:pt x="35" y="35"/>
                      <a:pt x="34" y="35"/>
                      <a:pt x="32" y="35"/>
                    </a:cubicBezTo>
                    <a:cubicBezTo>
                      <a:pt x="32" y="26"/>
                      <a:pt x="32" y="26"/>
                      <a:pt x="32" y="26"/>
                    </a:cubicBezTo>
                    <a:cubicBezTo>
                      <a:pt x="36" y="22"/>
                      <a:pt x="40" y="17"/>
                      <a:pt x="40" y="11"/>
                    </a:cubicBezTo>
                    <a:cubicBezTo>
                      <a:pt x="40" y="9"/>
                      <a:pt x="40" y="6"/>
                      <a:pt x="39" y="4"/>
                    </a:cubicBezTo>
                    <a:cubicBezTo>
                      <a:pt x="38" y="2"/>
                      <a:pt x="37" y="1"/>
                      <a:pt x="35" y="0"/>
                    </a:cubicBezTo>
                    <a:cubicBezTo>
                      <a:pt x="31" y="0"/>
                      <a:pt x="29" y="4"/>
                      <a:pt x="28" y="7"/>
                    </a:cubicBezTo>
                    <a:cubicBezTo>
                      <a:pt x="28" y="9"/>
                      <a:pt x="28" y="12"/>
                      <a:pt x="28" y="14"/>
                    </a:cubicBezTo>
                    <a:cubicBezTo>
                      <a:pt x="28" y="15"/>
                      <a:pt x="28" y="15"/>
                      <a:pt x="28" y="16"/>
                    </a:cubicBezTo>
                    <a:cubicBezTo>
                      <a:pt x="28" y="24"/>
                      <a:pt x="28" y="24"/>
                      <a:pt x="28" y="24"/>
                    </a:cubicBezTo>
                    <a:cubicBezTo>
                      <a:pt x="27" y="25"/>
                      <a:pt x="26" y="26"/>
                      <a:pt x="25" y="26"/>
                    </a:cubicBezTo>
                    <a:cubicBezTo>
                      <a:pt x="22" y="30"/>
                      <a:pt x="18" y="33"/>
                      <a:pt x="16" y="37"/>
                    </a:cubicBezTo>
                    <a:cubicBezTo>
                      <a:pt x="15" y="38"/>
                      <a:pt x="15" y="39"/>
                      <a:pt x="14" y="40"/>
                    </a:cubicBezTo>
                    <a:cubicBezTo>
                      <a:pt x="13" y="43"/>
                      <a:pt x="13" y="46"/>
                      <a:pt x="14" y="49"/>
                    </a:cubicBezTo>
                    <a:cubicBezTo>
                      <a:pt x="15" y="52"/>
                      <a:pt x="17" y="54"/>
                      <a:pt x="20" y="56"/>
                    </a:cubicBezTo>
                    <a:cubicBezTo>
                      <a:pt x="21" y="57"/>
                      <a:pt x="22" y="57"/>
                      <a:pt x="23" y="58"/>
                    </a:cubicBezTo>
                    <a:cubicBezTo>
                      <a:pt x="25" y="58"/>
                      <a:pt x="26" y="59"/>
                      <a:pt x="28" y="59"/>
                    </a:cubicBezTo>
                    <a:cubicBezTo>
                      <a:pt x="28" y="66"/>
                      <a:pt x="28" y="66"/>
                      <a:pt x="28" y="66"/>
                    </a:cubicBezTo>
                    <a:cubicBezTo>
                      <a:pt x="28" y="68"/>
                      <a:pt x="28" y="69"/>
                      <a:pt x="27" y="71"/>
                    </a:cubicBezTo>
                    <a:close/>
                    <a:moveTo>
                      <a:pt x="28" y="36"/>
                    </a:moveTo>
                    <a:cubicBezTo>
                      <a:pt x="26" y="37"/>
                      <a:pt x="24" y="38"/>
                      <a:pt x="23" y="40"/>
                    </a:cubicBezTo>
                    <a:cubicBezTo>
                      <a:pt x="23" y="40"/>
                      <a:pt x="23" y="40"/>
                      <a:pt x="23" y="40"/>
                    </a:cubicBezTo>
                    <a:cubicBezTo>
                      <a:pt x="26" y="43"/>
                      <a:pt x="26" y="43"/>
                      <a:pt x="26" y="43"/>
                    </a:cubicBezTo>
                    <a:cubicBezTo>
                      <a:pt x="26" y="43"/>
                      <a:pt x="26" y="43"/>
                      <a:pt x="26" y="43"/>
                    </a:cubicBezTo>
                    <a:cubicBezTo>
                      <a:pt x="27" y="42"/>
                      <a:pt x="27" y="42"/>
                      <a:pt x="28" y="41"/>
                    </a:cubicBezTo>
                    <a:cubicBezTo>
                      <a:pt x="28" y="54"/>
                      <a:pt x="28" y="54"/>
                      <a:pt x="28" y="54"/>
                    </a:cubicBezTo>
                    <a:cubicBezTo>
                      <a:pt x="27" y="54"/>
                      <a:pt x="26" y="54"/>
                      <a:pt x="25" y="54"/>
                    </a:cubicBezTo>
                    <a:cubicBezTo>
                      <a:pt x="24" y="53"/>
                      <a:pt x="23" y="53"/>
                      <a:pt x="22" y="52"/>
                    </a:cubicBezTo>
                    <a:cubicBezTo>
                      <a:pt x="20" y="51"/>
                      <a:pt x="19" y="50"/>
                      <a:pt x="18" y="48"/>
                    </a:cubicBezTo>
                    <a:cubicBezTo>
                      <a:pt x="17" y="46"/>
                      <a:pt x="18" y="44"/>
                      <a:pt x="18" y="42"/>
                    </a:cubicBezTo>
                    <a:cubicBezTo>
                      <a:pt x="19" y="41"/>
                      <a:pt x="19" y="40"/>
                      <a:pt x="20" y="39"/>
                    </a:cubicBezTo>
                    <a:cubicBezTo>
                      <a:pt x="22" y="36"/>
                      <a:pt x="25" y="33"/>
                      <a:pt x="28" y="30"/>
                    </a:cubicBezTo>
                    <a:cubicBezTo>
                      <a:pt x="28" y="36"/>
                      <a:pt x="28" y="36"/>
                      <a:pt x="28" y="36"/>
                    </a:cubicBezTo>
                    <a:close/>
                    <a:moveTo>
                      <a:pt x="32" y="39"/>
                    </a:moveTo>
                    <a:cubicBezTo>
                      <a:pt x="32" y="54"/>
                      <a:pt x="32" y="54"/>
                      <a:pt x="32" y="54"/>
                    </a:cubicBezTo>
                    <a:cubicBezTo>
                      <a:pt x="33" y="54"/>
                      <a:pt x="35" y="54"/>
                      <a:pt x="36" y="53"/>
                    </a:cubicBezTo>
                    <a:cubicBezTo>
                      <a:pt x="37" y="52"/>
                      <a:pt x="38" y="51"/>
                      <a:pt x="38" y="50"/>
                    </a:cubicBezTo>
                    <a:cubicBezTo>
                      <a:pt x="39" y="48"/>
                      <a:pt x="39" y="47"/>
                      <a:pt x="39" y="45"/>
                    </a:cubicBezTo>
                    <a:cubicBezTo>
                      <a:pt x="39" y="44"/>
                      <a:pt x="38" y="42"/>
                      <a:pt x="37" y="41"/>
                    </a:cubicBezTo>
                    <a:cubicBezTo>
                      <a:pt x="36" y="40"/>
                      <a:pt x="35" y="40"/>
                      <a:pt x="35" y="40"/>
                    </a:cubicBezTo>
                    <a:cubicBezTo>
                      <a:pt x="34" y="39"/>
                      <a:pt x="33" y="39"/>
                      <a:pt x="32" y="39"/>
                    </a:cubicBezTo>
                    <a:close/>
                    <a:moveTo>
                      <a:pt x="32" y="19"/>
                    </a:moveTo>
                    <a:cubicBezTo>
                      <a:pt x="32" y="16"/>
                      <a:pt x="32" y="16"/>
                      <a:pt x="32" y="16"/>
                    </a:cubicBezTo>
                    <a:cubicBezTo>
                      <a:pt x="32" y="15"/>
                      <a:pt x="32" y="15"/>
                      <a:pt x="32" y="14"/>
                    </a:cubicBezTo>
                    <a:cubicBezTo>
                      <a:pt x="32" y="14"/>
                      <a:pt x="32" y="14"/>
                      <a:pt x="32" y="14"/>
                    </a:cubicBezTo>
                    <a:cubicBezTo>
                      <a:pt x="32" y="12"/>
                      <a:pt x="32" y="11"/>
                      <a:pt x="32" y="9"/>
                    </a:cubicBezTo>
                    <a:cubicBezTo>
                      <a:pt x="33" y="9"/>
                      <a:pt x="34" y="5"/>
                      <a:pt x="34" y="5"/>
                    </a:cubicBezTo>
                    <a:cubicBezTo>
                      <a:pt x="35" y="5"/>
                      <a:pt x="35" y="6"/>
                      <a:pt x="35" y="7"/>
                    </a:cubicBezTo>
                    <a:cubicBezTo>
                      <a:pt x="36" y="8"/>
                      <a:pt x="36" y="9"/>
                      <a:pt x="36" y="11"/>
                    </a:cubicBezTo>
                    <a:cubicBezTo>
                      <a:pt x="35" y="14"/>
                      <a:pt x="34" y="17"/>
                      <a:pt x="32" y="19"/>
                    </a:cubicBezTo>
                    <a:close/>
                    <a:moveTo>
                      <a:pt x="4" y="75"/>
                    </a:moveTo>
                    <a:cubicBezTo>
                      <a:pt x="3" y="76"/>
                      <a:pt x="2" y="76"/>
                      <a:pt x="1" y="75"/>
                    </a:cubicBezTo>
                    <a:cubicBezTo>
                      <a:pt x="0" y="74"/>
                      <a:pt x="0" y="73"/>
                      <a:pt x="1" y="72"/>
                    </a:cubicBezTo>
                    <a:cubicBezTo>
                      <a:pt x="1" y="72"/>
                      <a:pt x="6" y="68"/>
                      <a:pt x="13" y="64"/>
                    </a:cubicBezTo>
                    <a:cubicBezTo>
                      <a:pt x="13" y="64"/>
                      <a:pt x="13" y="65"/>
                      <a:pt x="12" y="65"/>
                    </a:cubicBezTo>
                    <a:cubicBezTo>
                      <a:pt x="12" y="65"/>
                      <a:pt x="12" y="65"/>
                      <a:pt x="12" y="65"/>
                    </a:cubicBezTo>
                    <a:cubicBezTo>
                      <a:pt x="12" y="69"/>
                      <a:pt x="12" y="69"/>
                      <a:pt x="12" y="69"/>
                    </a:cubicBezTo>
                    <a:cubicBezTo>
                      <a:pt x="7" y="73"/>
                      <a:pt x="4" y="75"/>
                      <a:pt x="4" y="75"/>
                    </a:cubicBezTo>
                    <a:close/>
                    <a:moveTo>
                      <a:pt x="3" y="25"/>
                    </a:moveTo>
                    <a:cubicBezTo>
                      <a:pt x="2" y="25"/>
                      <a:pt x="1" y="25"/>
                      <a:pt x="1" y="24"/>
                    </a:cubicBezTo>
                    <a:cubicBezTo>
                      <a:pt x="0" y="23"/>
                      <a:pt x="0" y="22"/>
                      <a:pt x="1" y="21"/>
                    </a:cubicBezTo>
                    <a:cubicBezTo>
                      <a:pt x="2" y="21"/>
                      <a:pt x="11" y="16"/>
                      <a:pt x="24" y="13"/>
                    </a:cubicBezTo>
                    <a:cubicBezTo>
                      <a:pt x="24" y="14"/>
                      <a:pt x="24" y="14"/>
                      <a:pt x="24" y="14"/>
                    </a:cubicBezTo>
                    <a:cubicBezTo>
                      <a:pt x="24" y="15"/>
                      <a:pt x="24" y="15"/>
                      <a:pt x="24" y="16"/>
                    </a:cubicBezTo>
                    <a:cubicBezTo>
                      <a:pt x="24" y="17"/>
                      <a:pt x="24" y="17"/>
                      <a:pt x="24" y="17"/>
                    </a:cubicBezTo>
                    <a:cubicBezTo>
                      <a:pt x="12" y="20"/>
                      <a:pt x="3" y="25"/>
                      <a:pt x="3" y="25"/>
                    </a:cubicBezTo>
                    <a:close/>
                  </a:path>
                </a:pathLst>
              </a:custGeom>
              <a:solidFill>
                <a:srgbClr val="0F5F6E"/>
              </a:solidFill>
              <a:ln>
                <a:noFill/>
              </a:ln>
            </p:spPr>
            <p:txBody>
              <a:bodyPr vert="horz" wrap="square" lIns="91440" tIns="45720" rIns="91440" bIns="45720" numCol="1" anchor="t" anchorCtr="0" compatLnSpc="1"/>
              <a:lstStyle/>
              <a:p>
                <a:endParaRPr lang="zh-CN" altLang="en-US">
                  <a:solidFill>
                    <a:srgbClr val="D02D00"/>
                  </a:solidFill>
                </a:endParaRPr>
              </a:p>
            </p:txBody>
          </p:sp>
        </p:grpSp>
      </p:grpSp>
      <p:grpSp>
        <p:nvGrpSpPr>
          <p:cNvPr id="461" name="组合 460"/>
          <p:cNvGrpSpPr/>
          <p:nvPr/>
        </p:nvGrpSpPr>
        <p:grpSpPr>
          <a:xfrm>
            <a:off x="760498" y="3787399"/>
            <a:ext cx="1840207" cy="885512"/>
            <a:chOff x="2986172" y="1026230"/>
            <a:chExt cx="3962092" cy="1086986"/>
          </a:xfrm>
        </p:grpSpPr>
        <p:pic>
          <p:nvPicPr>
            <p:cNvPr id="462"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flipH="1">
              <a:off x="2986317" y="1026230"/>
              <a:ext cx="3961947" cy="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3"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flipH="1" flipV="1">
              <a:off x="2986172" y="2027978"/>
              <a:ext cx="3961947" cy="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64" name="TextBox 30"/>
          <p:cNvSpPr txBox="1"/>
          <p:nvPr/>
        </p:nvSpPr>
        <p:spPr>
          <a:xfrm>
            <a:off x="804996" y="3907683"/>
            <a:ext cx="1728192" cy="623248"/>
          </a:xfrm>
          <a:prstGeom prst="rect">
            <a:avLst/>
          </a:prstGeom>
          <a:noFill/>
          <a:ln>
            <a:noFill/>
          </a:ln>
          <a:scene3d>
            <a:camera prst="orthographicFront"/>
            <a:lightRig rig="threePt" dir="t"/>
          </a:scene3d>
          <a:sp3d>
            <a:bevelT w="190500" h="190500" prst="slope"/>
            <a:bevelB/>
          </a:sp3d>
        </p:spPr>
        <p:txBody>
          <a:bodyPr wrap="square" lIns="68580" tIns="34290" rIns="68580" bIns="34290"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prstClr val="white">
                    <a:lumMod val="50000"/>
                  </a:prstClr>
                </a:solidFill>
                <a:ea typeface="微软雅黑" panose="020B0503020204020204" pitchFamily="34" charset="-122"/>
                <a:cs typeface="Arial" panose="020B0604020202020204" pitchFamily="34" charset="0"/>
              </a:rPr>
              <a:t>单击此处输入段落文本</a:t>
            </a:r>
            <a:endParaRPr lang="en-US" altLang="zh-CN" sz="1200" kern="0" dirty="0">
              <a:solidFill>
                <a:prstClr val="white">
                  <a:lumMod val="50000"/>
                </a:prstClr>
              </a:solidFill>
              <a:ea typeface="微软雅黑" panose="020B0503020204020204" pitchFamily="34" charset="-122"/>
              <a:cs typeface="Arial" panose="020B0604020202020204" pitchFamily="34" charset="0"/>
            </a:endParaRPr>
          </a:p>
          <a:p>
            <a:pPr algn="just">
              <a:defRPr/>
            </a:pPr>
            <a:r>
              <a:rPr lang="zh-CN" altLang="en-US" sz="1200" kern="0" dirty="0">
                <a:solidFill>
                  <a:prstClr val="white">
                    <a:lumMod val="50000"/>
                  </a:prstClr>
                </a:solidFill>
                <a:ea typeface="微软雅黑" panose="020B0503020204020204" pitchFamily="34" charset="-122"/>
                <a:cs typeface="Arial" panose="020B0604020202020204" pitchFamily="34" charset="0"/>
              </a:rPr>
              <a:t>单击此处输入段落文本</a:t>
            </a:r>
            <a:endParaRPr lang="en-US" altLang="zh-CN" sz="1200" kern="0" dirty="0">
              <a:solidFill>
                <a:prstClr val="white">
                  <a:lumMod val="50000"/>
                </a:prstClr>
              </a:solidFill>
              <a:ea typeface="微软雅黑" panose="020B0503020204020204" pitchFamily="34" charset="-122"/>
              <a:cs typeface="Arial" panose="020B0604020202020204" pitchFamily="34" charset="0"/>
            </a:endParaRPr>
          </a:p>
          <a:p>
            <a:pPr algn="just">
              <a:defRPr/>
            </a:pPr>
            <a:r>
              <a:rPr lang="zh-CN" altLang="en-US" sz="1200" kern="0" dirty="0">
                <a:solidFill>
                  <a:prstClr val="white">
                    <a:lumMod val="50000"/>
                  </a:prstClr>
                </a:solidFill>
                <a:ea typeface="微软雅黑" panose="020B0503020204020204" pitchFamily="34" charset="-122"/>
                <a:cs typeface="Arial" panose="020B0604020202020204" pitchFamily="34" charset="0"/>
              </a:rPr>
              <a:t>单击此处输入段落文本</a:t>
            </a:r>
            <a:endParaRPr lang="en-US" altLang="zh-CN" sz="1200" kern="0" dirty="0">
              <a:solidFill>
                <a:prstClr val="white">
                  <a:lumMod val="50000"/>
                </a:prstClr>
              </a:solidFill>
              <a:ea typeface="微软雅黑" panose="020B0503020204020204" pitchFamily="34" charset="-122"/>
              <a:cs typeface="Arial" panose="020B0604020202020204" pitchFamily="34" charset="0"/>
            </a:endParaRPr>
          </a:p>
        </p:txBody>
      </p:sp>
      <p:grpSp>
        <p:nvGrpSpPr>
          <p:cNvPr id="465" name="组合 464"/>
          <p:cNvGrpSpPr/>
          <p:nvPr/>
        </p:nvGrpSpPr>
        <p:grpSpPr>
          <a:xfrm>
            <a:off x="3710553" y="3807204"/>
            <a:ext cx="1840207" cy="885512"/>
            <a:chOff x="2986172" y="1026230"/>
            <a:chExt cx="3962092" cy="1086986"/>
          </a:xfrm>
        </p:grpSpPr>
        <p:pic>
          <p:nvPicPr>
            <p:cNvPr id="466"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flipH="1">
              <a:off x="2986317" y="1026230"/>
              <a:ext cx="3961947" cy="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7"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flipH="1" flipV="1">
              <a:off x="2986172" y="2027978"/>
              <a:ext cx="3961947" cy="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68" name="TextBox 30"/>
          <p:cNvSpPr txBox="1"/>
          <p:nvPr/>
        </p:nvSpPr>
        <p:spPr>
          <a:xfrm>
            <a:off x="3755051" y="3927489"/>
            <a:ext cx="1728192" cy="623248"/>
          </a:xfrm>
          <a:prstGeom prst="rect">
            <a:avLst/>
          </a:prstGeom>
          <a:noFill/>
          <a:ln>
            <a:noFill/>
          </a:ln>
          <a:scene3d>
            <a:camera prst="orthographicFront"/>
            <a:lightRig rig="threePt" dir="t"/>
          </a:scene3d>
          <a:sp3d>
            <a:bevelT w="190500" h="190500" prst="slope"/>
            <a:bevelB/>
          </a:sp3d>
        </p:spPr>
        <p:txBody>
          <a:bodyPr wrap="square" lIns="68580" tIns="34290" rIns="68580" bIns="34290"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prstClr val="white">
                    <a:lumMod val="50000"/>
                  </a:prstClr>
                </a:solidFill>
                <a:ea typeface="微软雅黑" panose="020B0503020204020204" pitchFamily="34" charset="-122"/>
                <a:cs typeface="Arial" panose="020B0604020202020204" pitchFamily="34" charset="0"/>
              </a:rPr>
              <a:t>单击此处输入段落文本</a:t>
            </a:r>
            <a:endParaRPr lang="en-US" altLang="zh-CN" sz="1200" kern="0" dirty="0">
              <a:solidFill>
                <a:prstClr val="white">
                  <a:lumMod val="50000"/>
                </a:prstClr>
              </a:solidFill>
              <a:ea typeface="微软雅黑" panose="020B0503020204020204" pitchFamily="34" charset="-122"/>
              <a:cs typeface="Arial" panose="020B0604020202020204" pitchFamily="34" charset="0"/>
            </a:endParaRPr>
          </a:p>
          <a:p>
            <a:pPr algn="just">
              <a:defRPr/>
            </a:pPr>
            <a:r>
              <a:rPr lang="zh-CN" altLang="en-US" sz="1200" kern="0" dirty="0">
                <a:solidFill>
                  <a:prstClr val="white">
                    <a:lumMod val="50000"/>
                  </a:prstClr>
                </a:solidFill>
                <a:ea typeface="微软雅黑" panose="020B0503020204020204" pitchFamily="34" charset="-122"/>
                <a:cs typeface="Arial" panose="020B0604020202020204" pitchFamily="34" charset="0"/>
              </a:rPr>
              <a:t>单击此处输入段落文本</a:t>
            </a:r>
            <a:endParaRPr lang="en-US" altLang="zh-CN" sz="1200" kern="0" dirty="0">
              <a:solidFill>
                <a:prstClr val="white">
                  <a:lumMod val="50000"/>
                </a:prstClr>
              </a:solidFill>
              <a:ea typeface="微软雅黑" panose="020B0503020204020204" pitchFamily="34" charset="-122"/>
              <a:cs typeface="Arial" panose="020B0604020202020204" pitchFamily="34" charset="0"/>
            </a:endParaRPr>
          </a:p>
          <a:p>
            <a:pPr algn="just">
              <a:defRPr/>
            </a:pPr>
            <a:r>
              <a:rPr lang="zh-CN" altLang="en-US" sz="1200" kern="0" dirty="0">
                <a:solidFill>
                  <a:prstClr val="white">
                    <a:lumMod val="50000"/>
                  </a:prstClr>
                </a:solidFill>
                <a:ea typeface="微软雅黑" panose="020B0503020204020204" pitchFamily="34" charset="-122"/>
                <a:cs typeface="Arial" panose="020B0604020202020204" pitchFamily="34" charset="0"/>
              </a:rPr>
              <a:t>单击此处输入段落文本</a:t>
            </a:r>
            <a:endParaRPr lang="en-US" altLang="zh-CN" sz="1200" kern="0" dirty="0">
              <a:solidFill>
                <a:prstClr val="white">
                  <a:lumMod val="50000"/>
                </a:prstClr>
              </a:solidFill>
              <a:ea typeface="微软雅黑" panose="020B0503020204020204" pitchFamily="34" charset="-122"/>
              <a:cs typeface="Arial" panose="020B0604020202020204" pitchFamily="34" charset="0"/>
            </a:endParaRPr>
          </a:p>
        </p:txBody>
      </p:sp>
      <p:grpSp>
        <p:nvGrpSpPr>
          <p:cNvPr id="469" name="组合 468"/>
          <p:cNvGrpSpPr/>
          <p:nvPr/>
        </p:nvGrpSpPr>
        <p:grpSpPr>
          <a:xfrm>
            <a:off x="6607520" y="3806845"/>
            <a:ext cx="1840207" cy="885512"/>
            <a:chOff x="2986172" y="1026230"/>
            <a:chExt cx="3962092" cy="1086986"/>
          </a:xfrm>
        </p:grpSpPr>
        <p:pic>
          <p:nvPicPr>
            <p:cNvPr id="470"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flipH="1">
              <a:off x="2986317" y="1026230"/>
              <a:ext cx="3961947" cy="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flipH="1" flipV="1">
              <a:off x="2986172" y="2027978"/>
              <a:ext cx="3961947" cy="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72" name="TextBox 30"/>
          <p:cNvSpPr txBox="1"/>
          <p:nvPr/>
        </p:nvSpPr>
        <p:spPr>
          <a:xfrm>
            <a:off x="6652018" y="3927129"/>
            <a:ext cx="1728192" cy="623248"/>
          </a:xfrm>
          <a:prstGeom prst="rect">
            <a:avLst/>
          </a:prstGeom>
          <a:noFill/>
          <a:ln>
            <a:noFill/>
          </a:ln>
          <a:scene3d>
            <a:camera prst="orthographicFront"/>
            <a:lightRig rig="threePt" dir="t"/>
          </a:scene3d>
          <a:sp3d>
            <a:bevelT w="190500" h="190500" prst="slope"/>
            <a:bevelB/>
          </a:sp3d>
        </p:spPr>
        <p:txBody>
          <a:bodyPr wrap="square" lIns="68580" tIns="34290" rIns="68580" bIns="34290" rtlCol="0">
            <a:spAutoFit/>
            <a:scene3d>
              <a:camera prst="orthographicFront"/>
              <a:lightRig rig="harsh" dir="t"/>
            </a:scene3d>
            <a:sp3d extrusionH="57150" prstMaterial="matte">
              <a:bevelT w="63500" h="12700" prst="angle"/>
              <a:contourClr>
                <a:schemeClr val="bg1">
                  <a:lumMod val="65000"/>
                </a:schemeClr>
              </a:contourClr>
            </a:sp3d>
          </a:bodyPr>
          <a:lstStyle/>
          <a:p>
            <a:pPr algn="just">
              <a:defRPr/>
            </a:pPr>
            <a:r>
              <a:rPr lang="zh-CN" altLang="en-US" sz="1200" kern="0" dirty="0">
                <a:solidFill>
                  <a:prstClr val="white">
                    <a:lumMod val="50000"/>
                  </a:prstClr>
                </a:solidFill>
                <a:ea typeface="微软雅黑" panose="020B0503020204020204" pitchFamily="34" charset="-122"/>
                <a:cs typeface="Arial" panose="020B0604020202020204" pitchFamily="34" charset="0"/>
              </a:rPr>
              <a:t>单击此处输入段落文本</a:t>
            </a:r>
            <a:endParaRPr lang="en-US" altLang="zh-CN" sz="1200" kern="0" dirty="0">
              <a:solidFill>
                <a:prstClr val="white">
                  <a:lumMod val="50000"/>
                </a:prstClr>
              </a:solidFill>
              <a:ea typeface="微软雅黑" panose="020B0503020204020204" pitchFamily="34" charset="-122"/>
              <a:cs typeface="Arial" panose="020B0604020202020204" pitchFamily="34" charset="0"/>
            </a:endParaRPr>
          </a:p>
          <a:p>
            <a:pPr algn="just">
              <a:defRPr/>
            </a:pPr>
            <a:r>
              <a:rPr lang="zh-CN" altLang="en-US" sz="1200" kern="0" dirty="0">
                <a:solidFill>
                  <a:prstClr val="white">
                    <a:lumMod val="50000"/>
                  </a:prstClr>
                </a:solidFill>
                <a:ea typeface="微软雅黑" panose="020B0503020204020204" pitchFamily="34" charset="-122"/>
                <a:cs typeface="Arial" panose="020B0604020202020204" pitchFamily="34" charset="0"/>
              </a:rPr>
              <a:t>单击此处输入段落文本</a:t>
            </a:r>
            <a:endParaRPr lang="en-US" altLang="zh-CN" sz="1200" kern="0" dirty="0">
              <a:solidFill>
                <a:prstClr val="white">
                  <a:lumMod val="50000"/>
                </a:prstClr>
              </a:solidFill>
              <a:ea typeface="微软雅黑" panose="020B0503020204020204" pitchFamily="34" charset="-122"/>
              <a:cs typeface="Arial" panose="020B0604020202020204" pitchFamily="34" charset="0"/>
            </a:endParaRPr>
          </a:p>
          <a:p>
            <a:pPr algn="just">
              <a:defRPr/>
            </a:pPr>
            <a:r>
              <a:rPr lang="zh-CN" altLang="en-US" sz="1200" kern="0" dirty="0">
                <a:solidFill>
                  <a:prstClr val="white">
                    <a:lumMod val="50000"/>
                  </a:prstClr>
                </a:solidFill>
                <a:ea typeface="微软雅黑" panose="020B0503020204020204" pitchFamily="34" charset="-122"/>
                <a:cs typeface="Arial" panose="020B0604020202020204" pitchFamily="34" charset="0"/>
              </a:rPr>
              <a:t>单击此处输入段落文本</a:t>
            </a:r>
            <a:endParaRPr lang="en-US" altLang="zh-CN" sz="1200" kern="0" dirty="0">
              <a:solidFill>
                <a:prstClr val="white">
                  <a:lumMod val="50000"/>
                </a:prstClr>
              </a:solidFill>
              <a:ea typeface="微软雅黑" panose="020B0503020204020204" pitchFamily="34" charset="-122"/>
              <a:cs typeface="Arial" panose="020B0604020202020204" pitchFamily="34" charset="0"/>
            </a:endParaRPr>
          </a:p>
        </p:txBody>
      </p:sp>
      <p:cxnSp>
        <p:nvCxnSpPr>
          <p:cNvPr id="473" name="直接连接符 472"/>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6194760" y="1603327"/>
            <a:ext cx="2023846" cy="492276"/>
            <a:chOff x="4378402" y="2142531"/>
            <a:chExt cx="2698461" cy="656368"/>
          </a:xfrm>
        </p:grpSpPr>
        <p:sp>
          <p:nvSpPr>
            <p:cNvPr id="175" name="任意多边形 174"/>
            <p:cNvSpPr/>
            <p:nvPr/>
          </p:nvSpPr>
          <p:spPr>
            <a:xfrm>
              <a:off x="4378402" y="2142531"/>
              <a:ext cx="2698461" cy="656368"/>
            </a:xfrm>
            <a:custGeom>
              <a:avLst/>
              <a:gdLst>
                <a:gd name="connsiteX0" fmla="*/ 0 w 1476164"/>
                <a:gd name="connsiteY0" fmla="*/ 0 h 588764"/>
                <a:gd name="connsiteX1" fmla="*/ 1181782 w 1476164"/>
                <a:gd name="connsiteY1" fmla="*/ 0 h 588764"/>
                <a:gd name="connsiteX2" fmla="*/ 1476164 w 1476164"/>
                <a:gd name="connsiteY2" fmla="*/ 294382 h 588764"/>
                <a:gd name="connsiteX3" fmla="*/ 1181782 w 1476164"/>
                <a:gd name="connsiteY3" fmla="*/ 588764 h 588764"/>
                <a:gd name="connsiteX4" fmla="*/ 0 w 1476164"/>
                <a:gd name="connsiteY4" fmla="*/ 588764 h 588764"/>
                <a:gd name="connsiteX5" fmla="*/ 0 w 1476164"/>
                <a:gd name="connsiteY5" fmla="*/ 0 h 58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6164" h="588764">
                  <a:moveTo>
                    <a:pt x="0" y="0"/>
                  </a:moveTo>
                  <a:lnTo>
                    <a:pt x="1181782" y="0"/>
                  </a:lnTo>
                  <a:cubicBezTo>
                    <a:pt x="1344365" y="0"/>
                    <a:pt x="1476164" y="131799"/>
                    <a:pt x="1476164" y="294382"/>
                  </a:cubicBezTo>
                  <a:cubicBezTo>
                    <a:pt x="1476164" y="456965"/>
                    <a:pt x="1344365" y="588764"/>
                    <a:pt x="1181782" y="588764"/>
                  </a:cubicBezTo>
                  <a:lnTo>
                    <a:pt x="0" y="588764"/>
                  </a:lnTo>
                  <a:lnTo>
                    <a:pt x="0" y="0"/>
                  </a:lnTo>
                  <a:close/>
                </a:path>
              </a:pathLst>
            </a:custGeom>
            <a:pattFill prst="pct90">
              <a:fgClr>
                <a:srgbClr val="0F5F6E"/>
              </a:fgClr>
              <a:bgClr>
                <a:schemeClr val="bg1"/>
              </a:bgClr>
            </a:pattFill>
            <a:ln>
              <a:solidFill>
                <a:srgbClr val="0091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6" name="任意多边形 175"/>
            <p:cNvSpPr/>
            <p:nvPr/>
          </p:nvSpPr>
          <p:spPr>
            <a:xfrm>
              <a:off x="4378402" y="2199489"/>
              <a:ext cx="2586418" cy="542453"/>
            </a:xfrm>
            <a:custGeom>
              <a:avLst/>
              <a:gdLst>
                <a:gd name="connsiteX0" fmla="*/ 0 w 1476164"/>
                <a:gd name="connsiteY0" fmla="*/ 0 h 588764"/>
                <a:gd name="connsiteX1" fmla="*/ 1181782 w 1476164"/>
                <a:gd name="connsiteY1" fmla="*/ 0 h 588764"/>
                <a:gd name="connsiteX2" fmla="*/ 1476164 w 1476164"/>
                <a:gd name="connsiteY2" fmla="*/ 294382 h 588764"/>
                <a:gd name="connsiteX3" fmla="*/ 1181782 w 1476164"/>
                <a:gd name="connsiteY3" fmla="*/ 588764 h 588764"/>
                <a:gd name="connsiteX4" fmla="*/ 0 w 1476164"/>
                <a:gd name="connsiteY4" fmla="*/ 588764 h 588764"/>
                <a:gd name="connsiteX5" fmla="*/ 0 w 1476164"/>
                <a:gd name="connsiteY5" fmla="*/ 0 h 58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6164" h="588764">
                  <a:moveTo>
                    <a:pt x="0" y="0"/>
                  </a:moveTo>
                  <a:lnTo>
                    <a:pt x="1181782" y="0"/>
                  </a:lnTo>
                  <a:cubicBezTo>
                    <a:pt x="1344365" y="0"/>
                    <a:pt x="1476164" y="131799"/>
                    <a:pt x="1476164" y="294382"/>
                  </a:cubicBezTo>
                  <a:cubicBezTo>
                    <a:pt x="1476164" y="456965"/>
                    <a:pt x="1344365" y="588764"/>
                    <a:pt x="1181782" y="588764"/>
                  </a:cubicBezTo>
                  <a:lnTo>
                    <a:pt x="0" y="588764"/>
                  </a:lnTo>
                  <a:lnTo>
                    <a:pt x="0" y="0"/>
                  </a:lnTo>
                  <a:close/>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74" name="椭圆 473"/>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475" name="TextBox 474"/>
          <p:cNvSpPr txBox="1"/>
          <p:nvPr/>
        </p:nvSpPr>
        <p:spPr>
          <a:xfrm>
            <a:off x="908957" y="206331"/>
            <a:ext cx="2139524"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5.1</a:t>
            </a:r>
            <a:r>
              <a:rPr lang="zh-CN" altLang="en-US" sz="2000" dirty="0">
                <a:solidFill>
                  <a:schemeClr val="bg1"/>
                </a:solidFill>
                <a:latin typeface="方正兰亭细黑_GBK" pitchFamily="2" charset="-122"/>
                <a:ea typeface="方正兰亭细黑_GBK" pitchFamily="2" charset="-122"/>
              </a:rPr>
              <a:t>主要问题分析</a:t>
            </a:r>
            <a:endParaRPr lang="zh-CN" altLang="en-US" sz="2000" dirty="0">
              <a:solidFill>
                <a:schemeClr val="bg1"/>
              </a:solidFill>
              <a:latin typeface="方正兰亭细黑_GBK" pitchFamily="2" charset="-122"/>
              <a:ea typeface="方正兰亭细黑_GBK" pitchFamily="2" charset="-122"/>
            </a:endParaRPr>
          </a:p>
        </p:txBody>
      </p:sp>
      <p:sp>
        <p:nvSpPr>
          <p:cNvPr id="184" name="矩形 183"/>
          <p:cNvSpPr/>
          <p:nvPr/>
        </p:nvSpPr>
        <p:spPr>
          <a:xfrm>
            <a:off x="6380164" y="1696878"/>
            <a:ext cx="1818661" cy="346249"/>
          </a:xfrm>
          <a:prstGeom prst="rect">
            <a:avLst/>
          </a:prstGeom>
        </p:spPr>
        <p:txBody>
          <a:bodyPr wrap="square" lIns="68580" tIns="34290" rIns="68580" bIns="34290">
            <a:spAutoFit/>
          </a:bodyPr>
          <a:lstStyle/>
          <a:p>
            <a:pPr algn="just">
              <a:defRPr/>
            </a:pPr>
            <a:r>
              <a:rPr lang="zh-CN" altLang="en-US" b="1" kern="0" dirty="0">
                <a:solidFill>
                  <a:prstClr val="white"/>
                </a:solidFill>
                <a:ea typeface="微软雅黑" panose="020B0503020204020204" pitchFamily="34" charset="-122"/>
                <a:cs typeface="Arial" panose="020B0604020202020204" pitchFamily="34" charset="0"/>
              </a:rPr>
              <a:t>主要问题三</a:t>
            </a:r>
            <a:endParaRPr lang="en-US" altLang="zh-CN" b="1" kern="0" dirty="0">
              <a:solidFill>
                <a:prstClr val="white"/>
              </a:solidFill>
              <a:ea typeface="微软雅黑" panose="020B0503020204020204" pitchFamily="34" charset="-122"/>
              <a:cs typeface="Arial" panose="020B0604020202020204" pitchFamily="34" charset="0"/>
            </a:endParaRPr>
          </a:p>
        </p:txBody>
      </p:sp>
    </p:spTree>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wipe(left)">
                                          <p:cBhvr>
                                            <p:cTn id="7" dur="300"/>
                                            <p:tgtEl>
                                              <p:spTgt spid="47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4"/>
                                            </p:tgtEl>
                                            <p:attrNameLst>
                                              <p:attrName>style.visibility</p:attrName>
                                            </p:attrNameLst>
                                          </p:cBhvr>
                                          <p:to>
                                            <p:strVal val="visible"/>
                                          </p:to>
                                        </p:set>
                                        <p:animEffect transition="in" filter="wipe(down)">
                                          <p:cBhvr>
                                            <p:cTn id="11" dur="300"/>
                                            <p:tgtEl>
                                              <p:spTgt spid="474"/>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75"/>
                                            </p:tgtEl>
                                            <p:attrNameLst>
                                              <p:attrName>style.visibility</p:attrName>
                                            </p:attrNameLst>
                                          </p:cBhvr>
                                          <p:to>
                                            <p:strVal val="visible"/>
                                          </p:to>
                                        </p:set>
                                        <p:anim calcmode="lin" valueType="num">
                                          <p:cBhvr additive="base">
                                            <p:cTn id="15" dur="500"/>
                                            <p:tgtEl>
                                              <p:spTgt spid="475"/>
                                            </p:tgtEl>
                                            <p:attrNameLst>
                                              <p:attrName>ppt_x</p:attrName>
                                            </p:attrNameLst>
                                          </p:cBhvr>
                                          <p:tavLst>
                                            <p:tav tm="0">
                                              <p:val>
                                                <p:strVal val="#ppt_x-#ppt_w*1.125000"/>
                                              </p:val>
                                            </p:tav>
                                            <p:tav tm="100000">
                                              <p:val>
                                                <p:strVal val="#ppt_x"/>
                                              </p:val>
                                            </p:tav>
                                          </p:tavLst>
                                        </p:anim>
                                        <p:animEffect transition="in" filter="wipe(right)">
                                          <p:cBhvr>
                                            <p:cTn id="16" dur="500"/>
                                            <p:tgtEl>
                                              <p:spTgt spid="475"/>
                                            </p:tgtEl>
                                          </p:cBhvr>
                                        </p:animEffect>
                                      </p:childTnLst>
                                    </p:cTn>
                                  </p:par>
                                </p:childTnLst>
                              </p:cTn>
                            </p:par>
                            <p:par>
                              <p:cTn id="17" fill="hold">
                                <p:stCondLst>
                                  <p:cond delay="1500"/>
                                </p:stCondLst>
                                <p:childTnLst>
                                  <p:par>
                                    <p:cTn id="18" presetID="23" presetClass="entr" presetSubtype="36" fill="hold" grpId="0" nodeType="afterEffect">
                                      <p:stCondLst>
                                        <p:cond delay="0"/>
                                      </p:stCondLst>
                                      <p:iterate type="lt">
                                        <p:tmPct val="10000"/>
                                      </p:iterate>
                                      <p:childTnLst>
                                        <p:set>
                                          <p:cBhvr>
                                            <p:cTn id="19" dur="1" fill="hold">
                                              <p:stCondLst>
                                                <p:cond delay="0"/>
                                              </p:stCondLst>
                                            </p:cTn>
                                            <p:tgtEl>
                                              <p:spTgt spid="354"/>
                                            </p:tgtEl>
                                            <p:attrNameLst>
                                              <p:attrName>style.visibility</p:attrName>
                                            </p:attrNameLst>
                                          </p:cBhvr>
                                          <p:to>
                                            <p:strVal val="visible"/>
                                          </p:to>
                                        </p:set>
                                        <p:anim calcmode="lin" valueType="num">
                                          <p:cBhvr>
                                            <p:cTn id="20" dur="500" fill="hold"/>
                                            <p:tgtEl>
                                              <p:spTgt spid="354"/>
                                            </p:tgtEl>
                                            <p:attrNameLst>
                                              <p:attrName>ppt_w</p:attrName>
                                            </p:attrNameLst>
                                          </p:cBhvr>
                                          <p:tavLst>
                                            <p:tav tm="0">
                                              <p:val>
                                                <p:strVal val="(6*min(max(#ppt_w*#ppt_h,.3),1)-7.4)/-.7*#ppt_w"/>
                                              </p:val>
                                            </p:tav>
                                            <p:tav tm="100000">
                                              <p:val>
                                                <p:strVal val="#ppt_w"/>
                                              </p:val>
                                            </p:tav>
                                          </p:tavLst>
                                        </p:anim>
                                        <p:anim calcmode="lin" valueType="num">
                                          <p:cBhvr>
                                            <p:cTn id="21" dur="500" fill="hold"/>
                                            <p:tgtEl>
                                              <p:spTgt spid="354"/>
                                            </p:tgtEl>
                                            <p:attrNameLst>
                                              <p:attrName>ppt_h</p:attrName>
                                            </p:attrNameLst>
                                          </p:cBhvr>
                                          <p:tavLst>
                                            <p:tav tm="0">
                                              <p:val>
                                                <p:strVal val="(6*min(max(#ppt_w*#ppt_h,.3),1)-7.4)/-.7*#ppt_h"/>
                                              </p:val>
                                            </p:tav>
                                            <p:tav tm="100000">
                                              <p:val>
                                                <p:strVal val="#ppt_h"/>
                                              </p:val>
                                            </p:tav>
                                          </p:tavLst>
                                        </p:anim>
                                        <p:anim calcmode="lin" valueType="num">
                                          <p:cBhvr>
                                            <p:cTn id="22" dur="500" fill="hold"/>
                                            <p:tgtEl>
                                              <p:spTgt spid="354"/>
                                            </p:tgtEl>
                                            <p:attrNameLst>
                                              <p:attrName>ppt_x</p:attrName>
                                            </p:attrNameLst>
                                          </p:cBhvr>
                                          <p:tavLst>
                                            <p:tav tm="0">
                                              <p:val>
                                                <p:fltVal val="0.5"/>
                                              </p:val>
                                            </p:tav>
                                            <p:tav tm="100000">
                                              <p:val>
                                                <p:strVal val="#ppt_x"/>
                                              </p:val>
                                            </p:tav>
                                          </p:tavLst>
                                        </p:anim>
                                        <p:anim calcmode="lin" valueType="num">
                                          <p:cBhvr>
                                            <p:cTn id="23" dur="500" fill="hold"/>
                                            <p:tgtEl>
                                              <p:spTgt spid="354"/>
                                            </p:tgtEl>
                                            <p:attrNameLst>
                                              <p:attrName>ppt_y</p:attrName>
                                            </p:attrNameLst>
                                          </p:cBhvr>
                                          <p:tavLst>
                                            <p:tav tm="0">
                                              <p:val>
                                                <p:strVal val="1+(6*min(max(#ppt_w*#ppt_h,.3),1)-7.4)/-.7*#ppt_h/2"/>
                                              </p:val>
                                            </p:tav>
                                            <p:tav tm="100000">
                                              <p:val>
                                                <p:strVal val="#ppt_y"/>
                                              </p:val>
                                            </p:tav>
                                          </p:tavLst>
                                        </p:anim>
                                      </p:childTnLst>
                                    </p:cTn>
                                  </p:par>
                                </p:childTnLst>
                              </p:cTn>
                            </p:par>
                            <p:par>
                              <p:cTn id="24" fill="hold">
                                <p:stCondLst>
                                  <p:cond delay="1500"/>
                                </p:stCondLst>
                                <p:childTnLst>
                                  <p:par>
                                    <p:cTn id="25" presetID="23" presetClass="entr" presetSubtype="36" fill="hold" grpId="0" nodeType="afterEffect">
                                      <p:stCondLst>
                                        <p:cond delay="0"/>
                                      </p:stCondLst>
                                      <p:iterate type="lt">
                                        <p:tmPct val="10000"/>
                                      </p:iterate>
                                      <p:childTnLst>
                                        <p:set>
                                          <p:cBhvr>
                                            <p:cTn id="26" dur="1" fill="hold">
                                              <p:stCondLst>
                                                <p:cond delay="0"/>
                                              </p:stCondLst>
                                            </p:cTn>
                                            <p:tgtEl>
                                              <p:spTgt spid="453"/>
                                            </p:tgtEl>
                                            <p:attrNameLst>
                                              <p:attrName>style.visibility</p:attrName>
                                            </p:attrNameLst>
                                          </p:cBhvr>
                                          <p:to>
                                            <p:strVal val="visible"/>
                                          </p:to>
                                        </p:set>
                                        <p:anim calcmode="lin" valueType="num">
                                          <p:cBhvr>
                                            <p:cTn id="27" dur="500" fill="hold"/>
                                            <p:tgtEl>
                                              <p:spTgt spid="453"/>
                                            </p:tgtEl>
                                            <p:attrNameLst>
                                              <p:attrName>ppt_w</p:attrName>
                                            </p:attrNameLst>
                                          </p:cBhvr>
                                          <p:tavLst>
                                            <p:tav tm="0">
                                              <p:val>
                                                <p:strVal val="(6*min(max(#ppt_w*#ppt_h,.3),1)-7.4)/-.7*#ppt_w"/>
                                              </p:val>
                                            </p:tav>
                                            <p:tav tm="100000">
                                              <p:val>
                                                <p:strVal val="#ppt_w"/>
                                              </p:val>
                                            </p:tav>
                                          </p:tavLst>
                                        </p:anim>
                                        <p:anim calcmode="lin" valueType="num">
                                          <p:cBhvr>
                                            <p:cTn id="28" dur="500" fill="hold"/>
                                            <p:tgtEl>
                                              <p:spTgt spid="453"/>
                                            </p:tgtEl>
                                            <p:attrNameLst>
                                              <p:attrName>ppt_h</p:attrName>
                                            </p:attrNameLst>
                                          </p:cBhvr>
                                          <p:tavLst>
                                            <p:tav tm="0">
                                              <p:val>
                                                <p:strVal val="(6*min(max(#ppt_w*#ppt_h,.3),1)-7.4)/-.7*#ppt_h"/>
                                              </p:val>
                                            </p:tav>
                                            <p:tav tm="100000">
                                              <p:val>
                                                <p:strVal val="#ppt_h"/>
                                              </p:val>
                                            </p:tav>
                                          </p:tavLst>
                                        </p:anim>
                                        <p:anim calcmode="lin" valueType="num">
                                          <p:cBhvr>
                                            <p:cTn id="29" dur="500" fill="hold"/>
                                            <p:tgtEl>
                                              <p:spTgt spid="453"/>
                                            </p:tgtEl>
                                            <p:attrNameLst>
                                              <p:attrName>ppt_x</p:attrName>
                                            </p:attrNameLst>
                                          </p:cBhvr>
                                          <p:tavLst>
                                            <p:tav tm="0">
                                              <p:val>
                                                <p:fltVal val="0.5"/>
                                              </p:val>
                                            </p:tav>
                                            <p:tav tm="100000">
                                              <p:val>
                                                <p:strVal val="#ppt_x"/>
                                              </p:val>
                                            </p:tav>
                                          </p:tavLst>
                                        </p:anim>
                                        <p:anim calcmode="lin" valueType="num">
                                          <p:cBhvr>
                                            <p:cTn id="30" dur="500" fill="hold"/>
                                            <p:tgtEl>
                                              <p:spTgt spid="453"/>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200"/>
                                </p:stCondLst>
                                <p:childTnLst>
                                  <p:par>
                                    <p:cTn id="32" presetID="23" presetClass="entr" presetSubtype="36" fill="hold" grpId="0" nodeType="afterEffect">
                                      <p:stCondLst>
                                        <p:cond delay="0"/>
                                      </p:stCondLst>
                                      <p:iterate type="lt">
                                        <p:tmPct val="10000"/>
                                      </p:iterate>
                                      <p:childTnLst>
                                        <p:set>
                                          <p:cBhvr>
                                            <p:cTn id="33" dur="1" fill="hold">
                                              <p:stCondLst>
                                                <p:cond delay="0"/>
                                              </p:stCondLst>
                                            </p:cTn>
                                            <p:tgtEl>
                                              <p:spTgt spid="184"/>
                                            </p:tgtEl>
                                            <p:attrNameLst>
                                              <p:attrName>style.visibility</p:attrName>
                                            </p:attrNameLst>
                                          </p:cBhvr>
                                          <p:to>
                                            <p:strVal val="visible"/>
                                          </p:to>
                                        </p:set>
                                        <p:anim calcmode="lin" valueType="num">
                                          <p:cBhvr>
                                            <p:cTn id="34" dur="500" fill="hold"/>
                                            <p:tgtEl>
                                              <p:spTgt spid="184"/>
                                            </p:tgtEl>
                                            <p:attrNameLst>
                                              <p:attrName>ppt_w</p:attrName>
                                            </p:attrNameLst>
                                          </p:cBhvr>
                                          <p:tavLst>
                                            <p:tav tm="0">
                                              <p:val>
                                                <p:strVal val="(6*min(max(#ppt_w*#ppt_h,.3),1)-7.4)/-.7*#ppt_w"/>
                                              </p:val>
                                            </p:tav>
                                            <p:tav tm="100000">
                                              <p:val>
                                                <p:strVal val="#ppt_w"/>
                                              </p:val>
                                            </p:tav>
                                          </p:tavLst>
                                        </p:anim>
                                        <p:anim calcmode="lin" valueType="num">
                                          <p:cBhvr>
                                            <p:cTn id="35" dur="500" fill="hold"/>
                                            <p:tgtEl>
                                              <p:spTgt spid="184"/>
                                            </p:tgtEl>
                                            <p:attrNameLst>
                                              <p:attrName>ppt_h</p:attrName>
                                            </p:attrNameLst>
                                          </p:cBhvr>
                                          <p:tavLst>
                                            <p:tav tm="0">
                                              <p:val>
                                                <p:strVal val="(6*min(max(#ppt_w*#ppt_h,.3),1)-7.4)/-.7*#ppt_h"/>
                                              </p:val>
                                            </p:tav>
                                            <p:tav tm="100000">
                                              <p:val>
                                                <p:strVal val="#ppt_h"/>
                                              </p:val>
                                            </p:tav>
                                          </p:tavLst>
                                        </p:anim>
                                        <p:anim calcmode="lin" valueType="num">
                                          <p:cBhvr>
                                            <p:cTn id="36" dur="500" fill="hold"/>
                                            <p:tgtEl>
                                              <p:spTgt spid="184"/>
                                            </p:tgtEl>
                                            <p:attrNameLst>
                                              <p:attrName>ppt_x</p:attrName>
                                            </p:attrNameLst>
                                          </p:cBhvr>
                                          <p:tavLst>
                                            <p:tav tm="0">
                                              <p:val>
                                                <p:fltVal val="0.5"/>
                                              </p:val>
                                            </p:tav>
                                            <p:tav tm="100000">
                                              <p:val>
                                                <p:strVal val="#ppt_x"/>
                                              </p:val>
                                            </p:tav>
                                          </p:tavLst>
                                        </p:anim>
                                        <p:anim calcmode="lin" valueType="num">
                                          <p:cBhvr>
                                            <p:cTn id="37" dur="500" fill="hold"/>
                                            <p:tgtEl>
                                              <p:spTgt spid="184"/>
                                            </p:tgtEl>
                                            <p:attrNameLst>
                                              <p:attrName>ppt_y</p:attrName>
                                            </p:attrNameLst>
                                          </p:cBhvr>
                                          <p:tavLst>
                                            <p:tav tm="0">
                                              <p:val>
                                                <p:strVal val="1+(6*min(max(#ppt_w*#ppt_h,.3),1)-7.4)/-.7*#ppt_h/2"/>
                                              </p:val>
                                            </p:tav>
                                            <p:tav tm="100000">
                                              <p:val>
                                                <p:strVal val="#ppt_y"/>
                                              </p:val>
                                            </p:tav>
                                          </p:tavLst>
                                        </p:anim>
                                      </p:childTnLst>
                                    </p:cTn>
                                  </p:par>
                                  <p:par>
                                    <p:cTn id="38" presetID="50" presetClass="entr" presetSubtype="0" decel="100000" fill="hold" nodeType="withEffect">
                                      <p:stCondLst>
                                        <p:cond delay="700"/>
                                      </p:stCondLst>
                                      <p:childTnLst>
                                        <p:set>
                                          <p:cBhvr>
                                            <p:cTn id="39" dur="1" fill="hold">
                                              <p:stCondLst>
                                                <p:cond delay="0"/>
                                              </p:stCondLst>
                                            </p:cTn>
                                            <p:tgtEl>
                                              <p:spTgt spid="7"/>
                                            </p:tgtEl>
                                            <p:attrNameLst>
                                              <p:attrName>style.visibility</p:attrName>
                                            </p:attrNameLst>
                                          </p:cBhvr>
                                          <p:to>
                                            <p:strVal val="visible"/>
                                          </p:to>
                                        </p:set>
                                        <p:anim calcmode="lin" valueType="num">
                                          <p:cBhvr>
                                            <p:cTn id="40" dur="900" fill="hold"/>
                                            <p:tgtEl>
                                              <p:spTgt spid="7"/>
                                            </p:tgtEl>
                                            <p:attrNameLst>
                                              <p:attrName>ppt_w</p:attrName>
                                            </p:attrNameLst>
                                          </p:cBhvr>
                                          <p:tavLst>
                                            <p:tav tm="0">
                                              <p:val>
                                                <p:strVal val="#ppt_w+.3"/>
                                              </p:val>
                                            </p:tav>
                                            <p:tav tm="100000">
                                              <p:val>
                                                <p:strVal val="#ppt_w"/>
                                              </p:val>
                                            </p:tav>
                                          </p:tavLst>
                                        </p:anim>
                                        <p:anim calcmode="lin" valueType="num">
                                          <p:cBhvr>
                                            <p:cTn id="41" dur="900" fill="hold"/>
                                            <p:tgtEl>
                                              <p:spTgt spid="7"/>
                                            </p:tgtEl>
                                            <p:attrNameLst>
                                              <p:attrName>ppt_h</p:attrName>
                                            </p:attrNameLst>
                                          </p:cBhvr>
                                          <p:tavLst>
                                            <p:tav tm="0">
                                              <p:val>
                                                <p:strVal val="#ppt_h"/>
                                              </p:val>
                                            </p:tav>
                                            <p:tav tm="100000">
                                              <p:val>
                                                <p:strVal val="#ppt_h"/>
                                              </p:val>
                                            </p:tav>
                                          </p:tavLst>
                                        </p:anim>
                                        <p:animEffect transition="in" filter="fade">
                                          <p:cBhvr>
                                            <p:cTn id="42" dur="900"/>
                                            <p:tgtEl>
                                              <p:spTgt spid="7"/>
                                            </p:tgtEl>
                                          </p:cBhvr>
                                        </p:animEffect>
                                      </p:childTnLst>
                                    </p:cTn>
                                  </p:par>
                                  <p:par>
                                    <p:cTn id="43" presetID="50" presetClass="entr" presetSubtype="0" decel="100000" fill="hold" nodeType="withEffect">
                                      <p:stCondLst>
                                        <p:cond delay="700"/>
                                      </p:stCondLst>
                                      <p:childTnLst>
                                        <p:set>
                                          <p:cBhvr>
                                            <p:cTn id="44" dur="1" fill="hold">
                                              <p:stCondLst>
                                                <p:cond delay="0"/>
                                              </p:stCondLst>
                                            </p:cTn>
                                            <p:tgtEl>
                                              <p:spTgt spid="5"/>
                                            </p:tgtEl>
                                            <p:attrNameLst>
                                              <p:attrName>style.visibility</p:attrName>
                                            </p:attrNameLst>
                                          </p:cBhvr>
                                          <p:to>
                                            <p:strVal val="visible"/>
                                          </p:to>
                                        </p:set>
                                        <p:anim calcmode="lin" valueType="num">
                                          <p:cBhvr>
                                            <p:cTn id="45" dur="900" fill="hold"/>
                                            <p:tgtEl>
                                              <p:spTgt spid="5"/>
                                            </p:tgtEl>
                                            <p:attrNameLst>
                                              <p:attrName>ppt_w</p:attrName>
                                            </p:attrNameLst>
                                          </p:cBhvr>
                                          <p:tavLst>
                                            <p:tav tm="0">
                                              <p:val>
                                                <p:strVal val="#ppt_w+.3"/>
                                              </p:val>
                                            </p:tav>
                                            <p:tav tm="100000">
                                              <p:val>
                                                <p:strVal val="#ppt_w"/>
                                              </p:val>
                                            </p:tav>
                                          </p:tavLst>
                                        </p:anim>
                                        <p:anim calcmode="lin" valueType="num">
                                          <p:cBhvr>
                                            <p:cTn id="46" dur="900" fill="hold"/>
                                            <p:tgtEl>
                                              <p:spTgt spid="5"/>
                                            </p:tgtEl>
                                            <p:attrNameLst>
                                              <p:attrName>ppt_h</p:attrName>
                                            </p:attrNameLst>
                                          </p:cBhvr>
                                          <p:tavLst>
                                            <p:tav tm="0">
                                              <p:val>
                                                <p:strVal val="#ppt_h"/>
                                              </p:val>
                                            </p:tav>
                                            <p:tav tm="100000">
                                              <p:val>
                                                <p:strVal val="#ppt_h"/>
                                              </p:val>
                                            </p:tav>
                                          </p:tavLst>
                                        </p:anim>
                                        <p:animEffect transition="in" filter="fade">
                                          <p:cBhvr>
                                            <p:cTn id="47" dur="900"/>
                                            <p:tgtEl>
                                              <p:spTgt spid="5"/>
                                            </p:tgtEl>
                                          </p:cBhvr>
                                        </p:animEffect>
                                      </p:childTnLst>
                                    </p:cTn>
                                  </p:par>
                                  <p:par>
                                    <p:cTn id="48" presetID="50" presetClass="entr" presetSubtype="0" decel="100000" fill="hold" nodeType="withEffect">
                                      <p:stCondLst>
                                        <p:cond delay="700"/>
                                      </p:stCondLst>
                                      <p:childTnLst>
                                        <p:set>
                                          <p:cBhvr>
                                            <p:cTn id="49" dur="1" fill="hold">
                                              <p:stCondLst>
                                                <p:cond delay="0"/>
                                              </p:stCondLst>
                                            </p:cTn>
                                            <p:tgtEl>
                                              <p:spTgt spid="8"/>
                                            </p:tgtEl>
                                            <p:attrNameLst>
                                              <p:attrName>style.visibility</p:attrName>
                                            </p:attrNameLst>
                                          </p:cBhvr>
                                          <p:to>
                                            <p:strVal val="visible"/>
                                          </p:to>
                                        </p:set>
                                        <p:anim calcmode="lin" valueType="num">
                                          <p:cBhvr>
                                            <p:cTn id="50" dur="900" fill="hold"/>
                                            <p:tgtEl>
                                              <p:spTgt spid="8"/>
                                            </p:tgtEl>
                                            <p:attrNameLst>
                                              <p:attrName>ppt_w</p:attrName>
                                            </p:attrNameLst>
                                          </p:cBhvr>
                                          <p:tavLst>
                                            <p:tav tm="0">
                                              <p:val>
                                                <p:strVal val="#ppt_w+.3"/>
                                              </p:val>
                                            </p:tav>
                                            <p:tav tm="100000">
                                              <p:val>
                                                <p:strVal val="#ppt_w"/>
                                              </p:val>
                                            </p:tav>
                                          </p:tavLst>
                                        </p:anim>
                                        <p:anim calcmode="lin" valueType="num">
                                          <p:cBhvr>
                                            <p:cTn id="51" dur="900" fill="hold"/>
                                            <p:tgtEl>
                                              <p:spTgt spid="8"/>
                                            </p:tgtEl>
                                            <p:attrNameLst>
                                              <p:attrName>ppt_h</p:attrName>
                                            </p:attrNameLst>
                                          </p:cBhvr>
                                          <p:tavLst>
                                            <p:tav tm="0">
                                              <p:val>
                                                <p:strVal val="#ppt_h"/>
                                              </p:val>
                                            </p:tav>
                                            <p:tav tm="100000">
                                              <p:val>
                                                <p:strVal val="#ppt_h"/>
                                              </p:val>
                                            </p:tav>
                                          </p:tavLst>
                                        </p:anim>
                                        <p:animEffect transition="in" filter="fade">
                                          <p:cBhvr>
                                            <p:cTn id="52" dur="900"/>
                                            <p:tgtEl>
                                              <p:spTgt spid="8"/>
                                            </p:tgtEl>
                                          </p:cBhvr>
                                        </p:animEffect>
                                      </p:childTnLst>
                                    </p:cTn>
                                  </p:par>
                                </p:childTnLst>
                              </p:cTn>
                            </p:par>
                            <p:par>
                              <p:cTn id="53" fill="hold">
                                <p:stCondLst>
                                  <p:cond delay="3799"/>
                                </p:stCondLst>
                                <p:childTnLst>
                                  <p:par>
                                    <p:cTn id="54" presetID="2" presetClass="entr" presetSubtype="2" fill="hold" grpId="0" nodeType="afterEffect" p14:presetBounceEnd="64000">
                                      <p:stCondLst>
                                        <p:cond delay="0"/>
                                      </p:stCondLst>
                                      <p:iterate type="lt">
                                        <p:tmPct val="10000"/>
                                      </p:iterate>
                                      <p:childTnLst>
                                        <p:set>
                                          <p:cBhvr>
                                            <p:cTn id="55" dur="1" fill="hold">
                                              <p:stCondLst>
                                                <p:cond delay="0"/>
                                              </p:stCondLst>
                                            </p:cTn>
                                            <p:tgtEl>
                                              <p:spTgt spid="464"/>
                                            </p:tgtEl>
                                            <p:attrNameLst>
                                              <p:attrName>style.visibility</p:attrName>
                                            </p:attrNameLst>
                                          </p:cBhvr>
                                          <p:to>
                                            <p:strVal val="visible"/>
                                          </p:to>
                                        </p:set>
                                        <p:anim calcmode="lin" valueType="num" p14:bounceEnd="64000">
                                          <p:cBhvr additive="base">
                                            <p:cTn id="56" dur="500" fill="hold"/>
                                            <p:tgtEl>
                                              <p:spTgt spid="464"/>
                                            </p:tgtEl>
                                            <p:attrNameLst>
                                              <p:attrName>ppt_x</p:attrName>
                                            </p:attrNameLst>
                                          </p:cBhvr>
                                          <p:tavLst>
                                            <p:tav tm="0">
                                              <p:val>
                                                <p:strVal val="1+#ppt_w/2"/>
                                              </p:val>
                                            </p:tav>
                                            <p:tav tm="100000">
                                              <p:val>
                                                <p:strVal val="#ppt_x"/>
                                              </p:val>
                                            </p:tav>
                                          </p:tavLst>
                                        </p:anim>
                                        <p:anim calcmode="lin" valueType="num" p14:bounceEnd="64000">
                                          <p:cBhvr additive="base">
                                            <p:cTn id="57" dur="500" fill="hold"/>
                                            <p:tgtEl>
                                              <p:spTgt spid="464"/>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14:presetBounceEnd="64000">
                                      <p:stCondLst>
                                        <p:cond delay="400"/>
                                      </p:stCondLst>
                                      <p:iterate type="lt">
                                        <p:tmPct val="10000"/>
                                      </p:iterate>
                                      <p:childTnLst>
                                        <p:set>
                                          <p:cBhvr>
                                            <p:cTn id="59" dur="1" fill="hold">
                                              <p:stCondLst>
                                                <p:cond delay="0"/>
                                              </p:stCondLst>
                                            </p:cTn>
                                            <p:tgtEl>
                                              <p:spTgt spid="472"/>
                                            </p:tgtEl>
                                            <p:attrNameLst>
                                              <p:attrName>style.visibility</p:attrName>
                                            </p:attrNameLst>
                                          </p:cBhvr>
                                          <p:to>
                                            <p:strVal val="visible"/>
                                          </p:to>
                                        </p:set>
                                        <p:anim calcmode="lin" valueType="num" p14:bounceEnd="64000">
                                          <p:cBhvr additive="base">
                                            <p:cTn id="60" dur="500" fill="hold"/>
                                            <p:tgtEl>
                                              <p:spTgt spid="472"/>
                                            </p:tgtEl>
                                            <p:attrNameLst>
                                              <p:attrName>ppt_x</p:attrName>
                                            </p:attrNameLst>
                                          </p:cBhvr>
                                          <p:tavLst>
                                            <p:tav tm="0">
                                              <p:val>
                                                <p:strVal val="0-#ppt_w/2"/>
                                              </p:val>
                                            </p:tav>
                                            <p:tav tm="100000">
                                              <p:val>
                                                <p:strVal val="#ppt_x"/>
                                              </p:val>
                                            </p:tav>
                                          </p:tavLst>
                                        </p:anim>
                                        <p:anim calcmode="lin" valueType="num" p14:bounceEnd="64000">
                                          <p:cBhvr additive="base">
                                            <p:cTn id="61" dur="500" fill="hold"/>
                                            <p:tgtEl>
                                              <p:spTgt spid="472"/>
                                            </p:tgtEl>
                                            <p:attrNameLst>
                                              <p:attrName>ppt_y</p:attrName>
                                            </p:attrNameLst>
                                          </p:cBhvr>
                                          <p:tavLst>
                                            <p:tav tm="0">
                                              <p:val>
                                                <p:strVal val="#ppt_y"/>
                                              </p:val>
                                            </p:tav>
                                            <p:tav tm="100000">
                                              <p:val>
                                                <p:strVal val="#ppt_y"/>
                                              </p:val>
                                            </p:tav>
                                          </p:tavLst>
                                        </p:anim>
                                      </p:childTnLst>
                                    </p:cTn>
                                  </p:par>
                                  <p:par>
                                    <p:cTn id="62" presetID="2" presetClass="entr" presetSubtype="1" fill="hold" grpId="0" nodeType="withEffect" p14:presetBounceEnd="64000">
                                      <p:stCondLst>
                                        <p:cond delay="700"/>
                                      </p:stCondLst>
                                      <p:iterate type="lt">
                                        <p:tmPct val="10000"/>
                                      </p:iterate>
                                      <p:childTnLst>
                                        <p:set>
                                          <p:cBhvr>
                                            <p:cTn id="63" dur="1" fill="hold">
                                              <p:stCondLst>
                                                <p:cond delay="0"/>
                                              </p:stCondLst>
                                            </p:cTn>
                                            <p:tgtEl>
                                              <p:spTgt spid="468"/>
                                            </p:tgtEl>
                                            <p:attrNameLst>
                                              <p:attrName>style.visibility</p:attrName>
                                            </p:attrNameLst>
                                          </p:cBhvr>
                                          <p:to>
                                            <p:strVal val="visible"/>
                                          </p:to>
                                        </p:set>
                                        <p:anim calcmode="lin" valueType="num" p14:bounceEnd="64000">
                                          <p:cBhvr additive="base">
                                            <p:cTn id="64" dur="500" fill="hold"/>
                                            <p:tgtEl>
                                              <p:spTgt spid="468"/>
                                            </p:tgtEl>
                                            <p:attrNameLst>
                                              <p:attrName>ppt_x</p:attrName>
                                            </p:attrNameLst>
                                          </p:cBhvr>
                                          <p:tavLst>
                                            <p:tav tm="0">
                                              <p:val>
                                                <p:strVal val="#ppt_x"/>
                                              </p:val>
                                            </p:tav>
                                            <p:tav tm="100000">
                                              <p:val>
                                                <p:strVal val="#ppt_x"/>
                                              </p:val>
                                            </p:tav>
                                          </p:tavLst>
                                        </p:anim>
                                        <p:anim calcmode="lin" valueType="num" p14:bounceEnd="64000">
                                          <p:cBhvr additive="base">
                                            <p:cTn id="65" dur="500" fill="hold"/>
                                            <p:tgtEl>
                                              <p:spTgt spid="4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p:bldP spid="453" grpId="0"/>
          <p:bldP spid="464" grpId="0"/>
          <p:bldP spid="468" grpId="0"/>
          <p:bldP spid="472" grpId="0"/>
          <p:bldP spid="474" grpId="0" animBg="1"/>
          <p:bldP spid="475" grpId="0"/>
          <p:bldP spid="18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wipe(left)">
                                          <p:cBhvr>
                                            <p:cTn id="7" dur="300"/>
                                            <p:tgtEl>
                                              <p:spTgt spid="47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4"/>
                                            </p:tgtEl>
                                            <p:attrNameLst>
                                              <p:attrName>style.visibility</p:attrName>
                                            </p:attrNameLst>
                                          </p:cBhvr>
                                          <p:to>
                                            <p:strVal val="visible"/>
                                          </p:to>
                                        </p:set>
                                        <p:animEffect transition="in" filter="wipe(down)">
                                          <p:cBhvr>
                                            <p:cTn id="11" dur="300"/>
                                            <p:tgtEl>
                                              <p:spTgt spid="474"/>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75"/>
                                            </p:tgtEl>
                                            <p:attrNameLst>
                                              <p:attrName>style.visibility</p:attrName>
                                            </p:attrNameLst>
                                          </p:cBhvr>
                                          <p:to>
                                            <p:strVal val="visible"/>
                                          </p:to>
                                        </p:set>
                                        <p:anim calcmode="lin" valueType="num">
                                          <p:cBhvr additive="base">
                                            <p:cTn id="15" dur="500"/>
                                            <p:tgtEl>
                                              <p:spTgt spid="475"/>
                                            </p:tgtEl>
                                            <p:attrNameLst>
                                              <p:attrName>ppt_x</p:attrName>
                                            </p:attrNameLst>
                                          </p:cBhvr>
                                          <p:tavLst>
                                            <p:tav tm="0">
                                              <p:val>
                                                <p:strVal val="#ppt_x-#ppt_w*1.125000"/>
                                              </p:val>
                                            </p:tav>
                                            <p:tav tm="100000">
                                              <p:val>
                                                <p:strVal val="#ppt_x"/>
                                              </p:val>
                                            </p:tav>
                                          </p:tavLst>
                                        </p:anim>
                                        <p:animEffect transition="in" filter="wipe(right)">
                                          <p:cBhvr>
                                            <p:cTn id="16" dur="500"/>
                                            <p:tgtEl>
                                              <p:spTgt spid="475"/>
                                            </p:tgtEl>
                                          </p:cBhvr>
                                        </p:animEffect>
                                      </p:childTnLst>
                                    </p:cTn>
                                  </p:par>
                                </p:childTnLst>
                              </p:cTn>
                            </p:par>
                            <p:par>
                              <p:cTn id="17" fill="hold">
                                <p:stCondLst>
                                  <p:cond delay="1500"/>
                                </p:stCondLst>
                                <p:childTnLst>
                                  <p:par>
                                    <p:cTn id="18" presetID="23" presetClass="entr" presetSubtype="36" fill="hold" grpId="0" nodeType="afterEffect">
                                      <p:stCondLst>
                                        <p:cond delay="0"/>
                                      </p:stCondLst>
                                      <p:iterate type="lt">
                                        <p:tmPct val="10000"/>
                                      </p:iterate>
                                      <p:childTnLst>
                                        <p:set>
                                          <p:cBhvr>
                                            <p:cTn id="19" dur="1" fill="hold">
                                              <p:stCondLst>
                                                <p:cond delay="0"/>
                                              </p:stCondLst>
                                            </p:cTn>
                                            <p:tgtEl>
                                              <p:spTgt spid="354"/>
                                            </p:tgtEl>
                                            <p:attrNameLst>
                                              <p:attrName>style.visibility</p:attrName>
                                            </p:attrNameLst>
                                          </p:cBhvr>
                                          <p:to>
                                            <p:strVal val="visible"/>
                                          </p:to>
                                        </p:set>
                                        <p:anim calcmode="lin" valueType="num">
                                          <p:cBhvr>
                                            <p:cTn id="20" dur="500" fill="hold"/>
                                            <p:tgtEl>
                                              <p:spTgt spid="354"/>
                                            </p:tgtEl>
                                            <p:attrNameLst>
                                              <p:attrName>ppt_w</p:attrName>
                                            </p:attrNameLst>
                                          </p:cBhvr>
                                          <p:tavLst>
                                            <p:tav tm="0">
                                              <p:val>
                                                <p:strVal val="(6*min(max(#ppt_w*#ppt_h,.3),1)-7.4)/-.7*#ppt_w"/>
                                              </p:val>
                                            </p:tav>
                                            <p:tav tm="100000">
                                              <p:val>
                                                <p:strVal val="#ppt_w"/>
                                              </p:val>
                                            </p:tav>
                                          </p:tavLst>
                                        </p:anim>
                                        <p:anim calcmode="lin" valueType="num">
                                          <p:cBhvr>
                                            <p:cTn id="21" dur="500" fill="hold"/>
                                            <p:tgtEl>
                                              <p:spTgt spid="354"/>
                                            </p:tgtEl>
                                            <p:attrNameLst>
                                              <p:attrName>ppt_h</p:attrName>
                                            </p:attrNameLst>
                                          </p:cBhvr>
                                          <p:tavLst>
                                            <p:tav tm="0">
                                              <p:val>
                                                <p:strVal val="(6*min(max(#ppt_w*#ppt_h,.3),1)-7.4)/-.7*#ppt_h"/>
                                              </p:val>
                                            </p:tav>
                                            <p:tav tm="100000">
                                              <p:val>
                                                <p:strVal val="#ppt_h"/>
                                              </p:val>
                                            </p:tav>
                                          </p:tavLst>
                                        </p:anim>
                                        <p:anim calcmode="lin" valueType="num">
                                          <p:cBhvr>
                                            <p:cTn id="22" dur="500" fill="hold"/>
                                            <p:tgtEl>
                                              <p:spTgt spid="354"/>
                                            </p:tgtEl>
                                            <p:attrNameLst>
                                              <p:attrName>ppt_x</p:attrName>
                                            </p:attrNameLst>
                                          </p:cBhvr>
                                          <p:tavLst>
                                            <p:tav tm="0">
                                              <p:val>
                                                <p:fltVal val="0.5"/>
                                              </p:val>
                                            </p:tav>
                                            <p:tav tm="100000">
                                              <p:val>
                                                <p:strVal val="#ppt_x"/>
                                              </p:val>
                                            </p:tav>
                                          </p:tavLst>
                                        </p:anim>
                                        <p:anim calcmode="lin" valueType="num">
                                          <p:cBhvr>
                                            <p:cTn id="23" dur="500" fill="hold"/>
                                            <p:tgtEl>
                                              <p:spTgt spid="354"/>
                                            </p:tgtEl>
                                            <p:attrNameLst>
                                              <p:attrName>ppt_y</p:attrName>
                                            </p:attrNameLst>
                                          </p:cBhvr>
                                          <p:tavLst>
                                            <p:tav tm="0">
                                              <p:val>
                                                <p:strVal val="1+(6*min(max(#ppt_w*#ppt_h,.3),1)-7.4)/-.7*#ppt_h/2"/>
                                              </p:val>
                                            </p:tav>
                                            <p:tav tm="100000">
                                              <p:val>
                                                <p:strVal val="#ppt_y"/>
                                              </p:val>
                                            </p:tav>
                                          </p:tavLst>
                                        </p:anim>
                                      </p:childTnLst>
                                    </p:cTn>
                                  </p:par>
                                </p:childTnLst>
                              </p:cTn>
                            </p:par>
                            <p:par>
                              <p:cTn id="24" fill="hold">
                                <p:stCondLst>
                                  <p:cond delay="1500"/>
                                </p:stCondLst>
                                <p:childTnLst>
                                  <p:par>
                                    <p:cTn id="25" presetID="23" presetClass="entr" presetSubtype="36" fill="hold" grpId="0" nodeType="afterEffect">
                                      <p:stCondLst>
                                        <p:cond delay="0"/>
                                      </p:stCondLst>
                                      <p:iterate type="lt">
                                        <p:tmPct val="10000"/>
                                      </p:iterate>
                                      <p:childTnLst>
                                        <p:set>
                                          <p:cBhvr>
                                            <p:cTn id="26" dur="1" fill="hold">
                                              <p:stCondLst>
                                                <p:cond delay="0"/>
                                              </p:stCondLst>
                                            </p:cTn>
                                            <p:tgtEl>
                                              <p:spTgt spid="453"/>
                                            </p:tgtEl>
                                            <p:attrNameLst>
                                              <p:attrName>style.visibility</p:attrName>
                                            </p:attrNameLst>
                                          </p:cBhvr>
                                          <p:to>
                                            <p:strVal val="visible"/>
                                          </p:to>
                                        </p:set>
                                        <p:anim calcmode="lin" valueType="num">
                                          <p:cBhvr>
                                            <p:cTn id="27" dur="500" fill="hold"/>
                                            <p:tgtEl>
                                              <p:spTgt spid="453"/>
                                            </p:tgtEl>
                                            <p:attrNameLst>
                                              <p:attrName>ppt_w</p:attrName>
                                            </p:attrNameLst>
                                          </p:cBhvr>
                                          <p:tavLst>
                                            <p:tav tm="0">
                                              <p:val>
                                                <p:strVal val="(6*min(max(#ppt_w*#ppt_h,.3),1)-7.4)/-.7*#ppt_w"/>
                                              </p:val>
                                            </p:tav>
                                            <p:tav tm="100000">
                                              <p:val>
                                                <p:strVal val="#ppt_w"/>
                                              </p:val>
                                            </p:tav>
                                          </p:tavLst>
                                        </p:anim>
                                        <p:anim calcmode="lin" valueType="num">
                                          <p:cBhvr>
                                            <p:cTn id="28" dur="500" fill="hold"/>
                                            <p:tgtEl>
                                              <p:spTgt spid="453"/>
                                            </p:tgtEl>
                                            <p:attrNameLst>
                                              <p:attrName>ppt_h</p:attrName>
                                            </p:attrNameLst>
                                          </p:cBhvr>
                                          <p:tavLst>
                                            <p:tav tm="0">
                                              <p:val>
                                                <p:strVal val="(6*min(max(#ppt_w*#ppt_h,.3),1)-7.4)/-.7*#ppt_h"/>
                                              </p:val>
                                            </p:tav>
                                            <p:tav tm="100000">
                                              <p:val>
                                                <p:strVal val="#ppt_h"/>
                                              </p:val>
                                            </p:tav>
                                          </p:tavLst>
                                        </p:anim>
                                        <p:anim calcmode="lin" valueType="num">
                                          <p:cBhvr>
                                            <p:cTn id="29" dur="500" fill="hold"/>
                                            <p:tgtEl>
                                              <p:spTgt spid="453"/>
                                            </p:tgtEl>
                                            <p:attrNameLst>
                                              <p:attrName>ppt_x</p:attrName>
                                            </p:attrNameLst>
                                          </p:cBhvr>
                                          <p:tavLst>
                                            <p:tav tm="0">
                                              <p:val>
                                                <p:fltVal val="0.5"/>
                                              </p:val>
                                            </p:tav>
                                            <p:tav tm="100000">
                                              <p:val>
                                                <p:strVal val="#ppt_x"/>
                                              </p:val>
                                            </p:tav>
                                          </p:tavLst>
                                        </p:anim>
                                        <p:anim calcmode="lin" valueType="num">
                                          <p:cBhvr>
                                            <p:cTn id="30" dur="500" fill="hold"/>
                                            <p:tgtEl>
                                              <p:spTgt spid="453"/>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200"/>
                                </p:stCondLst>
                                <p:childTnLst>
                                  <p:par>
                                    <p:cTn id="32" presetID="23" presetClass="entr" presetSubtype="36" fill="hold" grpId="0" nodeType="afterEffect">
                                      <p:stCondLst>
                                        <p:cond delay="0"/>
                                      </p:stCondLst>
                                      <p:iterate type="lt">
                                        <p:tmPct val="10000"/>
                                      </p:iterate>
                                      <p:childTnLst>
                                        <p:set>
                                          <p:cBhvr>
                                            <p:cTn id="33" dur="1" fill="hold">
                                              <p:stCondLst>
                                                <p:cond delay="0"/>
                                              </p:stCondLst>
                                            </p:cTn>
                                            <p:tgtEl>
                                              <p:spTgt spid="184"/>
                                            </p:tgtEl>
                                            <p:attrNameLst>
                                              <p:attrName>style.visibility</p:attrName>
                                            </p:attrNameLst>
                                          </p:cBhvr>
                                          <p:to>
                                            <p:strVal val="visible"/>
                                          </p:to>
                                        </p:set>
                                        <p:anim calcmode="lin" valueType="num">
                                          <p:cBhvr>
                                            <p:cTn id="34" dur="500" fill="hold"/>
                                            <p:tgtEl>
                                              <p:spTgt spid="184"/>
                                            </p:tgtEl>
                                            <p:attrNameLst>
                                              <p:attrName>ppt_w</p:attrName>
                                            </p:attrNameLst>
                                          </p:cBhvr>
                                          <p:tavLst>
                                            <p:tav tm="0">
                                              <p:val>
                                                <p:strVal val="(6*min(max(#ppt_w*#ppt_h,.3),1)-7.4)/-.7*#ppt_w"/>
                                              </p:val>
                                            </p:tav>
                                            <p:tav tm="100000">
                                              <p:val>
                                                <p:strVal val="#ppt_w"/>
                                              </p:val>
                                            </p:tav>
                                          </p:tavLst>
                                        </p:anim>
                                        <p:anim calcmode="lin" valueType="num">
                                          <p:cBhvr>
                                            <p:cTn id="35" dur="500" fill="hold"/>
                                            <p:tgtEl>
                                              <p:spTgt spid="184"/>
                                            </p:tgtEl>
                                            <p:attrNameLst>
                                              <p:attrName>ppt_h</p:attrName>
                                            </p:attrNameLst>
                                          </p:cBhvr>
                                          <p:tavLst>
                                            <p:tav tm="0">
                                              <p:val>
                                                <p:strVal val="(6*min(max(#ppt_w*#ppt_h,.3),1)-7.4)/-.7*#ppt_h"/>
                                              </p:val>
                                            </p:tav>
                                            <p:tav tm="100000">
                                              <p:val>
                                                <p:strVal val="#ppt_h"/>
                                              </p:val>
                                            </p:tav>
                                          </p:tavLst>
                                        </p:anim>
                                        <p:anim calcmode="lin" valueType="num">
                                          <p:cBhvr>
                                            <p:cTn id="36" dur="500" fill="hold"/>
                                            <p:tgtEl>
                                              <p:spTgt spid="184"/>
                                            </p:tgtEl>
                                            <p:attrNameLst>
                                              <p:attrName>ppt_x</p:attrName>
                                            </p:attrNameLst>
                                          </p:cBhvr>
                                          <p:tavLst>
                                            <p:tav tm="0">
                                              <p:val>
                                                <p:fltVal val="0.5"/>
                                              </p:val>
                                            </p:tav>
                                            <p:tav tm="100000">
                                              <p:val>
                                                <p:strVal val="#ppt_x"/>
                                              </p:val>
                                            </p:tav>
                                          </p:tavLst>
                                        </p:anim>
                                        <p:anim calcmode="lin" valueType="num">
                                          <p:cBhvr>
                                            <p:cTn id="37" dur="500" fill="hold"/>
                                            <p:tgtEl>
                                              <p:spTgt spid="184"/>
                                            </p:tgtEl>
                                            <p:attrNameLst>
                                              <p:attrName>ppt_y</p:attrName>
                                            </p:attrNameLst>
                                          </p:cBhvr>
                                          <p:tavLst>
                                            <p:tav tm="0">
                                              <p:val>
                                                <p:strVal val="1+(6*min(max(#ppt_w*#ppt_h,.3),1)-7.4)/-.7*#ppt_h/2"/>
                                              </p:val>
                                            </p:tav>
                                            <p:tav tm="100000">
                                              <p:val>
                                                <p:strVal val="#ppt_y"/>
                                              </p:val>
                                            </p:tav>
                                          </p:tavLst>
                                        </p:anim>
                                      </p:childTnLst>
                                    </p:cTn>
                                  </p:par>
                                  <p:par>
                                    <p:cTn id="38" presetID="50" presetClass="entr" presetSubtype="0" decel="100000" fill="hold" nodeType="withEffect">
                                      <p:stCondLst>
                                        <p:cond delay="700"/>
                                      </p:stCondLst>
                                      <p:childTnLst>
                                        <p:set>
                                          <p:cBhvr>
                                            <p:cTn id="39" dur="1" fill="hold">
                                              <p:stCondLst>
                                                <p:cond delay="0"/>
                                              </p:stCondLst>
                                            </p:cTn>
                                            <p:tgtEl>
                                              <p:spTgt spid="7"/>
                                            </p:tgtEl>
                                            <p:attrNameLst>
                                              <p:attrName>style.visibility</p:attrName>
                                            </p:attrNameLst>
                                          </p:cBhvr>
                                          <p:to>
                                            <p:strVal val="visible"/>
                                          </p:to>
                                        </p:set>
                                        <p:anim calcmode="lin" valueType="num">
                                          <p:cBhvr>
                                            <p:cTn id="40" dur="900" fill="hold"/>
                                            <p:tgtEl>
                                              <p:spTgt spid="7"/>
                                            </p:tgtEl>
                                            <p:attrNameLst>
                                              <p:attrName>ppt_w</p:attrName>
                                            </p:attrNameLst>
                                          </p:cBhvr>
                                          <p:tavLst>
                                            <p:tav tm="0">
                                              <p:val>
                                                <p:strVal val="#ppt_w+.3"/>
                                              </p:val>
                                            </p:tav>
                                            <p:tav tm="100000">
                                              <p:val>
                                                <p:strVal val="#ppt_w"/>
                                              </p:val>
                                            </p:tav>
                                          </p:tavLst>
                                        </p:anim>
                                        <p:anim calcmode="lin" valueType="num">
                                          <p:cBhvr>
                                            <p:cTn id="41" dur="900" fill="hold"/>
                                            <p:tgtEl>
                                              <p:spTgt spid="7"/>
                                            </p:tgtEl>
                                            <p:attrNameLst>
                                              <p:attrName>ppt_h</p:attrName>
                                            </p:attrNameLst>
                                          </p:cBhvr>
                                          <p:tavLst>
                                            <p:tav tm="0">
                                              <p:val>
                                                <p:strVal val="#ppt_h"/>
                                              </p:val>
                                            </p:tav>
                                            <p:tav tm="100000">
                                              <p:val>
                                                <p:strVal val="#ppt_h"/>
                                              </p:val>
                                            </p:tav>
                                          </p:tavLst>
                                        </p:anim>
                                        <p:animEffect transition="in" filter="fade">
                                          <p:cBhvr>
                                            <p:cTn id="42" dur="900"/>
                                            <p:tgtEl>
                                              <p:spTgt spid="7"/>
                                            </p:tgtEl>
                                          </p:cBhvr>
                                        </p:animEffect>
                                      </p:childTnLst>
                                    </p:cTn>
                                  </p:par>
                                  <p:par>
                                    <p:cTn id="43" presetID="50" presetClass="entr" presetSubtype="0" decel="100000" fill="hold" nodeType="withEffect">
                                      <p:stCondLst>
                                        <p:cond delay="700"/>
                                      </p:stCondLst>
                                      <p:childTnLst>
                                        <p:set>
                                          <p:cBhvr>
                                            <p:cTn id="44" dur="1" fill="hold">
                                              <p:stCondLst>
                                                <p:cond delay="0"/>
                                              </p:stCondLst>
                                            </p:cTn>
                                            <p:tgtEl>
                                              <p:spTgt spid="5"/>
                                            </p:tgtEl>
                                            <p:attrNameLst>
                                              <p:attrName>style.visibility</p:attrName>
                                            </p:attrNameLst>
                                          </p:cBhvr>
                                          <p:to>
                                            <p:strVal val="visible"/>
                                          </p:to>
                                        </p:set>
                                        <p:anim calcmode="lin" valueType="num">
                                          <p:cBhvr>
                                            <p:cTn id="45" dur="900" fill="hold"/>
                                            <p:tgtEl>
                                              <p:spTgt spid="5"/>
                                            </p:tgtEl>
                                            <p:attrNameLst>
                                              <p:attrName>ppt_w</p:attrName>
                                            </p:attrNameLst>
                                          </p:cBhvr>
                                          <p:tavLst>
                                            <p:tav tm="0">
                                              <p:val>
                                                <p:strVal val="#ppt_w+.3"/>
                                              </p:val>
                                            </p:tav>
                                            <p:tav tm="100000">
                                              <p:val>
                                                <p:strVal val="#ppt_w"/>
                                              </p:val>
                                            </p:tav>
                                          </p:tavLst>
                                        </p:anim>
                                        <p:anim calcmode="lin" valueType="num">
                                          <p:cBhvr>
                                            <p:cTn id="46" dur="900" fill="hold"/>
                                            <p:tgtEl>
                                              <p:spTgt spid="5"/>
                                            </p:tgtEl>
                                            <p:attrNameLst>
                                              <p:attrName>ppt_h</p:attrName>
                                            </p:attrNameLst>
                                          </p:cBhvr>
                                          <p:tavLst>
                                            <p:tav tm="0">
                                              <p:val>
                                                <p:strVal val="#ppt_h"/>
                                              </p:val>
                                            </p:tav>
                                            <p:tav tm="100000">
                                              <p:val>
                                                <p:strVal val="#ppt_h"/>
                                              </p:val>
                                            </p:tav>
                                          </p:tavLst>
                                        </p:anim>
                                        <p:animEffect transition="in" filter="fade">
                                          <p:cBhvr>
                                            <p:cTn id="47" dur="900"/>
                                            <p:tgtEl>
                                              <p:spTgt spid="5"/>
                                            </p:tgtEl>
                                          </p:cBhvr>
                                        </p:animEffect>
                                      </p:childTnLst>
                                    </p:cTn>
                                  </p:par>
                                  <p:par>
                                    <p:cTn id="48" presetID="50" presetClass="entr" presetSubtype="0" decel="100000" fill="hold" nodeType="withEffect">
                                      <p:stCondLst>
                                        <p:cond delay="700"/>
                                      </p:stCondLst>
                                      <p:childTnLst>
                                        <p:set>
                                          <p:cBhvr>
                                            <p:cTn id="49" dur="1" fill="hold">
                                              <p:stCondLst>
                                                <p:cond delay="0"/>
                                              </p:stCondLst>
                                            </p:cTn>
                                            <p:tgtEl>
                                              <p:spTgt spid="8"/>
                                            </p:tgtEl>
                                            <p:attrNameLst>
                                              <p:attrName>style.visibility</p:attrName>
                                            </p:attrNameLst>
                                          </p:cBhvr>
                                          <p:to>
                                            <p:strVal val="visible"/>
                                          </p:to>
                                        </p:set>
                                        <p:anim calcmode="lin" valueType="num">
                                          <p:cBhvr>
                                            <p:cTn id="50" dur="900" fill="hold"/>
                                            <p:tgtEl>
                                              <p:spTgt spid="8"/>
                                            </p:tgtEl>
                                            <p:attrNameLst>
                                              <p:attrName>ppt_w</p:attrName>
                                            </p:attrNameLst>
                                          </p:cBhvr>
                                          <p:tavLst>
                                            <p:tav tm="0">
                                              <p:val>
                                                <p:strVal val="#ppt_w+.3"/>
                                              </p:val>
                                            </p:tav>
                                            <p:tav tm="100000">
                                              <p:val>
                                                <p:strVal val="#ppt_w"/>
                                              </p:val>
                                            </p:tav>
                                          </p:tavLst>
                                        </p:anim>
                                        <p:anim calcmode="lin" valueType="num">
                                          <p:cBhvr>
                                            <p:cTn id="51" dur="900" fill="hold"/>
                                            <p:tgtEl>
                                              <p:spTgt spid="8"/>
                                            </p:tgtEl>
                                            <p:attrNameLst>
                                              <p:attrName>ppt_h</p:attrName>
                                            </p:attrNameLst>
                                          </p:cBhvr>
                                          <p:tavLst>
                                            <p:tav tm="0">
                                              <p:val>
                                                <p:strVal val="#ppt_h"/>
                                              </p:val>
                                            </p:tav>
                                            <p:tav tm="100000">
                                              <p:val>
                                                <p:strVal val="#ppt_h"/>
                                              </p:val>
                                            </p:tav>
                                          </p:tavLst>
                                        </p:anim>
                                        <p:animEffect transition="in" filter="fade">
                                          <p:cBhvr>
                                            <p:cTn id="52" dur="900"/>
                                            <p:tgtEl>
                                              <p:spTgt spid="8"/>
                                            </p:tgtEl>
                                          </p:cBhvr>
                                        </p:animEffect>
                                      </p:childTnLst>
                                    </p:cTn>
                                  </p:par>
                                </p:childTnLst>
                              </p:cTn>
                            </p:par>
                            <p:par>
                              <p:cTn id="53" fill="hold">
                                <p:stCondLst>
                                  <p:cond delay="3799"/>
                                </p:stCondLst>
                                <p:childTnLst>
                                  <p:par>
                                    <p:cTn id="54" presetID="2" presetClass="entr" presetSubtype="2" fill="hold" grpId="0" nodeType="afterEffect">
                                      <p:stCondLst>
                                        <p:cond delay="0"/>
                                      </p:stCondLst>
                                      <p:iterate type="lt">
                                        <p:tmPct val="10000"/>
                                      </p:iterate>
                                      <p:childTnLst>
                                        <p:set>
                                          <p:cBhvr>
                                            <p:cTn id="55" dur="1" fill="hold">
                                              <p:stCondLst>
                                                <p:cond delay="0"/>
                                              </p:stCondLst>
                                            </p:cTn>
                                            <p:tgtEl>
                                              <p:spTgt spid="464"/>
                                            </p:tgtEl>
                                            <p:attrNameLst>
                                              <p:attrName>style.visibility</p:attrName>
                                            </p:attrNameLst>
                                          </p:cBhvr>
                                          <p:to>
                                            <p:strVal val="visible"/>
                                          </p:to>
                                        </p:set>
                                        <p:anim calcmode="lin" valueType="num">
                                          <p:cBhvr additive="base">
                                            <p:cTn id="56" dur="500" fill="hold"/>
                                            <p:tgtEl>
                                              <p:spTgt spid="464"/>
                                            </p:tgtEl>
                                            <p:attrNameLst>
                                              <p:attrName>ppt_x</p:attrName>
                                            </p:attrNameLst>
                                          </p:cBhvr>
                                          <p:tavLst>
                                            <p:tav tm="0">
                                              <p:val>
                                                <p:strVal val="1+#ppt_w/2"/>
                                              </p:val>
                                            </p:tav>
                                            <p:tav tm="100000">
                                              <p:val>
                                                <p:strVal val="#ppt_x"/>
                                              </p:val>
                                            </p:tav>
                                          </p:tavLst>
                                        </p:anim>
                                        <p:anim calcmode="lin" valueType="num">
                                          <p:cBhvr additive="base">
                                            <p:cTn id="57" dur="500" fill="hold"/>
                                            <p:tgtEl>
                                              <p:spTgt spid="464"/>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400"/>
                                      </p:stCondLst>
                                      <p:iterate type="lt">
                                        <p:tmPct val="10000"/>
                                      </p:iterate>
                                      <p:childTnLst>
                                        <p:set>
                                          <p:cBhvr>
                                            <p:cTn id="59" dur="1" fill="hold">
                                              <p:stCondLst>
                                                <p:cond delay="0"/>
                                              </p:stCondLst>
                                            </p:cTn>
                                            <p:tgtEl>
                                              <p:spTgt spid="472"/>
                                            </p:tgtEl>
                                            <p:attrNameLst>
                                              <p:attrName>style.visibility</p:attrName>
                                            </p:attrNameLst>
                                          </p:cBhvr>
                                          <p:to>
                                            <p:strVal val="visible"/>
                                          </p:to>
                                        </p:set>
                                        <p:anim calcmode="lin" valueType="num">
                                          <p:cBhvr additive="base">
                                            <p:cTn id="60" dur="500" fill="hold"/>
                                            <p:tgtEl>
                                              <p:spTgt spid="472"/>
                                            </p:tgtEl>
                                            <p:attrNameLst>
                                              <p:attrName>ppt_x</p:attrName>
                                            </p:attrNameLst>
                                          </p:cBhvr>
                                          <p:tavLst>
                                            <p:tav tm="0">
                                              <p:val>
                                                <p:strVal val="0-#ppt_w/2"/>
                                              </p:val>
                                            </p:tav>
                                            <p:tav tm="100000">
                                              <p:val>
                                                <p:strVal val="#ppt_x"/>
                                              </p:val>
                                            </p:tav>
                                          </p:tavLst>
                                        </p:anim>
                                        <p:anim calcmode="lin" valueType="num">
                                          <p:cBhvr additive="base">
                                            <p:cTn id="61" dur="500" fill="hold"/>
                                            <p:tgtEl>
                                              <p:spTgt spid="472"/>
                                            </p:tgtEl>
                                            <p:attrNameLst>
                                              <p:attrName>ppt_y</p:attrName>
                                            </p:attrNameLst>
                                          </p:cBhvr>
                                          <p:tavLst>
                                            <p:tav tm="0">
                                              <p:val>
                                                <p:strVal val="#ppt_y"/>
                                              </p:val>
                                            </p:tav>
                                            <p:tav tm="100000">
                                              <p:val>
                                                <p:strVal val="#ppt_y"/>
                                              </p:val>
                                            </p:tav>
                                          </p:tavLst>
                                        </p:anim>
                                      </p:childTnLst>
                                    </p:cTn>
                                  </p:par>
                                  <p:par>
                                    <p:cTn id="62" presetID="2" presetClass="entr" presetSubtype="1" fill="hold" grpId="0" nodeType="withEffect">
                                      <p:stCondLst>
                                        <p:cond delay="700"/>
                                      </p:stCondLst>
                                      <p:iterate type="lt">
                                        <p:tmPct val="10000"/>
                                      </p:iterate>
                                      <p:childTnLst>
                                        <p:set>
                                          <p:cBhvr>
                                            <p:cTn id="63" dur="1" fill="hold">
                                              <p:stCondLst>
                                                <p:cond delay="0"/>
                                              </p:stCondLst>
                                            </p:cTn>
                                            <p:tgtEl>
                                              <p:spTgt spid="468"/>
                                            </p:tgtEl>
                                            <p:attrNameLst>
                                              <p:attrName>style.visibility</p:attrName>
                                            </p:attrNameLst>
                                          </p:cBhvr>
                                          <p:to>
                                            <p:strVal val="visible"/>
                                          </p:to>
                                        </p:set>
                                        <p:anim calcmode="lin" valueType="num">
                                          <p:cBhvr additive="base">
                                            <p:cTn id="64" dur="500" fill="hold"/>
                                            <p:tgtEl>
                                              <p:spTgt spid="468"/>
                                            </p:tgtEl>
                                            <p:attrNameLst>
                                              <p:attrName>ppt_x</p:attrName>
                                            </p:attrNameLst>
                                          </p:cBhvr>
                                          <p:tavLst>
                                            <p:tav tm="0">
                                              <p:val>
                                                <p:strVal val="#ppt_x"/>
                                              </p:val>
                                            </p:tav>
                                            <p:tav tm="100000">
                                              <p:val>
                                                <p:strVal val="#ppt_x"/>
                                              </p:val>
                                            </p:tav>
                                          </p:tavLst>
                                        </p:anim>
                                        <p:anim calcmode="lin" valueType="num">
                                          <p:cBhvr additive="base">
                                            <p:cTn id="65" dur="500" fill="hold"/>
                                            <p:tgtEl>
                                              <p:spTgt spid="4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p:bldP spid="453" grpId="0"/>
          <p:bldP spid="464" grpId="0"/>
          <p:bldP spid="468" grpId="0"/>
          <p:bldP spid="472" grpId="0"/>
          <p:bldP spid="474" grpId="0" animBg="1"/>
          <p:bldP spid="475" grpId="0"/>
          <p:bldP spid="184"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15259" y="624114"/>
            <a:ext cx="8113486" cy="0"/>
          </a:xfrm>
          <a:prstGeom prst="line">
            <a:avLst/>
          </a:prstGeom>
          <a:ln w="12700">
            <a:solidFill>
              <a:srgbClr val="F5F5F5"/>
            </a:solidFill>
            <a:prstDash val="dash"/>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646882" y="242194"/>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3765" fontAlgn="auto">
              <a:spcBef>
                <a:spcPts val="0"/>
              </a:spcBef>
              <a:spcAft>
                <a:spcPts val="0"/>
              </a:spcAft>
            </a:pPr>
            <a:endParaRPr lang="zh-CN" altLang="en-US">
              <a:solidFill>
                <a:prstClr val="white"/>
              </a:solidFill>
            </a:endParaRPr>
          </a:p>
        </p:txBody>
      </p:sp>
      <p:sp>
        <p:nvSpPr>
          <p:cNvPr id="4" name="TextBox 3"/>
          <p:cNvSpPr txBox="1"/>
          <p:nvPr/>
        </p:nvSpPr>
        <p:spPr>
          <a:xfrm>
            <a:off x="908959" y="206332"/>
            <a:ext cx="1615337" cy="403952"/>
          </a:xfrm>
          <a:prstGeom prst="rect">
            <a:avLst/>
          </a:prstGeom>
          <a:noFill/>
        </p:spPr>
        <p:txBody>
          <a:bodyPr wrap="none" lIns="91436" tIns="45718" rIns="91436" bIns="45718" rtlCol="0">
            <a:spAutoFit/>
          </a:bodyPr>
          <a:lstStyle/>
          <a:p>
            <a:pPr defTabSz="913765" fontAlgn="auto">
              <a:spcBef>
                <a:spcPts val="0"/>
              </a:spcBef>
              <a:spcAft>
                <a:spcPts val="0"/>
              </a:spcAft>
            </a:pPr>
            <a:r>
              <a:rPr lang="en-US" altLang="zh-CN" sz="2000" dirty="0">
                <a:solidFill>
                  <a:schemeClr val="bg1"/>
                </a:solidFill>
                <a:latin typeface="方正兰亭细黑_GBK" pitchFamily="2" charset="-122"/>
                <a:ea typeface="方正兰亭细黑_GBK" pitchFamily="2" charset="-122"/>
              </a:rPr>
              <a:t>5.2</a:t>
            </a:r>
            <a:r>
              <a:rPr lang="zh-CN" altLang="en-US" sz="2000" dirty="0">
                <a:solidFill>
                  <a:schemeClr val="bg1"/>
                </a:solidFill>
                <a:latin typeface="方正兰亭细黑_GBK" pitchFamily="2" charset="-122"/>
                <a:ea typeface="方正兰亭细黑_GBK" pitchFamily="2" charset="-122"/>
              </a:rPr>
              <a:t>问题评估</a:t>
            </a:r>
            <a:endParaRPr lang="zh-CN" altLang="en-US" sz="2000" dirty="0">
              <a:solidFill>
                <a:schemeClr val="bg1"/>
              </a:solidFill>
              <a:latin typeface="方正兰亭细黑_GBK" pitchFamily="2" charset="-122"/>
              <a:ea typeface="方正兰亭细黑_GBK" pitchFamily="2" charset="-122"/>
            </a:endParaRPr>
          </a:p>
        </p:txBody>
      </p:sp>
      <p:sp>
        <p:nvSpPr>
          <p:cNvPr id="5" name="TextBox 4"/>
          <p:cNvSpPr txBox="1"/>
          <p:nvPr/>
        </p:nvSpPr>
        <p:spPr>
          <a:xfrm>
            <a:off x="709404" y="936764"/>
            <a:ext cx="7737910" cy="646331"/>
          </a:xfrm>
          <a:prstGeom prst="rect">
            <a:avLst/>
          </a:prstGeom>
          <a:noFill/>
        </p:spPr>
        <p:txBody>
          <a:bodyPr wrap="square" lIns="91436" tIns="45718" rIns="91436" bIns="45718" rtlCol="0">
            <a:spAutoFit/>
          </a:bodyPr>
          <a:lstStyle/>
          <a:p>
            <a:pPr defTabSz="913765" fontAlgn="auto">
              <a:spcBef>
                <a:spcPts val="0"/>
              </a:spcBef>
              <a:spcAft>
                <a:spcPts val="0"/>
              </a:spcAft>
            </a:pPr>
            <a:r>
              <a:rPr lang="zh-CN" altLang="en-US" sz="1200" dirty="0">
                <a:solidFill>
                  <a:schemeClr val="bg1"/>
                </a:solidFill>
                <a:latin typeface="微软雅黑" panose="020B0503020204020204" pitchFamily="34" charset="-122"/>
                <a:ea typeface="微软雅黑" panose="020B0503020204020204" pitchFamily="34" charset="-122"/>
                <a:cs typeface="方正兰亭细黑_GBK_M" pitchFamily="2" charset="2"/>
              </a:rPr>
              <a:t>请消费者需求“敏感度”重点体现在品牌的营销模式、营销渠道、商品设计卖点、商品组合、低价单品或促销活动及卖场陈列设计这六个方面，而卖场陈列设计都是基于对品牌商品设计、商品组合和价格定位展开的品牌卖场设计。</a:t>
            </a:r>
            <a:endParaRPr lang="en-US" altLang="zh-CN" sz="1200" dirty="0">
              <a:solidFill>
                <a:schemeClr val="bg1"/>
              </a:solidFill>
              <a:latin typeface="微软雅黑" panose="020B0503020204020204" pitchFamily="34" charset="-122"/>
              <a:ea typeface="微软雅黑" panose="020B0503020204020204" pitchFamily="34" charset="-122"/>
              <a:cs typeface="方正兰亭细黑_GBK_M" pitchFamily="2" charset="2"/>
            </a:endParaRPr>
          </a:p>
        </p:txBody>
      </p:sp>
      <p:cxnSp>
        <p:nvCxnSpPr>
          <p:cNvPr id="6" name="直接连接符 5"/>
          <p:cNvCxnSpPr/>
          <p:nvPr/>
        </p:nvCxnSpPr>
        <p:spPr>
          <a:xfrm flipV="1">
            <a:off x="2018852" y="3209596"/>
            <a:ext cx="1348932" cy="939553"/>
          </a:xfrm>
          <a:prstGeom prst="line">
            <a:avLst/>
          </a:prstGeom>
          <a:ln w="76200">
            <a:solidFill>
              <a:srgbClr val="005B74"/>
            </a:solidFill>
          </a:ln>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70211" y="4144389"/>
            <a:ext cx="1356197" cy="975617"/>
          </a:xfrm>
          <a:prstGeom prst="line">
            <a:avLst/>
          </a:prstGeom>
          <a:ln w="76200">
            <a:solidFill>
              <a:srgbClr val="005B74"/>
            </a:solidFill>
          </a:ln>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67786" y="3209597"/>
            <a:ext cx="1816070" cy="638773"/>
          </a:xfrm>
          <a:prstGeom prst="line">
            <a:avLst/>
          </a:prstGeom>
          <a:ln w="76200">
            <a:solidFill>
              <a:srgbClr val="005B74"/>
            </a:solidFill>
          </a:ln>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183856" y="2423429"/>
            <a:ext cx="1816825" cy="1424941"/>
          </a:xfrm>
          <a:prstGeom prst="line">
            <a:avLst/>
          </a:prstGeom>
          <a:ln w="76200">
            <a:solidFill>
              <a:srgbClr val="005B74"/>
            </a:solidFill>
          </a:ln>
          <a:effectLst/>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30363" y="3712911"/>
            <a:ext cx="861659" cy="827056"/>
            <a:chOff x="1566862" y="4055810"/>
            <a:chExt cx="861658" cy="827056"/>
          </a:xfrm>
        </p:grpSpPr>
        <p:grpSp>
          <p:nvGrpSpPr>
            <p:cNvPr id="11" name="组合 10"/>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black"/>
                  </a:solidFill>
                </a:endParaRPr>
              </a:p>
            </p:txBody>
          </p:sp>
          <p:sp>
            <p:nvSpPr>
              <p:cNvPr id="14" name="椭圆 13"/>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12" name="TextBox 11"/>
            <p:cNvSpPr txBox="1"/>
            <p:nvPr/>
          </p:nvSpPr>
          <p:spPr>
            <a:xfrm>
              <a:off x="1673186" y="4307380"/>
              <a:ext cx="755334" cy="369332"/>
            </a:xfrm>
            <a:prstGeom prst="rect">
              <a:avLst/>
            </a:prstGeom>
            <a:noFill/>
            <a:ln>
              <a:noFill/>
            </a:ln>
          </p:spPr>
          <p:txBody>
            <a:bodyPr wrap="none" rtlCol="0">
              <a:spAutoFit/>
            </a:bodyPr>
            <a:lstStyle/>
            <a:p>
              <a:pPr defTabSz="913765" fontAlgn="auto">
                <a:spcBef>
                  <a:spcPts val="0"/>
                </a:spcBef>
                <a:spcAft>
                  <a:spcPts val="0"/>
                </a:spcAft>
              </a:pPr>
              <a:r>
                <a:rPr lang="en-US" altLang="zh-CN" dirty="0">
                  <a:solidFill>
                    <a:srgbClr val="0F5F6E"/>
                  </a:solidFill>
                  <a:latin typeface="ITC Avant Garde Pro Md" pitchFamily="50" charset="0"/>
                  <a:ea typeface="Gulim" pitchFamily="34" charset="-127"/>
                </a:rPr>
                <a:t>STE1</a:t>
              </a:r>
              <a:endParaRPr lang="zh-CN" altLang="en-US" dirty="0">
                <a:solidFill>
                  <a:srgbClr val="0F5F6E"/>
                </a:solidFill>
                <a:latin typeface="ITC Avant Garde Pro Md" pitchFamily="50" charset="0"/>
                <a:ea typeface="Gulim" pitchFamily="34" charset="-127"/>
              </a:endParaRPr>
            </a:p>
          </p:txBody>
        </p:sp>
      </p:grpSp>
      <p:grpSp>
        <p:nvGrpSpPr>
          <p:cNvPr id="15" name="组合 14"/>
          <p:cNvGrpSpPr/>
          <p:nvPr/>
        </p:nvGrpSpPr>
        <p:grpSpPr>
          <a:xfrm>
            <a:off x="2845016" y="2754207"/>
            <a:ext cx="1072758" cy="1016704"/>
            <a:chOff x="2781516" y="3097105"/>
            <a:chExt cx="1072758" cy="1016704"/>
          </a:xfrm>
          <a:effectLst/>
        </p:grpSpPr>
        <p:grpSp>
          <p:nvGrpSpPr>
            <p:cNvPr id="16" name="组合 15"/>
            <p:cNvGrpSpPr/>
            <p:nvPr/>
          </p:nvGrpSpPr>
          <p:grpSpPr>
            <a:xfrm>
              <a:off x="2781516" y="3097105"/>
              <a:ext cx="1016704" cy="1016704"/>
              <a:chOff x="304800" y="673100"/>
              <a:chExt cx="4000500" cy="4000500"/>
            </a:xfrm>
            <a:effectLst>
              <a:outerShdw blurRad="584200" dist="520700" dir="8100000" algn="tr" rotWithShape="0">
                <a:prstClr val="black">
                  <a:alpha val="35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black"/>
                  </a:solidFill>
                </a:endParaRPr>
              </a:p>
            </p:txBody>
          </p:sp>
          <p:sp>
            <p:nvSpPr>
              <p:cNvPr id="19" name="椭圆 18"/>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17" name="TextBox 16"/>
            <p:cNvSpPr txBox="1"/>
            <p:nvPr/>
          </p:nvSpPr>
          <p:spPr>
            <a:xfrm>
              <a:off x="2906579" y="3395981"/>
              <a:ext cx="947695" cy="461665"/>
            </a:xfrm>
            <a:prstGeom prst="rect">
              <a:avLst/>
            </a:prstGeom>
            <a:noFill/>
            <a:ln>
              <a:noFill/>
            </a:ln>
          </p:spPr>
          <p:txBody>
            <a:bodyPr wrap="none" rtlCol="0">
              <a:spAutoFit/>
            </a:bodyPr>
            <a:lstStyle/>
            <a:p>
              <a:pPr defTabSz="913765" fontAlgn="auto">
                <a:spcBef>
                  <a:spcPts val="0"/>
                </a:spcBef>
                <a:spcAft>
                  <a:spcPts val="0"/>
                </a:spcAft>
              </a:pPr>
              <a:r>
                <a:rPr lang="en-US" altLang="zh-CN" sz="2400" dirty="0">
                  <a:solidFill>
                    <a:srgbClr val="0F5F6E"/>
                  </a:solidFill>
                  <a:latin typeface="ITC Avant Garde Pro Md" pitchFamily="50" charset="0"/>
                  <a:ea typeface="Gulim" pitchFamily="34" charset="-127"/>
                </a:rPr>
                <a:t>STE2</a:t>
              </a:r>
              <a:endParaRPr lang="zh-CN" altLang="en-US" sz="2400" dirty="0">
                <a:solidFill>
                  <a:srgbClr val="0F5F6E"/>
                </a:solidFill>
                <a:latin typeface="ITC Avant Garde Pro Md" pitchFamily="50" charset="0"/>
                <a:ea typeface="Gulim" pitchFamily="34" charset="-127"/>
              </a:endParaRPr>
            </a:p>
          </p:txBody>
        </p:sp>
      </p:grpSp>
      <p:grpSp>
        <p:nvGrpSpPr>
          <p:cNvPr id="20" name="组合 19"/>
          <p:cNvGrpSpPr/>
          <p:nvPr/>
        </p:nvGrpSpPr>
        <p:grpSpPr>
          <a:xfrm>
            <a:off x="4528050" y="3168283"/>
            <a:ext cx="1390315" cy="1303621"/>
            <a:chOff x="4464548" y="3511181"/>
            <a:chExt cx="1390315" cy="1303621"/>
          </a:xfrm>
        </p:grpSpPr>
        <p:grpSp>
          <p:nvGrpSpPr>
            <p:cNvPr id="21" name="组合 20"/>
            <p:cNvGrpSpPr/>
            <p:nvPr/>
          </p:nvGrpSpPr>
          <p:grpSpPr>
            <a:xfrm>
              <a:off x="4464548" y="3511181"/>
              <a:ext cx="1303621" cy="1303621"/>
              <a:chOff x="304800" y="673100"/>
              <a:chExt cx="4000500" cy="4000500"/>
            </a:xfrm>
            <a:effectLst>
              <a:outerShdw blurRad="584200" dist="520700" dir="8100000" algn="tr" rotWithShape="0">
                <a:prstClr val="black">
                  <a:alpha val="35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black"/>
                  </a:solidFill>
                </a:endParaRPr>
              </a:p>
            </p:txBody>
          </p:sp>
          <p:sp>
            <p:nvSpPr>
              <p:cNvPr id="24" name="椭圆 23"/>
              <p:cNvSpPr/>
              <p:nvPr/>
            </p:nvSpPr>
            <p:spPr>
              <a:xfrm>
                <a:off x="404596" y="772896"/>
                <a:ext cx="3800908" cy="380090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22" name="TextBox 21"/>
            <p:cNvSpPr txBox="1"/>
            <p:nvPr/>
          </p:nvSpPr>
          <p:spPr>
            <a:xfrm>
              <a:off x="4650687" y="3884366"/>
              <a:ext cx="1204176" cy="584775"/>
            </a:xfrm>
            <a:prstGeom prst="rect">
              <a:avLst/>
            </a:prstGeom>
            <a:noFill/>
            <a:ln>
              <a:noFill/>
            </a:ln>
          </p:spPr>
          <p:txBody>
            <a:bodyPr wrap="none" rtlCol="0">
              <a:spAutoFit/>
            </a:bodyPr>
            <a:lstStyle/>
            <a:p>
              <a:pPr defTabSz="913765" fontAlgn="auto">
                <a:spcBef>
                  <a:spcPts val="0"/>
                </a:spcBef>
                <a:spcAft>
                  <a:spcPts val="0"/>
                </a:spcAft>
              </a:pPr>
              <a:r>
                <a:rPr lang="en-US" altLang="zh-CN" sz="3200" dirty="0">
                  <a:solidFill>
                    <a:srgbClr val="0F5F6E"/>
                  </a:solidFill>
                  <a:latin typeface="ITC Avant Garde Pro Md" pitchFamily="50" charset="0"/>
                  <a:ea typeface="Gulim" pitchFamily="34" charset="-127"/>
                </a:rPr>
                <a:t>STE3</a:t>
              </a:r>
              <a:endParaRPr lang="zh-CN" altLang="en-US" sz="3200" dirty="0">
                <a:solidFill>
                  <a:srgbClr val="0F5F6E"/>
                </a:solidFill>
                <a:latin typeface="ITC Avant Garde Pro Md" pitchFamily="50" charset="0"/>
                <a:ea typeface="Gulim" pitchFamily="34" charset="-127"/>
              </a:endParaRPr>
            </a:p>
          </p:txBody>
        </p:sp>
      </p:grpSp>
      <p:grpSp>
        <p:nvGrpSpPr>
          <p:cNvPr id="25" name="组合 24"/>
          <p:cNvGrpSpPr/>
          <p:nvPr/>
        </p:nvGrpSpPr>
        <p:grpSpPr>
          <a:xfrm>
            <a:off x="6138622" y="1589996"/>
            <a:ext cx="1744844" cy="1688526"/>
            <a:chOff x="6075122" y="1932896"/>
            <a:chExt cx="1744844" cy="1688526"/>
          </a:xfrm>
        </p:grpSpPr>
        <p:grpSp>
          <p:nvGrpSpPr>
            <p:cNvPr id="26" name="组合 25"/>
            <p:cNvGrpSpPr/>
            <p:nvPr/>
          </p:nvGrpSpPr>
          <p:grpSpPr>
            <a:xfrm>
              <a:off x="6075122" y="1932896"/>
              <a:ext cx="1688526" cy="1688526"/>
              <a:chOff x="304800" y="673100"/>
              <a:chExt cx="4000500" cy="4000500"/>
            </a:xfrm>
            <a:effectLst>
              <a:outerShdw blurRad="584200" dist="520700" dir="8100000" algn="tr" rotWithShape="0">
                <a:prstClr val="black">
                  <a:alpha val="35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black"/>
                  </a:solidFill>
                </a:endParaRPr>
              </a:p>
            </p:txBody>
          </p:sp>
          <p:sp>
            <p:nvSpPr>
              <p:cNvPr id="29" name="椭圆 28"/>
              <p:cNvSpPr/>
              <p:nvPr/>
            </p:nvSpPr>
            <p:spPr>
              <a:xfrm>
                <a:off x="411027" y="779327"/>
                <a:ext cx="3788049" cy="3788049"/>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27" name="TextBox 26"/>
            <p:cNvSpPr txBox="1"/>
            <p:nvPr/>
          </p:nvSpPr>
          <p:spPr>
            <a:xfrm>
              <a:off x="6365722" y="2412384"/>
              <a:ext cx="1454244" cy="707886"/>
            </a:xfrm>
            <a:prstGeom prst="rect">
              <a:avLst/>
            </a:prstGeom>
            <a:noFill/>
            <a:ln>
              <a:noFill/>
            </a:ln>
          </p:spPr>
          <p:txBody>
            <a:bodyPr wrap="none" rtlCol="0">
              <a:spAutoFit/>
            </a:bodyPr>
            <a:lstStyle/>
            <a:p>
              <a:pPr defTabSz="913765" fontAlgn="auto">
                <a:spcBef>
                  <a:spcPts val="0"/>
                </a:spcBef>
                <a:spcAft>
                  <a:spcPts val="0"/>
                </a:spcAft>
              </a:pPr>
              <a:r>
                <a:rPr lang="en-US" altLang="zh-CN" sz="4000" dirty="0">
                  <a:solidFill>
                    <a:srgbClr val="0F5F6E"/>
                  </a:solidFill>
                  <a:latin typeface="ITC Avant Garde Pro Md" pitchFamily="50" charset="0"/>
                  <a:ea typeface="Gulim" pitchFamily="34" charset="-127"/>
                </a:rPr>
                <a:t>STE4</a:t>
              </a:r>
              <a:endParaRPr lang="zh-CN" altLang="en-US" sz="4000" dirty="0">
                <a:solidFill>
                  <a:srgbClr val="0F5F6E"/>
                </a:solidFill>
                <a:latin typeface="ITC Avant Garde Pro Md" pitchFamily="50" charset="0"/>
                <a:ea typeface="Gulim" pitchFamily="34" charset="-127"/>
              </a:endParaRPr>
            </a:p>
          </p:txBody>
        </p:sp>
      </p:grpSp>
      <p:sp>
        <p:nvSpPr>
          <p:cNvPr id="30" name="TextBox 29"/>
          <p:cNvSpPr txBox="1"/>
          <p:nvPr/>
        </p:nvSpPr>
        <p:spPr>
          <a:xfrm>
            <a:off x="2813786" y="4010525"/>
            <a:ext cx="1415772" cy="46166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EAE64C"/>
                </a:solidFill>
                <a:latin typeface="方正兰亭细黑_GBK" pitchFamily="2" charset="-122"/>
                <a:ea typeface="方正兰亭细黑_GBK" pitchFamily="2" charset="-122"/>
              </a:rPr>
              <a:t>商品组合方式与消</a:t>
            </a:r>
            <a:endParaRPr lang="en-US" altLang="zh-CN" sz="1200" dirty="0">
              <a:solidFill>
                <a:srgbClr val="EAE64C"/>
              </a:solidFill>
              <a:latin typeface="方正兰亭细黑_GBK" pitchFamily="2" charset="-122"/>
              <a:ea typeface="方正兰亭细黑_GBK" pitchFamily="2" charset="-122"/>
            </a:endParaRPr>
          </a:p>
          <a:p>
            <a:pPr defTabSz="913765" fontAlgn="auto">
              <a:spcBef>
                <a:spcPts val="0"/>
              </a:spcBef>
              <a:spcAft>
                <a:spcPts val="0"/>
              </a:spcAft>
            </a:pPr>
            <a:r>
              <a:rPr lang="zh-CN" altLang="en-US" sz="1200" dirty="0">
                <a:solidFill>
                  <a:srgbClr val="EAE64C"/>
                </a:solidFill>
                <a:latin typeface="方正兰亭细黑_GBK" pitchFamily="2" charset="-122"/>
                <a:ea typeface="方正兰亭细黑_GBK" pitchFamily="2" charset="-122"/>
              </a:rPr>
              <a:t>费者穿着方式相符</a:t>
            </a:r>
            <a:endParaRPr lang="zh-CN" altLang="en-US" sz="1200" dirty="0">
              <a:solidFill>
                <a:srgbClr val="EAE64C"/>
              </a:solidFill>
              <a:latin typeface="方正兰亭细黑_GBK" pitchFamily="2" charset="-122"/>
              <a:ea typeface="方正兰亭细黑_GBK" pitchFamily="2" charset="-122"/>
            </a:endParaRPr>
          </a:p>
        </p:txBody>
      </p:sp>
      <p:sp>
        <p:nvSpPr>
          <p:cNvPr id="31" name="TextBox 30"/>
          <p:cNvSpPr txBox="1"/>
          <p:nvPr/>
        </p:nvSpPr>
        <p:spPr>
          <a:xfrm>
            <a:off x="466688" y="3365072"/>
            <a:ext cx="2031325" cy="276999"/>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EAE64C"/>
                </a:solidFill>
                <a:latin typeface="方正兰亭细黑_GBK" pitchFamily="2" charset="-122"/>
                <a:ea typeface="方正兰亭细黑_GBK" pitchFamily="2" charset="-122"/>
              </a:rPr>
              <a:t>商品搭配与消费者身份相符</a:t>
            </a:r>
            <a:endParaRPr lang="zh-CN" altLang="en-US" sz="1200" dirty="0">
              <a:solidFill>
                <a:srgbClr val="EAE64C"/>
              </a:solidFill>
              <a:latin typeface="方正兰亭细黑_GBK" pitchFamily="2" charset="-122"/>
              <a:ea typeface="方正兰亭细黑_GBK" pitchFamily="2" charset="-122"/>
            </a:endParaRPr>
          </a:p>
        </p:txBody>
      </p:sp>
      <p:sp>
        <p:nvSpPr>
          <p:cNvPr id="32" name="TextBox 31"/>
          <p:cNvSpPr txBox="1"/>
          <p:nvPr/>
        </p:nvSpPr>
        <p:spPr>
          <a:xfrm>
            <a:off x="4629781" y="2727464"/>
            <a:ext cx="1107996" cy="46166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EAE64C"/>
                </a:solidFill>
                <a:latin typeface="方正兰亭细黑_GBK" pitchFamily="2" charset="-122"/>
                <a:ea typeface="方正兰亭细黑_GBK" pitchFamily="2" charset="-122"/>
              </a:rPr>
              <a:t>商品的多样性</a:t>
            </a:r>
            <a:endParaRPr lang="en-US" altLang="zh-CN" sz="1200" dirty="0">
              <a:solidFill>
                <a:srgbClr val="EAE64C"/>
              </a:solidFill>
              <a:latin typeface="方正兰亭细黑_GBK" pitchFamily="2" charset="-122"/>
              <a:ea typeface="方正兰亭细黑_GBK" pitchFamily="2" charset="-122"/>
            </a:endParaRPr>
          </a:p>
          <a:p>
            <a:pPr defTabSz="913765" fontAlgn="auto">
              <a:spcBef>
                <a:spcPts val="0"/>
              </a:spcBef>
              <a:spcAft>
                <a:spcPts val="0"/>
              </a:spcAft>
            </a:pPr>
            <a:r>
              <a:rPr lang="zh-CN" altLang="en-US" sz="1200" dirty="0">
                <a:solidFill>
                  <a:srgbClr val="EAE64C"/>
                </a:solidFill>
                <a:latin typeface="方正兰亭细黑_GBK" pitchFamily="2" charset="-122"/>
                <a:ea typeface="方正兰亭细黑_GBK" pitchFamily="2" charset="-122"/>
              </a:rPr>
              <a:t>与价格相符</a:t>
            </a:r>
            <a:endParaRPr lang="zh-CN" altLang="en-US" sz="1200" dirty="0">
              <a:solidFill>
                <a:srgbClr val="EAE64C"/>
              </a:solidFill>
              <a:latin typeface="方正兰亭细黑_GBK" pitchFamily="2" charset="-122"/>
              <a:ea typeface="方正兰亭细黑_GBK" pitchFamily="2" charset="-122"/>
            </a:endParaRPr>
          </a:p>
        </p:txBody>
      </p:sp>
      <p:sp>
        <p:nvSpPr>
          <p:cNvPr id="33" name="TextBox 32"/>
          <p:cNvSpPr txBox="1"/>
          <p:nvPr/>
        </p:nvSpPr>
        <p:spPr>
          <a:xfrm>
            <a:off x="6454289" y="3503573"/>
            <a:ext cx="1877437" cy="276999"/>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EAE64C"/>
                </a:solidFill>
                <a:latin typeface="方正兰亭细黑_GBK" pitchFamily="2" charset="-122"/>
                <a:ea typeface="方正兰亭细黑_GBK" pitchFamily="2" charset="-122"/>
              </a:rPr>
              <a:t>卖场氛围与消费体验相符</a:t>
            </a:r>
            <a:endParaRPr lang="zh-CN" altLang="en-US" sz="1200" dirty="0">
              <a:solidFill>
                <a:srgbClr val="EAE64C"/>
              </a:solidFill>
              <a:latin typeface="方正兰亭细黑_GBK" pitchFamily="2" charset="-122"/>
              <a:ea typeface="方正兰亭细黑_GBK" pitchFamily="2" charset="-122"/>
            </a:endParaRPr>
          </a:p>
        </p:txBody>
      </p:sp>
      <p:sp>
        <p:nvSpPr>
          <p:cNvPr id="34" name="TextBox 33"/>
          <p:cNvSpPr txBox="1"/>
          <p:nvPr/>
        </p:nvSpPr>
        <p:spPr>
          <a:xfrm>
            <a:off x="10609991" y="6382591"/>
            <a:ext cx="877155" cy="369328"/>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dirty="0">
                <a:solidFill>
                  <a:prstClr val="black"/>
                </a:solidFill>
                <a:latin typeface="Calibri" panose="020F0502020204030204"/>
                <a:ea typeface="宋体" panose="02010600030101010101" pitchFamily="2" charset="-122"/>
              </a:rPr>
              <a:t>延时符</a:t>
            </a:r>
            <a:endParaRPr lang="zh-CN" altLang="en-US" dirty="0">
              <a:solidFill>
                <a:prstClr val="black"/>
              </a:solidFill>
              <a:latin typeface="Calibri" panose="020F0502020204030204"/>
              <a:ea typeface="宋体" panose="02010600030101010101" pitchFamily="2"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500"/>
                            </p:stCondLst>
                            <p:childTnLst>
                              <p:par>
                                <p:cTn id="18" presetID="18" presetClass="entr" presetSubtype="3"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upRight)">
                                      <p:cBhvr>
                                        <p:cTn id="20" dur="500"/>
                                        <p:tgtEl>
                                          <p:spTgt spid="5"/>
                                        </p:tgtEl>
                                      </p:cBhvr>
                                    </p:animEffect>
                                  </p:childTnLst>
                                </p:cTn>
                              </p:par>
                            </p:childTnLst>
                          </p:cTn>
                        </p:par>
                        <p:par>
                          <p:cTn id="21" fill="hold">
                            <p:stCondLst>
                              <p:cond delay="2000"/>
                            </p:stCondLst>
                            <p:childTnLst>
                              <p:par>
                                <p:cTn id="22" presetID="18" presetClass="entr" presetSubtype="3"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trips(upRight)">
                                      <p:cBhvr>
                                        <p:cTn id="24" dur="300"/>
                                        <p:tgtEl>
                                          <p:spTgt spid="7"/>
                                        </p:tgtEl>
                                      </p:cBhvr>
                                    </p:animEffect>
                                  </p:childTnLst>
                                </p:cTn>
                              </p:par>
                            </p:childTnLst>
                          </p:cTn>
                        </p:par>
                        <p:par>
                          <p:cTn id="25" fill="hold">
                            <p:stCondLst>
                              <p:cond delay="2500"/>
                            </p:stCondLst>
                            <p:childTnLst>
                              <p:par>
                                <p:cTn id="26" presetID="53" presetClass="entr" presetSubtype="16"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childTnLst>
                          </p:cTn>
                        </p:par>
                        <p:par>
                          <p:cTn id="31" fill="hold">
                            <p:stCondLst>
                              <p:cond delay="3000"/>
                            </p:stCondLst>
                            <p:childTnLst>
                              <p:par>
                                <p:cTn id="32" presetID="12" presetClass="entr" presetSubtype="4"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300"/>
                                        <p:tgtEl>
                                          <p:spTgt spid="31"/>
                                        </p:tgtEl>
                                        <p:attrNameLst>
                                          <p:attrName>ppt_y</p:attrName>
                                        </p:attrNameLst>
                                      </p:cBhvr>
                                      <p:tavLst>
                                        <p:tav tm="0">
                                          <p:val>
                                            <p:strVal val="#ppt_y+#ppt_h*1.125000"/>
                                          </p:val>
                                        </p:tav>
                                        <p:tav tm="100000">
                                          <p:val>
                                            <p:strVal val="#ppt_y"/>
                                          </p:val>
                                        </p:tav>
                                      </p:tavLst>
                                    </p:anim>
                                    <p:animEffect transition="in" filter="wipe(up)">
                                      <p:cBhvr>
                                        <p:cTn id="35" dur="300"/>
                                        <p:tgtEl>
                                          <p:spTgt spid="31"/>
                                        </p:tgtEl>
                                      </p:cBhvr>
                                    </p:animEffect>
                                  </p:childTnLst>
                                </p:cTn>
                              </p:par>
                              <p:par>
                                <p:cTn id="36" presetID="18" presetClass="entr" presetSubtype="3"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strips(upRight)">
                                      <p:cBhvr>
                                        <p:cTn id="38" dur="300"/>
                                        <p:tgtEl>
                                          <p:spTgt spid="6"/>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300" fill="hold"/>
                                        <p:tgtEl>
                                          <p:spTgt spid="15"/>
                                        </p:tgtEl>
                                        <p:attrNameLst>
                                          <p:attrName>ppt_w</p:attrName>
                                        </p:attrNameLst>
                                      </p:cBhvr>
                                      <p:tavLst>
                                        <p:tav tm="0">
                                          <p:val>
                                            <p:fltVal val="0"/>
                                          </p:val>
                                        </p:tav>
                                        <p:tav tm="100000">
                                          <p:val>
                                            <p:strVal val="#ppt_w"/>
                                          </p:val>
                                        </p:tav>
                                      </p:tavLst>
                                    </p:anim>
                                    <p:anim calcmode="lin" valueType="num">
                                      <p:cBhvr>
                                        <p:cTn id="43" dur="300" fill="hold"/>
                                        <p:tgtEl>
                                          <p:spTgt spid="15"/>
                                        </p:tgtEl>
                                        <p:attrNameLst>
                                          <p:attrName>ppt_h</p:attrName>
                                        </p:attrNameLst>
                                      </p:cBhvr>
                                      <p:tavLst>
                                        <p:tav tm="0">
                                          <p:val>
                                            <p:fltVal val="0"/>
                                          </p:val>
                                        </p:tav>
                                        <p:tav tm="100000">
                                          <p:val>
                                            <p:strVal val="#ppt_h"/>
                                          </p:val>
                                        </p:tav>
                                      </p:tavLst>
                                    </p:anim>
                                    <p:animEffect transition="in" filter="fade">
                                      <p:cBhvr>
                                        <p:cTn id="44" dur="300"/>
                                        <p:tgtEl>
                                          <p:spTgt spid="15"/>
                                        </p:tgtEl>
                                      </p:cBhvr>
                                    </p:animEffect>
                                  </p:childTnLst>
                                </p:cTn>
                              </p:par>
                            </p:childTnLst>
                          </p:cTn>
                        </p:par>
                        <p:par>
                          <p:cTn id="45" fill="hold">
                            <p:stCondLst>
                              <p:cond delay="4000"/>
                            </p:stCondLst>
                            <p:childTnLst>
                              <p:par>
                                <p:cTn id="46" presetID="18" presetClass="entr" presetSubtype="6"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strips(downRight)">
                                      <p:cBhvr>
                                        <p:cTn id="48" dur="300"/>
                                        <p:tgtEl>
                                          <p:spTgt spid="8"/>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300"/>
                                        <p:tgtEl>
                                          <p:spTgt spid="30"/>
                                        </p:tgtEl>
                                        <p:attrNameLst>
                                          <p:attrName>ppt_y</p:attrName>
                                        </p:attrNameLst>
                                      </p:cBhvr>
                                      <p:tavLst>
                                        <p:tav tm="0">
                                          <p:val>
                                            <p:strVal val="#ppt_y-#ppt_h*1.125000"/>
                                          </p:val>
                                        </p:tav>
                                        <p:tav tm="100000">
                                          <p:val>
                                            <p:strVal val="#ppt_y"/>
                                          </p:val>
                                        </p:tav>
                                      </p:tavLst>
                                    </p:anim>
                                    <p:animEffect transition="in" filter="wipe(down)">
                                      <p:cBhvr>
                                        <p:cTn id="52" dur="300"/>
                                        <p:tgtEl>
                                          <p:spTgt spid="30"/>
                                        </p:tgtEl>
                                      </p:cBhvr>
                                    </p:animEffect>
                                  </p:childTnLst>
                                </p:cTn>
                              </p:par>
                            </p:childTnLst>
                          </p:cTn>
                        </p:par>
                        <p:par>
                          <p:cTn id="53" fill="hold">
                            <p:stCondLst>
                              <p:cond delay="4500"/>
                            </p:stCondLst>
                            <p:childTnLst>
                              <p:par>
                                <p:cTn id="54" presetID="53" presetClass="entr" presetSubtype="16"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300" fill="hold"/>
                                        <p:tgtEl>
                                          <p:spTgt spid="20"/>
                                        </p:tgtEl>
                                        <p:attrNameLst>
                                          <p:attrName>ppt_w</p:attrName>
                                        </p:attrNameLst>
                                      </p:cBhvr>
                                      <p:tavLst>
                                        <p:tav tm="0">
                                          <p:val>
                                            <p:fltVal val="0"/>
                                          </p:val>
                                        </p:tav>
                                        <p:tav tm="100000">
                                          <p:val>
                                            <p:strVal val="#ppt_w"/>
                                          </p:val>
                                        </p:tav>
                                      </p:tavLst>
                                    </p:anim>
                                    <p:anim calcmode="lin" valueType="num">
                                      <p:cBhvr>
                                        <p:cTn id="57" dur="300" fill="hold"/>
                                        <p:tgtEl>
                                          <p:spTgt spid="20"/>
                                        </p:tgtEl>
                                        <p:attrNameLst>
                                          <p:attrName>ppt_h</p:attrName>
                                        </p:attrNameLst>
                                      </p:cBhvr>
                                      <p:tavLst>
                                        <p:tav tm="0">
                                          <p:val>
                                            <p:fltVal val="0"/>
                                          </p:val>
                                        </p:tav>
                                        <p:tav tm="100000">
                                          <p:val>
                                            <p:strVal val="#ppt_h"/>
                                          </p:val>
                                        </p:tav>
                                      </p:tavLst>
                                    </p:anim>
                                    <p:animEffect transition="in" filter="fade">
                                      <p:cBhvr>
                                        <p:cTn id="58" dur="300"/>
                                        <p:tgtEl>
                                          <p:spTgt spid="20"/>
                                        </p:tgtEl>
                                      </p:cBhvr>
                                    </p:animEffect>
                                  </p:childTnLst>
                                </p:cTn>
                              </p:par>
                            </p:childTnLst>
                          </p:cTn>
                        </p:par>
                        <p:par>
                          <p:cTn id="59" fill="hold">
                            <p:stCondLst>
                              <p:cond delay="5000"/>
                            </p:stCondLst>
                            <p:childTnLst>
                              <p:par>
                                <p:cTn id="60" presetID="18" presetClass="entr" presetSubtype="3"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strips(upRight)">
                                      <p:cBhvr>
                                        <p:cTn id="62" dur="300"/>
                                        <p:tgtEl>
                                          <p:spTgt spid="9"/>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additive="base">
                                        <p:cTn id="65" dur="300"/>
                                        <p:tgtEl>
                                          <p:spTgt spid="32"/>
                                        </p:tgtEl>
                                        <p:attrNameLst>
                                          <p:attrName>ppt_y</p:attrName>
                                        </p:attrNameLst>
                                      </p:cBhvr>
                                      <p:tavLst>
                                        <p:tav tm="0">
                                          <p:val>
                                            <p:strVal val="#ppt_y+#ppt_h*1.125000"/>
                                          </p:val>
                                        </p:tav>
                                        <p:tav tm="100000">
                                          <p:val>
                                            <p:strVal val="#ppt_y"/>
                                          </p:val>
                                        </p:tav>
                                      </p:tavLst>
                                    </p:anim>
                                    <p:animEffect transition="in" filter="wipe(up)">
                                      <p:cBhvr>
                                        <p:cTn id="66" dur="300"/>
                                        <p:tgtEl>
                                          <p:spTgt spid="32"/>
                                        </p:tgtEl>
                                      </p:cBhvr>
                                    </p:animEffect>
                                  </p:childTnLst>
                                </p:cTn>
                              </p:par>
                            </p:childTnLst>
                          </p:cTn>
                        </p:par>
                        <p:par>
                          <p:cTn id="67" fill="hold">
                            <p:stCondLst>
                              <p:cond delay="5500"/>
                            </p:stCondLst>
                            <p:childTnLst>
                              <p:par>
                                <p:cTn id="68" presetID="53" presetClass="entr" presetSubtype="16"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300" fill="hold"/>
                                        <p:tgtEl>
                                          <p:spTgt spid="25"/>
                                        </p:tgtEl>
                                        <p:attrNameLst>
                                          <p:attrName>ppt_w</p:attrName>
                                        </p:attrNameLst>
                                      </p:cBhvr>
                                      <p:tavLst>
                                        <p:tav tm="0">
                                          <p:val>
                                            <p:fltVal val="0"/>
                                          </p:val>
                                        </p:tav>
                                        <p:tav tm="100000">
                                          <p:val>
                                            <p:strVal val="#ppt_w"/>
                                          </p:val>
                                        </p:tav>
                                      </p:tavLst>
                                    </p:anim>
                                    <p:anim calcmode="lin" valueType="num">
                                      <p:cBhvr>
                                        <p:cTn id="71" dur="300" fill="hold"/>
                                        <p:tgtEl>
                                          <p:spTgt spid="25"/>
                                        </p:tgtEl>
                                        <p:attrNameLst>
                                          <p:attrName>ppt_h</p:attrName>
                                        </p:attrNameLst>
                                      </p:cBhvr>
                                      <p:tavLst>
                                        <p:tav tm="0">
                                          <p:val>
                                            <p:fltVal val="0"/>
                                          </p:val>
                                        </p:tav>
                                        <p:tav tm="100000">
                                          <p:val>
                                            <p:strVal val="#ppt_h"/>
                                          </p:val>
                                        </p:tav>
                                      </p:tavLst>
                                    </p:anim>
                                    <p:animEffect transition="in" filter="fade">
                                      <p:cBhvr>
                                        <p:cTn id="72" dur="300"/>
                                        <p:tgtEl>
                                          <p:spTgt spid="25"/>
                                        </p:tgtEl>
                                      </p:cBhvr>
                                    </p:animEffect>
                                  </p:childTnLst>
                                </p:cTn>
                              </p:par>
                            </p:childTnLst>
                          </p:cTn>
                        </p:par>
                        <p:par>
                          <p:cTn id="73" fill="hold">
                            <p:stCondLst>
                              <p:cond delay="6000"/>
                            </p:stCondLst>
                            <p:childTnLst>
                              <p:par>
                                <p:cTn id="74" presetID="12" presetClass="entr" presetSubtype="1"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 calcmode="lin" valueType="num">
                                      <p:cBhvr additive="base">
                                        <p:cTn id="76" dur="300"/>
                                        <p:tgtEl>
                                          <p:spTgt spid="33"/>
                                        </p:tgtEl>
                                        <p:attrNameLst>
                                          <p:attrName>ppt_y</p:attrName>
                                        </p:attrNameLst>
                                      </p:cBhvr>
                                      <p:tavLst>
                                        <p:tav tm="0">
                                          <p:val>
                                            <p:strVal val="#ppt_y-#ppt_h*1.125000"/>
                                          </p:val>
                                        </p:tav>
                                        <p:tav tm="100000">
                                          <p:val>
                                            <p:strVal val="#ppt_y"/>
                                          </p:val>
                                        </p:tav>
                                      </p:tavLst>
                                    </p:anim>
                                    <p:animEffect transition="in" filter="wipe(down)">
                                      <p:cBhvr>
                                        <p:cTn id="77" dur="300"/>
                                        <p:tgtEl>
                                          <p:spTgt spid="33"/>
                                        </p:tgtEl>
                                      </p:cBhvr>
                                    </p:animEffect>
                                  </p:childTnLst>
                                </p:cTn>
                              </p:par>
                            </p:childTnLst>
                          </p:cTn>
                        </p:par>
                        <p:par>
                          <p:cTn id="78" fill="hold">
                            <p:stCondLst>
                              <p:cond delay="6500"/>
                            </p:stCondLst>
                            <p:childTnLst>
                              <p:par>
                                <p:cTn id="79" presetID="10"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30" grpId="0"/>
      <p:bldP spid="31" grpId="0"/>
      <p:bldP spid="32" grpId="0"/>
      <p:bldP spid="33"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9" y="624114"/>
            <a:ext cx="8113486" cy="0"/>
          </a:xfrm>
          <a:prstGeom prst="line">
            <a:avLst/>
          </a:prstGeom>
          <a:ln w="12700">
            <a:solidFill>
              <a:srgbClr val="F5F5F5"/>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2" y="242194"/>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6" name="TextBox 25"/>
          <p:cNvSpPr txBox="1"/>
          <p:nvPr/>
        </p:nvSpPr>
        <p:spPr>
          <a:xfrm>
            <a:off x="908958" y="206332"/>
            <a:ext cx="1887046" cy="403952"/>
          </a:xfrm>
          <a:prstGeom prst="rect">
            <a:avLst/>
          </a:prstGeom>
          <a:noFill/>
        </p:spPr>
        <p:txBody>
          <a:bodyPr wrap="none" lIns="91436" tIns="45718" rIns="91436" bIns="45718" rtlCol="0">
            <a:spAutoFit/>
          </a:bodyPr>
          <a:lstStyle/>
          <a:p>
            <a:r>
              <a:rPr lang="en-US" altLang="zh-CN" sz="2000" spc="300" dirty="0">
                <a:solidFill>
                  <a:schemeClr val="bg1"/>
                </a:solidFill>
                <a:latin typeface="方正兰亭细黑_GBK" pitchFamily="2" charset="-122"/>
                <a:ea typeface="方正兰亭细黑_GBK" pitchFamily="2" charset="-122"/>
              </a:rPr>
              <a:t>5.3</a:t>
            </a:r>
            <a:r>
              <a:rPr lang="zh-CN" altLang="en-US" sz="2000" spc="300" dirty="0">
                <a:solidFill>
                  <a:schemeClr val="bg1"/>
                </a:solidFill>
                <a:latin typeface="方正兰亭细黑_GBK" pitchFamily="2" charset="-122"/>
                <a:ea typeface="方正兰亭细黑_GBK" pitchFamily="2" charset="-122"/>
              </a:rPr>
              <a:t>相关建议</a:t>
            </a:r>
            <a:endParaRPr lang="zh-CN" altLang="en-US" sz="2000" spc="300" dirty="0">
              <a:solidFill>
                <a:schemeClr val="bg1"/>
              </a:solidFill>
              <a:latin typeface="方正兰亭细黑_GBK" pitchFamily="2" charset="-122"/>
              <a:ea typeface="方正兰亭细黑_GBK" pitchFamily="2" charset="-122"/>
            </a:endParaRPr>
          </a:p>
        </p:txBody>
      </p:sp>
      <p:sp>
        <p:nvSpPr>
          <p:cNvPr id="44" name="TextBox 43"/>
          <p:cNvSpPr txBox="1"/>
          <p:nvPr/>
        </p:nvSpPr>
        <p:spPr>
          <a:xfrm>
            <a:off x="709404" y="4127502"/>
            <a:ext cx="8032968" cy="461665"/>
          </a:xfrm>
          <a:prstGeom prst="rect">
            <a:avLst/>
          </a:prstGeom>
          <a:noFill/>
        </p:spPr>
        <p:txBody>
          <a:bodyPr wrap="none" lIns="91436" tIns="45718" rIns="91436" bIns="45718" rtlCol="0">
            <a:spAutoFit/>
          </a:bodyPr>
          <a:lstStyle/>
          <a:p>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服装卖场整体形象体现在橱窗设计、空间设计和卖场氛围设计，传达品牌理念，规划销售区域布局，调动卖场购物气</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a:p>
            <a:r>
              <a:rPr lang="zh-CN" altLang="en-US" sz="1200" dirty="0">
                <a:solidFill>
                  <a:srgbClr val="F5F5F5"/>
                </a:solidFill>
                <a:latin typeface="微软雅黑" panose="020B0503020204020204" pitchFamily="34" charset="-122"/>
                <a:ea typeface="微软雅黑" panose="020B0503020204020204" pitchFamily="34" charset="-122"/>
                <a:cs typeface="方正兰亭细黑_GBK_M" pitchFamily="2" charset="2"/>
              </a:rPr>
              <a:t>氛。以上三点可以满足消费者购物体验的需求。</a:t>
            </a:r>
            <a:endParaRPr lang="en-US" altLang="zh-CN" sz="1200" dirty="0">
              <a:solidFill>
                <a:srgbClr val="F5F5F5"/>
              </a:solidFill>
              <a:latin typeface="微软雅黑" panose="020B0503020204020204" pitchFamily="34" charset="-122"/>
              <a:ea typeface="微软雅黑" panose="020B0503020204020204" pitchFamily="34" charset="-122"/>
              <a:cs typeface="方正兰亭细黑_GBK_M" pitchFamily="2" charset="2"/>
            </a:endParaRPr>
          </a:p>
        </p:txBody>
      </p:sp>
      <p:grpSp>
        <p:nvGrpSpPr>
          <p:cNvPr id="21" name="组合 20"/>
          <p:cNvGrpSpPr/>
          <p:nvPr/>
        </p:nvGrpSpPr>
        <p:grpSpPr>
          <a:xfrm>
            <a:off x="1162958" y="1437749"/>
            <a:ext cx="2011893" cy="2011893"/>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772692" y="1437749"/>
            <a:ext cx="2011893" cy="2011893"/>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椭圆 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4382423" y="1437749"/>
            <a:ext cx="2011893" cy="2011893"/>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椭圆 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5992157" y="1437749"/>
            <a:ext cx="2011893" cy="2011893"/>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1426867" y="2220184"/>
            <a:ext cx="1281116" cy="530912"/>
          </a:xfrm>
          <a:prstGeom prst="rect">
            <a:avLst/>
          </a:prstGeom>
          <a:noFill/>
        </p:spPr>
        <p:txBody>
          <a:bodyPr wrap="none" lIns="91436" tIns="45718" rIns="91436" bIns="45718" rtlCol="0">
            <a:spAutoFit/>
          </a:bodyPr>
          <a:lstStyle/>
          <a:p>
            <a:r>
              <a:rPr lang="zh-CN" altLang="en-US" sz="1400" dirty="0">
                <a:solidFill>
                  <a:srgbClr val="0F5F6E"/>
                </a:solidFill>
                <a:latin typeface="微软雅黑" panose="020B0503020204020204" pitchFamily="34" charset="-122"/>
                <a:ea typeface="微软雅黑" panose="020B0503020204020204" pitchFamily="34" charset="-122"/>
              </a:rPr>
              <a:t>消费者对形象</a:t>
            </a:r>
            <a:endParaRPr lang="en-US" altLang="zh-CN" sz="1400" dirty="0">
              <a:solidFill>
                <a:srgbClr val="0F5F6E"/>
              </a:solidFill>
              <a:latin typeface="微软雅黑" panose="020B0503020204020204" pitchFamily="34" charset="-122"/>
              <a:ea typeface="微软雅黑" panose="020B0503020204020204" pitchFamily="34" charset="-122"/>
            </a:endParaRPr>
          </a:p>
          <a:p>
            <a:r>
              <a:rPr lang="zh-CN" altLang="en-US" sz="1400" dirty="0">
                <a:solidFill>
                  <a:srgbClr val="0F5F6E"/>
                </a:solidFill>
                <a:latin typeface="微软雅黑" panose="020B0503020204020204" pitchFamily="34" charset="-122"/>
                <a:ea typeface="微软雅黑" panose="020B0503020204020204" pitchFamily="34" charset="-122"/>
              </a:rPr>
              <a:t>和款式的敏感</a:t>
            </a:r>
            <a:endParaRPr lang="zh-CN" altLang="en-US" sz="1400" dirty="0">
              <a:solidFill>
                <a:srgbClr val="0F5F6E"/>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3041150" y="2220184"/>
            <a:ext cx="1098373" cy="530912"/>
          </a:xfrm>
          <a:prstGeom prst="rect">
            <a:avLst/>
          </a:prstGeom>
          <a:noFill/>
        </p:spPr>
        <p:txBody>
          <a:bodyPr wrap="none" lIns="91436" tIns="45718" rIns="91436" bIns="45718" rtlCol="0">
            <a:spAutoFit/>
          </a:bodyPr>
          <a:lstStyle/>
          <a:p>
            <a:r>
              <a:rPr lang="zh-CN" altLang="en-US" sz="1400" dirty="0">
                <a:solidFill>
                  <a:srgbClr val="0F5F6E"/>
                </a:solidFill>
                <a:latin typeface="微软雅黑" panose="020B0503020204020204" pitchFamily="34" charset="-122"/>
                <a:ea typeface="微软雅黑" panose="020B0503020204020204" pitchFamily="34" charset="-122"/>
              </a:rPr>
              <a:t>消费者对色</a:t>
            </a:r>
            <a:endParaRPr lang="en-US" altLang="zh-CN" sz="1400" dirty="0">
              <a:solidFill>
                <a:srgbClr val="0F5F6E"/>
              </a:solidFill>
              <a:latin typeface="微软雅黑" panose="020B0503020204020204" pitchFamily="34" charset="-122"/>
              <a:ea typeface="微软雅黑" panose="020B0503020204020204" pitchFamily="34" charset="-122"/>
            </a:endParaRPr>
          </a:p>
          <a:p>
            <a:r>
              <a:rPr lang="zh-CN" altLang="en-US" sz="1400" dirty="0">
                <a:solidFill>
                  <a:srgbClr val="0F5F6E"/>
                </a:solidFill>
                <a:latin typeface="微软雅黑" panose="020B0503020204020204" pitchFamily="34" charset="-122"/>
                <a:ea typeface="微软雅黑" panose="020B0503020204020204" pitchFamily="34" charset="-122"/>
              </a:rPr>
              <a:t>彩的敏感</a:t>
            </a:r>
            <a:endParaRPr lang="zh-CN" altLang="en-US" sz="1400" dirty="0">
              <a:solidFill>
                <a:srgbClr val="0F5F6E"/>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4628220" y="2220184"/>
            <a:ext cx="1281116" cy="530912"/>
          </a:xfrm>
          <a:prstGeom prst="rect">
            <a:avLst/>
          </a:prstGeom>
          <a:noFill/>
        </p:spPr>
        <p:txBody>
          <a:bodyPr wrap="none" lIns="91436" tIns="45718" rIns="91436" bIns="45718" rtlCol="0">
            <a:spAutoFit/>
          </a:bodyPr>
          <a:lstStyle/>
          <a:p>
            <a:r>
              <a:rPr lang="zh-CN" altLang="en-US" sz="1400" dirty="0">
                <a:solidFill>
                  <a:srgbClr val="0F5F6E"/>
                </a:solidFill>
                <a:latin typeface="微软雅黑" panose="020B0503020204020204" pitchFamily="34" charset="-122"/>
                <a:ea typeface="微软雅黑" panose="020B0503020204020204" pitchFamily="34" charset="-122"/>
              </a:rPr>
              <a:t>消费者对氛围</a:t>
            </a:r>
            <a:endParaRPr lang="en-US" altLang="zh-CN" sz="1400" dirty="0">
              <a:solidFill>
                <a:srgbClr val="0F5F6E"/>
              </a:solidFill>
              <a:latin typeface="微软雅黑" panose="020B0503020204020204" pitchFamily="34" charset="-122"/>
              <a:ea typeface="微软雅黑" panose="020B0503020204020204" pitchFamily="34" charset="-122"/>
            </a:endParaRPr>
          </a:p>
          <a:p>
            <a:r>
              <a:rPr lang="zh-CN" altLang="en-US" sz="1400" dirty="0">
                <a:solidFill>
                  <a:srgbClr val="0F5F6E"/>
                </a:solidFill>
                <a:latin typeface="微软雅黑" panose="020B0503020204020204" pitchFamily="34" charset="-122"/>
                <a:ea typeface="微软雅黑" panose="020B0503020204020204" pitchFamily="34" charset="-122"/>
              </a:rPr>
              <a:t>及形象的敏感</a:t>
            </a:r>
            <a:endParaRPr lang="zh-CN" altLang="en-US" sz="1400" dirty="0">
              <a:solidFill>
                <a:srgbClr val="0F5F6E"/>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6235248" y="2220184"/>
            <a:ext cx="1281116" cy="530912"/>
          </a:xfrm>
          <a:prstGeom prst="rect">
            <a:avLst/>
          </a:prstGeom>
          <a:noFill/>
        </p:spPr>
        <p:txBody>
          <a:bodyPr wrap="none" lIns="91436" tIns="45718" rIns="91436" bIns="45718" rtlCol="0">
            <a:spAutoFit/>
          </a:bodyPr>
          <a:lstStyle/>
          <a:p>
            <a:r>
              <a:rPr lang="zh-CN" altLang="en-US" sz="1400" dirty="0">
                <a:solidFill>
                  <a:srgbClr val="0F5F6E"/>
                </a:solidFill>
                <a:latin typeface="微软雅黑" panose="020B0503020204020204" pitchFamily="34" charset="-122"/>
                <a:ea typeface="微软雅黑" panose="020B0503020204020204" pitchFamily="34" charset="-122"/>
              </a:rPr>
              <a:t>消费者对身份</a:t>
            </a:r>
            <a:endParaRPr lang="en-US" altLang="zh-CN" sz="1400" dirty="0">
              <a:solidFill>
                <a:srgbClr val="0F5F6E"/>
              </a:solidFill>
              <a:latin typeface="微软雅黑" panose="020B0503020204020204" pitchFamily="34" charset="-122"/>
              <a:ea typeface="微软雅黑" panose="020B0503020204020204" pitchFamily="34" charset="-122"/>
            </a:endParaRPr>
          </a:p>
          <a:p>
            <a:r>
              <a:rPr lang="zh-CN" altLang="en-US" sz="1400" dirty="0">
                <a:solidFill>
                  <a:srgbClr val="0F5F6E"/>
                </a:solidFill>
                <a:latin typeface="微软雅黑" panose="020B0503020204020204" pitchFamily="34" charset="-122"/>
                <a:ea typeface="微软雅黑" panose="020B0503020204020204" pitchFamily="34" charset="-122"/>
              </a:rPr>
              <a:t>社交的敏感</a:t>
            </a:r>
            <a:endParaRPr lang="zh-CN" altLang="en-US" sz="1400" dirty="0">
              <a:solidFill>
                <a:srgbClr val="0F5F6E"/>
              </a:solidFill>
              <a:latin typeface="微软雅黑" panose="020B0503020204020204" pitchFamily="34" charset="-122"/>
              <a:ea typeface="微软雅黑" panose="020B0503020204020204" pitchFamily="34" charset="-122"/>
            </a:endParaRPr>
          </a:p>
        </p:txBody>
      </p:sp>
      <p:sp>
        <p:nvSpPr>
          <p:cNvPr id="42" name="椭圆 41"/>
          <p:cNvSpPr/>
          <p:nvPr/>
        </p:nvSpPr>
        <p:spPr>
          <a:xfrm>
            <a:off x="4575051" y="3090427"/>
            <a:ext cx="500908" cy="500908"/>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3" name="椭圆 42"/>
          <p:cNvSpPr/>
          <p:nvPr/>
        </p:nvSpPr>
        <p:spPr>
          <a:xfrm>
            <a:off x="5717382" y="331474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8" name="椭圆 47"/>
          <p:cNvSpPr/>
          <p:nvPr/>
        </p:nvSpPr>
        <p:spPr>
          <a:xfrm>
            <a:off x="2552265" y="331509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9" name="椭圆 48"/>
          <p:cNvSpPr/>
          <p:nvPr/>
        </p:nvSpPr>
        <p:spPr>
          <a:xfrm>
            <a:off x="2255931" y="3433438"/>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0" name="椭圆 49"/>
          <p:cNvSpPr/>
          <p:nvPr/>
        </p:nvSpPr>
        <p:spPr>
          <a:xfrm>
            <a:off x="6175520" y="331975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1" name="椭圆 50"/>
          <p:cNvSpPr/>
          <p:nvPr/>
        </p:nvSpPr>
        <p:spPr>
          <a:xfrm>
            <a:off x="3062246" y="3312254"/>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2" name="椭圆 51"/>
          <p:cNvSpPr/>
          <p:nvPr/>
        </p:nvSpPr>
        <p:spPr>
          <a:xfrm>
            <a:off x="6553280" y="3443661"/>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0" name="椭圆 59"/>
          <p:cNvSpPr/>
          <p:nvPr/>
        </p:nvSpPr>
        <p:spPr>
          <a:xfrm>
            <a:off x="3850333" y="3346863"/>
            <a:ext cx="250454" cy="250454"/>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1" name="椭圆 60"/>
          <p:cNvSpPr/>
          <p:nvPr/>
        </p:nvSpPr>
        <p:spPr>
          <a:xfrm>
            <a:off x="6726983" y="3313458"/>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2" name="椭圆 61"/>
          <p:cNvSpPr/>
          <p:nvPr/>
        </p:nvSpPr>
        <p:spPr>
          <a:xfrm>
            <a:off x="4151558" y="3321513"/>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椭圆 62"/>
          <p:cNvSpPr/>
          <p:nvPr/>
        </p:nvSpPr>
        <p:spPr>
          <a:xfrm>
            <a:off x="7359744" y="3370649"/>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6" name="椭圆 65"/>
          <p:cNvSpPr/>
          <p:nvPr/>
        </p:nvSpPr>
        <p:spPr>
          <a:xfrm>
            <a:off x="5900743" y="3130955"/>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7" name="椭圆 66"/>
          <p:cNvSpPr/>
          <p:nvPr/>
        </p:nvSpPr>
        <p:spPr>
          <a:xfrm>
            <a:off x="2070361" y="3443945"/>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8" name="椭圆 67"/>
          <p:cNvSpPr/>
          <p:nvPr/>
        </p:nvSpPr>
        <p:spPr>
          <a:xfrm>
            <a:off x="4506357" y="3167052"/>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9" name="椭圆 68"/>
          <p:cNvSpPr/>
          <p:nvPr/>
        </p:nvSpPr>
        <p:spPr>
          <a:xfrm>
            <a:off x="3206033" y="3258899"/>
            <a:ext cx="322151" cy="32215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0" name="椭圆 69"/>
          <p:cNvSpPr/>
          <p:nvPr/>
        </p:nvSpPr>
        <p:spPr>
          <a:xfrm>
            <a:off x="5075960" y="331163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1" name="椭圆 70"/>
          <p:cNvSpPr/>
          <p:nvPr/>
        </p:nvSpPr>
        <p:spPr>
          <a:xfrm>
            <a:off x="1206869" y="331496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2" name="椭圆 71"/>
          <p:cNvSpPr/>
          <p:nvPr/>
        </p:nvSpPr>
        <p:spPr>
          <a:xfrm>
            <a:off x="921659" y="3446201"/>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3" name="椭圆 72"/>
          <p:cNvSpPr/>
          <p:nvPr/>
        </p:nvSpPr>
        <p:spPr>
          <a:xfrm>
            <a:off x="2772351" y="3131698"/>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4" name="椭圆 73"/>
          <p:cNvSpPr/>
          <p:nvPr/>
        </p:nvSpPr>
        <p:spPr>
          <a:xfrm>
            <a:off x="1690646" y="3368032"/>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5" name="椭圆 74"/>
          <p:cNvSpPr/>
          <p:nvPr/>
        </p:nvSpPr>
        <p:spPr>
          <a:xfrm>
            <a:off x="6193492" y="3174247"/>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椭圆 75"/>
          <p:cNvSpPr/>
          <p:nvPr/>
        </p:nvSpPr>
        <p:spPr>
          <a:xfrm>
            <a:off x="7730462" y="3305675"/>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7" name="TextBox 76"/>
          <p:cNvSpPr txBox="1"/>
          <p:nvPr/>
        </p:nvSpPr>
        <p:spPr>
          <a:xfrm>
            <a:off x="10609991" y="6382591"/>
            <a:ext cx="877155" cy="369328"/>
          </a:xfrm>
          <a:prstGeom prst="rect">
            <a:avLst/>
          </a:prstGeom>
          <a:noFill/>
        </p:spPr>
        <p:txBody>
          <a:bodyPr wrap="none" lIns="91436" tIns="45718" rIns="91436" bIns="45718" rtlCol="0">
            <a:spAutoFit/>
          </a:bodyPr>
          <a:lstStyle/>
          <a:p>
            <a:r>
              <a:rPr lang="zh-CN" altLang="en-US" dirty="0"/>
              <a:t>延时符</a:t>
            </a:r>
            <a:endParaRPr lang="zh-CN" altLang="en-US" dirty="0"/>
          </a:p>
        </p:txBody>
      </p:sp>
    </p:spTree>
    <p:custDataLst>
      <p:tags r:id="rId1"/>
    </p:custDataLst>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2" fill="hold" nodeType="afterEffect" p14:presetBounceEnd="40000">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14:bounceEnd="40000">
                                          <p:cBhvr additive="base">
                                            <p:cTn id="20"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14:presetBounceEnd="40000">
                                      <p:stCondLst>
                                        <p:cond delay="300"/>
                                      </p:stCondLst>
                                      <p:childTnLst>
                                        <p:set>
                                          <p:cBhvr>
                                            <p:cTn id="23" dur="1" fill="hold">
                                              <p:stCondLst>
                                                <p:cond delay="0"/>
                                              </p:stCondLst>
                                            </p:cTn>
                                            <p:tgtEl>
                                              <p:spTgt spid="29"/>
                                            </p:tgtEl>
                                            <p:attrNameLst>
                                              <p:attrName>style.visibility</p:attrName>
                                            </p:attrNameLst>
                                          </p:cBhvr>
                                          <p:to>
                                            <p:strVal val="visible"/>
                                          </p:to>
                                        </p:set>
                                        <p:anim calcmode="lin" valueType="num" p14:bounceEnd="40000">
                                          <p:cBhvr additive="base">
                                            <p:cTn id="24"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5" dur="500" fill="hold"/>
                                            <p:tgtEl>
                                              <p:spTgt spid="29"/>
                                            </p:tgtEl>
                                            <p:attrNameLst>
                                              <p:attrName>ppt_y</p:attrName>
                                            </p:attrNameLst>
                                          </p:cBhvr>
                                          <p:tavLst>
                                            <p:tav tm="0">
                                              <p:val>
                                                <p:strVal val="#ppt_y"/>
                                              </p:val>
                                            </p:tav>
                                            <p:tav tm="100000">
                                              <p:val>
                                                <p:strVal val="#ppt_y"/>
                                              </p:val>
                                            </p:tav>
                                          </p:tavLst>
                                        </p:anim>
                                      </p:childTnLst>
                                    </p:cTn>
                                  </p:par>
                                  <p:par>
                                    <p:cTn id="26" presetID="12" presetClass="entr" presetSubtype="8" fill="hold" grpId="0" nodeType="withEffect">
                                      <p:stCondLst>
                                        <p:cond delay="30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p:tgtEl>
                                              <p:spTgt spid="38"/>
                                            </p:tgtEl>
                                            <p:attrNameLst>
                                              <p:attrName>ppt_x</p:attrName>
                                            </p:attrNameLst>
                                          </p:cBhvr>
                                          <p:tavLst>
                                            <p:tav tm="0">
                                              <p:val>
                                                <p:strVal val="#ppt_x-#ppt_w*1.125000"/>
                                              </p:val>
                                            </p:tav>
                                            <p:tav tm="100000">
                                              <p:val>
                                                <p:strVal val="#ppt_x"/>
                                              </p:val>
                                            </p:tav>
                                          </p:tavLst>
                                        </p:anim>
                                        <p:animEffect transition="in" filter="wipe(right)">
                                          <p:cBhvr>
                                            <p:cTn id="29" dur="500"/>
                                            <p:tgtEl>
                                              <p:spTgt spid="38"/>
                                            </p:tgtEl>
                                          </p:cBhvr>
                                        </p:animEffect>
                                      </p:childTnLst>
                                    </p:cTn>
                                  </p:par>
                                  <p:par>
                                    <p:cTn id="30" presetID="2" presetClass="entr" presetSubtype="2" fill="hold" nodeType="withEffect" p14:presetBounceEnd="40000">
                                      <p:stCondLst>
                                        <p:cond delay="600"/>
                                      </p:stCondLst>
                                      <p:childTnLst>
                                        <p:set>
                                          <p:cBhvr>
                                            <p:cTn id="31" dur="1" fill="hold">
                                              <p:stCondLst>
                                                <p:cond delay="0"/>
                                              </p:stCondLst>
                                            </p:cTn>
                                            <p:tgtEl>
                                              <p:spTgt spid="32"/>
                                            </p:tgtEl>
                                            <p:attrNameLst>
                                              <p:attrName>style.visibility</p:attrName>
                                            </p:attrNameLst>
                                          </p:cBhvr>
                                          <p:to>
                                            <p:strVal val="visible"/>
                                          </p:to>
                                        </p:set>
                                        <p:anim calcmode="lin" valueType="num" p14:bounceEnd="40000">
                                          <p:cBhvr additive="base">
                                            <p:cTn id="32" dur="500" fill="hold"/>
                                            <p:tgtEl>
                                              <p:spTgt spid="32"/>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32"/>
                                            </p:tgtEl>
                                            <p:attrNameLst>
                                              <p:attrName>ppt_y</p:attrName>
                                            </p:attrNameLst>
                                          </p:cBhvr>
                                          <p:tavLst>
                                            <p:tav tm="0">
                                              <p:val>
                                                <p:strVal val="#ppt_y"/>
                                              </p:val>
                                            </p:tav>
                                            <p:tav tm="100000">
                                              <p:val>
                                                <p:strVal val="#ppt_y"/>
                                              </p:val>
                                            </p:tav>
                                          </p:tavLst>
                                        </p:anim>
                                      </p:childTnLst>
                                    </p:cTn>
                                  </p:par>
                                  <p:par>
                                    <p:cTn id="34" presetID="12" presetClass="entr" presetSubtype="8" fill="hold" grpId="0" nodeType="withEffect">
                                      <p:stCondLst>
                                        <p:cond delay="60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500"/>
                                            <p:tgtEl>
                                              <p:spTgt spid="39"/>
                                            </p:tgtEl>
                                            <p:attrNameLst>
                                              <p:attrName>ppt_x</p:attrName>
                                            </p:attrNameLst>
                                          </p:cBhvr>
                                          <p:tavLst>
                                            <p:tav tm="0">
                                              <p:val>
                                                <p:strVal val="#ppt_x-#ppt_w*1.125000"/>
                                              </p:val>
                                            </p:tav>
                                            <p:tav tm="100000">
                                              <p:val>
                                                <p:strVal val="#ppt_x"/>
                                              </p:val>
                                            </p:tav>
                                          </p:tavLst>
                                        </p:anim>
                                        <p:animEffect transition="in" filter="wipe(right)">
                                          <p:cBhvr>
                                            <p:cTn id="37" dur="500"/>
                                            <p:tgtEl>
                                              <p:spTgt spid="39"/>
                                            </p:tgtEl>
                                          </p:cBhvr>
                                        </p:animEffect>
                                      </p:childTnLst>
                                    </p:cTn>
                                  </p:par>
                                  <p:par>
                                    <p:cTn id="38" presetID="2" presetClass="entr" presetSubtype="2" fill="hold" nodeType="withEffect" p14:presetBounceEnd="40000">
                                      <p:stCondLst>
                                        <p:cond delay="900"/>
                                      </p:stCondLst>
                                      <p:childTnLst>
                                        <p:set>
                                          <p:cBhvr>
                                            <p:cTn id="39" dur="1" fill="hold">
                                              <p:stCondLst>
                                                <p:cond delay="0"/>
                                              </p:stCondLst>
                                            </p:cTn>
                                            <p:tgtEl>
                                              <p:spTgt spid="35"/>
                                            </p:tgtEl>
                                            <p:attrNameLst>
                                              <p:attrName>style.visibility</p:attrName>
                                            </p:attrNameLst>
                                          </p:cBhvr>
                                          <p:to>
                                            <p:strVal val="visible"/>
                                          </p:to>
                                        </p:set>
                                        <p:anim calcmode="lin" valueType="num" p14:bounceEnd="40000">
                                          <p:cBhvr additive="base">
                                            <p:cTn id="40" dur="50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41" dur="500" fill="hold"/>
                                            <p:tgtEl>
                                              <p:spTgt spid="35"/>
                                            </p:tgtEl>
                                            <p:attrNameLst>
                                              <p:attrName>ppt_y</p:attrName>
                                            </p:attrNameLst>
                                          </p:cBhvr>
                                          <p:tavLst>
                                            <p:tav tm="0">
                                              <p:val>
                                                <p:strVal val="#ppt_y"/>
                                              </p:val>
                                            </p:tav>
                                            <p:tav tm="100000">
                                              <p:val>
                                                <p:strVal val="#ppt_y"/>
                                              </p:val>
                                            </p:tav>
                                          </p:tavLst>
                                        </p:anim>
                                      </p:childTnLst>
                                    </p:cTn>
                                  </p:par>
                                  <p:par>
                                    <p:cTn id="42" presetID="12" presetClass="entr" presetSubtype="8" fill="hold" grpId="0" nodeType="withEffect">
                                      <p:stCondLst>
                                        <p:cond delay="90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500"/>
                                            <p:tgtEl>
                                              <p:spTgt spid="40"/>
                                            </p:tgtEl>
                                            <p:attrNameLst>
                                              <p:attrName>ppt_x</p:attrName>
                                            </p:attrNameLst>
                                          </p:cBhvr>
                                          <p:tavLst>
                                            <p:tav tm="0">
                                              <p:val>
                                                <p:strVal val="#ppt_x-#ppt_w*1.125000"/>
                                              </p:val>
                                            </p:tav>
                                            <p:tav tm="100000">
                                              <p:val>
                                                <p:strVal val="#ppt_x"/>
                                              </p:val>
                                            </p:tav>
                                          </p:tavLst>
                                        </p:anim>
                                        <p:animEffect transition="in" filter="wipe(right)">
                                          <p:cBhvr>
                                            <p:cTn id="45" dur="500"/>
                                            <p:tgtEl>
                                              <p:spTgt spid="40"/>
                                            </p:tgtEl>
                                          </p:cBhvr>
                                        </p:animEffect>
                                      </p:childTnLst>
                                    </p:cTn>
                                  </p:par>
                                  <p:par>
                                    <p:cTn id="46" presetID="12" presetClass="entr" presetSubtype="8" fill="hold" grpId="0" nodeType="withEffect">
                                      <p:stCondLst>
                                        <p:cond delay="12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p:tgtEl>
                                              <p:spTgt spid="41"/>
                                            </p:tgtEl>
                                            <p:attrNameLst>
                                              <p:attrName>ppt_x</p:attrName>
                                            </p:attrNameLst>
                                          </p:cBhvr>
                                          <p:tavLst>
                                            <p:tav tm="0">
                                              <p:val>
                                                <p:strVal val="#ppt_x-#ppt_w*1.125000"/>
                                              </p:val>
                                            </p:tav>
                                            <p:tav tm="100000">
                                              <p:val>
                                                <p:strVal val="#ppt_x"/>
                                              </p:val>
                                            </p:tav>
                                          </p:tavLst>
                                        </p:anim>
                                        <p:animEffect transition="in" filter="wipe(right)">
                                          <p:cBhvr>
                                            <p:cTn id="49" dur="500"/>
                                            <p:tgtEl>
                                              <p:spTgt spid="41"/>
                                            </p:tgtEl>
                                          </p:cBhvr>
                                        </p:animEffect>
                                      </p:childTnLst>
                                    </p:cTn>
                                  </p:par>
                                </p:childTnLst>
                              </p:cTn>
                            </p:par>
                            <p:par>
                              <p:cTn id="50" fill="hold">
                                <p:stCondLst>
                                  <p:cond delay="2000"/>
                                </p:stCondLst>
                                <p:childTnLst>
                                  <p:par>
                                    <p:cTn id="51" presetID="53" presetClass="entr" presetSubtype="16"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500" fill="hold"/>
                                            <p:tgtEl>
                                              <p:spTgt spid="42"/>
                                            </p:tgtEl>
                                            <p:attrNameLst>
                                              <p:attrName>ppt_w</p:attrName>
                                            </p:attrNameLst>
                                          </p:cBhvr>
                                          <p:tavLst>
                                            <p:tav tm="0">
                                              <p:val>
                                                <p:fltVal val="0"/>
                                              </p:val>
                                            </p:tav>
                                            <p:tav tm="100000">
                                              <p:val>
                                                <p:strVal val="#ppt_w"/>
                                              </p:val>
                                            </p:tav>
                                          </p:tavLst>
                                        </p:anim>
                                        <p:anim calcmode="lin" valueType="num">
                                          <p:cBhvr>
                                            <p:cTn id="54" dur="500" fill="hold"/>
                                            <p:tgtEl>
                                              <p:spTgt spid="42"/>
                                            </p:tgtEl>
                                            <p:attrNameLst>
                                              <p:attrName>ppt_h</p:attrName>
                                            </p:attrNameLst>
                                          </p:cBhvr>
                                          <p:tavLst>
                                            <p:tav tm="0">
                                              <p:val>
                                                <p:fltVal val="0"/>
                                              </p:val>
                                            </p:tav>
                                            <p:tav tm="100000">
                                              <p:val>
                                                <p:strVal val="#ppt_h"/>
                                              </p:val>
                                            </p:tav>
                                          </p:tavLst>
                                        </p:anim>
                                        <p:animEffect transition="in" filter="fade">
                                          <p:cBhvr>
                                            <p:cTn id="55" dur="500"/>
                                            <p:tgtEl>
                                              <p:spTgt spid="42"/>
                                            </p:tgtEl>
                                          </p:cBhvr>
                                        </p:animEffect>
                                      </p:childTnLst>
                                    </p:cTn>
                                  </p:par>
                                  <p:par>
                                    <p:cTn id="56" presetID="53" presetClass="entr" presetSubtype="16" fill="hold" grpId="0" nodeType="withEffect">
                                      <p:stCondLst>
                                        <p:cond delay="40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400"/>
                                      </p:stCondLst>
                                      <p:childTnLst>
                                        <p:set>
                                          <p:cBhvr>
                                            <p:cTn id="72" dur="1" fill="hold">
                                              <p:stCondLst>
                                                <p:cond delay="0"/>
                                              </p:stCondLst>
                                            </p:cTn>
                                            <p:tgtEl>
                                              <p:spTgt spid="50"/>
                                            </p:tgtEl>
                                            <p:attrNameLst>
                                              <p:attrName>style.visibility</p:attrName>
                                            </p:attrNameLst>
                                          </p:cBhvr>
                                          <p:to>
                                            <p:strVal val="visible"/>
                                          </p:to>
                                        </p:set>
                                        <p:anim calcmode="lin" valueType="num">
                                          <p:cBhvr>
                                            <p:cTn id="73" dur="500" fill="hold"/>
                                            <p:tgtEl>
                                              <p:spTgt spid="50"/>
                                            </p:tgtEl>
                                            <p:attrNameLst>
                                              <p:attrName>ppt_w</p:attrName>
                                            </p:attrNameLst>
                                          </p:cBhvr>
                                          <p:tavLst>
                                            <p:tav tm="0">
                                              <p:val>
                                                <p:fltVal val="0"/>
                                              </p:val>
                                            </p:tav>
                                            <p:tav tm="100000">
                                              <p:val>
                                                <p:strVal val="#ppt_w"/>
                                              </p:val>
                                            </p:tav>
                                          </p:tavLst>
                                        </p:anim>
                                        <p:anim calcmode="lin" valueType="num">
                                          <p:cBhvr>
                                            <p:cTn id="74" dur="500" fill="hold"/>
                                            <p:tgtEl>
                                              <p:spTgt spid="50"/>
                                            </p:tgtEl>
                                            <p:attrNameLst>
                                              <p:attrName>ppt_h</p:attrName>
                                            </p:attrNameLst>
                                          </p:cBhvr>
                                          <p:tavLst>
                                            <p:tav tm="0">
                                              <p:val>
                                                <p:fltVal val="0"/>
                                              </p:val>
                                            </p:tav>
                                            <p:tav tm="100000">
                                              <p:val>
                                                <p:strVal val="#ppt_h"/>
                                              </p:val>
                                            </p:tav>
                                          </p:tavLst>
                                        </p:anim>
                                        <p:animEffect transition="in" filter="fade">
                                          <p:cBhvr>
                                            <p:cTn id="75" dur="500"/>
                                            <p:tgtEl>
                                              <p:spTgt spid="50"/>
                                            </p:tgtEl>
                                          </p:cBhvr>
                                        </p:animEffect>
                                      </p:childTnLst>
                                    </p:cTn>
                                  </p:par>
                                  <p:par>
                                    <p:cTn id="76" presetID="53" presetClass="entr" presetSubtype="16" fill="hold" grpId="0" nodeType="withEffect">
                                      <p:stCondLst>
                                        <p:cond delay="20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Effect transition="in" filter="fade">
                                          <p:cBhvr>
                                            <p:cTn id="80" dur="500"/>
                                            <p:tgtEl>
                                              <p:spTgt spid="51"/>
                                            </p:tgtEl>
                                          </p:cBhvr>
                                        </p:animEffect>
                                      </p:childTnLst>
                                    </p:cTn>
                                  </p:par>
                                  <p:par>
                                    <p:cTn id="81" presetID="53" presetClass="entr" presetSubtype="16" fill="hold" grpId="0" nodeType="withEffect">
                                      <p:stCondLst>
                                        <p:cond delay="20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p:cTn id="88" dur="500" fill="hold"/>
                                            <p:tgtEl>
                                              <p:spTgt spid="60"/>
                                            </p:tgtEl>
                                            <p:attrNameLst>
                                              <p:attrName>ppt_w</p:attrName>
                                            </p:attrNameLst>
                                          </p:cBhvr>
                                          <p:tavLst>
                                            <p:tav tm="0">
                                              <p:val>
                                                <p:fltVal val="0"/>
                                              </p:val>
                                            </p:tav>
                                            <p:tav tm="100000">
                                              <p:val>
                                                <p:strVal val="#ppt_w"/>
                                              </p:val>
                                            </p:tav>
                                          </p:tavLst>
                                        </p:anim>
                                        <p:anim calcmode="lin" valueType="num">
                                          <p:cBhvr>
                                            <p:cTn id="89" dur="500" fill="hold"/>
                                            <p:tgtEl>
                                              <p:spTgt spid="60"/>
                                            </p:tgtEl>
                                            <p:attrNameLst>
                                              <p:attrName>ppt_h</p:attrName>
                                            </p:attrNameLst>
                                          </p:cBhvr>
                                          <p:tavLst>
                                            <p:tav tm="0">
                                              <p:val>
                                                <p:fltVal val="0"/>
                                              </p:val>
                                            </p:tav>
                                            <p:tav tm="100000">
                                              <p:val>
                                                <p:strVal val="#ppt_h"/>
                                              </p:val>
                                            </p:tav>
                                          </p:tavLst>
                                        </p:anim>
                                        <p:animEffect transition="in" filter="fade">
                                          <p:cBhvr>
                                            <p:cTn id="90" dur="500"/>
                                            <p:tgtEl>
                                              <p:spTgt spid="60"/>
                                            </p:tgtEl>
                                          </p:cBhvr>
                                        </p:animEffect>
                                      </p:childTnLst>
                                    </p:cTn>
                                  </p:par>
                                  <p:par>
                                    <p:cTn id="91" presetID="53" presetClass="entr" presetSubtype="16" fill="hold" grpId="0" nodeType="withEffect">
                                      <p:stCondLst>
                                        <p:cond delay="400"/>
                                      </p:stCondLst>
                                      <p:childTnLst>
                                        <p:set>
                                          <p:cBhvr>
                                            <p:cTn id="92" dur="1" fill="hold">
                                              <p:stCondLst>
                                                <p:cond delay="0"/>
                                              </p:stCondLst>
                                            </p:cTn>
                                            <p:tgtEl>
                                              <p:spTgt spid="61"/>
                                            </p:tgtEl>
                                            <p:attrNameLst>
                                              <p:attrName>style.visibility</p:attrName>
                                            </p:attrNameLst>
                                          </p:cBhvr>
                                          <p:to>
                                            <p:strVal val="visible"/>
                                          </p:to>
                                        </p:set>
                                        <p:anim calcmode="lin" valueType="num">
                                          <p:cBhvr>
                                            <p:cTn id="93" dur="500" fill="hold"/>
                                            <p:tgtEl>
                                              <p:spTgt spid="61"/>
                                            </p:tgtEl>
                                            <p:attrNameLst>
                                              <p:attrName>ppt_w</p:attrName>
                                            </p:attrNameLst>
                                          </p:cBhvr>
                                          <p:tavLst>
                                            <p:tav tm="0">
                                              <p:val>
                                                <p:fltVal val="0"/>
                                              </p:val>
                                            </p:tav>
                                            <p:tav tm="100000">
                                              <p:val>
                                                <p:strVal val="#ppt_w"/>
                                              </p:val>
                                            </p:tav>
                                          </p:tavLst>
                                        </p:anim>
                                        <p:anim calcmode="lin" valueType="num">
                                          <p:cBhvr>
                                            <p:cTn id="94" dur="500" fill="hold"/>
                                            <p:tgtEl>
                                              <p:spTgt spid="61"/>
                                            </p:tgtEl>
                                            <p:attrNameLst>
                                              <p:attrName>ppt_h</p:attrName>
                                            </p:attrNameLst>
                                          </p:cBhvr>
                                          <p:tavLst>
                                            <p:tav tm="0">
                                              <p:val>
                                                <p:fltVal val="0"/>
                                              </p:val>
                                            </p:tav>
                                            <p:tav tm="100000">
                                              <p:val>
                                                <p:strVal val="#ppt_h"/>
                                              </p:val>
                                            </p:tav>
                                          </p:tavLst>
                                        </p:anim>
                                        <p:animEffect transition="in" filter="fade">
                                          <p:cBhvr>
                                            <p:cTn id="95" dur="500"/>
                                            <p:tgtEl>
                                              <p:spTgt spid="61"/>
                                            </p:tgtEl>
                                          </p:cBhvr>
                                        </p:animEffect>
                                      </p:childTnLst>
                                    </p:cTn>
                                  </p:par>
                                  <p:par>
                                    <p:cTn id="96" presetID="53" presetClass="entr" presetSubtype="16" fill="hold" grpId="0" nodeType="withEffect">
                                      <p:stCondLst>
                                        <p:cond delay="20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 calcmode="lin" valueType="num">
                                          <p:cBhvr>
                                            <p:cTn id="103" dur="500" fill="hold"/>
                                            <p:tgtEl>
                                              <p:spTgt spid="63"/>
                                            </p:tgtEl>
                                            <p:attrNameLst>
                                              <p:attrName>ppt_w</p:attrName>
                                            </p:attrNameLst>
                                          </p:cBhvr>
                                          <p:tavLst>
                                            <p:tav tm="0">
                                              <p:val>
                                                <p:fltVal val="0"/>
                                              </p:val>
                                            </p:tav>
                                            <p:tav tm="100000">
                                              <p:val>
                                                <p:strVal val="#ppt_w"/>
                                              </p:val>
                                            </p:tav>
                                          </p:tavLst>
                                        </p:anim>
                                        <p:anim calcmode="lin" valueType="num">
                                          <p:cBhvr>
                                            <p:cTn id="104" dur="500" fill="hold"/>
                                            <p:tgtEl>
                                              <p:spTgt spid="63"/>
                                            </p:tgtEl>
                                            <p:attrNameLst>
                                              <p:attrName>ppt_h</p:attrName>
                                            </p:attrNameLst>
                                          </p:cBhvr>
                                          <p:tavLst>
                                            <p:tav tm="0">
                                              <p:val>
                                                <p:fltVal val="0"/>
                                              </p:val>
                                            </p:tav>
                                            <p:tav tm="100000">
                                              <p:val>
                                                <p:strVal val="#ppt_h"/>
                                              </p:val>
                                            </p:tav>
                                          </p:tavLst>
                                        </p:anim>
                                        <p:animEffect transition="in" filter="fade">
                                          <p:cBhvr>
                                            <p:cTn id="105" dur="500"/>
                                            <p:tgtEl>
                                              <p:spTgt spid="63"/>
                                            </p:tgtEl>
                                          </p:cBhvr>
                                        </p:animEffect>
                                      </p:childTnLst>
                                    </p:cTn>
                                  </p:par>
                                  <p:par>
                                    <p:cTn id="106" presetID="53" presetClass="entr" presetSubtype="16" fill="hold" grpId="0" nodeType="withEffect">
                                      <p:stCondLst>
                                        <p:cond delay="400"/>
                                      </p:stCondLst>
                                      <p:childTnLst>
                                        <p:set>
                                          <p:cBhvr>
                                            <p:cTn id="107" dur="1" fill="hold">
                                              <p:stCondLst>
                                                <p:cond delay="0"/>
                                              </p:stCondLst>
                                            </p:cTn>
                                            <p:tgtEl>
                                              <p:spTgt spid="66"/>
                                            </p:tgtEl>
                                            <p:attrNameLst>
                                              <p:attrName>style.visibility</p:attrName>
                                            </p:attrNameLst>
                                          </p:cBhvr>
                                          <p:to>
                                            <p:strVal val="visible"/>
                                          </p:to>
                                        </p:set>
                                        <p:anim calcmode="lin" valueType="num">
                                          <p:cBhvr>
                                            <p:cTn id="108" dur="500" fill="hold"/>
                                            <p:tgtEl>
                                              <p:spTgt spid="66"/>
                                            </p:tgtEl>
                                            <p:attrNameLst>
                                              <p:attrName>ppt_w</p:attrName>
                                            </p:attrNameLst>
                                          </p:cBhvr>
                                          <p:tavLst>
                                            <p:tav tm="0">
                                              <p:val>
                                                <p:fltVal val="0"/>
                                              </p:val>
                                            </p:tav>
                                            <p:tav tm="100000">
                                              <p:val>
                                                <p:strVal val="#ppt_w"/>
                                              </p:val>
                                            </p:tav>
                                          </p:tavLst>
                                        </p:anim>
                                        <p:anim calcmode="lin" valueType="num">
                                          <p:cBhvr>
                                            <p:cTn id="109" dur="500" fill="hold"/>
                                            <p:tgtEl>
                                              <p:spTgt spid="66"/>
                                            </p:tgtEl>
                                            <p:attrNameLst>
                                              <p:attrName>ppt_h</p:attrName>
                                            </p:attrNameLst>
                                          </p:cBhvr>
                                          <p:tavLst>
                                            <p:tav tm="0">
                                              <p:val>
                                                <p:fltVal val="0"/>
                                              </p:val>
                                            </p:tav>
                                            <p:tav tm="100000">
                                              <p:val>
                                                <p:strVal val="#ppt_h"/>
                                              </p:val>
                                            </p:tav>
                                          </p:tavLst>
                                        </p:anim>
                                        <p:animEffect transition="in" filter="fade">
                                          <p:cBhvr>
                                            <p:cTn id="110" dur="500"/>
                                            <p:tgtEl>
                                              <p:spTgt spid="66"/>
                                            </p:tgtEl>
                                          </p:cBhvr>
                                        </p:animEffect>
                                      </p:childTnLst>
                                    </p:cTn>
                                  </p:par>
                                  <p:par>
                                    <p:cTn id="111" presetID="53" presetClass="entr" presetSubtype="16" fill="hold" grpId="0" nodeType="withEffect">
                                      <p:stCondLst>
                                        <p:cond delay="200"/>
                                      </p:stCondLst>
                                      <p:childTnLst>
                                        <p:set>
                                          <p:cBhvr>
                                            <p:cTn id="112" dur="1" fill="hold">
                                              <p:stCondLst>
                                                <p:cond delay="0"/>
                                              </p:stCondLst>
                                            </p:cTn>
                                            <p:tgtEl>
                                              <p:spTgt spid="67"/>
                                            </p:tgtEl>
                                            <p:attrNameLst>
                                              <p:attrName>style.visibility</p:attrName>
                                            </p:attrNameLst>
                                          </p:cBhvr>
                                          <p:to>
                                            <p:strVal val="visible"/>
                                          </p:to>
                                        </p:set>
                                        <p:anim calcmode="lin" valueType="num">
                                          <p:cBhvr>
                                            <p:cTn id="113" dur="500" fill="hold"/>
                                            <p:tgtEl>
                                              <p:spTgt spid="67"/>
                                            </p:tgtEl>
                                            <p:attrNameLst>
                                              <p:attrName>ppt_w</p:attrName>
                                            </p:attrNameLst>
                                          </p:cBhvr>
                                          <p:tavLst>
                                            <p:tav tm="0">
                                              <p:val>
                                                <p:fltVal val="0"/>
                                              </p:val>
                                            </p:tav>
                                            <p:tav tm="100000">
                                              <p:val>
                                                <p:strVal val="#ppt_w"/>
                                              </p:val>
                                            </p:tav>
                                          </p:tavLst>
                                        </p:anim>
                                        <p:anim calcmode="lin" valueType="num">
                                          <p:cBhvr>
                                            <p:cTn id="114" dur="500" fill="hold"/>
                                            <p:tgtEl>
                                              <p:spTgt spid="67"/>
                                            </p:tgtEl>
                                            <p:attrNameLst>
                                              <p:attrName>ppt_h</p:attrName>
                                            </p:attrNameLst>
                                          </p:cBhvr>
                                          <p:tavLst>
                                            <p:tav tm="0">
                                              <p:val>
                                                <p:fltVal val="0"/>
                                              </p:val>
                                            </p:tav>
                                            <p:tav tm="100000">
                                              <p:val>
                                                <p:strVal val="#ppt_h"/>
                                              </p:val>
                                            </p:tav>
                                          </p:tavLst>
                                        </p:anim>
                                        <p:animEffect transition="in" filter="fade">
                                          <p:cBhvr>
                                            <p:cTn id="115" dur="500"/>
                                            <p:tgtEl>
                                              <p:spTgt spid="67"/>
                                            </p:tgtEl>
                                          </p:cBhvr>
                                        </p:animEffect>
                                      </p:childTnLst>
                                    </p:cTn>
                                  </p:par>
                                  <p:par>
                                    <p:cTn id="116" presetID="53" presetClass="entr" presetSubtype="16" fill="hold" grpId="0" nodeType="withEffect">
                                      <p:stCondLst>
                                        <p:cond delay="200"/>
                                      </p:stCondLst>
                                      <p:childTnLst>
                                        <p:set>
                                          <p:cBhvr>
                                            <p:cTn id="117" dur="1" fill="hold">
                                              <p:stCondLst>
                                                <p:cond delay="0"/>
                                              </p:stCondLst>
                                            </p:cTn>
                                            <p:tgtEl>
                                              <p:spTgt spid="68"/>
                                            </p:tgtEl>
                                            <p:attrNameLst>
                                              <p:attrName>style.visibility</p:attrName>
                                            </p:attrNameLst>
                                          </p:cBhvr>
                                          <p:to>
                                            <p:strVal val="visible"/>
                                          </p:to>
                                        </p:set>
                                        <p:anim calcmode="lin" valueType="num">
                                          <p:cBhvr>
                                            <p:cTn id="118" dur="500" fill="hold"/>
                                            <p:tgtEl>
                                              <p:spTgt spid="68"/>
                                            </p:tgtEl>
                                            <p:attrNameLst>
                                              <p:attrName>ppt_w</p:attrName>
                                            </p:attrNameLst>
                                          </p:cBhvr>
                                          <p:tavLst>
                                            <p:tav tm="0">
                                              <p:val>
                                                <p:fltVal val="0"/>
                                              </p:val>
                                            </p:tav>
                                            <p:tav tm="100000">
                                              <p:val>
                                                <p:strVal val="#ppt_w"/>
                                              </p:val>
                                            </p:tav>
                                          </p:tavLst>
                                        </p:anim>
                                        <p:anim calcmode="lin" valueType="num">
                                          <p:cBhvr>
                                            <p:cTn id="119" dur="500" fill="hold"/>
                                            <p:tgtEl>
                                              <p:spTgt spid="68"/>
                                            </p:tgtEl>
                                            <p:attrNameLst>
                                              <p:attrName>ppt_h</p:attrName>
                                            </p:attrNameLst>
                                          </p:cBhvr>
                                          <p:tavLst>
                                            <p:tav tm="0">
                                              <p:val>
                                                <p:fltVal val="0"/>
                                              </p:val>
                                            </p:tav>
                                            <p:tav tm="100000">
                                              <p:val>
                                                <p:strVal val="#ppt_h"/>
                                              </p:val>
                                            </p:tav>
                                          </p:tavLst>
                                        </p:anim>
                                        <p:animEffect transition="in" filter="fade">
                                          <p:cBhvr>
                                            <p:cTn id="120" dur="500"/>
                                            <p:tgtEl>
                                              <p:spTgt spid="68"/>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anim calcmode="lin" valueType="num">
                                          <p:cBhvr>
                                            <p:cTn id="123" dur="500" fill="hold"/>
                                            <p:tgtEl>
                                              <p:spTgt spid="69"/>
                                            </p:tgtEl>
                                            <p:attrNameLst>
                                              <p:attrName>ppt_w</p:attrName>
                                            </p:attrNameLst>
                                          </p:cBhvr>
                                          <p:tavLst>
                                            <p:tav tm="0">
                                              <p:val>
                                                <p:fltVal val="0"/>
                                              </p:val>
                                            </p:tav>
                                            <p:tav tm="100000">
                                              <p:val>
                                                <p:strVal val="#ppt_w"/>
                                              </p:val>
                                            </p:tav>
                                          </p:tavLst>
                                        </p:anim>
                                        <p:anim calcmode="lin" valueType="num">
                                          <p:cBhvr>
                                            <p:cTn id="124" dur="500" fill="hold"/>
                                            <p:tgtEl>
                                              <p:spTgt spid="69"/>
                                            </p:tgtEl>
                                            <p:attrNameLst>
                                              <p:attrName>ppt_h</p:attrName>
                                            </p:attrNameLst>
                                          </p:cBhvr>
                                          <p:tavLst>
                                            <p:tav tm="0">
                                              <p:val>
                                                <p:fltVal val="0"/>
                                              </p:val>
                                            </p:tav>
                                            <p:tav tm="100000">
                                              <p:val>
                                                <p:strVal val="#ppt_h"/>
                                              </p:val>
                                            </p:tav>
                                          </p:tavLst>
                                        </p:anim>
                                        <p:animEffect transition="in" filter="fade">
                                          <p:cBhvr>
                                            <p:cTn id="125" dur="500"/>
                                            <p:tgtEl>
                                              <p:spTgt spid="69"/>
                                            </p:tgtEl>
                                          </p:cBhvr>
                                        </p:animEffect>
                                      </p:childTnLst>
                                    </p:cTn>
                                  </p:par>
                                  <p:par>
                                    <p:cTn id="126" presetID="53" presetClass="entr" presetSubtype="16" fill="hold" grpId="0" nodeType="withEffect">
                                      <p:stCondLst>
                                        <p:cond delay="400"/>
                                      </p:stCondLst>
                                      <p:childTnLst>
                                        <p:set>
                                          <p:cBhvr>
                                            <p:cTn id="127" dur="1" fill="hold">
                                              <p:stCondLst>
                                                <p:cond delay="0"/>
                                              </p:stCondLst>
                                            </p:cTn>
                                            <p:tgtEl>
                                              <p:spTgt spid="70"/>
                                            </p:tgtEl>
                                            <p:attrNameLst>
                                              <p:attrName>style.visibility</p:attrName>
                                            </p:attrNameLst>
                                          </p:cBhvr>
                                          <p:to>
                                            <p:strVal val="visible"/>
                                          </p:to>
                                        </p:set>
                                        <p:anim calcmode="lin" valueType="num">
                                          <p:cBhvr>
                                            <p:cTn id="128" dur="500" fill="hold"/>
                                            <p:tgtEl>
                                              <p:spTgt spid="70"/>
                                            </p:tgtEl>
                                            <p:attrNameLst>
                                              <p:attrName>ppt_w</p:attrName>
                                            </p:attrNameLst>
                                          </p:cBhvr>
                                          <p:tavLst>
                                            <p:tav tm="0">
                                              <p:val>
                                                <p:fltVal val="0"/>
                                              </p:val>
                                            </p:tav>
                                            <p:tav tm="100000">
                                              <p:val>
                                                <p:strVal val="#ppt_w"/>
                                              </p:val>
                                            </p:tav>
                                          </p:tavLst>
                                        </p:anim>
                                        <p:anim calcmode="lin" valueType="num">
                                          <p:cBhvr>
                                            <p:cTn id="129" dur="500" fill="hold"/>
                                            <p:tgtEl>
                                              <p:spTgt spid="70"/>
                                            </p:tgtEl>
                                            <p:attrNameLst>
                                              <p:attrName>ppt_h</p:attrName>
                                            </p:attrNameLst>
                                          </p:cBhvr>
                                          <p:tavLst>
                                            <p:tav tm="0">
                                              <p:val>
                                                <p:fltVal val="0"/>
                                              </p:val>
                                            </p:tav>
                                            <p:tav tm="100000">
                                              <p:val>
                                                <p:strVal val="#ppt_h"/>
                                              </p:val>
                                            </p:tav>
                                          </p:tavLst>
                                        </p:anim>
                                        <p:animEffect transition="in" filter="fade">
                                          <p:cBhvr>
                                            <p:cTn id="130" dur="500"/>
                                            <p:tgtEl>
                                              <p:spTgt spid="70"/>
                                            </p:tgtEl>
                                          </p:cBhvr>
                                        </p:animEffect>
                                      </p:childTnLst>
                                    </p:cTn>
                                  </p:par>
                                  <p:par>
                                    <p:cTn id="131" presetID="53" presetClass="entr" presetSubtype="16" fill="hold" grpId="0" nodeType="withEffect">
                                      <p:stCondLst>
                                        <p:cond delay="200"/>
                                      </p:stCondLst>
                                      <p:childTnLst>
                                        <p:set>
                                          <p:cBhvr>
                                            <p:cTn id="132" dur="1" fill="hold">
                                              <p:stCondLst>
                                                <p:cond delay="0"/>
                                              </p:stCondLst>
                                            </p:cTn>
                                            <p:tgtEl>
                                              <p:spTgt spid="71"/>
                                            </p:tgtEl>
                                            <p:attrNameLst>
                                              <p:attrName>style.visibility</p:attrName>
                                            </p:attrNameLst>
                                          </p:cBhvr>
                                          <p:to>
                                            <p:strVal val="visible"/>
                                          </p:to>
                                        </p:set>
                                        <p:anim calcmode="lin" valueType="num">
                                          <p:cBhvr>
                                            <p:cTn id="133" dur="500" fill="hold"/>
                                            <p:tgtEl>
                                              <p:spTgt spid="71"/>
                                            </p:tgtEl>
                                            <p:attrNameLst>
                                              <p:attrName>ppt_w</p:attrName>
                                            </p:attrNameLst>
                                          </p:cBhvr>
                                          <p:tavLst>
                                            <p:tav tm="0">
                                              <p:val>
                                                <p:fltVal val="0"/>
                                              </p:val>
                                            </p:tav>
                                            <p:tav tm="100000">
                                              <p:val>
                                                <p:strVal val="#ppt_w"/>
                                              </p:val>
                                            </p:tav>
                                          </p:tavLst>
                                        </p:anim>
                                        <p:anim calcmode="lin" valueType="num">
                                          <p:cBhvr>
                                            <p:cTn id="134" dur="500" fill="hold"/>
                                            <p:tgtEl>
                                              <p:spTgt spid="71"/>
                                            </p:tgtEl>
                                            <p:attrNameLst>
                                              <p:attrName>ppt_h</p:attrName>
                                            </p:attrNameLst>
                                          </p:cBhvr>
                                          <p:tavLst>
                                            <p:tav tm="0">
                                              <p:val>
                                                <p:fltVal val="0"/>
                                              </p:val>
                                            </p:tav>
                                            <p:tav tm="100000">
                                              <p:val>
                                                <p:strVal val="#ppt_h"/>
                                              </p:val>
                                            </p:tav>
                                          </p:tavLst>
                                        </p:anim>
                                        <p:animEffect transition="in" filter="fade">
                                          <p:cBhvr>
                                            <p:cTn id="135" dur="500"/>
                                            <p:tgtEl>
                                              <p:spTgt spid="71"/>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72"/>
                                            </p:tgtEl>
                                            <p:attrNameLst>
                                              <p:attrName>style.visibility</p:attrName>
                                            </p:attrNameLst>
                                          </p:cBhvr>
                                          <p:to>
                                            <p:strVal val="visible"/>
                                          </p:to>
                                        </p:set>
                                        <p:anim calcmode="lin" valueType="num">
                                          <p:cBhvr>
                                            <p:cTn id="138" dur="500" fill="hold"/>
                                            <p:tgtEl>
                                              <p:spTgt spid="72"/>
                                            </p:tgtEl>
                                            <p:attrNameLst>
                                              <p:attrName>ppt_w</p:attrName>
                                            </p:attrNameLst>
                                          </p:cBhvr>
                                          <p:tavLst>
                                            <p:tav tm="0">
                                              <p:val>
                                                <p:fltVal val="0"/>
                                              </p:val>
                                            </p:tav>
                                            <p:tav tm="100000">
                                              <p:val>
                                                <p:strVal val="#ppt_w"/>
                                              </p:val>
                                            </p:tav>
                                          </p:tavLst>
                                        </p:anim>
                                        <p:anim calcmode="lin" valueType="num">
                                          <p:cBhvr>
                                            <p:cTn id="139" dur="500" fill="hold"/>
                                            <p:tgtEl>
                                              <p:spTgt spid="72"/>
                                            </p:tgtEl>
                                            <p:attrNameLst>
                                              <p:attrName>ppt_h</p:attrName>
                                            </p:attrNameLst>
                                          </p:cBhvr>
                                          <p:tavLst>
                                            <p:tav tm="0">
                                              <p:val>
                                                <p:fltVal val="0"/>
                                              </p:val>
                                            </p:tav>
                                            <p:tav tm="100000">
                                              <p:val>
                                                <p:strVal val="#ppt_h"/>
                                              </p:val>
                                            </p:tav>
                                          </p:tavLst>
                                        </p:anim>
                                        <p:animEffect transition="in" filter="fade">
                                          <p:cBhvr>
                                            <p:cTn id="140" dur="500"/>
                                            <p:tgtEl>
                                              <p:spTgt spid="72"/>
                                            </p:tgtEl>
                                          </p:cBhvr>
                                        </p:animEffect>
                                      </p:childTnLst>
                                    </p:cTn>
                                  </p:par>
                                  <p:par>
                                    <p:cTn id="141" presetID="53" presetClass="entr" presetSubtype="16" fill="hold" grpId="0" nodeType="withEffect">
                                      <p:stCondLst>
                                        <p:cond delay="400"/>
                                      </p:stCondLst>
                                      <p:childTnLst>
                                        <p:set>
                                          <p:cBhvr>
                                            <p:cTn id="142" dur="1" fill="hold">
                                              <p:stCondLst>
                                                <p:cond delay="0"/>
                                              </p:stCondLst>
                                            </p:cTn>
                                            <p:tgtEl>
                                              <p:spTgt spid="73"/>
                                            </p:tgtEl>
                                            <p:attrNameLst>
                                              <p:attrName>style.visibility</p:attrName>
                                            </p:attrNameLst>
                                          </p:cBhvr>
                                          <p:to>
                                            <p:strVal val="visible"/>
                                          </p:to>
                                        </p:set>
                                        <p:anim calcmode="lin" valueType="num">
                                          <p:cBhvr>
                                            <p:cTn id="143" dur="500" fill="hold"/>
                                            <p:tgtEl>
                                              <p:spTgt spid="73"/>
                                            </p:tgtEl>
                                            <p:attrNameLst>
                                              <p:attrName>ppt_w</p:attrName>
                                            </p:attrNameLst>
                                          </p:cBhvr>
                                          <p:tavLst>
                                            <p:tav tm="0">
                                              <p:val>
                                                <p:fltVal val="0"/>
                                              </p:val>
                                            </p:tav>
                                            <p:tav tm="100000">
                                              <p:val>
                                                <p:strVal val="#ppt_w"/>
                                              </p:val>
                                            </p:tav>
                                          </p:tavLst>
                                        </p:anim>
                                        <p:anim calcmode="lin" valueType="num">
                                          <p:cBhvr>
                                            <p:cTn id="144" dur="500" fill="hold"/>
                                            <p:tgtEl>
                                              <p:spTgt spid="73"/>
                                            </p:tgtEl>
                                            <p:attrNameLst>
                                              <p:attrName>ppt_h</p:attrName>
                                            </p:attrNameLst>
                                          </p:cBhvr>
                                          <p:tavLst>
                                            <p:tav tm="0">
                                              <p:val>
                                                <p:fltVal val="0"/>
                                              </p:val>
                                            </p:tav>
                                            <p:tav tm="100000">
                                              <p:val>
                                                <p:strVal val="#ppt_h"/>
                                              </p:val>
                                            </p:tav>
                                          </p:tavLst>
                                        </p:anim>
                                        <p:animEffect transition="in" filter="fade">
                                          <p:cBhvr>
                                            <p:cTn id="145" dur="500"/>
                                            <p:tgtEl>
                                              <p:spTgt spid="73"/>
                                            </p:tgtEl>
                                          </p:cBhvr>
                                        </p:animEffect>
                                      </p:childTnLst>
                                    </p:cTn>
                                  </p:par>
                                  <p:par>
                                    <p:cTn id="146" presetID="53" presetClass="entr" presetSubtype="16" fill="hold" grpId="0" nodeType="withEffect">
                                      <p:stCondLst>
                                        <p:cond delay="200"/>
                                      </p:stCondLst>
                                      <p:childTnLst>
                                        <p:set>
                                          <p:cBhvr>
                                            <p:cTn id="147" dur="1" fill="hold">
                                              <p:stCondLst>
                                                <p:cond delay="0"/>
                                              </p:stCondLst>
                                            </p:cTn>
                                            <p:tgtEl>
                                              <p:spTgt spid="74"/>
                                            </p:tgtEl>
                                            <p:attrNameLst>
                                              <p:attrName>style.visibility</p:attrName>
                                            </p:attrNameLst>
                                          </p:cBhvr>
                                          <p:to>
                                            <p:strVal val="visible"/>
                                          </p:to>
                                        </p:set>
                                        <p:anim calcmode="lin" valueType="num">
                                          <p:cBhvr>
                                            <p:cTn id="148" dur="500" fill="hold"/>
                                            <p:tgtEl>
                                              <p:spTgt spid="74"/>
                                            </p:tgtEl>
                                            <p:attrNameLst>
                                              <p:attrName>ppt_w</p:attrName>
                                            </p:attrNameLst>
                                          </p:cBhvr>
                                          <p:tavLst>
                                            <p:tav tm="0">
                                              <p:val>
                                                <p:fltVal val="0"/>
                                              </p:val>
                                            </p:tav>
                                            <p:tav tm="100000">
                                              <p:val>
                                                <p:strVal val="#ppt_w"/>
                                              </p:val>
                                            </p:tav>
                                          </p:tavLst>
                                        </p:anim>
                                        <p:anim calcmode="lin" valueType="num">
                                          <p:cBhvr>
                                            <p:cTn id="149" dur="500" fill="hold"/>
                                            <p:tgtEl>
                                              <p:spTgt spid="74"/>
                                            </p:tgtEl>
                                            <p:attrNameLst>
                                              <p:attrName>ppt_h</p:attrName>
                                            </p:attrNameLst>
                                          </p:cBhvr>
                                          <p:tavLst>
                                            <p:tav tm="0">
                                              <p:val>
                                                <p:fltVal val="0"/>
                                              </p:val>
                                            </p:tav>
                                            <p:tav tm="100000">
                                              <p:val>
                                                <p:strVal val="#ppt_h"/>
                                              </p:val>
                                            </p:tav>
                                          </p:tavLst>
                                        </p:anim>
                                        <p:animEffect transition="in" filter="fade">
                                          <p:cBhvr>
                                            <p:cTn id="150" dur="500"/>
                                            <p:tgtEl>
                                              <p:spTgt spid="74"/>
                                            </p:tgtEl>
                                          </p:cBhvr>
                                        </p:animEffect>
                                      </p:childTnLst>
                                    </p:cTn>
                                  </p:par>
                                  <p:par>
                                    <p:cTn id="151" presetID="53" presetClass="entr" presetSubtype="16" fill="hold" grpId="0" nodeType="withEffect">
                                      <p:stCondLst>
                                        <p:cond delay="200"/>
                                      </p:stCondLst>
                                      <p:childTnLst>
                                        <p:set>
                                          <p:cBhvr>
                                            <p:cTn id="152" dur="1" fill="hold">
                                              <p:stCondLst>
                                                <p:cond delay="0"/>
                                              </p:stCondLst>
                                            </p:cTn>
                                            <p:tgtEl>
                                              <p:spTgt spid="75"/>
                                            </p:tgtEl>
                                            <p:attrNameLst>
                                              <p:attrName>style.visibility</p:attrName>
                                            </p:attrNameLst>
                                          </p:cBhvr>
                                          <p:to>
                                            <p:strVal val="visible"/>
                                          </p:to>
                                        </p:set>
                                        <p:anim calcmode="lin" valueType="num">
                                          <p:cBhvr>
                                            <p:cTn id="153" dur="500" fill="hold"/>
                                            <p:tgtEl>
                                              <p:spTgt spid="75"/>
                                            </p:tgtEl>
                                            <p:attrNameLst>
                                              <p:attrName>ppt_w</p:attrName>
                                            </p:attrNameLst>
                                          </p:cBhvr>
                                          <p:tavLst>
                                            <p:tav tm="0">
                                              <p:val>
                                                <p:fltVal val="0"/>
                                              </p:val>
                                            </p:tav>
                                            <p:tav tm="100000">
                                              <p:val>
                                                <p:strVal val="#ppt_w"/>
                                              </p:val>
                                            </p:tav>
                                          </p:tavLst>
                                        </p:anim>
                                        <p:anim calcmode="lin" valueType="num">
                                          <p:cBhvr>
                                            <p:cTn id="154" dur="500" fill="hold"/>
                                            <p:tgtEl>
                                              <p:spTgt spid="75"/>
                                            </p:tgtEl>
                                            <p:attrNameLst>
                                              <p:attrName>ppt_h</p:attrName>
                                            </p:attrNameLst>
                                          </p:cBhvr>
                                          <p:tavLst>
                                            <p:tav tm="0">
                                              <p:val>
                                                <p:fltVal val="0"/>
                                              </p:val>
                                            </p:tav>
                                            <p:tav tm="100000">
                                              <p:val>
                                                <p:strVal val="#ppt_h"/>
                                              </p:val>
                                            </p:tav>
                                          </p:tavLst>
                                        </p:anim>
                                        <p:animEffect transition="in" filter="fade">
                                          <p:cBhvr>
                                            <p:cTn id="155" dur="500"/>
                                            <p:tgtEl>
                                              <p:spTgt spid="75"/>
                                            </p:tgtEl>
                                          </p:cBhvr>
                                        </p:animEffect>
                                      </p:childTnLst>
                                    </p:cTn>
                                  </p:par>
                                  <p:par>
                                    <p:cTn id="156" presetID="53" presetClass="entr" presetSubtype="16" fill="hold" grpId="0" nodeType="withEffect">
                                      <p:stCondLst>
                                        <p:cond delay="200"/>
                                      </p:stCondLst>
                                      <p:childTnLst>
                                        <p:set>
                                          <p:cBhvr>
                                            <p:cTn id="157" dur="1" fill="hold">
                                              <p:stCondLst>
                                                <p:cond delay="0"/>
                                              </p:stCondLst>
                                            </p:cTn>
                                            <p:tgtEl>
                                              <p:spTgt spid="76"/>
                                            </p:tgtEl>
                                            <p:attrNameLst>
                                              <p:attrName>style.visibility</p:attrName>
                                            </p:attrNameLst>
                                          </p:cBhvr>
                                          <p:to>
                                            <p:strVal val="visible"/>
                                          </p:to>
                                        </p:set>
                                        <p:anim calcmode="lin" valueType="num">
                                          <p:cBhvr>
                                            <p:cTn id="158" dur="500" fill="hold"/>
                                            <p:tgtEl>
                                              <p:spTgt spid="76"/>
                                            </p:tgtEl>
                                            <p:attrNameLst>
                                              <p:attrName>ppt_w</p:attrName>
                                            </p:attrNameLst>
                                          </p:cBhvr>
                                          <p:tavLst>
                                            <p:tav tm="0">
                                              <p:val>
                                                <p:fltVal val="0"/>
                                              </p:val>
                                            </p:tav>
                                            <p:tav tm="100000">
                                              <p:val>
                                                <p:strVal val="#ppt_w"/>
                                              </p:val>
                                            </p:tav>
                                          </p:tavLst>
                                        </p:anim>
                                        <p:anim calcmode="lin" valueType="num">
                                          <p:cBhvr>
                                            <p:cTn id="159" dur="500" fill="hold"/>
                                            <p:tgtEl>
                                              <p:spTgt spid="76"/>
                                            </p:tgtEl>
                                            <p:attrNameLst>
                                              <p:attrName>ppt_h</p:attrName>
                                            </p:attrNameLst>
                                          </p:cBhvr>
                                          <p:tavLst>
                                            <p:tav tm="0">
                                              <p:val>
                                                <p:fltVal val="0"/>
                                              </p:val>
                                            </p:tav>
                                            <p:tav tm="100000">
                                              <p:val>
                                                <p:strVal val="#ppt_h"/>
                                              </p:val>
                                            </p:tav>
                                          </p:tavLst>
                                        </p:anim>
                                        <p:animEffect transition="in" filter="fade">
                                          <p:cBhvr>
                                            <p:cTn id="160" dur="500"/>
                                            <p:tgtEl>
                                              <p:spTgt spid="76"/>
                                            </p:tgtEl>
                                          </p:cBhvr>
                                        </p:animEffect>
                                      </p:childTnLst>
                                    </p:cTn>
                                  </p:par>
                                </p:childTnLst>
                              </p:cTn>
                            </p:par>
                            <p:par>
                              <p:cTn id="161" fill="hold">
                                <p:stCondLst>
                                  <p:cond delay="2500"/>
                                </p:stCondLst>
                                <p:childTnLst>
                                  <p:par>
                                    <p:cTn id="162" presetID="18" presetClass="entr" presetSubtype="3" fill="hold" grpId="0" nodeType="after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strips(upRight)">
                                          <p:cBhvr>
                                            <p:cTn id="164" dur="500"/>
                                            <p:tgtEl>
                                              <p:spTgt spid="44"/>
                                            </p:tgtEl>
                                          </p:cBhvr>
                                        </p:animEffect>
                                      </p:childTnLst>
                                    </p:cTn>
                                  </p:par>
                                </p:childTnLst>
                              </p:cTn>
                            </p:par>
                            <p:par>
                              <p:cTn id="165" fill="hold">
                                <p:stCondLst>
                                  <p:cond delay="3000"/>
                                </p:stCondLst>
                                <p:childTnLst>
                                  <p:par>
                                    <p:cTn id="166" presetID="10" presetClass="entr" presetSubtype="0" fill="hold" grpId="0" nodeType="afterEffect">
                                      <p:stCondLst>
                                        <p:cond delay="0"/>
                                      </p:stCondLst>
                                      <p:childTnLst>
                                        <p:set>
                                          <p:cBhvr>
                                            <p:cTn id="167" dur="1" fill="hold">
                                              <p:stCondLst>
                                                <p:cond delay="0"/>
                                              </p:stCondLst>
                                            </p:cTn>
                                            <p:tgtEl>
                                              <p:spTgt spid="77"/>
                                            </p:tgtEl>
                                            <p:attrNameLst>
                                              <p:attrName>style.visibility</p:attrName>
                                            </p:attrNameLst>
                                          </p:cBhvr>
                                          <p:to>
                                            <p:strVal val="visible"/>
                                          </p:to>
                                        </p:set>
                                        <p:animEffect transition="in" filter="fade">
                                          <p:cBhvr>
                                            <p:cTn id="168"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44" grpId="0"/>
          <p:bldP spid="38" grpId="0"/>
          <p:bldP spid="39" grpId="0"/>
          <p:bldP spid="40" grpId="0"/>
          <p:bldP spid="41" grpId="0"/>
          <p:bldP spid="42" grpId="0" animBg="1"/>
          <p:bldP spid="43" grpId="0" animBg="1"/>
          <p:bldP spid="48" grpId="0" animBg="1"/>
          <p:bldP spid="49" grpId="0" animBg="1"/>
          <p:bldP spid="50" grpId="0" animBg="1"/>
          <p:bldP spid="51" grpId="0" animBg="1"/>
          <p:bldP spid="52"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1+#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30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1+#ppt_w/2"/>
                                              </p:val>
                                            </p:tav>
                                            <p:tav tm="100000">
                                              <p:val>
                                                <p:strVal val="#ppt_x"/>
                                              </p:val>
                                            </p:tav>
                                          </p:tavLst>
                                        </p:anim>
                                        <p:anim calcmode="lin" valueType="num">
                                          <p:cBhvr additive="base">
                                            <p:cTn id="25" dur="500" fill="hold"/>
                                            <p:tgtEl>
                                              <p:spTgt spid="29"/>
                                            </p:tgtEl>
                                            <p:attrNameLst>
                                              <p:attrName>ppt_y</p:attrName>
                                            </p:attrNameLst>
                                          </p:cBhvr>
                                          <p:tavLst>
                                            <p:tav tm="0">
                                              <p:val>
                                                <p:strVal val="#ppt_y"/>
                                              </p:val>
                                            </p:tav>
                                            <p:tav tm="100000">
                                              <p:val>
                                                <p:strVal val="#ppt_y"/>
                                              </p:val>
                                            </p:tav>
                                          </p:tavLst>
                                        </p:anim>
                                      </p:childTnLst>
                                    </p:cTn>
                                  </p:par>
                                  <p:par>
                                    <p:cTn id="26" presetID="12" presetClass="entr" presetSubtype="8" fill="hold" grpId="0" nodeType="withEffect">
                                      <p:stCondLst>
                                        <p:cond delay="30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p:tgtEl>
                                              <p:spTgt spid="38"/>
                                            </p:tgtEl>
                                            <p:attrNameLst>
                                              <p:attrName>ppt_x</p:attrName>
                                            </p:attrNameLst>
                                          </p:cBhvr>
                                          <p:tavLst>
                                            <p:tav tm="0">
                                              <p:val>
                                                <p:strVal val="#ppt_x-#ppt_w*1.125000"/>
                                              </p:val>
                                            </p:tav>
                                            <p:tav tm="100000">
                                              <p:val>
                                                <p:strVal val="#ppt_x"/>
                                              </p:val>
                                            </p:tav>
                                          </p:tavLst>
                                        </p:anim>
                                        <p:animEffect transition="in" filter="wipe(right)">
                                          <p:cBhvr>
                                            <p:cTn id="29" dur="500"/>
                                            <p:tgtEl>
                                              <p:spTgt spid="38"/>
                                            </p:tgtEl>
                                          </p:cBhvr>
                                        </p:animEffect>
                                      </p:childTnLst>
                                    </p:cTn>
                                  </p:par>
                                  <p:par>
                                    <p:cTn id="30" presetID="2" presetClass="entr" presetSubtype="2" fill="hold" nodeType="withEffect">
                                      <p:stCondLst>
                                        <p:cond delay="60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ppt_y"/>
                                              </p:val>
                                            </p:tav>
                                            <p:tav tm="100000">
                                              <p:val>
                                                <p:strVal val="#ppt_y"/>
                                              </p:val>
                                            </p:tav>
                                          </p:tavLst>
                                        </p:anim>
                                      </p:childTnLst>
                                    </p:cTn>
                                  </p:par>
                                  <p:par>
                                    <p:cTn id="34" presetID="12" presetClass="entr" presetSubtype="8" fill="hold" grpId="0" nodeType="withEffect">
                                      <p:stCondLst>
                                        <p:cond delay="60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500"/>
                                            <p:tgtEl>
                                              <p:spTgt spid="39"/>
                                            </p:tgtEl>
                                            <p:attrNameLst>
                                              <p:attrName>ppt_x</p:attrName>
                                            </p:attrNameLst>
                                          </p:cBhvr>
                                          <p:tavLst>
                                            <p:tav tm="0">
                                              <p:val>
                                                <p:strVal val="#ppt_x-#ppt_w*1.125000"/>
                                              </p:val>
                                            </p:tav>
                                            <p:tav tm="100000">
                                              <p:val>
                                                <p:strVal val="#ppt_x"/>
                                              </p:val>
                                            </p:tav>
                                          </p:tavLst>
                                        </p:anim>
                                        <p:animEffect transition="in" filter="wipe(right)">
                                          <p:cBhvr>
                                            <p:cTn id="37" dur="500"/>
                                            <p:tgtEl>
                                              <p:spTgt spid="39"/>
                                            </p:tgtEl>
                                          </p:cBhvr>
                                        </p:animEffect>
                                      </p:childTnLst>
                                    </p:cTn>
                                  </p:par>
                                  <p:par>
                                    <p:cTn id="38" presetID="2" presetClass="entr" presetSubtype="2" fill="hold" nodeType="withEffect">
                                      <p:stCondLst>
                                        <p:cond delay="9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1+#ppt_w/2"/>
                                              </p:val>
                                            </p:tav>
                                            <p:tav tm="100000">
                                              <p:val>
                                                <p:strVal val="#ppt_x"/>
                                              </p:val>
                                            </p:tav>
                                          </p:tavLst>
                                        </p:anim>
                                        <p:anim calcmode="lin" valueType="num">
                                          <p:cBhvr additive="base">
                                            <p:cTn id="41" dur="500" fill="hold"/>
                                            <p:tgtEl>
                                              <p:spTgt spid="35"/>
                                            </p:tgtEl>
                                            <p:attrNameLst>
                                              <p:attrName>ppt_y</p:attrName>
                                            </p:attrNameLst>
                                          </p:cBhvr>
                                          <p:tavLst>
                                            <p:tav tm="0">
                                              <p:val>
                                                <p:strVal val="#ppt_y"/>
                                              </p:val>
                                            </p:tav>
                                            <p:tav tm="100000">
                                              <p:val>
                                                <p:strVal val="#ppt_y"/>
                                              </p:val>
                                            </p:tav>
                                          </p:tavLst>
                                        </p:anim>
                                      </p:childTnLst>
                                    </p:cTn>
                                  </p:par>
                                  <p:par>
                                    <p:cTn id="42" presetID="12" presetClass="entr" presetSubtype="8" fill="hold" grpId="0" nodeType="withEffect">
                                      <p:stCondLst>
                                        <p:cond delay="90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500"/>
                                            <p:tgtEl>
                                              <p:spTgt spid="40"/>
                                            </p:tgtEl>
                                            <p:attrNameLst>
                                              <p:attrName>ppt_x</p:attrName>
                                            </p:attrNameLst>
                                          </p:cBhvr>
                                          <p:tavLst>
                                            <p:tav tm="0">
                                              <p:val>
                                                <p:strVal val="#ppt_x-#ppt_w*1.125000"/>
                                              </p:val>
                                            </p:tav>
                                            <p:tav tm="100000">
                                              <p:val>
                                                <p:strVal val="#ppt_x"/>
                                              </p:val>
                                            </p:tav>
                                          </p:tavLst>
                                        </p:anim>
                                        <p:animEffect transition="in" filter="wipe(right)">
                                          <p:cBhvr>
                                            <p:cTn id="45" dur="500"/>
                                            <p:tgtEl>
                                              <p:spTgt spid="40"/>
                                            </p:tgtEl>
                                          </p:cBhvr>
                                        </p:animEffect>
                                      </p:childTnLst>
                                    </p:cTn>
                                  </p:par>
                                  <p:par>
                                    <p:cTn id="46" presetID="12" presetClass="entr" presetSubtype="8" fill="hold" grpId="0" nodeType="withEffect">
                                      <p:stCondLst>
                                        <p:cond delay="12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p:tgtEl>
                                              <p:spTgt spid="41"/>
                                            </p:tgtEl>
                                            <p:attrNameLst>
                                              <p:attrName>ppt_x</p:attrName>
                                            </p:attrNameLst>
                                          </p:cBhvr>
                                          <p:tavLst>
                                            <p:tav tm="0">
                                              <p:val>
                                                <p:strVal val="#ppt_x-#ppt_w*1.125000"/>
                                              </p:val>
                                            </p:tav>
                                            <p:tav tm="100000">
                                              <p:val>
                                                <p:strVal val="#ppt_x"/>
                                              </p:val>
                                            </p:tav>
                                          </p:tavLst>
                                        </p:anim>
                                        <p:animEffect transition="in" filter="wipe(right)">
                                          <p:cBhvr>
                                            <p:cTn id="49" dur="500"/>
                                            <p:tgtEl>
                                              <p:spTgt spid="41"/>
                                            </p:tgtEl>
                                          </p:cBhvr>
                                        </p:animEffect>
                                      </p:childTnLst>
                                    </p:cTn>
                                  </p:par>
                                </p:childTnLst>
                              </p:cTn>
                            </p:par>
                            <p:par>
                              <p:cTn id="50" fill="hold">
                                <p:stCondLst>
                                  <p:cond delay="2000"/>
                                </p:stCondLst>
                                <p:childTnLst>
                                  <p:par>
                                    <p:cTn id="51" presetID="53" presetClass="entr" presetSubtype="16"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500" fill="hold"/>
                                            <p:tgtEl>
                                              <p:spTgt spid="42"/>
                                            </p:tgtEl>
                                            <p:attrNameLst>
                                              <p:attrName>ppt_w</p:attrName>
                                            </p:attrNameLst>
                                          </p:cBhvr>
                                          <p:tavLst>
                                            <p:tav tm="0">
                                              <p:val>
                                                <p:fltVal val="0"/>
                                              </p:val>
                                            </p:tav>
                                            <p:tav tm="100000">
                                              <p:val>
                                                <p:strVal val="#ppt_w"/>
                                              </p:val>
                                            </p:tav>
                                          </p:tavLst>
                                        </p:anim>
                                        <p:anim calcmode="lin" valueType="num">
                                          <p:cBhvr>
                                            <p:cTn id="54" dur="500" fill="hold"/>
                                            <p:tgtEl>
                                              <p:spTgt spid="42"/>
                                            </p:tgtEl>
                                            <p:attrNameLst>
                                              <p:attrName>ppt_h</p:attrName>
                                            </p:attrNameLst>
                                          </p:cBhvr>
                                          <p:tavLst>
                                            <p:tav tm="0">
                                              <p:val>
                                                <p:fltVal val="0"/>
                                              </p:val>
                                            </p:tav>
                                            <p:tav tm="100000">
                                              <p:val>
                                                <p:strVal val="#ppt_h"/>
                                              </p:val>
                                            </p:tav>
                                          </p:tavLst>
                                        </p:anim>
                                        <p:animEffect transition="in" filter="fade">
                                          <p:cBhvr>
                                            <p:cTn id="55" dur="500"/>
                                            <p:tgtEl>
                                              <p:spTgt spid="42"/>
                                            </p:tgtEl>
                                          </p:cBhvr>
                                        </p:animEffect>
                                      </p:childTnLst>
                                    </p:cTn>
                                  </p:par>
                                  <p:par>
                                    <p:cTn id="56" presetID="53" presetClass="entr" presetSubtype="16" fill="hold" grpId="0" nodeType="withEffect">
                                      <p:stCondLst>
                                        <p:cond delay="40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400"/>
                                      </p:stCondLst>
                                      <p:childTnLst>
                                        <p:set>
                                          <p:cBhvr>
                                            <p:cTn id="72" dur="1" fill="hold">
                                              <p:stCondLst>
                                                <p:cond delay="0"/>
                                              </p:stCondLst>
                                            </p:cTn>
                                            <p:tgtEl>
                                              <p:spTgt spid="50"/>
                                            </p:tgtEl>
                                            <p:attrNameLst>
                                              <p:attrName>style.visibility</p:attrName>
                                            </p:attrNameLst>
                                          </p:cBhvr>
                                          <p:to>
                                            <p:strVal val="visible"/>
                                          </p:to>
                                        </p:set>
                                        <p:anim calcmode="lin" valueType="num">
                                          <p:cBhvr>
                                            <p:cTn id="73" dur="500" fill="hold"/>
                                            <p:tgtEl>
                                              <p:spTgt spid="50"/>
                                            </p:tgtEl>
                                            <p:attrNameLst>
                                              <p:attrName>ppt_w</p:attrName>
                                            </p:attrNameLst>
                                          </p:cBhvr>
                                          <p:tavLst>
                                            <p:tav tm="0">
                                              <p:val>
                                                <p:fltVal val="0"/>
                                              </p:val>
                                            </p:tav>
                                            <p:tav tm="100000">
                                              <p:val>
                                                <p:strVal val="#ppt_w"/>
                                              </p:val>
                                            </p:tav>
                                          </p:tavLst>
                                        </p:anim>
                                        <p:anim calcmode="lin" valueType="num">
                                          <p:cBhvr>
                                            <p:cTn id="74" dur="500" fill="hold"/>
                                            <p:tgtEl>
                                              <p:spTgt spid="50"/>
                                            </p:tgtEl>
                                            <p:attrNameLst>
                                              <p:attrName>ppt_h</p:attrName>
                                            </p:attrNameLst>
                                          </p:cBhvr>
                                          <p:tavLst>
                                            <p:tav tm="0">
                                              <p:val>
                                                <p:fltVal val="0"/>
                                              </p:val>
                                            </p:tav>
                                            <p:tav tm="100000">
                                              <p:val>
                                                <p:strVal val="#ppt_h"/>
                                              </p:val>
                                            </p:tav>
                                          </p:tavLst>
                                        </p:anim>
                                        <p:animEffect transition="in" filter="fade">
                                          <p:cBhvr>
                                            <p:cTn id="75" dur="500"/>
                                            <p:tgtEl>
                                              <p:spTgt spid="50"/>
                                            </p:tgtEl>
                                          </p:cBhvr>
                                        </p:animEffect>
                                      </p:childTnLst>
                                    </p:cTn>
                                  </p:par>
                                  <p:par>
                                    <p:cTn id="76" presetID="53" presetClass="entr" presetSubtype="16" fill="hold" grpId="0" nodeType="withEffect">
                                      <p:stCondLst>
                                        <p:cond delay="20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Effect transition="in" filter="fade">
                                          <p:cBhvr>
                                            <p:cTn id="80" dur="500"/>
                                            <p:tgtEl>
                                              <p:spTgt spid="51"/>
                                            </p:tgtEl>
                                          </p:cBhvr>
                                        </p:animEffect>
                                      </p:childTnLst>
                                    </p:cTn>
                                  </p:par>
                                  <p:par>
                                    <p:cTn id="81" presetID="53" presetClass="entr" presetSubtype="16" fill="hold" grpId="0" nodeType="withEffect">
                                      <p:stCondLst>
                                        <p:cond delay="20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p:cTn id="88" dur="500" fill="hold"/>
                                            <p:tgtEl>
                                              <p:spTgt spid="60"/>
                                            </p:tgtEl>
                                            <p:attrNameLst>
                                              <p:attrName>ppt_w</p:attrName>
                                            </p:attrNameLst>
                                          </p:cBhvr>
                                          <p:tavLst>
                                            <p:tav tm="0">
                                              <p:val>
                                                <p:fltVal val="0"/>
                                              </p:val>
                                            </p:tav>
                                            <p:tav tm="100000">
                                              <p:val>
                                                <p:strVal val="#ppt_w"/>
                                              </p:val>
                                            </p:tav>
                                          </p:tavLst>
                                        </p:anim>
                                        <p:anim calcmode="lin" valueType="num">
                                          <p:cBhvr>
                                            <p:cTn id="89" dur="500" fill="hold"/>
                                            <p:tgtEl>
                                              <p:spTgt spid="60"/>
                                            </p:tgtEl>
                                            <p:attrNameLst>
                                              <p:attrName>ppt_h</p:attrName>
                                            </p:attrNameLst>
                                          </p:cBhvr>
                                          <p:tavLst>
                                            <p:tav tm="0">
                                              <p:val>
                                                <p:fltVal val="0"/>
                                              </p:val>
                                            </p:tav>
                                            <p:tav tm="100000">
                                              <p:val>
                                                <p:strVal val="#ppt_h"/>
                                              </p:val>
                                            </p:tav>
                                          </p:tavLst>
                                        </p:anim>
                                        <p:animEffect transition="in" filter="fade">
                                          <p:cBhvr>
                                            <p:cTn id="90" dur="500"/>
                                            <p:tgtEl>
                                              <p:spTgt spid="60"/>
                                            </p:tgtEl>
                                          </p:cBhvr>
                                        </p:animEffect>
                                      </p:childTnLst>
                                    </p:cTn>
                                  </p:par>
                                  <p:par>
                                    <p:cTn id="91" presetID="53" presetClass="entr" presetSubtype="16" fill="hold" grpId="0" nodeType="withEffect">
                                      <p:stCondLst>
                                        <p:cond delay="400"/>
                                      </p:stCondLst>
                                      <p:childTnLst>
                                        <p:set>
                                          <p:cBhvr>
                                            <p:cTn id="92" dur="1" fill="hold">
                                              <p:stCondLst>
                                                <p:cond delay="0"/>
                                              </p:stCondLst>
                                            </p:cTn>
                                            <p:tgtEl>
                                              <p:spTgt spid="61"/>
                                            </p:tgtEl>
                                            <p:attrNameLst>
                                              <p:attrName>style.visibility</p:attrName>
                                            </p:attrNameLst>
                                          </p:cBhvr>
                                          <p:to>
                                            <p:strVal val="visible"/>
                                          </p:to>
                                        </p:set>
                                        <p:anim calcmode="lin" valueType="num">
                                          <p:cBhvr>
                                            <p:cTn id="93" dur="500" fill="hold"/>
                                            <p:tgtEl>
                                              <p:spTgt spid="61"/>
                                            </p:tgtEl>
                                            <p:attrNameLst>
                                              <p:attrName>ppt_w</p:attrName>
                                            </p:attrNameLst>
                                          </p:cBhvr>
                                          <p:tavLst>
                                            <p:tav tm="0">
                                              <p:val>
                                                <p:fltVal val="0"/>
                                              </p:val>
                                            </p:tav>
                                            <p:tav tm="100000">
                                              <p:val>
                                                <p:strVal val="#ppt_w"/>
                                              </p:val>
                                            </p:tav>
                                          </p:tavLst>
                                        </p:anim>
                                        <p:anim calcmode="lin" valueType="num">
                                          <p:cBhvr>
                                            <p:cTn id="94" dur="500" fill="hold"/>
                                            <p:tgtEl>
                                              <p:spTgt spid="61"/>
                                            </p:tgtEl>
                                            <p:attrNameLst>
                                              <p:attrName>ppt_h</p:attrName>
                                            </p:attrNameLst>
                                          </p:cBhvr>
                                          <p:tavLst>
                                            <p:tav tm="0">
                                              <p:val>
                                                <p:fltVal val="0"/>
                                              </p:val>
                                            </p:tav>
                                            <p:tav tm="100000">
                                              <p:val>
                                                <p:strVal val="#ppt_h"/>
                                              </p:val>
                                            </p:tav>
                                          </p:tavLst>
                                        </p:anim>
                                        <p:animEffect transition="in" filter="fade">
                                          <p:cBhvr>
                                            <p:cTn id="95" dur="500"/>
                                            <p:tgtEl>
                                              <p:spTgt spid="61"/>
                                            </p:tgtEl>
                                          </p:cBhvr>
                                        </p:animEffect>
                                      </p:childTnLst>
                                    </p:cTn>
                                  </p:par>
                                  <p:par>
                                    <p:cTn id="96" presetID="53" presetClass="entr" presetSubtype="16" fill="hold" grpId="0" nodeType="withEffect">
                                      <p:stCondLst>
                                        <p:cond delay="20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 calcmode="lin" valueType="num">
                                          <p:cBhvr>
                                            <p:cTn id="103" dur="500" fill="hold"/>
                                            <p:tgtEl>
                                              <p:spTgt spid="63"/>
                                            </p:tgtEl>
                                            <p:attrNameLst>
                                              <p:attrName>ppt_w</p:attrName>
                                            </p:attrNameLst>
                                          </p:cBhvr>
                                          <p:tavLst>
                                            <p:tav tm="0">
                                              <p:val>
                                                <p:fltVal val="0"/>
                                              </p:val>
                                            </p:tav>
                                            <p:tav tm="100000">
                                              <p:val>
                                                <p:strVal val="#ppt_w"/>
                                              </p:val>
                                            </p:tav>
                                          </p:tavLst>
                                        </p:anim>
                                        <p:anim calcmode="lin" valueType="num">
                                          <p:cBhvr>
                                            <p:cTn id="104" dur="500" fill="hold"/>
                                            <p:tgtEl>
                                              <p:spTgt spid="63"/>
                                            </p:tgtEl>
                                            <p:attrNameLst>
                                              <p:attrName>ppt_h</p:attrName>
                                            </p:attrNameLst>
                                          </p:cBhvr>
                                          <p:tavLst>
                                            <p:tav tm="0">
                                              <p:val>
                                                <p:fltVal val="0"/>
                                              </p:val>
                                            </p:tav>
                                            <p:tav tm="100000">
                                              <p:val>
                                                <p:strVal val="#ppt_h"/>
                                              </p:val>
                                            </p:tav>
                                          </p:tavLst>
                                        </p:anim>
                                        <p:animEffect transition="in" filter="fade">
                                          <p:cBhvr>
                                            <p:cTn id="105" dur="500"/>
                                            <p:tgtEl>
                                              <p:spTgt spid="63"/>
                                            </p:tgtEl>
                                          </p:cBhvr>
                                        </p:animEffect>
                                      </p:childTnLst>
                                    </p:cTn>
                                  </p:par>
                                  <p:par>
                                    <p:cTn id="106" presetID="53" presetClass="entr" presetSubtype="16" fill="hold" grpId="0" nodeType="withEffect">
                                      <p:stCondLst>
                                        <p:cond delay="400"/>
                                      </p:stCondLst>
                                      <p:childTnLst>
                                        <p:set>
                                          <p:cBhvr>
                                            <p:cTn id="107" dur="1" fill="hold">
                                              <p:stCondLst>
                                                <p:cond delay="0"/>
                                              </p:stCondLst>
                                            </p:cTn>
                                            <p:tgtEl>
                                              <p:spTgt spid="66"/>
                                            </p:tgtEl>
                                            <p:attrNameLst>
                                              <p:attrName>style.visibility</p:attrName>
                                            </p:attrNameLst>
                                          </p:cBhvr>
                                          <p:to>
                                            <p:strVal val="visible"/>
                                          </p:to>
                                        </p:set>
                                        <p:anim calcmode="lin" valueType="num">
                                          <p:cBhvr>
                                            <p:cTn id="108" dur="500" fill="hold"/>
                                            <p:tgtEl>
                                              <p:spTgt spid="66"/>
                                            </p:tgtEl>
                                            <p:attrNameLst>
                                              <p:attrName>ppt_w</p:attrName>
                                            </p:attrNameLst>
                                          </p:cBhvr>
                                          <p:tavLst>
                                            <p:tav tm="0">
                                              <p:val>
                                                <p:fltVal val="0"/>
                                              </p:val>
                                            </p:tav>
                                            <p:tav tm="100000">
                                              <p:val>
                                                <p:strVal val="#ppt_w"/>
                                              </p:val>
                                            </p:tav>
                                          </p:tavLst>
                                        </p:anim>
                                        <p:anim calcmode="lin" valueType="num">
                                          <p:cBhvr>
                                            <p:cTn id="109" dur="500" fill="hold"/>
                                            <p:tgtEl>
                                              <p:spTgt spid="66"/>
                                            </p:tgtEl>
                                            <p:attrNameLst>
                                              <p:attrName>ppt_h</p:attrName>
                                            </p:attrNameLst>
                                          </p:cBhvr>
                                          <p:tavLst>
                                            <p:tav tm="0">
                                              <p:val>
                                                <p:fltVal val="0"/>
                                              </p:val>
                                            </p:tav>
                                            <p:tav tm="100000">
                                              <p:val>
                                                <p:strVal val="#ppt_h"/>
                                              </p:val>
                                            </p:tav>
                                          </p:tavLst>
                                        </p:anim>
                                        <p:animEffect transition="in" filter="fade">
                                          <p:cBhvr>
                                            <p:cTn id="110" dur="500"/>
                                            <p:tgtEl>
                                              <p:spTgt spid="66"/>
                                            </p:tgtEl>
                                          </p:cBhvr>
                                        </p:animEffect>
                                      </p:childTnLst>
                                    </p:cTn>
                                  </p:par>
                                  <p:par>
                                    <p:cTn id="111" presetID="53" presetClass="entr" presetSubtype="16" fill="hold" grpId="0" nodeType="withEffect">
                                      <p:stCondLst>
                                        <p:cond delay="200"/>
                                      </p:stCondLst>
                                      <p:childTnLst>
                                        <p:set>
                                          <p:cBhvr>
                                            <p:cTn id="112" dur="1" fill="hold">
                                              <p:stCondLst>
                                                <p:cond delay="0"/>
                                              </p:stCondLst>
                                            </p:cTn>
                                            <p:tgtEl>
                                              <p:spTgt spid="67"/>
                                            </p:tgtEl>
                                            <p:attrNameLst>
                                              <p:attrName>style.visibility</p:attrName>
                                            </p:attrNameLst>
                                          </p:cBhvr>
                                          <p:to>
                                            <p:strVal val="visible"/>
                                          </p:to>
                                        </p:set>
                                        <p:anim calcmode="lin" valueType="num">
                                          <p:cBhvr>
                                            <p:cTn id="113" dur="500" fill="hold"/>
                                            <p:tgtEl>
                                              <p:spTgt spid="67"/>
                                            </p:tgtEl>
                                            <p:attrNameLst>
                                              <p:attrName>ppt_w</p:attrName>
                                            </p:attrNameLst>
                                          </p:cBhvr>
                                          <p:tavLst>
                                            <p:tav tm="0">
                                              <p:val>
                                                <p:fltVal val="0"/>
                                              </p:val>
                                            </p:tav>
                                            <p:tav tm="100000">
                                              <p:val>
                                                <p:strVal val="#ppt_w"/>
                                              </p:val>
                                            </p:tav>
                                          </p:tavLst>
                                        </p:anim>
                                        <p:anim calcmode="lin" valueType="num">
                                          <p:cBhvr>
                                            <p:cTn id="114" dur="500" fill="hold"/>
                                            <p:tgtEl>
                                              <p:spTgt spid="67"/>
                                            </p:tgtEl>
                                            <p:attrNameLst>
                                              <p:attrName>ppt_h</p:attrName>
                                            </p:attrNameLst>
                                          </p:cBhvr>
                                          <p:tavLst>
                                            <p:tav tm="0">
                                              <p:val>
                                                <p:fltVal val="0"/>
                                              </p:val>
                                            </p:tav>
                                            <p:tav tm="100000">
                                              <p:val>
                                                <p:strVal val="#ppt_h"/>
                                              </p:val>
                                            </p:tav>
                                          </p:tavLst>
                                        </p:anim>
                                        <p:animEffect transition="in" filter="fade">
                                          <p:cBhvr>
                                            <p:cTn id="115" dur="500"/>
                                            <p:tgtEl>
                                              <p:spTgt spid="67"/>
                                            </p:tgtEl>
                                          </p:cBhvr>
                                        </p:animEffect>
                                      </p:childTnLst>
                                    </p:cTn>
                                  </p:par>
                                  <p:par>
                                    <p:cTn id="116" presetID="53" presetClass="entr" presetSubtype="16" fill="hold" grpId="0" nodeType="withEffect">
                                      <p:stCondLst>
                                        <p:cond delay="200"/>
                                      </p:stCondLst>
                                      <p:childTnLst>
                                        <p:set>
                                          <p:cBhvr>
                                            <p:cTn id="117" dur="1" fill="hold">
                                              <p:stCondLst>
                                                <p:cond delay="0"/>
                                              </p:stCondLst>
                                            </p:cTn>
                                            <p:tgtEl>
                                              <p:spTgt spid="68"/>
                                            </p:tgtEl>
                                            <p:attrNameLst>
                                              <p:attrName>style.visibility</p:attrName>
                                            </p:attrNameLst>
                                          </p:cBhvr>
                                          <p:to>
                                            <p:strVal val="visible"/>
                                          </p:to>
                                        </p:set>
                                        <p:anim calcmode="lin" valueType="num">
                                          <p:cBhvr>
                                            <p:cTn id="118" dur="500" fill="hold"/>
                                            <p:tgtEl>
                                              <p:spTgt spid="68"/>
                                            </p:tgtEl>
                                            <p:attrNameLst>
                                              <p:attrName>ppt_w</p:attrName>
                                            </p:attrNameLst>
                                          </p:cBhvr>
                                          <p:tavLst>
                                            <p:tav tm="0">
                                              <p:val>
                                                <p:fltVal val="0"/>
                                              </p:val>
                                            </p:tav>
                                            <p:tav tm="100000">
                                              <p:val>
                                                <p:strVal val="#ppt_w"/>
                                              </p:val>
                                            </p:tav>
                                          </p:tavLst>
                                        </p:anim>
                                        <p:anim calcmode="lin" valueType="num">
                                          <p:cBhvr>
                                            <p:cTn id="119" dur="500" fill="hold"/>
                                            <p:tgtEl>
                                              <p:spTgt spid="68"/>
                                            </p:tgtEl>
                                            <p:attrNameLst>
                                              <p:attrName>ppt_h</p:attrName>
                                            </p:attrNameLst>
                                          </p:cBhvr>
                                          <p:tavLst>
                                            <p:tav tm="0">
                                              <p:val>
                                                <p:fltVal val="0"/>
                                              </p:val>
                                            </p:tav>
                                            <p:tav tm="100000">
                                              <p:val>
                                                <p:strVal val="#ppt_h"/>
                                              </p:val>
                                            </p:tav>
                                          </p:tavLst>
                                        </p:anim>
                                        <p:animEffect transition="in" filter="fade">
                                          <p:cBhvr>
                                            <p:cTn id="120" dur="500"/>
                                            <p:tgtEl>
                                              <p:spTgt spid="68"/>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anim calcmode="lin" valueType="num">
                                          <p:cBhvr>
                                            <p:cTn id="123" dur="500" fill="hold"/>
                                            <p:tgtEl>
                                              <p:spTgt spid="69"/>
                                            </p:tgtEl>
                                            <p:attrNameLst>
                                              <p:attrName>ppt_w</p:attrName>
                                            </p:attrNameLst>
                                          </p:cBhvr>
                                          <p:tavLst>
                                            <p:tav tm="0">
                                              <p:val>
                                                <p:fltVal val="0"/>
                                              </p:val>
                                            </p:tav>
                                            <p:tav tm="100000">
                                              <p:val>
                                                <p:strVal val="#ppt_w"/>
                                              </p:val>
                                            </p:tav>
                                          </p:tavLst>
                                        </p:anim>
                                        <p:anim calcmode="lin" valueType="num">
                                          <p:cBhvr>
                                            <p:cTn id="124" dur="500" fill="hold"/>
                                            <p:tgtEl>
                                              <p:spTgt spid="69"/>
                                            </p:tgtEl>
                                            <p:attrNameLst>
                                              <p:attrName>ppt_h</p:attrName>
                                            </p:attrNameLst>
                                          </p:cBhvr>
                                          <p:tavLst>
                                            <p:tav tm="0">
                                              <p:val>
                                                <p:fltVal val="0"/>
                                              </p:val>
                                            </p:tav>
                                            <p:tav tm="100000">
                                              <p:val>
                                                <p:strVal val="#ppt_h"/>
                                              </p:val>
                                            </p:tav>
                                          </p:tavLst>
                                        </p:anim>
                                        <p:animEffect transition="in" filter="fade">
                                          <p:cBhvr>
                                            <p:cTn id="125" dur="500"/>
                                            <p:tgtEl>
                                              <p:spTgt spid="69"/>
                                            </p:tgtEl>
                                          </p:cBhvr>
                                        </p:animEffect>
                                      </p:childTnLst>
                                    </p:cTn>
                                  </p:par>
                                  <p:par>
                                    <p:cTn id="126" presetID="53" presetClass="entr" presetSubtype="16" fill="hold" grpId="0" nodeType="withEffect">
                                      <p:stCondLst>
                                        <p:cond delay="400"/>
                                      </p:stCondLst>
                                      <p:childTnLst>
                                        <p:set>
                                          <p:cBhvr>
                                            <p:cTn id="127" dur="1" fill="hold">
                                              <p:stCondLst>
                                                <p:cond delay="0"/>
                                              </p:stCondLst>
                                            </p:cTn>
                                            <p:tgtEl>
                                              <p:spTgt spid="70"/>
                                            </p:tgtEl>
                                            <p:attrNameLst>
                                              <p:attrName>style.visibility</p:attrName>
                                            </p:attrNameLst>
                                          </p:cBhvr>
                                          <p:to>
                                            <p:strVal val="visible"/>
                                          </p:to>
                                        </p:set>
                                        <p:anim calcmode="lin" valueType="num">
                                          <p:cBhvr>
                                            <p:cTn id="128" dur="500" fill="hold"/>
                                            <p:tgtEl>
                                              <p:spTgt spid="70"/>
                                            </p:tgtEl>
                                            <p:attrNameLst>
                                              <p:attrName>ppt_w</p:attrName>
                                            </p:attrNameLst>
                                          </p:cBhvr>
                                          <p:tavLst>
                                            <p:tav tm="0">
                                              <p:val>
                                                <p:fltVal val="0"/>
                                              </p:val>
                                            </p:tav>
                                            <p:tav tm="100000">
                                              <p:val>
                                                <p:strVal val="#ppt_w"/>
                                              </p:val>
                                            </p:tav>
                                          </p:tavLst>
                                        </p:anim>
                                        <p:anim calcmode="lin" valueType="num">
                                          <p:cBhvr>
                                            <p:cTn id="129" dur="500" fill="hold"/>
                                            <p:tgtEl>
                                              <p:spTgt spid="70"/>
                                            </p:tgtEl>
                                            <p:attrNameLst>
                                              <p:attrName>ppt_h</p:attrName>
                                            </p:attrNameLst>
                                          </p:cBhvr>
                                          <p:tavLst>
                                            <p:tav tm="0">
                                              <p:val>
                                                <p:fltVal val="0"/>
                                              </p:val>
                                            </p:tav>
                                            <p:tav tm="100000">
                                              <p:val>
                                                <p:strVal val="#ppt_h"/>
                                              </p:val>
                                            </p:tav>
                                          </p:tavLst>
                                        </p:anim>
                                        <p:animEffect transition="in" filter="fade">
                                          <p:cBhvr>
                                            <p:cTn id="130" dur="500"/>
                                            <p:tgtEl>
                                              <p:spTgt spid="70"/>
                                            </p:tgtEl>
                                          </p:cBhvr>
                                        </p:animEffect>
                                      </p:childTnLst>
                                    </p:cTn>
                                  </p:par>
                                  <p:par>
                                    <p:cTn id="131" presetID="53" presetClass="entr" presetSubtype="16" fill="hold" grpId="0" nodeType="withEffect">
                                      <p:stCondLst>
                                        <p:cond delay="200"/>
                                      </p:stCondLst>
                                      <p:childTnLst>
                                        <p:set>
                                          <p:cBhvr>
                                            <p:cTn id="132" dur="1" fill="hold">
                                              <p:stCondLst>
                                                <p:cond delay="0"/>
                                              </p:stCondLst>
                                            </p:cTn>
                                            <p:tgtEl>
                                              <p:spTgt spid="71"/>
                                            </p:tgtEl>
                                            <p:attrNameLst>
                                              <p:attrName>style.visibility</p:attrName>
                                            </p:attrNameLst>
                                          </p:cBhvr>
                                          <p:to>
                                            <p:strVal val="visible"/>
                                          </p:to>
                                        </p:set>
                                        <p:anim calcmode="lin" valueType="num">
                                          <p:cBhvr>
                                            <p:cTn id="133" dur="500" fill="hold"/>
                                            <p:tgtEl>
                                              <p:spTgt spid="71"/>
                                            </p:tgtEl>
                                            <p:attrNameLst>
                                              <p:attrName>ppt_w</p:attrName>
                                            </p:attrNameLst>
                                          </p:cBhvr>
                                          <p:tavLst>
                                            <p:tav tm="0">
                                              <p:val>
                                                <p:fltVal val="0"/>
                                              </p:val>
                                            </p:tav>
                                            <p:tav tm="100000">
                                              <p:val>
                                                <p:strVal val="#ppt_w"/>
                                              </p:val>
                                            </p:tav>
                                          </p:tavLst>
                                        </p:anim>
                                        <p:anim calcmode="lin" valueType="num">
                                          <p:cBhvr>
                                            <p:cTn id="134" dur="500" fill="hold"/>
                                            <p:tgtEl>
                                              <p:spTgt spid="71"/>
                                            </p:tgtEl>
                                            <p:attrNameLst>
                                              <p:attrName>ppt_h</p:attrName>
                                            </p:attrNameLst>
                                          </p:cBhvr>
                                          <p:tavLst>
                                            <p:tav tm="0">
                                              <p:val>
                                                <p:fltVal val="0"/>
                                              </p:val>
                                            </p:tav>
                                            <p:tav tm="100000">
                                              <p:val>
                                                <p:strVal val="#ppt_h"/>
                                              </p:val>
                                            </p:tav>
                                          </p:tavLst>
                                        </p:anim>
                                        <p:animEffect transition="in" filter="fade">
                                          <p:cBhvr>
                                            <p:cTn id="135" dur="500"/>
                                            <p:tgtEl>
                                              <p:spTgt spid="71"/>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72"/>
                                            </p:tgtEl>
                                            <p:attrNameLst>
                                              <p:attrName>style.visibility</p:attrName>
                                            </p:attrNameLst>
                                          </p:cBhvr>
                                          <p:to>
                                            <p:strVal val="visible"/>
                                          </p:to>
                                        </p:set>
                                        <p:anim calcmode="lin" valueType="num">
                                          <p:cBhvr>
                                            <p:cTn id="138" dur="500" fill="hold"/>
                                            <p:tgtEl>
                                              <p:spTgt spid="72"/>
                                            </p:tgtEl>
                                            <p:attrNameLst>
                                              <p:attrName>ppt_w</p:attrName>
                                            </p:attrNameLst>
                                          </p:cBhvr>
                                          <p:tavLst>
                                            <p:tav tm="0">
                                              <p:val>
                                                <p:fltVal val="0"/>
                                              </p:val>
                                            </p:tav>
                                            <p:tav tm="100000">
                                              <p:val>
                                                <p:strVal val="#ppt_w"/>
                                              </p:val>
                                            </p:tav>
                                          </p:tavLst>
                                        </p:anim>
                                        <p:anim calcmode="lin" valueType="num">
                                          <p:cBhvr>
                                            <p:cTn id="139" dur="500" fill="hold"/>
                                            <p:tgtEl>
                                              <p:spTgt spid="72"/>
                                            </p:tgtEl>
                                            <p:attrNameLst>
                                              <p:attrName>ppt_h</p:attrName>
                                            </p:attrNameLst>
                                          </p:cBhvr>
                                          <p:tavLst>
                                            <p:tav tm="0">
                                              <p:val>
                                                <p:fltVal val="0"/>
                                              </p:val>
                                            </p:tav>
                                            <p:tav tm="100000">
                                              <p:val>
                                                <p:strVal val="#ppt_h"/>
                                              </p:val>
                                            </p:tav>
                                          </p:tavLst>
                                        </p:anim>
                                        <p:animEffect transition="in" filter="fade">
                                          <p:cBhvr>
                                            <p:cTn id="140" dur="500"/>
                                            <p:tgtEl>
                                              <p:spTgt spid="72"/>
                                            </p:tgtEl>
                                          </p:cBhvr>
                                        </p:animEffect>
                                      </p:childTnLst>
                                    </p:cTn>
                                  </p:par>
                                  <p:par>
                                    <p:cTn id="141" presetID="53" presetClass="entr" presetSubtype="16" fill="hold" grpId="0" nodeType="withEffect">
                                      <p:stCondLst>
                                        <p:cond delay="400"/>
                                      </p:stCondLst>
                                      <p:childTnLst>
                                        <p:set>
                                          <p:cBhvr>
                                            <p:cTn id="142" dur="1" fill="hold">
                                              <p:stCondLst>
                                                <p:cond delay="0"/>
                                              </p:stCondLst>
                                            </p:cTn>
                                            <p:tgtEl>
                                              <p:spTgt spid="73"/>
                                            </p:tgtEl>
                                            <p:attrNameLst>
                                              <p:attrName>style.visibility</p:attrName>
                                            </p:attrNameLst>
                                          </p:cBhvr>
                                          <p:to>
                                            <p:strVal val="visible"/>
                                          </p:to>
                                        </p:set>
                                        <p:anim calcmode="lin" valueType="num">
                                          <p:cBhvr>
                                            <p:cTn id="143" dur="500" fill="hold"/>
                                            <p:tgtEl>
                                              <p:spTgt spid="73"/>
                                            </p:tgtEl>
                                            <p:attrNameLst>
                                              <p:attrName>ppt_w</p:attrName>
                                            </p:attrNameLst>
                                          </p:cBhvr>
                                          <p:tavLst>
                                            <p:tav tm="0">
                                              <p:val>
                                                <p:fltVal val="0"/>
                                              </p:val>
                                            </p:tav>
                                            <p:tav tm="100000">
                                              <p:val>
                                                <p:strVal val="#ppt_w"/>
                                              </p:val>
                                            </p:tav>
                                          </p:tavLst>
                                        </p:anim>
                                        <p:anim calcmode="lin" valueType="num">
                                          <p:cBhvr>
                                            <p:cTn id="144" dur="500" fill="hold"/>
                                            <p:tgtEl>
                                              <p:spTgt spid="73"/>
                                            </p:tgtEl>
                                            <p:attrNameLst>
                                              <p:attrName>ppt_h</p:attrName>
                                            </p:attrNameLst>
                                          </p:cBhvr>
                                          <p:tavLst>
                                            <p:tav tm="0">
                                              <p:val>
                                                <p:fltVal val="0"/>
                                              </p:val>
                                            </p:tav>
                                            <p:tav tm="100000">
                                              <p:val>
                                                <p:strVal val="#ppt_h"/>
                                              </p:val>
                                            </p:tav>
                                          </p:tavLst>
                                        </p:anim>
                                        <p:animEffect transition="in" filter="fade">
                                          <p:cBhvr>
                                            <p:cTn id="145" dur="500"/>
                                            <p:tgtEl>
                                              <p:spTgt spid="73"/>
                                            </p:tgtEl>
                                          </p:cBhvr>
                                        </p:animEffect>
                                      </p:childTnLst>
                                    </p:cTn>
                                  </p:par>
                                  <p:par>
                                    <p:cTn id="146" presetID="53" presetClass="entr" presetSubtype="16" fill="hold" grpId="0" nodeType="withEffect">
                                      <p:stCondLst>
                                        <p:cond delay="200"/>
                                      </p:stCondLst>
                                      <p:childTnLst>
                                        <p:set>
                                          <p:cBhvr>
                                            <p:cTn id="147" dur="1" fill="hold">
                                              <p:stCondLst>
                                                <p:cond delay="0"/>
                                              </p:stCondLst>
                                            </p:cTn>
                                            <p:tgtEl>
                                              <p:spTgt spid="74"/>
                                            </p:tgtEl>
                                            <p:attrNameLst>
                                              <p:attrName>style.visibility</p:attrName>
                                            </p:attrNameLst>
                                          </p:cBhvr>
                                          <p:to>
                                            <p:strVal val="visible"/>
                                          </p:to>
                                        </p:set>
                                        <p:anim calcmode="lin" valueType="num">
                                          <p:cBhvr>
                                            <p:cTn id="148" dur="500" fill="hold"/>
                                            <p:tgtEl>
                                              <p:spTgt spid="74"/>
                                            </p:tgtEl>
                                            <p:attrNameLst>
                                              <p:attrName>ppt_w</p:attrName>
                                            </p:attrNameLst>
                                          </p:cBhvr>
                                          <p:tavLst>
                                            <p:tav tm="0">
                                              <p:val>
                                                <p:fltVal val="0"/>
                                              </p:val>
                                            </p:tav>
                                            <p:tav tm="100000">
                                              <p:val>
                                                <p:strVal val="#ppt_w"/>
                                              </p:val>
                                            </p:tav>
                                          </p:tavLst>
                                        </p:anim>
                                        <p:anim calcmode="lin" valueType="num">
                                          <p:cBhvr>
                                            <p:cTn id="149" dur="500" fill="hold"/>
                                            <p:tgtEl>
                                              <p:spTgt spid="74"/>
                                            </p:tgtEl>
                                            <p:attrNameLst>
                                              <p:attrName>ppt_h</p:attrName>
                                            </p:attrNameLst>
                                          </p:cBhvr>
                                          <p:tavLst>
                                            <p:tav tm="0">
                                              <p:val>
                                                <p:fltVal val="0"/>
                                              </p:val>
                                            </p:tav>
                                            <p:tav tm="100000">
                                              <p:val>
                                                <p:strVal val="#ppt_h"/>
                                              </p:val>
                                            </p:tav>
                                          </p:tavLst>
                                        </p:anim>
                                        <p:animEffect transition="in" filter="fade">
                                          <p:cBhvr>
                                            <p:cTn id="150" dur="500"/>
                                            <p:tgtEl>
                                              <p:spTgt spid="74"/>
                                            </p:tgtEl>
                                          </p:cBhvr>
                                        </p:animEffect>
                                      </p:childTnLst>
                                    </p:cTn>
                                  </p:par>
                                  <p:par>
                                    <p:cTn id="151" presetID="53" presetClass="entr" presetSubtype="16" fill="hold" grpId="0" nodeType="withEffect">
                                      <p:stCondLst>
                                        <p:cond delay="200"/>
                                      </p:stCondLst>
                                      <p:childTnLst>
                                        <p:set>
                                          <p:cBhvr>
                                            <p:cTn id="152" dur="1" fill="hold">
                                              <p:stCondLst>
                                                <p:cond delay="0"/>
                                              </p:stCondLst>
                                            </p:cTn>
                                            <p:tgtEl>
                                              <p:spTgt spid="75"/>
                                            </p:tgtEl>
                                            <p:attrNameLst>
                                              <p:attrName>style.visibility</p:attrName>
                                            </p:attrNameLst>
                                          </p:cBhvr>
                                          <p:to>
                                            <p:strVal val="visible"/>
                                          </p:to>
                                        </p:set>
                                        <p:anim calcmode="lin" valueType="num">
                                          <p:cBhvr>
                                            <p:cTn id="153" dur="500" fill="hold"/>
                                            <p:tgtEl>
                                              <p:spTgt spid="75"/>
                                            </p:tgtEl>
                                            <p:attrNameLst>
                                              <p:attrName>ppt_w</p:attrName>
                                            </p:attrNameLst>
                                          </p:cBhvr>
                                          <p:tavLst>
                                            <p:tav tm="0">
                                              <p:val>
                                                <p:fltVal val="0"/>
                                              </p:val>
                                            </p:tav>
                                            <p:tav tm="100000">
                                              <p:val>
                                                <p:strVal val="#ppt_w"/>
                                              </p:val>
                                            </p:tav>
                                          </p:tavLst>
                                        </p:anim>
                                        <p:anim calcmode="lin" valueType="num">
                                          <p:cBhvr>
                                            <p:cTn id="154" dur="500" fill="hold"/>
                                            <p:tgtEl>
                                              <p:spTgt spid="75"/>
                                            </p:tgtEl>
                                            <p:attrNameLst>
                                              <p:attrName>ppt_h</p:attrName>
                                            </p:attrNameLst>
                                          </p:cBhvr>
                                          <p:tavLst>
                                            <p:tav tm="0">
                                              <p:val>
                                                <p:fltVal val="0"/>
                                              </p:val>
                                            </p:tav>
                                            <p:tav tm="100000">
                                              <p:val>
                                                <p:strVal val="#ppt_h"/>
                                              </p:val>
                                            </p:tav>
                                          </p:tavLst>
                                        </p:anim>
                                        <p:animEffect transition="in" filter="fade">
                                          <p:cBhvr>
                                            <p:cTn id="155" dur="500"/>
                                            <p:tgtEl>
                                              <p:spTgt spid="75"/>
                                            </p:tgtEl>
                                          </p:cBhvr>
                                        </p:animEffect>
                                      </p:childTnLst>
                                    </p:cTn>
                                  </p:par>
                                  <p:par>
                                    <p:cTn id="156" presetID="53" presetClass="entr" presetSubtype="16" fill="hold" grpId="0" nodeType="withEffect">
                                      <p:stCondLst>
                                        <p:cond delay="200"/>
                                      </p:stCondLst>
                                      <p:childTnLst>
                                        <p:set>
                                          <p:cBhvr>
                                            <p:cTn id="157" dur="1" fill="hold">
                                              <p:stCondLst>
                                                <p:cond delay="0"/>
                                              </p:stCondLst>
                                            </p:cTn>
                                            <p:tgtEl>
                                              <p:spTgt spid="76"/>
                                            </p:tgtEl>
                                            <p:attrNameLst>
                                              <p:attrName>style.visibility</p:attrName>
                                            </p:attrNameLst>
                                          </p:cBhvr>
                                          <p:to>
                                            <p:strVal val="visible"/>
                                          </p:to>
                                        </p:set>
                                        <p:anim calcmode="lin" valueType="num">
                                          <p:cBhvr>
                                            <p:cTn id="158" dur="500" fill="hold"/>
                                            <p:tgtEl>
                                              <p:spTgt spid="76"/>
                                            </p:tgtEl>
                                            <p:attrNameLst>
                                              <p:attrName>ppt_w</p:attrName>
                                            </p:attrNameLst>
                                          </p:cBhvr>
                                          <p:tavLst>
                                            <p:tav tm="0">
                                              <p:val>
                                                <p:fltVal val="0"/>
                                              </p:val>
                                            </p:tav>
                                            <p:tav tm="100000">
                                              <p:val>
                                                <p:strVal val="#ppt_w"/>
                                              </p:val>
                                            </p:tav>
                                          </p:tavLst>
                                        </p:anim>
                                        <p:anim calcmode="lin" valueType="num">
                                          <p:cBhvr>
                                            <p:cTn id="159" dur="500" fill="hold"/>
                                            <p:tgtEl>
                                              <p:spTgt spid="76"/>
                                            </p:tgtEl>
                                            <p:attrNameLst>
                                              <p:attrName>ppt_h</p:attrName>
                                            </p:attrNameLst>
                                          </p:cBhvr>
                                          <p:tavLst>
                                            <p:tav tm="0">
                                              <p:val>
                                                <p:fltVal val="0"/>
                                              </p:val>
                                            </p:tav>
                                            <p:tav tm="100000">
                                              <p:val>
                                                <p:strVal val="#ppt_h"/>
                                              </p:val>
                                            </p:tav>
                                          </p:tavLst>
                                        </p:anim>
                                        <p:animEffect transition="in" filter="fade">
                                          <p:cBhvr>
                                            <p:cTn id="160" dur="500"/>
                                            <p:tgtEl>
                                              <p:spTgt spid="76"/>
                                            </p:tgtEl>
                                          </p:cBhvr>
                                        </p:animEffect>
                                      </p:childTnLst>
                                    </p:cTn>
                                  </p:par>
                                </p:childTnLst>
                              </p:cTn>
                            </p:par>
                            <p:par>
                              <p:cTn id="161" fill="hold">
                                <p:stCondLst>
                                  <p:cond delay="2500"/>
                                </p:stCondLst>
                                <p:childTnLst>
                                  <p:par>
                                    <p:cTn id="162" presetID="18" presetClass="entr" presetSubtype="3" fill="hold" grpId="0" nodeType="after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strips(upRight)">
                                          <p:cBhvr>
                                            <p:cTn id="164" dur="500"/>
                                            <p:tgtEl>
                                              <p:spTgt spid="44"/>
                                            </p:tgtEl>
                                          </p:cBhvr>
                                        </p:animEffect>
                                      </p:childTnLst>
                                    </p:cTn>
                                  </p:par>
                                </p:childTnLst>
                              </p:cTn>
                            </p:par>
                            <p:par>
                              <p:cTn id="165" fill="hold">
                                <p:stCondLst>
                                  <p:cond delay="3000"/>
                                </p:stCondLst>
                                <p:childTnLst>
                                  <p:par>
                                    <p:cTn id="166" presetID="10" presetClass="entr" presetSubtype="0" fill="hold" grpId="0" nodeType="afterEffect">
                                      <p:stCondLst>
                                        <p:cond delay="0"/>
                                      </p:stCondLst>
                                      <p:childTnLst>
                                        <p:set>
                                          <p:cBhvr>
                                            <p:cTn id="167" dur="1" fill="hold">
                                              <p:stCondLst>
                                                <p:cond delay="0"/>
                                              </p:stCondLst>
                                            </p:cTn>
                                            <p:tgtEl>
                                              <p:spTgt spid="77"/>
                                            </p:tgtEl>
                                            <p:attrNameLst>
                                              <p:attrName>style.visibility</p:attrName>
                                            </p:attrNameLst>
                                          </p:cBhvr>
                                          <p:to>
                                            <p:strVal val="visible"/>
                                          </p:to>
                                        </p:set>
                                        <p:animEffect transition="in" filter="fade">
                                          <p:cBhvr>
                                            <p:cTn id="168"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44" grpId="0"/>
          <p:bldP spid="38" grpId="0"/>
          <p:bldP spid="39" grpId="0"/>
          <p:bldP spid="40" grpId="0"/>
          <p:bldP spid="41" grpId="0"/>
          <p:bldP spid="42" grpId="0" animBg="1"/>
          <p:bldP spid="43" grpId="0" animBg="1"/>
          <p:bldP spid="48" grpId="0" animBg="1"/>
          <p:bldP spid="49" grpId="0" animBg="1"/>
          <p:bldP spid="50" grpId="0" animBg="1"/>
          <p:bldP spid="51" grpId="0" animBg="1"/>
          <p:bldP spid="52"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15259" y="624114"/>
            <a:ext cx="8113486" cy="0"/>
          </a:xfrm>
          <a:prstGeom prst="line">
            <a:avLst/>
          </a:prstGeom>
          <a:ln w="12700">
            <a:solidFill>
              <a:srgbClr val="F5F5F5"/>
            </a:solidFill>
            <a:prstDash val="dash"/>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646882" y="242194"/>
            <a:ext cx="274777" cy="274777"/>
          </a:xfrm>
          <a:prstGeom prst="ellipse">
            <a:avLst/>
          </a:prstGeom>
          <a:solidFill>
            <a:srgbClr val="F5F5F5"/>
          </a:solidFill>
          <a:ln>
            <a:solidFill>
              <a:srgbClr val="F5F5F5"/>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3765" fontAlgn="auto">
              <a:spcBef>
                <a:spcPts val="0"/>
              </a:spcBef>
              <a:spcAft>
                <a:spcPts val="0"/>
              </a:spcAft>
            </a:pPr>
            <a:endParaRPr lang="zh-CN" altLang="en-US">
              <a:solidFill>
                <a:prstClr val="white"/>
              </a:solidFill>
            </a:endParaRPr>
          </a:p>
        </p:txBody>
      </p:sp>
      <p:sp>
        <p:nvSpPr>
          <p:cNvPr id="4" name="TextBox 3"/>
          <p:cNvSpPr txBox="1"/>
          <p:nvPr/>
        </p:nvSpPr>
        <p:spPr>
          <a:xfrm>
            <a:off x="908959" y="206332"/>
            <a:ext cx="1620146" cy="403952"/>
          </a:xfrm>
          <a:prstGeom prst="rect">
            <a:avLst/>
          </a:prstGeom>
          <a:noFill/>
          <a:ln>
            <a:noFill/>
          </a:ln>
        </p:spPr>
        <p:txBody>
          <a:bodyPr wrap="none" lIns="91436" tIns="45718" rIns="91436" bIns="45718" rtlCol="0">
            <a:spAutoFit/>
          </a:bodyPr>
          <a:lstStyle/>
          <a:p>
            <a:pPr defTabSz="913765" fontAlgn="auto">
              <a:spcBef>
                <a:spcPts val="0"/>
              </a:spcBef>
              <a:spcAft>
                <a:spcPts val="0"/>
              </a:spcAft>
            </a:pPr>
            <a:r>
              <a:rPr lang="en-US" altLang="zh-CN" sz="2000" dirty="0">
                <a:solidFill>
                  <a:schemeClr val="bg1"/>
                </a:solidFill>
                <a:latin typeface="方正兰亭细黑_GBK" pitchFamily="2" charset="-122"/>
                <a:ea typeface="方正兰亭细黑_GBK" pitchFamily="2" charset="-122"/>
              </a:rPr>
              <a:t>5.4</a:t>
            </a:r>
            <a:r>
              <a:rPr lang="zh-CN" altLang="en-US" sz="2000" dirty="0">
                <a:solidFill>
                  <a:schemeClr val="bg1"/>
                </a:solidFill>
                <a:latin typeface="方正兰亭细黑_GBK" pitchFamily="2" charset="-122"/>
                <a:ea typeface="方正兰亭细黑_GBK" pitchFamily="2" charset="-122"/>
              </a:rPr>
              <a:t>研究总结</a:t>
            </a:r>
            <a:endParaRPr lang="zh-CN" altLang="en-US" sz="2000" dirty="0">
              <a:solidFill>
                <a:schemeClr val="bg1"/>
              </a:solidFill>
              <a:latin typeface="方正兰亭细黑_GBK" pitchFamily="2" charset="-122"/>
              <a:ea typeface="方正兰亭细黑_GBK" pitchFamily="2" charset="-122"/>
            </a:endParaRPr>
          </a:p>
        </p:txBody>
      </p:sp>
      <p:sp>
        <p:nvSpPr>
          <p:cNvPr id="5" name="Freeform 7"/>
          <p:cNvSpPr/>
          <p:nvPr/>
        </p:nvSpPr>
        <p:spPr bwMode="auto">
          <a:xfrm>
            <a:off x="2270000" y="2953941"/>
            <a:ext cx="358379" cy="1472803"/>
          </a:xfrm>
          <a:custGeom>
            <a:avLst/>
            <a:gdLst>
              <a:gd name="T0" fmla="*/ 269134 w 767"/>
              <a:gd name="T1" fmla="*/ 1659514 h 3150"/>
              <a:gd name="T2" fmla="*/ 317105 w 767"/>
              <a:gd name="T3" fmla="*/ 1837185 h 3150"/>
              <a:gd name="T4" fmla="*/ 477838 w 767"/>
              <a:gd name="T5" fmla="*/ 1902643 h 3150"/>
              <a:gd name="T6" fmla="*/ 477838 w 767"/>
              <a:gd name="T7" fmla="*/ 1963737 h 3150"/>
              <a:gd name="T8" fmla="*/ 261035 w 767"/>
              <a:gd name="T9" fmla="*/ 1889551 h 3150"/>
              <a:gd name="T10" fmla="*/ 191260 w 767"/>
              <a:gd name="T11" fmla="*/ 1624603 h 3150"/>
              <a:gd name="T12" fmla="*/ 191260 w 767"/>
              <a:gd name="T13" fmla="*/ 1251181 h 3150"/>
              <a:gd name="T14" fmla="*/ 156372 w 767"/>
              <a:gd name="T15" fmla="*/ 1081614 h 3150"/>
              <a:gd name="T16" fmla="*/ 0 w 767"/>
              <a:gd name="T17" fmla="*/ 1008052 h 3150"/>
              <a:gd name="T18" fmla="*/ 0 w 767"/>
              <a:gd name="T19" fmla="*/ 955685 h 3150"/>
              <a:gd name="T20" fmla="*/ 152011 w 767"/>
              <a:gd name="T21" fmla="*/ 886487 h 3150"/>
              <a:gd name="T22" fmla="*/ 191260 w 767"/>
              <a:gd name="T23" fmla="*/ 712556 h 3150"/>
              <a:gd name="T24" fmla="*/ 191260 w 767"/>
              <a:gd name="T25" fmla="*/ 339134 h 3150"/>
              <a:gd name="T26" fmla="*/ 261035 w 767"/>
              <a:gd name="T27" fmla="*/ 73562 h 3150"/>
              <a:gd name="T28" fmla="*/ 477838 w 767"/>
              <a:gd name="T29" fmla="*/ 0 h 3150"/>
              <a:gd name="T30" fmla="*/ 477838 w 767"/>
              <a:gd name="T31" fmla="*/ 61094 h 3150"/>
              <a:gd name="T32" fmla="*/ 317105 w 767"/>
              <a:gd name="T33" fmla="*/ 121565 h 3150"/>
              <a:gd name="T34" fmla="*/ 269134 w 767"/>
              <a:gd name="T35" fmla="*/ 304223 h 3150"/>
              <a:gd name="T36" fmla="*/ 269134 w 767"/>
              <a:gd name="T37" fmla="*/ 730011 h 3150"/>
              <a:gd name="T38" fmla="*/ 208704 w 767"/>
              <a:gd name="T39" fmla="*/ 920774 h 3150"/>
              <a:gd name="T40" fmla="*/ 77875 w 767"/>
              <a:gd name="T41" fmla="*/ 973141 h 3150"/>
              <a:gd name="T42" fmla="*/ 77875 w 767"/>
              <a:gd name="T43" fmla="*/ 990596 h 3150"/>
              <a:gd name="T44" fmla="*/ 213065 w 767"/>
              <a:gd name="T45" fmla="*/ 1051067 h 3150"/>
              <a:gd name="T46" fmla="*/ 269134 w 767"/>
              <a:gd name="T47" fmla="*/ 1233726 h 3150"/>
              <a:gd name="T48" fmla="*/ 269134 w 767"/>
              <a:gd name="T49" fmla="*/ 1659514 h 3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rgbClr val="F5F5F5"/>
          </a:solidFill>
          <a:ln>
            <a:noFill/>
          </a:ln>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16" name="矩形 23"/>
          <p:cNvSpPr>
            <a:spLocks noChangeArrowheads="1"/>
          </p:cNvSpPr>
          <p:nvPr/>
        </p:nvSpPr>
        <p:spPr bwMode="auto">
          <a:xfrm>
            <a:off x="1246063" y="897731"/>
            <a:ext cx="6765823" cy="1315641"/>
          </a:xfrm>
          <a:prstGeom prst="rect">
            <a:avLst/>
          </a:prstGeom>
          <a:solidFill>
            <a:srgbClr val="EBEBEB"/>
          </a:solidFill>
          <a:ln w="9525">
            <a:solidFill>
              <a:srgbClr val="999999"/>
            </a:solidFill>
            <a:bevel/>
          </a:ln>
          <a:scene3d>
            <a:camera prst="orthographicFront"/>
            <a:lightRig rig="threePt" dir="t"/>
          </a:scene3d>
          <a:sp3d>
            <a:bevelT w="114300" prst="artDeco"/>
          </a:sp3d>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17" name="TextBox 24"/>
          <p:cNvSpPr txBox="1">
            <a:spLocks noChangeArrowheads="1"/>
          </p:cNvSpPr>
          <p:nvPr/>
        </p:nvSpPr>
        <p:spPr bwMode="auto">
          <a:xfrm>
            <a:off x="2208087" y="985838"/>
            <a:ext cx="5575198" cy="117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fontAlgn="auto" hangingPunct="1">
              <a:spcBef>
                <a:spcPts val="0"/>
              </a:spcBef>
              <a:spcAft>
                <a:spcPts val="0"/>
              </a:spcAft>
              <a:defRPr/>
            </a:pPr>
            <a:r>
              <a:rPr lang="zh-CN" altLang="en-US" sz="1200" kern="0" dirty="0">
                <a:solidFill>
                  <a:srgbClr val="333333"/>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endParaRPr lang="zh-CN" altLang="en-US" sz="1200" kern="0" dirty="0">
              <a:solidFill>
                <a:srgbClr val="333333"/>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zh-CN" altLang="en-US" sz="1200" kern="0" dirty="0">
                <a:solidFill>
                  <a:srgbClr val="333333"/>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请在这里输入您的文字内容请在这里输入您的文字内容请在这里输入您的文字内容请在这里输入您的文字内容请在这里输入您的文字内容请在这里输入您的文字内容</a:t>
            </a:r>
            <a:endParaRPr lang="zh-CN" altLang="en-US" sz="1200" kern="0" dirty="0">
              <a:solidFill>
                <a:srgbClr val="333333"/>
              </a:solidFill>
              <a:latin typeface="微软雅黑" panose="020B0503020204020204" pitchFamily="34" charset="-122"/>
              <a:ea typeface="微软雅黑" panose="020B0503020204020204" pitchFamily="34" charset="-122"/>
            </a:endParaRPr>
          </a:p>
          <a:p>
            <a:pPr defTabSz="685800" eaLnBrk="1" fontAlgn="auto" hangingPunct="1">
              <a:spcBef>
                <a:spcPts val="0"/>
              </a:spcBef>
              <a:spcAft>
                <a:spcPts val="0"/>
              </a:spcAft>
              <a:defRPr/>
            </a:pPr>
            <a:endParaRPr lang="zh-CN" altLang="en-US" sz="1200" kern="0" dirty="0">
              <a:solidFill>
                <a:srgbClr val="333333"/>
              </a:solidFill>
              <a:latin typeface="微软雅黑" panose="020B0503020204020204" pitchFamily="34" charset="-122"/>
              <a:ea typeface="微软雅黑" panose="020B0503020204020204" pitchFamily="34" charset="-122"/>
            </a:endParaRPr>
          </a:p>
        </p:txBody>
      </p:sp>
      <p:sp>
        <p:nvSpPr>
          <p:cNvPr id="18" name="Freeform 12"/>
          <p:cNvSpPr/>
          <p:nvPr/>
        </p:nvSpPr>
        <p:spPr bwMode="auto">
          <a:xfrm>
            <a:off x="1143669" y="787004"/>
            <a:ext cx="396479" cy="397669"/>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05B74"/>
          </a:solidFill>
          <a:ln>
            <a:noFill/>
          </a:ln>
          <a:scene3d>
            <a:camera prst="orthographicFront"/>
            <a:lightRig rig="threePt" dir="t"/>
          </a:scene3d>
          <a:sp3d>
            <a:bevelT w="114300" prst="artDeco"/>
          </a:sp3d>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19" name="Freeform 12"/>
          <p:cNvSpPr/>
          <p:nvPr/>
        </p:nvSpPr>
        <p:spPr bwMode="auto">
          <a:xfrm flipH="1" flipV="1">
            <a:off x="7704789" y="1924391"/>
            <a:ext cx="396479" cy="397669"/>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05B74"/>
          </a:solidFill>
          <a:ln>
            <a:noFill/>
          </a:ln>
          <a:scene3d>
            <a:camera prst="orthographicFront"/>
            <a:lightRig rig="threePt" dir="t"/>
          </a:scene3d>
          <a:sp3d>
            <a:bevelT w="114300" prst="artDeco"/>
          </a:sp3d>
        </p:spPr>
        <p:txBody>
          <a:bodyPr lIns="68580" tIns="34290" rIns="68580" bIns="34290"/>
          <a:lstStyle/>
          <a:p>
            <a:pPr defTabSz="685800" fontAlgn="auto">
              <a:spcBef>
                <a:spcPts val="0"/>
              </a:spcBef>
              <a:spcAft>
                <a:spcPts val="0"/>
              </a:spcAft>
              <a:defRPr/>
            </a:pPr>
            <a:endParaRPr lang="zh-CN" altLang="en-US" sz="1400" kern="0">
              <a:solidFill>
                <a:sysClr val="windowText" lastClr="000000"/>
              </a:solidFill>
            </a:endParaRPr>
          </a:p>
        </p:txBody>
      </p:sp>
      <p:sp>
        <p:nvSpPr>
          <p:cNvPr id="20" name="Freeform 7"/>
          <p:cNvSpPr>
            <a:spLocks noEditPoints="1"/>
          </p:cNvSpPr>
          <p:nvPr/>
        </p:nvSpPr>
        <p:spPr bwMode="auto">
          <a:xfrm>
            <a:off x="1446088" y="1016794"/>
            <a:ext cx="739379" cy="1077516"/>
          </a:xfrm>
          <a:custGeom>
            <a:avLst/>
            <a:gdLst>
              <a:gd name="T0" fmla="*/ 468468 w 1391"/>
              <a:gd name="T1" fmla="*/ 923838 h 2031"/>
              <a:gd name="T2" fmla="*/ 630057 w 1391"/>
              <a:gd name="T3" fmla="*/ 832586 h 2031"/>
              <a:gd name="T4" fmla="*/ 731405 w 1391"/>
              <a:gd name="T5" fmla="*/ 860881 h 2031"/>
              <a:gd name="T6" fmla="*/ 826375 w 1391"/>
              <a:gd name="T7" fmla="*/ 675548 h 2031"/>
              <a:gd name="T8" fmla="*/ 896539 w 1391"/>
              <a:gd name="T9" fmla="*/ 623201 h 2031"/>
              <a:gd name="T10" fmla="*/ 899373 w 1391"/>
              <a:gd name="T11" fmla="*/ 399669 h 2031"/>
              <a:gd name="T12" fmla="*/ 830627 w 1391"/>
              <a:gd name="T13" fmla="*/ 345201 h 2031"/>
              <a:gd name="T14" fmla="*/ 753376 w 1391"/>
              <a:gd name="T15" fmla="*/ 161990 h 2031"/>
              <a:gd name="T16" fmla="*/ 671872 w 1391"/>
              <a:gd name="T17" fmla="*/ 177552 h 2031"/>
              <a:gd name="T18" fmla="*/ 517370 w 1391"/>
              <a:gd name="T19" fmla="*/ 87008 h 2031"/>
              <a:gd name="T20" fmla="*/ 480516 w 1391"/>
              <a:gd name="T21" fmla="*/ 87008 h 2031"/>
              <a:gd name="T22" fmla="*/ 365703 w 1391"/>
              <a:gd name="T23" fmla="*/ 176845 h 2031"/>
              <a:gd name="T24" fmla="*/ 328849 w 1391"/>
              <a:gd name="T25" fmla="*/ 166234 h 2031"/>
              <a:gd name="T26" fmla="*/ 236006 w 1391"/>
              <a:gd name="T27" fmla="*/ 174015 h 2031"/>
              <a:gd name="T28" fmla="*/ 102057 w 1391"/>
              <a:gd name="T29" fmla="*/ 352982 h 2031"/>
              <a:gd name="T30" fmla="*/ 125445 w 1391"/>
              <a:gd name="T31" fmla="*/ 437161 h 2031"/>
              <a:gd name="T32" fmla="*/ 80795 w 1391"/>
              <a:gd name="T33" fmla="*/ 632397 h 2031"/>
              <a:gd name="T34" fmla="*/ 228210 w 1391"/>
              <a:gd name="T35" fmla="*/ 768922 h 2031"/>
              <a:gd name="T36" fmla="*/ 245928 w 1391"/>
              <a:gd name="T37" fmla="*/ 853807 h 2031"/>
              <a:gd name="T38" fmla="*/ 343732 w 1391"/>
              <a:gd name="T39" fmla="*/ 828342 h 2031"/>
              <a:gd name="T40" fmla="*/ 372790 w 1391"/>
              <a:gd name="T41" fmla="*/ 916057 h 2031"/>
              <a:gd name="T42" fmla="*/ 279238 w 1391"/>
              <a:gd name="T43" fmla="*/ 923130 h 2031"/>
              <a:gd name="T44" fmla="*/ 153794 w 1391"/>
              <a:gd name="T45" fmla="*/ 766800 h 2031"/>
              <a:gd name="T46" fmla="*/ 9213 w 1391"/>
              <a:gd name="T47" fmla="*/ 655034 h 2031"/>
              <a:gd name="T48" fmla="*/ 65203 w 1391"/>
              <a:gd name="T49" fmla="*/ 481018 h 2031"/>
              <a:gd name="T50" fmla="*/ 80795 w 1391"/>
              <a:gd name="T51" fmla="*/ 281537 h 2031"/>
              <a:gd name="T52" fmla="*/ 161590 w 1391"/>
              <a:gd name="T53" fmla="*/ 174015 h 2031"/>
              <a:gd name="T54" fmla="*/ 349402 w 1391"/>
              <a:gd name="T55" fmla="*/ 94789 h 2031"/>
              <a:gd name="T56" fmla="*/ 377042 w 1391"/>
              <a:gd name="T57" fmla="*/ 101863 h 2031"/>
              <a:gd name="T58" fmla="*/ 498943 w 1391"/>
              <a:gd name="T59" fmla="*/ 0 h 2031"/>
              <a:gd name="T60" fmla="*/ 642106 w 1391"/>
              <a:gd name="T61" fmla="*/ 107522 h 2031"/>
              <a:gd name="T62" fmla="*/ 807239 w 1391"/>
              <a:gd name="T63" fmla="*/ 110351 h 2031"/>
              <a:gd name="T64" fmla="*/ 854015 w 1391"/>
              <a:gd name="T65" fmla="*/ 274463 h 2031"/>
              <a:gd name="T66" fmla="*/ 958906 w 1391"/>
              <a:gd name="T67" fmla="*/ 444942 h 2031"/>
              <a:gd name="T68" fmla="*/ 956780 w 1391"/>
              <a:gd name="T69" fmla="*/ 579344 h 2031"/>
              <a:gd name="T70" fmla="*/ 846928 w 1391"/>
              <a:gd name="T71" fmla="*/ 746993 h 2031"/>
              <a:gd name="T72" fmla="*/ 731405 w 1391"/>
              <a:gd name="T73" fmla="*/ 935156 h 2031"/>
              <a:gd name="T74" fmla="*/ 630057 w 1391"/>
              <a:gd name="T75" fmla="*/ 906861 h 2031"/>
              <a:gd name="T76" fmla="*/ 486895 w 1391"/>
              <a:gd name="T77" fmla="*/ 1010845 h 2031"/>
              <a:gd name="T78" fmla="*/ 491147 w 1391"/>
              <a:gd name="T79" fmla="*/ 775995 h 2031"/>
              <a:gd name="T80" fmla="*/ 491147 w 1391"/>
              <a:gd name="T81" fmla="*/ 820560 h 2031"/>
              <a:gd name="T82" fmla="*/ 791647 w 1391"/>
              <a:gd name="T83" fmla="*/ 520631 h 2031"/>
              <a:gd name="T84" fmla="*/ 491147 w 1391"/>
              <a:gd name="T85" fmla="*/ 735675 h 2031"/>
              <a:gd name="T86" fmla="*/ 706600 w 1391"/>
              <a:gd name="T87" fmla="*/ 520631 h 2031"/>
              <a:gd name="T88" fmla="*/ 673999 w 1391"/>
              <a:gd name="T89" fmla="*/ 984672 h 2031"/>
              <a:gd name="T90" fmla="*/ 547137 w 1391"/>
              <a:gd name="T91" fmla="*/ 1057533 h 2031"/>
              <a:gd name="T92" fmla="*/ 650611 w 1391"/>
              <a:gd name="T93" fmla="*/ 1265502 h 2031"/>
              <a:gd name="T94" fmla="*/ 846928 w 1391"/>
              <a:gd name="T95" fmla="*/ 1376561 h 2031"/>
              <a:gd name="T96" fmla="*/ 357198 w 1391"/>
              <a:gd name="T97" fmla="*/ 999527 h 2031"/>
              <a:gd name="T98" fmla="*/ 246637 w 1391"/>
              <a:gd name="T99" fmla="*/ 987502 h 2031"/>
              <a:gd name="T100" fmla="*/ 172220 w 1391"/>
              <a:gd name="T101" fmla="*/ 1410515 h 2031"/>
              <a:gd name="T102" fmla="*/ 456420 w 1391"/>
              <a:gd name="T103" fmla="*/ 1392123 h 2031"/>
              <a:gd name="T104" fmla="*/ 486895 w 1391"/>
              <a:gd name="T105" fmla="*/ 1070265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rgbClr val="0F5F6E"/>
          </a:solidFill>
          <a:ln>
            <a:noFill/>
          </a:ln>
        </p:spPr>
        <p:txBody>
          <a:bodyPr lIns="68580" tIns="34290" rIns="68580" bIns="34290"/>
          <a:lstStyle/>
          <a:p>
            <a:pPr defTabSz="685800" fontAlgn="auto">
              <a:spcBef>
                <a:spcPts val="0"/>
              </a:spcBef>
              <a:spcAft>
                <a:spcPts val="0"/>
              </a:spcAft>
              <a:defRPr/>
            </a:pPr>
            <a:endParaRPr lang="zh-CN" altLang="en-US" sz="1400" kern="0">
              <a:solidFill>
                <a:srgbClr val="0F5F6E"/>
              </a:solidFill>
            </a:endParaRPr>
          </a:p>
        </p:txBody>
      </p:sp>
      <p:grpSp>
        <p:nvGrpSpPr>
          <p:cNvPr id="21" name="组合 20"/>
          <p:cNvGrpSpPr/>
          <p:nvPr/>
        </p:nvGrpSpPr>
        <p:grpSpPr>
          <a:xfrm>
            <a:off x="1305502" y="3240119"/>
            <a:ext cx="983487" cy="832588"/>
            <a:chOff x="1566862" y="4055810"/>
            <a:chExt cx="983486" cy="832588"/>
          </a:xfrm>
        </p:grpSpPr>
        <p:grpSp>
          <p:nvGrpSpPr>
            <p:cNvPr id="22" name="组合 21"/>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black"/>
                  </a:solidFill>
                </a:endParaRPr>
              </a:p>
            </p:txBody>
          </p:sp>
          <p:sp>
            <p:nvSpPr>
              <p:cNvPr id="25" name="椭圆 24"/>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23" name="TextBox 22"/>
            <p:cNvSpPr txBox="1"/>
            <p:nvPr/>
          </p:nvSpPr>
          <p:spPr>
            <a:xfrm>
              <a:off x="1673186" y="4242067"/>
              <a:ext cx="877162" cy="646331"/>
            </a:xfrm>
            <a:prstGeom prst="rect">
              <a:avLst/>
            </a:prstGeom>
            <a:noFill/>
            <a:ln>
              <a:noFill/>
            </a:ln>
          </p:spPr>
          <p:txBody>
            <a:bodyPr wrap="none" rtlCol="0">
              <a:spAutoFit/>
            </a:bodyPr>
            <a:lstStyle/>
            <a:p>
              <a:pPr defTabSz="913765" fontAlgn="auto">
                <a:spcBef>
                  <a:spcPts val="0"/>
                </a:spcBef>
                <a:spcAft>
                  <a:spcPts val="0"/>
                </a:spcAft>
              </a:pPr>
              <a:r>
                <a:rPr lang="zh-CN" altLang="en-US" b="1" dirty="0">
                  <a:solidFill>
                    <a:srgbClr val="0F5F6E"/>
                  </a:solidFill>
                  <a:latin typeface="微软雅黑" panose="020B0503020204020204" pitchFamily="34" charset="-122"/>
                  <a:ea typeface="微软雅黑" panose="020B0503020204020204" pitchFamily="34" charset="-122"/>
                </a:rPr>
                <a:t>四个主</a:t>
              </a:r>
              <a:endParaRPr lang="en-US" altLang="zh-CN" b="1" dirty="0">
                <a:solidFill>
                  <a:srgbClr val="0F5F6E"/>
                </a:solidFill>
                <a:latin typeface="微软雅黑" panose="020B0503020204020204" pitchFamily="34" charset="-122"/>
                <a:ea typeface="微软雅黑" panose="020B0503020204020204" pitchFamily="34" charset="-122"/>
              </a:endParaRPr>
            </a:p>
            <a:p>
              <a:pPr defTabSz="913765" fontAlgn="auto">
                <a:spcBef>
                  <a:spcPts val="0"/>
                </a:spcBef>
                <a:spcAft>
                  <a:spcPts val="0"/>
                </a:spcAft>
              </a:pPr>
              <a:r>
                <a:rPr lang="zh-CN" altLang="en-US" b="1" dirty="0">
                  <a:solidFill>
                    <a:srgbClr val="0F5F6E"/>
                  </a:solidFill>
                  <a:latin typeface="微软雅黑" panose="020B0503020204020204" pitchFamily="34" charset="-122"/>
                  <a:ea typeface="微软雅黑" panose="020B0503020204020204" pitchFamily="34" charset="-122"/>
                </a:rPr>
                <a:t>要观点</a:t>
              </a:r>
              <a:endParaRPr lang="zh-CN" altLang="en-US" b="1" dirty="0">
                <a:solidFill>
                  <a:srgbClr val="0F5F6E"/>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2741919" y="2793298"/>
            <a:ext cx="3251166" cy="321285"/>
            <a:chOff x="4304043" y="1132699"/>
            <a:chExt cx="3837944" cy="2911762"/>
          </a:xfrm>
          <a:effectLst>
            <a:outerShdw blurRad="381000" dist="254000" dir="8100000" algn="tr" rotWithShape="0">
              <a:prstClr val="black">
                <a:alpha val="40000"/>
              </a:prstClr>
            </a:outerShdw>
          </a:effectLst>
        </p:grpSpPr>
        <p:sp>
          <p:nvSpPr>
            <p:cNvPr id="27" name="圆角矩形 2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351930" y="1132699"/>
              <a:ext cx="3742173"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741919" y="3274589"/>
            <a:ext cx="3251166" cy="321285"/>
            <a:chOff x="4304043" y="1132699"/>
            <a:chExt cx="3837944" cy="2911762"/>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351930" y="1132699"/>
              <a:ext cx="3742173"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2741921" y="3797377"/>
            <a:ext cx="3251166" cy="321285"/>
            <a:chOff x="4304043" y="1132699"/>
            <a:chExt cx="3837944" cy="2911762"/>
          </a:xfrm>
          <a:effectLst>
            <a:outerShdw blurRad="381000" dist="254000" dir="8100000" algn="tr" rotWithShape="0">
              <a:prstClr val="black">
                <a:alpha val="40000"/>
              </a:prstClr>
            </a:outerShdw>
          </a:effectLst>
        </p:grpSpPr>
        <p:sp>
          <p:nvSpPr>
            <p:cNvPr id="33" name="圆角矩形 3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4351930" y="1132699"/>
              <a:ext cx="3742173"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741919" y="4266101"/>
            <a:ext cx="3251166" cy="321285"/>
            <a:chOff x="4304043" y="1132699"/>
            <a:chExt cx="3837944" cy="2911762"/>
          </a:xfrm>
          <a:effectLst>
            <a:outerShdw blurRad="381000" dist="254000" dir="8100000" algn="tr" rotWithShape="0">
              <a:prstClr val="black">
                <a:alpha val="40000"/>
              </a:prstClr>
            </a:outerShdw>
          </a:effectLst>
        </p:grpSpPr>
        <p:sp>
          <p:nvSpPr>
            <p:cNvPr id="36" name="圆角矩形 3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4351930" y="1132699"/>
              <a:ext cx="3742173" cy="2671123"/>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15"/>
          <p:cNvSpPr>
            <a:spLocks noChangeArrowheads="1"/>
          </p:cNvSpPr>
          <p:nvPr/>
        </p:nvSpPr>
        <p:spPr bwMode="auto">
          <a:xfrm>
            <a:off x="2758498" y="2820591"/>
            <a:ext cx="12926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dirty="0">
                <a:solidFill>
                  <a:srgbClr val="0F5F6E"/>
                </a:solidFill>
                <a:latin typeface="微软雅黑" panose="020B0503020204020204" pitchFamily="34" charset="-122"/>
                <a:ea typeface="微软雅黑" panose="020B0503020204020204" pitchFamily="34" charset="-122"/>
              </a:rPr>
              <a:t>主要观点一</a:t>
            </a:r>
            <a:endParaRPr lang="zh-CN" altLang="en-US" dirty="0">
              <a:solidFill>
                <a:srgbClr val="0F5F6E"/>
              </a:solidFill>
              <a:latin typeface="微软雅黑" panose="020B0503020204020204" pitchFamily="34" charset="-122"/>
              <a:ea typeface="微软雅黑" panose="020B0503020204020204" pitchFamily="34" charset="-122"/>
            </a:endParaRPr>
          </a:p>
        </p:txBody>
      </p:sp>
      <p:sp>
        <p:nvSpPr>
          <p:cNvPr id="39" name="矩形 18"/>
          <p:cNvSpPr>
            <a:spLocks noChangeArrowheads="1"/>
          </p:cNvSpPr>
          <p:nvPr/>
        </p:nvSpPr>
        <p:spPr bwMode="auto">
          <a:xfrm>
            <a:off x="2758498" y="3292079"/>
            <a:ext cx="12926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a:solidFill>
                  <a:srgbClr val="0F5F6E"/>
                </a:solidFill>
                <a:latin typeface="微软雅黑" panose="020B0503020204020204" pitchFamily="34" charset="-122"/>
                <a:ea typeface="微软雅黑" panose="020B0503020204020204" pitchFamily="34" charset="-122"/>
              </a:rPr>
              <a:t>主要观点二</a:t>
            </a:r>
            <a:endParaRPr lang="zh-CN" altLang="en-US">
              <a:solidFill>
                <a:srgbClr val="0F5F6E"/>
              </a:solidFill>
              <a:latin typeface="微软雅黑" panose="020B0503020204020204" pitchFamily="34" charset="-122"/>
              <a:ea typeface="微软雅黑" panose="020B0503020204020204" pitchFamily="34" charset="-122"/>
            </a:endParaRPr>
          </a:p>
        </p:txBody>
      </p:sp>
      <p:sp>
        <p:nvSpPr>
          <p:cNvPr id="40" name="矩形 20"/>
          <p:cNvSpPr>
            <a:spLocks noChangeArrowheads="1"/>
          </p:cNvSpPr>
          <p:nvPr/>
        </p:nvSpPr>
        <p:spPr bwMode="auto">
          <a:xfrm>
            <a:off x="2758498" y="3808810"/>
            <a:ext cx="12926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a:solidFill>
                  <a:srgbClr val="0F5F6E"/>
                </a:solidFill>
                <a:latin typeface="微软雅黑" panose="020B0503020204020204" pitchFamily="34" charset="-122"/>
                <a:ea typeface="微软雅黑" panose="020B0503020204020204" pitchFamily="34" charset="-122"/>
              </a:rPr>
              <a:t>主要观点三</a:t>
            </a:r>
            <a:endParaRPr lang="zh-CN" altLang="en-US">
              <a:solidFill>
                <a:srgbClr val="0F5F6E"/>
              </a:solidFill>
              <a:latin typeface="微软雅黑" panose="020B0503020204020204" pitchFamily="34" charset="-122"/>
              <a:ea typeface="微软雅黑" panose="020B0503020204020204" pitchFamily="34" charset="-122"/>
            </a:endParaRPr>
          </a:p>
        </p:txBody>
      </p:sp>
      <p:sp>
        <p:nvSpPr>
          <p:cNvPr id="41" name="矩形 22"/>
          <p:cNvSpPr>
            <a:spLocks noChangeArrowheads="1"/>
          </p:cNvSpPr>
          <p:nvPr/>
        </p:nvSpPr>
        <p:spPr bwMode="auto">
          <a:xfrm>
            <a:off x="2758498" y="4280298"/>
            <a:ext cx="12926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a:solidFill>
                  <a:srgbClr val="0F5F6E"/>
                </a:solidFill>
                <a:latin typeface="微软雅黑" panose="020B0503020204020204" pitchFamily="34" charset="-122"/>
                <a:ea typeface="微软雅黑" panose="020B0503020204020204" pitchFamily="34" charset="-122"/>
              </a:rPr>
              <a:t>主要观点四</a:t>
            </a:r>
            <a:endParaRPr lang="zh-CN" altLang="en-US">
              <a:solidFill>
                <a:srgbClr val="0F5F6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par>
                                <p:cTn id="20" presetID="35" presetClass="path" presetSubtype="0" accel="50000" decel="50000" fill="hold" grpId="1" nodeType="withEffect">
                                  <p:stCondLst>
                                    <p:cond delay="0"/>
                                  </p:stCondLst>
                                  <p:childTnLst>
                                    <p:animMotion origin="layout" path="M 1.94444E-6 4.07031E-7 L 0.39132 0.09806 " pathEditMode="relative" rAng="0" ptsTypes="AA">
                                      <p:cBhvr>
                                        <p:cTn id="21" dur="500" spd="-99900" fill="hold"/>
                                        <p:tgtEl>
                                          <p:spTgt spid="18"/>
                                        </p:tgtEl>
                                        <p:attrNameLst>
                                          <p:attrName>ppt_x</p:attrName>
                                          <p:attrName>ppt_y</p:attrName>
                                        </p:attrNameLst>
                                      </p:cBhvr>
                                      <p:rCtr x="19600" y="4900"/>
                                    </p:animMotion>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35" presetClass="path" presetSubtype="0" accel="50000" decel="50000" fill="hold" grpId="1" nodeType="withEffect">
                                  <p:stCondLst>
                                    <p:cond delay="0"/>
                                  </p:stCondLst>
                                  <p:childTnLst>
                                    <p:animMotion origin="layout" path="M -1.94444E-6 -2.22222E-6 L -0.38194 -0.11227 " pathEditMode="relative" rAng="0" ptsTypes="AA">
                                      <p:cBhvr>
                                        <p:cTn id="25" dur="500" spd="-99900" fill="hold"/>
                                        <p:tgtEl>
                                          <p:spTgt spid="19"/>
                                        </p:tgtEl>
                                        <p:attrNameLst>
                                          <p:attrName>ppt_x</p:attrName>
                                          <p:attrName>ppt_y</p:attrName>
                                        </p:attrNameLst>
                                      </p:cBhvr>
                                      <p:rCtr x="-19000" y="-5500"/>
                                    </p:animMotion>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par>
                          <p:cTn id="31" fill="hold">
                            <p:stCondLst>
                              <p:cond delay="1500"/>
                            </p:stCondLst>
                            <p:childTnLst>
                              <p:par>
                                <p:cTn id="32" presetID="31" presetClass="entr" presetSubtype="0" fill="hold" grpId="0" nodeType="afterEffect">
                                  <p:stCondLst>
                                    <p:cond delay="400"/>
                                  </p:stCondLst>
                                  <p:childTnLst>
                                    <p:set>
                                      <p:cBhvr>
                                        <p:cTn id="33" dur="1" fill="hold">
                                          <p:stCondLst>
                                            <p:cond delay="0"/>
                                          </p:stCondLst>
                                        </p:cTn>
                                        <p:tgtEl>
                                          <p:spTgt spid="20"/>
                                        </p:tgtEl>
                                        <p:attrNameLst>
                                          <p:attrName>style.visibility</p:attrName>
                                        </p:attrNameLst>
                                      </p:cBhvr>
                                      <p:to>
                                        <p:strVal val="visible"/>
                                      </p:to>
                                    </p:set>
                                    <p:anim calcmode="lin" valueType="num">
                                      <p:cBhvr>
                                        <p:cTn id="34" dur="300" fill="hold"/>
                                        <p:tgtEl>
                                          <p:spTgt spid="20"/>
                                        </p:tgtEl>
                                        <p:attrNameLst>
                                          <p:attrName>ppt_w</p:attrName>
                                        </p:attrNameLst>
                                      </p:cBhvr>
                                      <p:tavLst>
                                        <p:tav tm="0">
                                          <p:val>
                                            <p:fltVal val="0"/>
                                          </p:val>
                                        </p:tav>
                                        <p:tav tm="100000">
                                          <p:val>
                                            <p:strVal val="#ppt_w"/>
                                          </p:val>
                                        </p:tav>
                                      </p:tavLst>
                                    </p:anim>
                                    <p:anim calcmode="lin" valueType="num">
                                      <p:cBhvr>
                                        <p:cTn id="35" dur="300" fill="hold"/>
                                        <p:tgtEl>
                                          <p:spTgt spid="20"/>
                                        </p:tgtEl>
                                        <p:attrNameLst>
                                          <p:attrName>ppt_h</p:attrName>
                                        </p:attrNameLst>
                                      </p:cBhvr>
                                      <p:tavLst>
                                        <p:tav tm="0">
                                          <p:val>
                                            <p:fltVal val="0"/>
                                          </p:val>
                                        </p:tav>
                                        <p:tav tm="100000">
                                          <p:val>
                                            <p:strVal val="#ppt_h"/>
                                          </p:val>
                                        </p:tav>
                                      </p:tavLst>
                                    </p:anim>
                                    <p:anim calcmode="lin" valueType="num">
                                      <p:cBhvr>
                                        <p:cTn id="36" dur="300" fill="hold"/>
                                        <p:tgtEl>
                                          <p:spTgt spid="20"/>
                                        </p:tgtEl>
                                        <p:attrNameLst>
                                          <p:attrName>style.rotation</p:attrName>
                                        </p:attrNameLst>
                                      </p:cBhvr>
                                      <p:tavLst>
                                        <p:tav tm="0">
                                          <p:val>
                                            <p:fltVal val="90"/>
                                          </p:val>
                                        </p:tav>
                                        <p:tav tm="100000">
                                          <p:val>
                                            <p:fltVal val="0"/>
                                          </p:val>
                                        </p:tav>
                                      </p:tavLst>
                                    </p:anim>
                                    <p:animEffect transition="in" filter="fade">
                                      <p:cBhvr>
                                        <p:cTn id="37" dur="300"/>
                                        <p:tgtEl>
                                          <p:spTgt spid="20"/>
                                        </p:tgtEl>
                                      </p:cBhvr>
                                    </p:animEffect>
                                  </p:childTnLst>
                                </p:cTn>
                              </p:par>
                            </p:childTnLst>
                          </p:cTn>
                        </p:par>
                        <p:par>
                          <p:cTn id="38" fill="hold">
                            <p:stCondLst>
                              <p:cond delay="2400"/>
                            </p:stCondLst>
                            <p:childTnLst>
                              <p:par>
                                <p:cTn id="39" presetID="22" presetClass="entr" presetSubtype="1" fill="hold" nodeType="afterEffect">
                                  <p:stCondLst>
                                    <p:cond delay="0"/>
                                  </p:stCondLst>
                                  <p:childTnLst>
                                    <p:set>
                                      <p:cBhvr>
                                        <p:cTn id="40" dur="1" fill="hold">
                                          <p:stCondLst>
                                            <p:cond delay="0"/>
                                          </p:stCondLst>
                                        </p:cTn>
                                        <p:tgtEl>
                                          <p:spTgt spid="17">
                                            <p:txEl>
                                              <p:pRg st="0" end="0"/>
                                            </p:txEl>
                                          </p:spTgt>
                                        </p:tgtEl>
                                        <p:attrNameLst>
                                          <p:attrName>style.visibility</p:attrName>
                                        </p:attrNameLst>
                                      </p:cBhvr>
                                      <p:to>
                                        <p:strVal val="visible"/>
                                      </p:to>
                                    </p:set>
                                    <p:animEffect transition="in" filter="wipe(up)">
                                      <p:cBhvr>
                                        <p:cTn id="41" dur="500"/>
                                        <p:tgtEl>
                                          <p:spTgt spid="17">
                                            <p:txEl>
                                              <p:pRg st="0" end="0"/>
                                            </p:txEl>
                                          </p:spTgt>
                                        </p:tgtEl>
                                      </p:cBhvr>
                                    </p:animEffect>
                                  </p:childTnLst>
                                </p:cTn>
                              </p:par>
                            </p:childTnLst>
                          </p:cTn>
                        </p:par>
                        <p:par>
                          <p:cTn id="42" fill="hold">
                            <p:stCondLst>
                              <p:cond delay="2900"/>
                            </p:stCondLst>
                            <p:childTnLst>
                              <p:par>
                                <p:cTn id="43" presetID="22" presetClass="entr" presetSubtype="1" fill="hold" nodeType="afterEffect">
                                  <p:stCondLst>
                                    <p:cond delay="0"/>
                                  </p:stCondLst>
                                  <p:childTnLst>
                                    <p:set>
                                      <p:cBhvr>
                                        <p:cTn id="44" dur="1" fill="hold">
                                          <p:stCondLst>
                                            <p:cond delay="0"/>
                                          </p:stCondLst>
                                        </p:cTn>
                                        <p:tgtEl>
                                          <p:spTgt spid="17">
                                            <p:txEl>
                                              <p:pRg st="1" end="1"/>
                                            </p:txEl>
                                          </p:spTgt>
                                        </p:tgtEl>
                                        <p:attrNameLst>
                                          <p:attrName>style.visibility</p:attrName>
                                        </p:attrNameLst>
                                      </p:cBhvr>
                                      <p:to>
                                        <p:strVal val="visible"/>
                                      </p:to>
                                    </p:set>
                                    <p:animEffect transition="in" filter="wipe(up)">
                                      <p:cBhvr>
                                        <p:cTn id="45" dur="500"/>
                                        <p:tgtEl>
                                          <p:spTgt spid="17">
                                            <p:txEl>
                                              <p:pRg st="1" end="1"/>
                                            </p:txEl>
                                          </p:spTgt>
                                        </p:tgtEl>
                                      </p:cBhvr>
                                    </p:animEffect>
                                  </p:childTnLst>
                                </p:cTn>
                              </p:par>
                            </p:childTnLst>
                          </p:cTn>
                        </p:par>
                        <p:par>
                          <p:cTn id="46" fill="hold">
                            <p:stCondLst>
                              <p:cond delay="3400"/>
                            </p:stCondLst>
                            <p:childTnLst>
                              <p:par>
                                <p:cTn id="47" presetID="16" presetClass="entr" presetSubtype="42"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arn(outHorizontal)">
                                      <p:cBhvr>
                                        <p:cTn id="49" dur="500"/>
                                        <p:tgtEl>
                                          <p:spTgt spid="5"/>
                                        </p:tgtEl>
                                      </p:cBhvr>
                                    </p:animEffect>
                                  </p:childTnLst>
                                </p:cTn>
                              </p:par>
                            </p:childTnLst>
                          </p:cTn>
                        </p:par>
                        <p:par>
                          <p:cTn id="50" fill="hold">
                            <p:stCondLst>
                              <p:cond delay="3900"/>
                            </p:stCondLst>
                            <p:childTnLst>
                              <p:par>
                                <p:cTn id="51" presetID="53" presetClass="entr" presetSubtype="16"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300" fill="hold"/>
                                        <p:tgtEl>
                                          <p:spTgt spid="21"/>
                                        </p:tgtEl>
                                        <p:attrNameLst>
                                          <p:attrName>ppt_w</p:attrName>
                                        </p:attrNameLst>
                                      </p:cBhvr>
                                      <p:tavLst>
                                        <p:tav tm="0">
                                          <p:val>
                                            <p:fltVal val="0"/>
                                          </p:val>
                                        </p:tav>
                                        <p:tav tm="100000">
                                          <p:val>
                                            <p:strVal val="#ppt_w"/>
                                          </p:val>
                                        </p:tav>
                                      </p:tavLst>
                                    </p:anim>
                                    <p:anim calcmode="lin" valueType="num">
                                      <p:cBhvr>
                                        <p:cTn id="54" dur="300" fill="hold"/>
                                        <p:tgtEl>
                                          <p:spTgt spid="21"/>
                                        </p:tgtEl>
                                        <p:attrNameLst>
                                          <p:attrName>ppt_h</p:attrName>
                                        </p:attrNameLst>
                                      </p:cBhvr>
                                      <p:tavLst>
                                        <p:tav tm="0">
                                          <p:val>
                                            <p:fltVal val="0"/>
                                          </p:val>
                                        </p:tav>
                                        <p:tav tm="100000">
                                          <p:val>
                                            <p:strVal val="#ppt_h"/>
                                          </p:val>
                                        </p:tav>
                                      </p:tavLst>
                                    </p:anim>
                                    <p:animEffect transition="in" filter="fade">
                                      <p:cBhvr>
                                        <p:cTn id="55" dur="300"/>
                                        <p:tgtEl>
                                          <p:spTgt spid="21"/>
                                        </p:tgtEl>
                                      </p:cBhvr>
                                    </p:animEffect>
                                  </p:childTnLst>
                                </p:cTn>
                              </p:par>
                              <p:par>
                                <p:cTn id="56" presetID="42"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anim calcmode="lin" valueType="num">
                                      <p:cBhvr>
                                        <p:cTn id="59" dur="500" fill="hold"/>
                                        <p:tgtEl>
                                          <p:spTgt spid="26"/>
                                        </p:tgtEl>
                                        <p:attrNameLst>
                                          <p:attrName>ppt_x</p:attrName>
                                        </p:attrNameLst>
                                      </p:cBhvr>
                                      <p:tavLst>
                                        <p:tav tm="0">
                                          <p:val>
                                            <p:strVal val="#ppt_x"/>
                                          </p:val>
                                        </p:tav>
                                        <p:tav tm="100000">
                                          <p:val>
                                            <p:strVal val="#ppt_x"/>
                                          </p:val>
                                        </p:tav>
                                      </p:tavLst>
                                    </p:anim>
                                    <p:anim calcmode="lin" valueType="num">
                                      <p:cBhvr>
                                        <p:cTn id="60" dur="5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anim calcmode="lin" valueType="num">
                                      <p:cBhvr>
                                        <p:cTn id="64" dur="500" fill="hold"/>
                                        <p:tgtEl>
                                          <p:spTgt spid="29"/>
                                        </p:tgtEl>
                                        <p:attrNameLst>
                                          <p:attrName>ppt_x</p:attrName>
                                        </p:attrNameLst>
                                      </p:cBhvr>
                                      <p:tavLst>
                                        <p:tav tm="0">
                                          <p:val>
                                            <p:strVal val="#ppt_x"/>
                                          </p:val>
                                        </p:tav>
                                        <p:tav tm="100000">
                                          <p:val>
                                            <p:strVal val="#ppt_x"/>
                                          </p:val>
                                        </p:tav>
                                      </p:tavLst>
                                    </p:anim>
                                    <p:anim calcmode="lin" valueType="num">
                                      <p:cBhvr>
                                        <p:cTn id="65" dur="500" fill="hold"/>
                                        <p:tgtEl>
                                          <p:spTgt spid="29"/>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anim calcmode="lin" valueType="num">
                                      <p:cBhvr>
                                        <p:cTn id="69" dur="500" fill="hold"/>
                                        <p:tgtEl>
                                          <p:spTgt spid="32"/>
                                        </p:tgtEl>
                                        <p:attrNameLst>
                                          <p:attrName>ppt_x</p:attrName>
                                        </p:attrNameLst>
                                      </p:cBhvr>
                                      <p:tavLst>
                                        <p:tav tm="0">
                                          <p:val>
                                            <p:strVal val="#ppt_x"/>
                                          </p:val>
                                        </p:tav>
                                        <p:tav tm="100000">
                                          <p:val>
                                            <p:strVal val="#ppt_x"/>
                                          </p:val>
                                        </p:tav>
                                      </p:tavLst>
                                    </p:anim>
                                    <p:anim calcmode="lin" valueType="num">
                                      <p:cBhvr>
                                        <p:cTn id="70" dur="500" fill="hold"/>
                                        <p:tgtEl>
                                          <p:spTgt spid="32"/>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anim calcmode="lin" valueType="num">
                                      <p:cBhvr>
                                        <p:cTn id="74" dur="500" fill="hold"/>
                                        <p:tgtEl>
                                          <p:spTgt spid="35"/>
                                        </p:tgtEl>
                                        <p:attrNameLst>
                                          <p:attrName>ppt_x</p:attrName>
                                        </p:attrNameLst>
                                      </p:cBhvr>
                                      <p:tavLst>
                                        <p:tav tm="0">
                                          <p:val>
                                            <p:strVal val="#ppt_x"/>
                                          </p:val>
                                        </p:tav>
                                        <p:tav tm="100000">
                                          <p:val>
                                            <p:strVal val="#ppt_x"/>
                                          </p:val>
                                        </p:tav>
                                      </p:tavLst>
                                    </p:anim>
                                    <p:anim calcmode="lin" valueType="num">
                                      <p:cBhvr>
                                        <p:cTn id="75" dur="500" fill="hold"/>
                                        <p:tgtEl>
                                          <p:spTgt spid="35"/>
                                        </p:tgtEl>
                                        <p:attrNameLst>
                                          <p:attrName>ppt_y</p:attrName>
                                        </p:attrNameLst>
                                      </p:cBhvr>
                                      <p:tavLst>
                                        <p:tav tm="0">
                                          <p:val>
                                            <p:strVal val="#ppt_y+.1"/>
                                          </p:val>
                                        </p:tav>
                                        <p:tav tm="100000">
                                          <p:val>
                                            <p:strVal val="#ppt_y"/>
                                          </p:val>
                                        </p:tav>
                                      </p:tavLst>
                                    </p:anim>
                                  </p:childTnLst>
                                </p:cTn>
                              </p:par>
                              <p:par>
                                <p:cTn id="76" presetID="22" presetClass="entr" presetSubtype="8"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wipe(left)">
                                      <p:cBhvr>
                                        <p:cTn id="78" dur="500"/>
                                        <p:tgtEl>
                                          <p:spTgt spid="3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left)">
                                      <p:cBhvr>
                                        <p:cTn id="81" dur="500"/>
                                        <p:tgtEl>
                                          <p:spTgt spid="39"/>
                                        </p:tgtEl>
                                      </p:cBhvr>
                                    </p:animEffect>
                                  </p:childTnLst>
                                </p:cTn>
                              </p:par>
                              <p:par>
                                <p:cTn id="82" presetID="22" presetClass="entr" presetSubtype="8" fill="hold" grpId="0" nodeType="withEffect">
                                  <p:stCondLst>
                                    <p:cond delay="300"/>
                                  </p:stCondLst>
                                  <p:childTnLst>
                                    <p:set>
                                      <p:cBhvr>
                                        <p:cTn id="83" dur="1" fill="hold">
                                          <p:stCondLst>
                                            <p:cond delay="0"/>
                                          </p:stCondLst>
                                        </p:cTn>
                                        <p:tgtEl>
                                          <p:spTgt spid="40"/>
                                        </p:tgtEl>
                                        <p:attrNameLst>
                                          <p:attrName>style.visibility</p:attrName>
                                        </p:attrNameLst>
                                      </p:cBhvr>
                                      <p:to>
                                        <p:strVal val="visible"/>
                                      </p:to>
                                    </p:set>
                                    <p:animEffect transition="in" filter="wipe(left)">
                                      <p:cBhvr>
                                        <p:cTn id="84" dur="500"/>
                                        <p:tgtEl>
                                          <p:spTgt spid="40"/>
                                        </p:tgtEl>
                                      </p:cBhvr>
                                    </p:animEffect>
                                  </p:childTnLst>
                                </p:cTn>
                              </p:par>
                              <p:par>
                                <p:cTn id="85" presetID="22" presetClass="entr" presetSubtype="8" fill="hold" grpId="0" nodeType="withEffect">
                                  <p:stCondLst>
                                    <p:cond delay="400"/>
                                  </p:stCondLst>
                                  <p:childTnLst>
                                    <p:set>
                                      <p:cBhvr>
                                        <p:cTn id="86" dur="1" fill="hold">
                                          <p:stCondLst>
                                            <p:cond delay="0"/>
                                          </p:stCondLst>
                                        </p:cTn>
                                        <p:tgtEl>
                                          <p:spTgt spid="41"/>
                                        </p:tgtEl>
                                        <p:attrNameLst>
                                          <p:attrName>style.visibility</p:attrName>
                                        </p:attrNameLst>
                                      </p:cBhvr>
                                      <p:to>
                                        <p:strVal val="visible"/>
                                      </p:to>
                                    </p:set>
                                    <p:animEffect transition="in" filter="wipe(left)">
                                      <p:cBhvr>
                                        <p:cTn id="8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16" grpId="0" animBg="1" autoUpdateAnimBg="0"/>
      <p:bldP spid="18" grpId="0" animBg="1"/>
      <p:bldP spid="18" grpId="1" animBg="1"/>
      <p:bldP spid="19" grpId="0" animBg="1"/>
      <p:bldP spid="19" grpId="1" animBg="1"/>
      <p:bldP spid="20" grpId="0" animBg="1"/>
      <p:bldP spid="38" grpId="0" autoUpdateAnimBg="0"/>
      <p:bldP spid="39" grpId="0" autoUpdateAnimBg="0"/>
      <p:bldP spid="40" grpId="0" autoUpdateAnimBg="0"/>
      <p:bldP spid="4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15259" y="624114"/>
            <a:ext cx="8113486" cy="0"/>
          </a:xfrm>
          <a:prstGeom prst="line">
            <a:avLst/>
          </a:prstGeom>
          <a:ln w="12700">
            <a:solidFill>
              <a:srgbClr val="F5F5F5"/>
            </a:solidFill>
            <a:prstDash val="dash"/>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646882" y="242194"/>
            <a:ext cx="274777" cy="274777"/>
          </a:xfrm>
          <a:prstGeom prst="ellipse">
            <a:avLst/>
          </a:prstGeom>
          <a:solidFill>
            <a:srgbClr val="F5F5F5"/>
          </a:solidFill>
          <a:ln>
            <a:solidFill>
              <a:srgbClr val="F5F5F5"/>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3765" fontAlgn="auto">
              <a:spcBef>
                <a:spcPts val="0"/>
              </a:spcBef>
              <a:spcAft>
                <a:spcPts val="0"/>
              </a:spcAft>
            </a:pPr>
            <a:endParaRPr lang="zh-CN" altLang="en-US">
              <a:solidFill>
                <a:prstClr val="white"/>
              </a:solidFill>
            </a:endParaRPr>
          </a:p>
        </p:txBody>
      </p:sp>
      <p:sp>
        <p:nvSpPr>
          <p:cNvPr id="4" name="TextBox 3"/>
          <p:cNvSpPr txBox="1"/>
          <p:nvPr/>
        </p:nvSpPr>
        <p:spPr>
          <a:xfrm>
            <a:off x="908958" y="206332"/>
            <a:ext cx="1949563" cy="403952"/>
          </a:xfrm>
          <a:prstGeom prst="rect">
            <a:avLst/>
          </a:prstGeom>
          <a:noFill/>
          <a:ln>
            <a:noFill/>
          </a:ln>
        </p:spPr>
        <p:txBody>
          <a:bodyPr wrap="none" lIns="91436" tIns="45718" rIns="91436" bIns="45718" rtlCol="0">
            <a:spAutoFit/>
          </a:bodyPr>
          <a:lstStyle/>
          <a:p>
            <a:pPr defTabSz="913765" fontAlgn="auto">
              <a:spcBef>
                <a:spcPts val="0"/>
              </a:spcBef>
              <a:spcAft>
                <a:spcPts val="0"/>
              </a:spcAft>
            </a:pPr>
            <a:r>
              <a:rPr lang="en-US" altLang="zh-CN" sz="2000" dirty="0">
                <a:solidFill>
                  <a:schemeClr val="bg1"/>
                </a:solidFill>
                <a:latin typeface="方正兰亭细黑_GBK" pitchFamily="2" charset="-122"/>
                <a:ea typeface="方正兰亭细黑_GBK" pitchFamily="2" charset="-122"/>
              </a:rPr>
              <a:t>5.5 </a:t>
            </a:r>
            <a:r>
              <a:rPr lang="zh-CN" altLang="en-US" sz="2000" dirty="0">
                <a:solidFill>
                  <a:schemeClr val="bg1"/>
                </a:solidFill>
                <a:latin typeface="方正兰亭细黑_GBK" pitchFamily="2" charset="-122"/>
                <a:ea typeface="方正兰亭细黑_GBK" pitchFamily="2" charset="-122"/>
              </a:rPr>
              <a:t>亮点与不足</a:t>
            </a:r>
            <a:endParaRPr lang="zh-CN" altLang="en-US" sz="2000" dirty="0">
              <a:solidFill>
                <a:schemeClr val="bg1"/>
              </a:solidFill>
              <a:latin typeface="方正兰亭细黑_GBK" pitchFamily="2" charset="-122"/>
              <a:ea typeface="方正兰亭细黑_GBK" pitchFamily="2" charset="-122"/>
            </a:endParaRPr>
          </a:p>
        </p:txBody>
      </p:sp>
      <p:grpSp>
        <p:nvGrpSpPr>
          <p:cNvPr id="6" name="组合 5"/>
          <p:cNvGrpSpPr/>
          <p:nvPr/>
        </p:nvGrpSpPr>
        <p:grpSpPr>
          <a:xfrm>
            <a:off x="918349" y="1030153"/>
            <a:ext cx="3272651" cy="3873866"/>
            <a:chOff x="4304043" y="1286668"/>
            <a:chExt cx="3837944" cy="2757793"/>
          </a:xfrm>
          <a:effectLst>
            <a:outerShdw blurRad="381000" dist="254000" dir="8100000" algn="tr" rotWithShape="0">
              <a:prstClr val="black">
                <a:alpha val="40000"/>
              </a:prstClr>
            </a:outerShdw>
          </a:effectLst>
        </p:grpSpPr>
        <p:sp>
          <p:nvSpPr>
            <p:cNvPr id="7" name="圆角矩形 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879803" y="773452"/>
            <a:ext cx="839126" cy="839126"/>
          </a:xfrm>
          <a:prstGeom prst="ellipse">
            <a:avLst/>
          </a:prstGeom>
          <a:solidFill>
            <a:srgbClr val="EAE64C"/>
          </a:solidFill>
          <a:ln>
            <a:noFill/>
          </a:ln>
          <a:effectLst>
            <a:outerShdw blurRad="444500" dist="254000" dir="8100000" algn="tr" rotWithShape="0">
              <a:prstClr val="black">
                <a:alpha val="5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TextBox 6"/>
          <p:cNvSpPr txBox="1">
            <a:spLocks noChangeArrowheads="1"/>
          </p:cNvSpPr>
          <p:nvPr/>
        </p:nvSpPr>
        <p:spPr bwMode="auto">
          <a:xfrm>
            <a:off x="1051042" y="995212"/>
            <a:ext cx="832697" cy="32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16" tIns="30608" rIns="61216" bIns="3060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zh-CN" altLang="en-US" sz="1700" b="1" dirty="0">
                <a:solidFill>
                  <a:srgbClr val="0F5F6E"/>
                </a:solidFill>
                <a:latin typeface="微软雅黑" panose="020B0503020204020204" pitchFamily="34" charset="-122"/>
                <a:ea typeface="微软雅黑" panose="020B0503020204020204" pitchFamily="34" charset="-122"/>
              </a:rPr>
              <a:t>亮点</a:t>
            </a:r>
            <a:endParaRPr lang="zh-CN" altLang="en-US" sz="1700" b="1" dirty="0">
              <a:solidFill>
                <a:srgbClr val="0F5F6E"/>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4809854" y="1050886"/>
            <a:ext cx="3354432" cy="3853133"/>
            <a:chOff x="4304043" y="1286668"/>
            <a:chExt cx="3837944" cy="2757793"/>
          </a:xfrm>
          <a:effectLst>
            <a:outerShdw blurRad="381000" dist="254000" dir="8100000" algn="tr" rotWithShape="0">
              <a:prstClr val="black">
                <a:alpha val="40000"/>
              </a:prstClr>
            </a:outerShdw>
          </a:effectLst>
        </p:grpSpPr>
        <p:sp>
          <p:nvSpPr>
            <p:cNvPr id="13" name="圆角矩形 1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p:nvSpPr>
        <p:spPr>
          <a:xfrm>
            <a:off x="4650640" y="773874"/>
            <a:ext cx="839126" cy="839126"/>
          </a:xfrm>
          <a:prstGeom prst="ellipse">
            <a:avLst/>
          </a:prstGeom>
          <a:solidFill>
            <a:srgbClr val="EAE64C"/>
          </a:solidFill>
          <a:ln>
            <a:noFill/>
          </a:ln>
          <a:effectLst>
            <a:outerShdw blurRad="444500" dist="254000" dir="8100000" algn="tr" rotWithShape="0">
              <a:prstClr val="black">
                <a:alpha val="50000"/>
              </a:prstClr>
            </a:out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TextBox 6"/>
          <p:cNvSpPr txBox="1">
            <a:spLocks noChangeArrowheads="1"/>
          </p:cNvSpPr>
          <p:nvPr/>
        </p:nvSpPr>
        <p:spPr bwMode="auto">
          <a:xfrm>
            <a:off x="4809854" y="995212"/>
            <a:ext cx="648117" cy="32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216" tIns="30608" rIns="61216" bIns="3060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zh-CN" altLang="en-US" sz="1700" b="1" dirty="0">
                <a:solidFill>
                  <a:srgbClr val="0F5F6E"/>
                </a:solidFill>
                <a:latin typeface="微软雅黑" panose="020B0503020204020204" pitchFamily="34" charset="-122"/>
                <a:ea typeface="微软雅黑" panose="020B0503020204020204" pitchFamily="34" charset="-122"/>
              </a:rPr>
              <a:t>不足</a:t>
            </a:r>
            <a:endParaRPr lang="zh-CN" altLang="en-US" sz="1700" b="1" dirty="0">
              <a:solidFill>
                <a:srgbClr val="0F5F6E"/>
              </a:solidFill>
              <a:latin typeface="微软雅黑" panose="020B0503020204020204" pitchFamily="34" charset="-122"/>
              <a:ea typeface="微软雅黑" panose="020B0503020204020204" pitchFamily="34" charset="-122"/>
            </a:endParaRPr>
          </a:p>
        </p:txBody>
      </p:sp>
      <p:sp>
        <p:nvSpPr>
          <p:cNvPr id="20" name="TextBox 7"/>
          <p:cNvSpPr txBox="1">
            <a:spLocks noChangeArrowheads="1"/>
          </p:cNvSpPr>
          <p:nvPr/>
        </p:nvSpPr>
        <p:spPr bwMode="auto">
          <a:xfrm>
            <a:off x="1299366" y="1600200"/>
            <a:ext cx="2574131" cy="477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solidFill>
                  <a:srgbClr val="0F5F6E"/>
                </a:solidFill>
                <a:latin typeface="微软雅黑" panose="020B0503020204020204" pitchFamily="34" charset="-122"/>
                <a:ea typeface="微软雅黑" panose="020B0503020204020204" pitchFamily="34" charset="-122"/>
              </a:rPr>
              <a:t>亮点一</a:t>
            </a:r>
            <a:r>
              <a:rPr lang="zh-CN" altLang="en-US" dirty="0">
                <a:solidFill>
                  <a:srgbClr val="0F5F6E"/>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dirty="0">
              <a:solidFill>
                <a:srgbClr val="0F5F6E"/>
              </a:solidFill>
              <a:latin typeface="微软雅黑" panose="020B0503020204020204" pitchFamily="34" charset="-122"/>
              <a:ea typeface="微软雅黑" panose="020B0503020204020204" pitchFamily="34" charset="-122"/>
            </a:endParaRPr>
          </a:p>
          <a:p>
            <a:pPr algn="just" eaLnBrk="1" hangingPunct="1"/>
            <a:endParaRPr lang="zh-CN" altLang="en-US" dirty="0">
              <a:solidFill>
                <a:srgbClr val="0F5F6E"/>
              </a:solidFill>
              <a:latin typeface="微软雅黑" panose="020B0503020204020204" pitchFamily="34" charset="-122"/>
              <a:ea typeface="微软雅黑" panose="020B0503020204020204" pitchFamily="34" charset="-122"/>
            </a:endParaRPr>
          </a:p>
          <a:p>
            <a:pPr algn="just" eaLnBrk="1" hangingPunct="1"/>
            <a:r>
              <a:rPr lang="zh-CN" altLang="en-US" b="1" dirty="0">
                <a:solidFill>
                  <a:srgbClr val="0F5F6E"/>
                </a:solidFill>
                <a:latin typeface="微软雅黑" panose="020B0503020204020204" pitchFamily="34" charset="-122"/>
                <a:ea typeface="微软雅黑" panose="020B0503020204020204" pitchFamily="34" charset="-122"/>
              </a:rPr>
              <a:t>亮点二</a:t>
            </a:r>
            <a:r>
              <a:rPr lang="zh-CN" altLang="en-US" dirty="0">
                <a:solidFill>
                  <a:srgbClr val="0F5F6E"/>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dirty="0">
              <a:solidFill>
                <a:srgbClr val="0F5F6E"/>
              </a:solidFill>
              <a:latin typeface="微软雅黑" panose="020B0503020204020204" pitchFamily="34" charset="-122"/>
              <a:ea typeface="微软雅黑" panose="020B0503020204020204" pitchFamily="34" charset="-122"/>
            </a:endParaRPr>
          </a:p>
          <a:p>
            <a:pPr algn="just" eaLnBrk="1" hangingPunct="1"/>
            <a:endParaRPr lang="en-US" dirty="0">
              <a:solidFill>
                <a:srgbClr val="0F5F6E"/>
              </a:solidFill>
              <a:latin typeface="微软雅黑" panose="020B0503020204020204" pitchFamily="34" charset="-122"/>
              <a:ea typeface="微软雅黑" panose="020B0503020204020204" pitchFamily="34" charset="-122"/>
            </a:endParaRPr>
          </a:p>
          <a:p>
            <a:pPr algn="just" eaLnBrk="1" hangingPunct="1"/>
            <a:r>
              <a:rPr lang="zh-CN" altLang="en-US" b="1" dirty="0">
                <a:solidFill>
                  <a:srgbClr val="0F5F6E"/>
                </a:solidFill>
                <a:latin typeface="微软雅黑" panose="020B0503020204020204" pitchFamily="34" charset="-122"/>
                <a:ea typeface="微软雅黑" panose="020B0503020204020204" pitchFamily="34" charset="-122"/>
              </a:rPr>
              <a:t>亮点三</a:t>
            </a:r>
            <a:r>
              <a:rPr lang="zh-CN" altLang="en-US" dirty="0">
                <a:solidFill>
                  <a:srgbClr val="0F5F6E"/>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zh-CN" altLang="en-US" dirty="0">
              <a:solidFill>
                <a:srgbClr val="0F5F6E"/>
              </a:solidFill>
              <a:latin typeface="微软雅黑" panose="020B0503020204020204" pitchFamily="34" charset="-122"/>
              <a:ea typeface="微软雅黑" panose="020B0503020204020204" pitchFamily="34" charset="-122"/>
            </a:endParaRPr>
          </a:p>
        </p:txBody>
      </p:sp>
      <p:sp>
        <p:nvSpPr>
          <p:cNvPr id="21" name="TextBox 24"/>
          <p:cNvSpPr txBox="1">
            <a:spLocks noChangeArrowheads="1"/>
          </p:cNvSpPr>
          <p:nvPr/>
        </p:nvSpPr>
        <p:spPr bwMode="auto">
          <a:xfrm>
            <a:off x="5070202" y="1600200"/>
            <a:ext cx="2574131" cy="477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solidFill>
                  <a:srgbClr val="0F5F6E"/>
                </a:solidFill>
                <a:latin typeface="微软雅黑" panose="020B0503020204020204" pitchFamily="34" charset="-122"/>
                <a:ea typeface="微软雅黑" panose="020B0503020204020204" pitchFamily="34" charset="-122"/>
              </a:rPr>
              <a:t>不足一</a:t>
            </a:r>
            <a:r>
              <a:rPr lang="zh-CN" altLang="en-US" dirty="0">
                <a:solidFill>
                  <a:srgbClr val="0F5F6E"/>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dirty="0">
              <a:solidFill>
                <a:srgbClr val="0F5F6E"/>
              </a:solidFill>
              <a:latin typeface="微软雅黑" panose="020B0503020204020204" pitchFamily="34" charset="-122"/>
              <a:ea typeface="微软雅黑" panose="020B0503020204020204" pitchFamily="34" charset="-122"/>
            </a:endParaRPr>
          </a:p>
          <a:p>
            <a:pPr algn="just" eaLnBrk="1" hangingPunct="1"/>
            <a:endParaRPr lang="zh-CN" altLang="en-US" dirty="0">
              <a:solidFill>
                <a:srgbClr val="0F5F6E"/>
              </a:solidFill>
              <a:latin typeface="微软雅黑" panose="020B0503020204020204" pitchFamily="34" charset="-122"/>
              <a:ea typeface="微软雅黑" panose="020B0503020204020204" pitchFamily="34" charset="-122"/>
            </a:endParaRPr>
          </a:p>
          <a:p>
            <a:pPr algn="just" eaLnBrk="1" hangingPunct="1"/>
            <a:r>
              <a:rPr lang="zh-CN" altLang="en-US" b="1" dirty="0">
                <a:solidFill>
                  <a:srgbClr val="0F5F6E"/>
                </a:solidFill>
                <a:latin typeface="微软雅黑" panose="020B0503020204020204" pitchFamily="34" charset="-122"/>
                <a:ea typeface="微软雅黑" panose="020B0503020204020204" pitchFamily="34" charset="-122"/>
              </a:rPr>
              <a:t>不足二</a:t>
            </a:r>
            <a:r>
              <a:rPr lang="zh-CN" altLang="en-US" dirty="0">
                <a:solidFill>
                  <a:srgbClr val="0F5F6E"/>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dirty="0">
              <a:solidFill>
                <a:srgbClr val="0F5F6E"/>
              </a:solidFill>
              <a:latin typeface="微软雅黑" panose="020B0503020204020204" pitchFamily="34" charset="-122"/>
              <a:ea typeface="微软雅黑" panose="020B0503020204020204" pitchFamily="34" charset="-122"/>
            </a:endParaRPr>
          </a:p>
          <a:p>
            <a:pPr algn="just" eaLnBrk="1" hangingPunct="1"/>
            <a:endParaRPr lang="en-US" dirty="0">
              <a:solidFill>
                <a:srgbClr val="0F5F6E"/>
              </a:solidFill>
              <a:latin typeface="微软雅黑" panose="020B0503020204020204" pitchFamily="34" charset="-122"/>
              <a:ea typeface="微软雅黑" panose="020B0503020204020204" pitchFamily="34" charset="-122"/>
            </a:endParaRPr>
          </a:p>
          <a:p>
            <a:pPr algn="just" eaLnBrk="1" hangingPunct="1"/>
            <a:r>
              <a:rPr lang="zh-CN" altLang="en-US" b="1" dirty="0">
                <a:solidFill>
                  <a:srgbClr val="0F5F6E"/>
                </a:solidFill>
                <a:latin typeface="微软雅黑" panose="020B0503020204020204" pitchFamily="34" charset="-122"/>
                <a:ea typeface="微软雅黑" panose="020B0503020204020204" pitchFamily="34" charset="-122"/>
              </a:rPr>
              <a:t>不足三</a:t>
            </a:r>
            <a:r>
              <a:rPr lang="zh-CN" altLang="en-US" dirty="0">
                <a:solidFill>
                  <a:srgbClr val="0F5F6E"/>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zh-CN" altLang="en-US" dirty="0">
              <a:solidFill>
                <a:srgbClr val="0F5F6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300"/>
                                        <p:tgtEl>
                                          <p:spTgt spid="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2000"/>
                            </p:stCondLst>
                            <p:childTnLst>
                              <p:par>
                                <p:cTn id="27" presetID="56" presetClass="entr" presetSubtype="0" fill="hold" grpId="0" nodeType="after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by="(-#ppt_w*2)" calcmode="lin" valueType="num">
                                      <p:cBhvr rctx="PPT">
                                        <p:cTn id="29" dur="250" autoRev="1" fill="hold">
                                          <p:stCondLst>
                                            <p:cond delay="0"/>
                                          </p:stCondLst>
                                        </p:cTn>
                                        <p:tgtEl>
                                          <p:spTgt spid="10"/>
                                        </p:tgtEl>
                                        <p:attrNameLst>
                                          <p:attrName>ppt_w</p:attrName>
                                        </p:attrNameLst>
                                      </p:cBhvr>
                                    </p:anim>
                                    <p:anim by="(#ppt_w*0.50)" calcmode="lin" valueType="num">
                                      <p:cBhvr>
                                        <p:cTn id="30" dur="250" decel="50000" autoRev="1" fill="hold">
                                          <p:stCondLst>
                                            <p:cond delay="0"/>
                                          </p:stCondLst>
                                        </p:cTn>
                                        <p:tgtEl>
                                          <p:spTgt spid="10"/>
                                        </p:tgtEl>
                                        <p:attrNameLst>
                                          <p:attrName>ppt_x</p:attrName>
                                        </p:attrNameLst>
                                      </p:cBhvr>
                                    </p:anim>
                                    <p:anim from="(-#ppt_h/2)" to="(#ppt_y)" calcmode="lin" valueType="num">
                                      <p:cBhvr>
                                        <p:cTn id="31" dur="500" fill="hold">
                                          <p:stCondLst>
                                            <p:cond delay="0"/>
                                          </p:stCondLst>
                                        </p:cTn>
                                        <p:tgtEl>
                                          <p:spTgt spid="10"/>
                                        </p:tgtEl>
                                        <p:attrNameLst>
                                          <p:attrName>ppt_y</p:attrName>
                                        </p:attrNameLst>
                                      </p:cBhvr>
                                    </p:anim>
                                    <p:animRot by="21600000">
                                      <p:cBhvr>
                                        <p:cTn id="32" dur="500" fill="hold">
                                          <p:stCondLst>
                                            <p:cond delay="0"/>
                                          </p:stCondLst>
                                        </p:cTn>
                                        <p:tgtEl>
                                          <p:spTgt spid="10"/>
                                        </p:tgtEl>
                                        <p:attrNameLst>
                                          <p:attrName>r</p:attrName>
                                        </p:attrNameLst>
                                      </p:cBhvr>
                                    </p:animRot>
                                  </p:childTnLst>
                                </p:cTn>
                              </p:par>
                              <p:par>
                                <p:cTn id="33" presetID="53" presetClass="entr" presetSubtype="16"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par>
                          <p:cTn id="38" fill="hold">
                            <p:stCondLst>
                              <p:cond delay="1849"/>
                            </p:stCondLst>
                            <p:childTnLst>
                              <p:par>
                                <p:cTn id="39" presetID="10"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par>
                          <p:cTn id="42" fill="hold">
                            <p:stCondLst>
                              <p:cond delay="2349"/>
                            </p:stCondLst>
                            <p:childTnLst>
                              <p:par>
                                <p:cTn id="43" presetID="56" presetClass="entr" presetSubtype="0" fill="hold" grpId="0" nodeType="afterEffect">
                                  <p:stCondLst>
                                    <p:cond delay="0"/>
                                  </p:stCondLst>
                                  <p:iterate type="lt">
                                    <p:tmPct val="10000"/>
                                  </p:iterate>
                                  <p:childTnLst>
                                    <p:set>
                                      <p:cBhvr>
                                        <p:cTn id="44" dur="1" fill="hold">
                                          <p:stCondLst>
                                            <p:cond delay="0"/>
                                          </p:stCondLst>
                                        </p:cTn>
                                        <p:tgtEl>
                                          <p:spTgt spid="17"/>
                                        </p:tgtEl>
                                        <p:attrNameLst>
                                          <p:attrName>style.visibility</p:attrName>
                                        </p:attrNameLst>
                                      </p:cBhvr>
                                      <p:to>
                                        <p:strVal val="visible"/>
                                      </p:to>
                                    </p:set>
                                    <p:anim by="(-#ppt_w*2)" calcmode="lin" valueType="num">
                                      <p:cBhvr rctx="PPT">
                                        <p:cTn id="45" dur="250" autoRev="1" fill="hold">
                                          <p:stCondLst>
                                            <p:cond delay="0"/>
                                          </p:stCondLst>
                                        </p:cTn>
                                        <p:tgtEl>
                                          <p:spTgt spid="17"/>
                                        </p:tgtEl>
                                        <p:attrNameLst>
                                          <p:attrName>ppt_w</p:attrName>
                                        </p:attrNameLst>
                                      </p:cBhvr>
                                    </p:anim>
                                    <p:anim by="(#ppt_w*0.50)" calcmode="lin" valueType="num">
                                      <p:cBhvr>
                                        <p:cTn id="46" dur="250" decel="50000" autoRev="1" fill="hold">
                                          <p:stCondLst>
                                            <p:cond delay="0"/>
                                          </p:stCondLst>
                                        </p:cTn>
                                        <p:tgtEl>
                                          <p:spTgt spid="17"/>
                                        </p:tgtEl>
                                        <p:attrNameLst>
                                          <p:attrName>ppt_x</p:attrName>
                                        </p:attrNameLst>
                                      </p:cBhvr>
                                    </p:anim>
                                    <p:anim from="(-#ppt_h/2)" to="(#ppt_y)" calcmode="lin" valueType="num">
                                      <p:cBhvr>
                                        <p:cTn id="47" dur="500" fill="hold">
                                          <p:stCondLst>
                                            <p:cond delay="0"/>
                                          </p:stCondLst>
                                        </p:cTn>
                                        <p:tgtEl>
                                          <p:spTgt spid="17"/>
                                        </p:tgtEl>
                                        <p:attrNameLst>
                                          <p:attrName>ppt_y</p:attrName>
                                        </p:attrNameLst>
                                      </p:cBhvr>
                                    </p:anim>
                                    <p:animRot by="21600000">
                                      <p:cBhvr>
                                        <p:cTn id="48" dur="500" fill="hold">
                                          <p:stCondLst>
                                            <p:cond delay="0"/>
                                          </p:stCondLst>
                                        </p:cTn>
                                        <p:tgtEl>
                                          <p:spTgt spid="17"/>
                                        </p:tgtEl>
                                        <p:attrNameLst>
                                          <p:attrName>r</p:attrName>
                                        </p:attrNameLst>
                                      </p:cBhvr>
                                    </p:animRot>
                                  </p:childTnLst>
                                </p:cTn>
                              </p:par>
                            </p:childTnLst>
                          </p:cTn>
                        </p:par>
                        <p:par>
                          <p:cTn id="49" fill="hold">
                            <p:stCondLst>
                              <p:cond delay="2899"/>
                            </p:stCondLst>
                            <p:childTnLst>
                              <p:par>
                                <p:cTn id="50" presetID="22" presetClass="entr" presetSubtype="1"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childTnLst>
                          </p:cTn>
                        </p:par>
                        <p:par>
                          <p:cTn id="53" fill="hold">
                            <p:stCondLst>
                              <p:cond delay="3399"/>
                            </p:stCondLst>
                            <p:childTnLst>
                              <p:par>
                                <p:cTn id="54" presetID="22" presetClass="entr" presetSubtype="1"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9" grpId="0" animBg="1"/>
      <p:bldP spid="10" grpId="0" autoUpdateAnimBg="0"/>
      <p:bldP spid="16" grpId="0" animBg="1"/>
      <p:bldP spid="17" grpId="0" autoUpdateAnimBg="0"/>
      <p:bldP spid="20" grpId="0" autoUpdateAnimBg="0"/>
      <p:bldP spid="2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 name="任意多边形 1186"/>
          <p:cNvSpPr/>
          <p:nvPr/>
        </p:nvSpPr>
        <p:spPr>
          <a:xfrm>
            <a:off x="617949" y="718145"/>
            <a:ext cx="7850952" cy="3745612"/>
          </a:xfrm>
          <a:custGeom>
            <a:avLst/>
            <a:gdLst>
              <a:gd name="connsiteX0" fmla="*/ 1002485 w 10467936"/>
              <a:gd name="connsiteY0" fmla="*/ 0 h 4994149"/>
              <a:gd name="connsiteX1" fmla="*/ 1506313 w 10467936"/>
              <a:gd name="connsiteY1" fmla="*/ 503828 h 4994149"/>
              <a:gd name="connsiteX2" fmla="*/ 1506036 w 10467936"/>
              <a:gd name="connsiteY2" fmla="*/ 506576 h 4994149"/>
              <a:gd name="connsiteX3" fmla="*/ 1747115 w 10467936"/>
              <a:gd name="connsiteY3" fmla="*/ 506576 h 4994149"/>
              <a:gd name="connsiteX4" fmla="*/ 1746838 w 10467936"/>
              <a:gd name="connsiteY4" fmla="*/ 503828 h 4994149"/>
              <a:gd name="connsiteX5" fmla="*/ 2250666 w 10467936"/>
              <a:gd name="connsiteY5" fmla="*/ 0 h 4994149"/>
              <a:gd name="connsiteX6" fmla="*/ 2754494 w 10467936"/>
              <a:gd name="connsiteY6" fmla="*/ 503828 h 4994149"/>
              <a:gd name="connsiteX7" fmla="*/ 2754217 w 10467936"/>
              <a:gd name="connsiteY7" fmla="*/ 506576 h 4994149"/>
              <a:gd name="connsiteX8" fmla="*/ 2995296 w 10467936"/>
              <a:gd name="connsiteY8" fmla="*/ 506576 h 4994149"/>
              <a:gd name="connsiteX9" fmla="*/ 2995019 w 10467936"/>
              <a:gd name="connsiteY9" fmla="*/ 503828 h 4994149"/>
              <a:gd name="connsiteX10" fmla="*/ 3498847 w 10467936"/>
              <a:gd name="connsiteY10" fmla="*/ 0 h 4994149"/>
              <a:gd name="connsiteX11" fmla="*/ 4002675 w 10467936"/>
              <a:gd name="connsiteY11" fmla="*/ 503828 h 4994149"/>
              <a:gd name="connsiteX12" fmla="*/ 4002398 w 10467936"/>
              <a:gd name="connsiteY12" fmla="*/ 506576 h 4994149"/>
              <a:gd name="connsiteX13" fmla="*/ 4243476 w 10467936"/>
              <a:gd name="connsiteY13" fmla="*/ 506576 h 4994149"/>
              <a:gd name="connsiteX14" fmla="*/ 4243199 w 10467936"/>
              <a:gd name="connsiteY14" fmla="*/ 503828 h 4994149"/>
              <a:gd name="connsiteX15" fmla="*/ 4747027 w 10467936"/>
              <a:gd name="connsiteY15" fmla="*/ 0 h 4994149"/>
              <a:gd name="connsiteX16" fmla="*/ 5250855 w 10467936"/>
              <a:gd name="connsiteY16" fmla="*/ 503828 h 4994149"/>
              <a:gd name="connsiteX17" fmla="*/ 5250578 w 10467936"/>
              <a:gd name="connsiteY17" fmla="*/ 506576 h 4994149"/>
              <a:gd name="connsiteX18" fmla="*/ 10428041 w 10467936"/>
              <a:gd name="connsiteY18" fmla="*/ 506576 h 4994149"/>
              <a:gd name="connsiteX19" fmla="*/ 10467936 w 10467936"/>
              <a:gd name="connsiteY19" fmla="*/ 546471 h 4994149"/>
              <a:gd name="connsiteX20" fmla="*/ 10467936 w 10467936"/>
              <a:gd name="connsiteY20" fmla="*/ 4954254 h 4994149"/>
              <a:gd name="connsiteX21" fmla="*/ 10428041 w 10467936"/>
              <a:gd name="connsiteY21" fmla="*/ 4994149 h 4994149"/>
              <a:gd name="connsiteX22" fmla="*/ 39895 w 10467936"/>
              <a:gd name="connsiteY22" fmla="*/ 4994149 h 4994149"/>
              <a:gd name="connsiteX23" fmla="*/ 0 w 10467936"/>
              <a:gd name="connsiteY23" fmla="*/ 4954254 h 4994149"/>
              <a:gd name="connsiteX24" fmla="*/ 0 w 10467936"/>
              <a:gd name="connsiteY24" fmla="*/ 546471 h 4994149"/>
              <a:gd name="connsiteX25" fmla="*/ 39895 w 10467936"/>
              <a:gd name="connsiteY25" fmla="*/ 506576 h 4994149"/>
              <a:gd name="connsiteX26" fmla="*/ 498934 w 10467936"/>
              <a:gd name="connsiteY26" fmla="*/ 506576 h 4994149"/>
              <a:gd name="connsiteX27" fmla="*/ 498657 w 10467936"/>
              <a:gd name="connsiteY27" fmla="*/ 503828 h 4994149"/>
              <a:gd name="connsiteX28" fmla="*/ 1002485 w 10467936"/>
              <a:gd name="connsiteY28" fmla="*/ 0 h 499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467936" h="4994149">
                <a:moveTo>
                  <a:pt x="1002485" y="0"/>
                </a:moveTo>
                <a:cubicBezTo>
                  <a:pt x="1280742" y="0"/>
                  <a:pt x="1506313" y="225571"/>
                  <a:pt x="1506313" y="503828"/>
                </a:cubicBezTo>
                <a:lnTo>
                  <a:pt x="1506036" y="506576"/>
                </a:lnTo>
                <a:lnTo>
                  <a:pt x="1747115" y="506576"/>
                </a:lnTo>
                <a:lnTo>
                  <a:pt x="1746838" y="503828"/>
                </a:lnTo>
                <a:cubicBezTo>
                  <a:pt x="1746838" y="225571"/>
                  <a:pt x="1972409" y="0"/>
                  <a:pt x="2250666" y="0"/>
                </a:cubicBezTo>
                <a:cubicBezTo>
                  <a:pt x="2528923" y="0"/>
                  <a:pt x="2754494" y="225571"/>
                  <a:pt x="2754494" y="503828"/>
                </a:cubicBezTo>
                <a:lnTo>
                  <a:pt x="2754217" y="506576"/>
                </a:lnTo>
                <a:lnTo>
                  <a:pt x="2995296" y="506576"/>
                </a:lnTo>
                <a:lnTo>
                  <a:pt x="2995019" y="503828"/>
                </a:lnTo>
                <a:cubicBezTo>
                  <a:pt x="2995019" y="225571"/>
                  <a:pt x="3220590" y="0"/>
                  <a:pt x="3498847" y="0"/>
                </a:cubicBezTo>
                <a:cubicBezTo>
                  <a:pt x="3777104" y="0"/>
                  <a:pt x="4002675" y="225571"/>
                  <a:pt x="4002675" y="503828"/>
                </a:cubicBezTo>
                <a:lnTo>
                  <a:pt x="4002398" y="506576"/>
                </a:lnTo>
                <a:lnTo>
                  <a:pt x="4243476" y="506576"/>
                </a:lnTo>
                <a:lnTo>
                  <a:pt x="4243199" y="503828"/>
                </a:lnTo>
                <a:cubicBezTo>
                  <a:pt x="4243199" y="225571"/>
                  <a:pt x="4468770" y="0"/>
                  <a:pt x="4747027" y="0"/>
                </a:cubicBezTo>
                <a:cubicBezTo>
                  <a:pt x="5025284" y="0"/>
                  <a:pt x="5250855" y="225571"/>
                  <a:pt x="5250855" y="503828"/>
                </a:cubicBezTo>
                <a:lnTo>
                  <a:pt x="5250578" y="506576"/>
                </a:lnTo>
                <a:lnTo>
                  <a:pt x="10428041" y="506576"/>
                </a:lnTo>
                <a:cubicBezTo>
                  <a:pt x="10450074" y="506576"/>
                  <a:pt x="10467936" y="524438"/>
                  <a:pt x="10467936" y="546471"/>
                </a:cubicBezTo>
                <a:lnTo>
                  <a:pt x="10467936" y="4954254"/>
                </a:lnTo>
                <a:cubicBezTo>
                  <a:pt x="10467936" y="4976287"/>
                  <a:pt x="10450074" y="4994149"/>
                  <a:pt x="10428041" y="4994149"/>
                </a:cubicBezTo>
                <a:lnTo>
                  <a:pt x="39895" y="4994149"/>
                </a:lnTo>
                <a:cubicBezTo>
                  <a:pt x="17862" y="4994149"/>
                  <a:pt x="0" y="4976287"/>
                  <a:pt x="0" y="4954254"/>
                </a:cubicBezTo>
                <a:lnTo>
                  <a:pt x="0" y="546471"/>
                </a:lnTo>
                <a:cubicBezTo>
                  <a:pt x="0" y="524438"/>
                  <a:pt x="17862" y="506576"/>
                  <a:pt x="39895" y="506576"/>
                </a:cubicBezTo>
                <a:lnTo>
                  <a:pt x="498934" y="506576"/>
                </a:lnTo>
                <a:lnTo>
                  <a:pt x="498657" y="503828"/>
                </a:lnTo>
                <a:cubicBezTo>
                  <a:pt x="498657" y="225571"/>
                  <a:pt x="724228" y="0"/>
                  <a:pt x="1002485" y="0"/>
                </a:cubicBezTo>
                <a:close/>
              </a:path>
            </a:pathLst>
          </a:custGeom>
          <a:solidFill>
            <a:srgbClr val="2789A0"/>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sp3d extrusionH="57150">
              <a:bevelT w="57150" h="38100" prst="artDeco"/>
            </a:sp3d>
          </a:bodyPr>
          <a:lstStyle/>
          <a:p>
            <a:pPr algn="ctr" fontAlgn="auto">
              <a:spcBef>
                <a:spcPts val="0"/>
              </a:spcBef>
              <a:spcAft>
                <a:spcPts val="0"/>
              </a:spcAft>
            </a:pPr>
            <a:endParaRPr lang="zh-CN" altLang="en-US" dirty="0">
              <a:solidFill>
                <a:prstClr val="white"/>
              </a:solidFill>
            </a:endParaRPr>
          </a:p>
        </p:txBody>
      </p:sp>
      <p:grpSp>
        <p:nvGrpSpPr>
          <p:cNvPr id="1460" name="组合 1459"/>
          <p:cNvGrpSpPr/>
          <p:nvPr/>
        </p:nvGrpSpPr>
        <p:grpSpPr>
          <a:xfrm>
            <a:off x="991708" y="724473"/>
            <a:ext cx="756000" cy="756000"/>
            <a:chOff x="1433834" y="3268388"/>
            <a:chExt cx="2928770" cy="2879956"/>
          </a:xfrm>
        </p:grpSpPr>
        <p:sp>
          <p:nvSpPr>
            <p:cNvPr id="1461" name="椭圆 1460"/>
            <p:cNvSpPr/>
            <p:nvPr/>
          </p:nvSpPr>
          <p:spPr>
            <a:xfrm>
              <a:off x="1433834" y="3268388"/>
              <a:ext cx="2928770" cy="2879956"/>
            </a:xfrm>
            <a:prstGeom prst="ellipse">
              <a:avLst/>
            </a:prstGeom>
            <a:solidFill>
              <a:srgbClr val="004F64"/>
            </a:solidFill>
            <a:ln w="104775">
              <a:noFill/>
            </a:ln>
            <a:effectLst>
              <a:outerShdw blurRad="152400" dist="292100" dir="2700000" sx="95000" sy="95000" algn="tl" rotWithShape="0">
                <a:prstClr val="black">
                  <a:alpha val="12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2" name="椭圆 1461"/>
            <p:cNvSpPr/>
            <p:nvPr/>
          </p:nvSpPr>
          <p:spPr>
            <a:xfrm>
              <a:off x="1687983" y="3518304"/>
              <a:ext cx="2420472" cy="2380129"/>
            </a:xfrm>
            <a:prstGeom prst="ellipse">
              <a:avLst/>
            </a:prstGeom>
            <a:solidFill>
              <a:srgbClr val="EAE64C"/>
            </a:solidFill>
            <a:ln w="10477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02D00"/>
                </a:solidFill>
              </a:endParaRPr>
            </a:p>
          </p:txBody>
        </p:sp>
      </p:grpSp>
      <p:grpSp>
        <p:nvGrpSpPr>
          <p:cNvPr id="1471" name="组合 1470"/>
          <p:cNvGrpSpPr/>
          <p:nvPr/>
        </p:nvGrpSpPr>
        <p:grpSpPr>
          <a:xfrm>
            <a:off x="1927887" y="729237"/>
            <a:ext cx="756000" cy="756000"/>
            <a:chOff x="1433834" y="3268388"/>
            <a:chExt cx="2928770" cy="2879956"/>
          </a:xfrm>
        </p:grpSpPr>
        <p:sp>
          <p:nvSpPr>
            <p:cNvPr id="1478" name="椭圆 1477"/>
            <p:cNvSpPr/>
            <p:nvPr/>
          </p:nvSpPr>
          <p:spPr>
            <a:xfrm>
              <a:off x="1433834" y="3268388"/>
              <a:ext cx="2928770" cy="2879956"/>
            </a:xfrm>
            <a:prstGeom prst="ellipse">
              <a:avLst/>
            </a:prstGeom>
            <a:solidFill>
              <a:srgbClr val="004F64"/>
            </a:solidFill>
            <a:ln w="104775">
              <a:noFill/>
            </a:ln>
            <a:effectLst>
              <a:outerShdw blurRad="152400" dist="292100" dir="2700000" sx="95000" sy="95000" algn="tl" rotWithShape="0">
                <a:prstClr val="black">
                  <a:alpha val="12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9" name="椭圆 1478"/>
            <p:cNvSpPr/>
            <p:nvPr/>
          </p:nvSpPr>
          <p:spPr>
            <a:xfrm>
              <a:off x="1687983" y="3518304"/>
              <a:ext cx="2420472" cy="2380129"/>
            </a:xfrm>
            <a:prstGeom prst="ellipse">
              <a:avLst/>
            </a:prstGeom>
            <a:solidFill>
              <a:srgbClr val="EAE64C"/>
            </a:solidFill>
            <a:ln w="10477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02D00"/>
                </a:solidFill>
              </a:endParaRPr>
            </a:p>
          </p:txBody>
        </p:sp>
      </p:grpSp>
      <p:grpSp>
        <p:nvGrpSpPr>
          <p:cNvPr id="1484" name="组合 1483"/>
          <p:cNvGrpSpPr/>
          <p:nvPr/>
        </p:nvGrpSpPr>
        <p:grpSpPr>
          <a:xfrm>
            <a:off x="2862936" y="729237"/>
            <a:ext cx="756000" cy="756000"/>
            <a:chOff x="1433834" y="3268388"/>
            <a:chExt cx="2928770" cy="2879956"/>
          </a:xfrm>
        </p:grpSpPr>
        <p:sp>
          <p:nvSpPr>
            <p:cNvPr id="1485" name="椭圆 1484"/>
            <p:cNvSpPr/>
            <p:nvPr/>
          </p:nvSpPr>
          <p:spPr>
            <a:xfrm>
              <a:off x="1433834" y="3268388"/>
              <a:ext cx="2928770" cy="2879956"/>
            </a:xfrm>
            <a:prstGeom prst="ellipse">
              <a:avLst/>
            </a:prstGeom>
            <a:solidFill>
              <a:srgbClr val="004F64"/>
            </a:solidFill>
            <a:ln w="104775">
              <a:noFill/>
            </a:ln>
            <a:effectLst>
              <a:outerShdw blurRad="152400" dist="292100" dir="2700000" sx="95000" sy="95000" algn="tl" rotWithShape="0">
                <a:prstClr val="black">
                  <a:alpha val="12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6" name="椭圆 1485"/>
            <p:cNvSpPr/>
            <p:nvPr/>
          </p:nvSpPr>
          <p:spPr>
            <a:xfrm>
              <a:off x="1687983" y="3518304"/>
              <a:ext cx="2420472" cy="2380129"/>
            </a:xfrm>
            <a:prstGeom prst="ellipse">
              <a:avLst/>
            </a:prstGeom>
            <a:solidFill>
              <a:srgbClr val="EAE64C"/>
            </a:solidFill>
            <a:ln w="10477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02D00"/>
                </a:solidFill>
              </a:endParaRPr>
            </a:p>
          </p:txBody>
        </p:sp>
      </p:grpSp>
      <p:grpSp>
        <p:nvGrpSpPr>
          <p:cNvPr id="1487" name="组合 1486"/>
          <p:cNvGrpSpPr/>
          <p:nvPr/>
        </p:nvGrpSpPr>
        <p:grpSpPr>
          <a:xfrm>
            <a:off x="3801714" y="729237"/>
            <a:ext cx="756000" cy="756000"/>
            <a:chOff x="1433834" y="3268388"/>
            <a:chExt cx="2928770" cy="2879956"/>
          </a:xfrm>
        </p:grpSpPr>
        <p:sp>
          <p:nvSpPr>
            <p:cNvPr id="1488" name="椭圆 1487"/>
            <p:cNvSpPr/>
            <p:nvPr/>
          </p:nvSpPr>
          <p:spPr>
            <a:xfrm>
              <a:off x="1433834" y="3268388"/>
              <a:ext cx="2928770" cy="2879956"/>
            </a:xfrm>
            <a:prstGeom prst="ellipse">
              <a:avLst/>
            </a:prstGeom>
            <a:solidFill>
              <a:srgbClr val="004F64"/>
            </a:solidFill>
            <a:ln w="104775">
              <a:noFill/>
            </a:ln>
            <a:effectLst>
              <a:outerShdw blurRad="152400" dist="292100" dir="2700000" sx="95000" sy="95000" algn="tl" rotWithShape="0">
                <a:prstClr val="black">
                  <a:alpha val="12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9" name="椭圆 1488"/>
            <p:cNvSpPr/>
            <p:nvPr/>
          </p:nvSpPr>
          <p:spPr>
            <a:xfrm>
              <a:off x="1687983" y="3518304"/>
              <a:ext cx="2420472" cy="2380129"/>
            </a:xfrm>
            <a:prstGeom prst="ellipse">
              <a:avLst/>
            </a:prstGeom>
            <a:solidFill>
              <a:srgbClr val="EAE64C"/>
            </a:solidFill>
            <a:ln w="10477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02D00"/>
                </a:solidFill>
              </a:endParaRPr>
            </a:p>
          </p:txBody>
        </p:sp>
      </p:grpSp>
      <p:sp>
        <p:nvSpPr>
          <p:cNvPr id="5" name="TextBox 4"/>
          <p:cNvSpPr txBox="1"/>
          <p:nvPr/>
        </p:nvSpPr>
        <p:spPr>
          <a:xfrm>
            <a:off x="1131619" y="837016"/>
            <a:ext cx="378000" cy="530915"/>
          </a:xfrm>
          <a:prstGeom prst="rect">
            <a:avLst/>
          </a:prstGeom>
          <a:noFill/>
        </p:spPr>
        <p:txBody>
          <a:bodyPr wrap="square" lIns="68580" tIns="34290" rIns="68580" bIns="34290" rtlCol="0">
            <a:spAutoFit/>
          </a:bodyPr>
          <a:lstStyle/>
          <a:p>
            <a:r>
              <a:rPr lang="zh-CN" altLang="en-US" sz="3000" b="1" dirty="0">
                <a:solidFill>
                  <a:srgbClr val="2782A7"/>
                </a:solidFill>
                <a:latin typeface="微软雅黑" panose="020B0503020204020204" pitchFamily="34" charset="-122"/>
                <a:ea typeface="微软雅黑" panose="020B0503020204020204" pitchFamily="34" charset="-122"/>
              </a:rPr>
              <a:t>感</a:t>
            </a:r>
            <a:endParaRPr lang="zh-CN" altLang="en-US" sz="3000" b="1" dirty="0">
              <a:solidFill>
                <a:srgbClr val="2782A7"/>
              </a:solidFill>
              <a:latin typeface="微软雅黑" panose="020B0503020204020204" pitchFamily="34" charset="-122"/>
              <a:ea typeface="微软雅黑" panose="020B0503020204020204" pitchFamily="34" charset="-122"/>
            </a:endParaRPr>
          </a:p>
        </p:txBody>
      </p:sp>
      <p:sp>
        <p:nvSpPr>
          <p:cNvPr id="96" name="TextBox 95"/>
          <p:cNvSpPr txBox="1"/>
          <p:nvPr/>
        </p:nvSpPr>
        <p:spPr>
          <a:xfrm>
            <a:off x="2073345" y="809124"/>
            <a:ext cx="378000" cy="530915"/>
          </a:xfrm>
          <a:prstGeom prst="rect">
            <a:avLst/>
          </a:prstGeom>
          <a:noFill/>
        </p:spPr>
        <p:txBody>
          <a:bodyPr wrap="square" lIns="68580" tIns="34290" rIns="68580" bIns="34290" rtlCol="0">
            <a:spAutoFit/>
          </a:bodyPr>
          <a:lstStyle/>
          <a:p>
            <a:r>
              <a:rPr lang="zh-CN" altLang="en-US" sz="3000" b="1" dirty="0">
                <a:solidFill>
                  <a:srgbClr val="2782A7"/>
                </a:solidFill>
                <a:latin typeface="微软雅黑" panose="020B0503020204020204" pitchFamily="34" charset="-122"/>
                <a:ea typeface="微软雅黑" panose="020B0503020204020204" pitchFamily="34" charset="-122"/>
              </a:rPr>
              <a:t>谢</a:t>
            </a:r>
            <a:endParaRPr lang="zh-CN" altLang="en-US" sz="3000" b="1" dirty="0">
              <a:solidFill>
                <a:srgbClr val="2782A7"/>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2986623" y="798238"/>
            <a:ext cx="378000" cy="530915"/>
          </a:xfrm>
          <a:prstGeom prst="rect">
            <a:avLst/>
          </a:prstGeom>
          <a:noFill/>
        </p:spPr>
        <p:txBody>
          <a:bodyPr wrap="square" lIns="68580" tIns="34290" rIns="68580" bIns="34290" rtlCol="0">
            <a:spAutoFit/>
          </a:bodyPr>
          <a:lstStyle/>
          <a:p>
            <a:r>
              <a:rPr lang="zh-CN" altLang="en-US" sz="3000" b="1" dirty="0">
                <a:solidFill>
                  <a:srgbClr val="2782A7"/>
                </a:solidFill>
                <a:latin typeface="微软雅黑" panose="020B0503020204020204" pitchFamily="34" charset="-122"/>
                <a:ea typeface="微软雅黑" panose="020B0503020204020204" pitchFamily="34" charset="-122"/>
              </a:rPr>
              <a:t>母</a:t>
            </a:r>
            <a:endParaRPr lang="zh-CN" altLang="en-US" sz="3000" b="1" dirty="0">
              <a:solidFill>
                <a:srgbClr val="2782A7"/>
              </a:solidFill>
              <a:latin typeface="微软雅黑" panose="020B0503020204020204" pitchFamily="34" charset="-122"/>
              <a:ea typeface="微软雅黑" panose="020B0503020204020204" pitchFamily="34" charset="-122"/>
            </a:endParaRPr>
          </a:p>
        </p:txBody>
      </p:sp>
      <p:sp>
        <p:nvSpPr>
          <p:cNvPr id="98" name="TextBox 97"/>
          <p:cNvSpPr txBox="1"/>
          <p:nvPr/>
        </p:nvSpPr>
        <p:spPr>
          <a:xfrm>
            <a:off x="3936287" y="819503"/>
            <a:ext cx="378000" cy="530915"/>
          </a:xfrm>
          <a:prstGeom prst="rect">
            <a:avLst/>
          </a:prstGeom>
          <a:noFill/>
        </p:spPr>
        <p:txBody>
          <a:bodyPr wrap="square" lIns="68580" tIns="34290" rIns="68580" bIns="34290" rtlCol="0">
            <a:spAutoFit/>
          </a:bodyPr>
          <a:lstStyle/>
          <a:p>
            <a:r>
              <a:rPr lang="zh-CN" altLang="en-US" sz="3000" b="1" dirty="0">
                <a:solidFill>
                  <a:srgbClr val="2782A7"/>
                </a:solidFill>
                <a:latin typeface="微软雅黑" panose="020B0503020204020204" pitchFamily="34" charset="-122"/>
                <a:ea typeface="微软雅黑" panose="020B0503020204020204" pitchFamily="34" charset="-122"/>
              </a:rPr>
              <a:t>校</a:t>
            </a:r>
            <a:endParaRPr lang="zh-CN" altLang="en-US" sz="3000" b="1" dirty="0">
              <a:solidFill>
                <a:srgbClr val="2782A7"/>
              </a:solidFill>
              <a:latin typeface="微软雅黑" panose="020B0503020204020204" pitchFamily="34" charset="-122"/>
              <a:ea typeface="微软雅黑" panose="020B0503020204020204" pitchFamily="34" charset="-122"/>
            </a:endParaRPr>
          </a:p>
        </p:txBody>
      </p:sp>
      <p:sp>
        <p:nvSpPr>
          <p:cNvPr id="99" name="TextBox 27"/>
          <p:cNvSpPr txBox="1">
            <a:spLocks noChangeArrowheads="1"/>
          </p:cNvSpPr>
          <p:nvPr/>
        </p:nvSpPr>
        <p:spPr bwMode="auto">
          <a:xfrm>
            <a:off x="2073345" y="1860096"/>
            <a:ext cx="5825729" cy="173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dirty="0">
                <a:solidFill>
                  <a:srgbClr val="F5F5F5"/>
                </a:solidFill>
                <a:latin typeface="微软雅黑" panose="020B0503020204020204" pitchFamily="34" charset="-122"/>
                <a:ea typeface="微软雅黑" panose="020B0503020204020204" pitchFamily="34" charset="-122"/>
              </a:rPr>
              <a:t>感谢母校提供的学习与实践的机会；</a:t>
            </a:r>
            <a:endParaRPr lang="en-US" dirty="0">
              <a:solidFill>
                <a:srgbClr val="F5F5F5"/>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dirty="0">
                <a:solidFill>
                  <a:srgbClr val="F5F5F5"/>
                </a:solidFill>
                <a:latin typeface="微软雅黑" panose="020B0503020204020204" pitchFamily="34" charset="-122"/>
                <a:ea typeface="微软雅黑" panose="020B0503020204020204" pitchFamily="34" charset="-122"/>
              </a:rPr>
              <a:t>感谢导师团队，特别感谢某某教授给予的耐心指导；</a:t>
            </a:r>
            <a:endParaRPr lang="en-US" dirty="0">
              <a:solidFill>
                <a:srgbClr val="F5F5F5"/>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dirty="0">
                <a:solidFill>
                  <a:srgbClr val="F5F5F5"/>
                </a:solidFill>
                <a:latin typeface="微软雅黑" panose="020B0503020204020204" pitchFamily="34" charset="-122"/>
                <a:ea typeface="微软雅黑" panose="020B0503020204020204" pitchFamily="34" charset="-122"/>
              </a:rPr>
              <a:t>感谢同学及舍友的帮助；</a:t>
            </a:r>
            <a:endParaRPr lang="en-US" dirty="0">
              <a:solidFill>
                <a:srgbClr val="F5F5F5"/>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dirty="0">
                <a:solidFill>
                  <a:srgbClr val="F5F5F5"/>
                </a:solidFill>
                <a:latin typeface="微软雅黑" panose="020B0503020204020204" pitchFamily="34" charset="-122"/>
                <a:ea typeface="微软雅黑" panose="020B0503020204020204" pitchFamily="34" charset="-122"/>
              </a:rPr>
              <a:t>感谢答辩评审！</a:t>
            </a:r>
            <a:endParaRPr lang="zh-CN" altLang="en-US" dirty="0">
              <a:solidFill>
                <a:srgbClr val="F5F5F5"/>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99"/>
                                        </p:tgtEl>
                                        <p:attrNameLst>
                                          <p:attrName>style.visibility</p:attrName>
                                        </p:attrNameLst>
                                      </p:cBhvr>
                                      <p:to>
                                        <p:strVal val="visible"/>
                                      </p:to>
                                    </p:set>
                                    <p:anim by="(-#ppt_w*2)" calcmode="lin" valueType="num">
                                      <p:cBhvr rctx="PPT">
                                        <p:cTn id="7" dur="500" autoRev="1" fill="hold">
                                          <p:stCondLst>
                                            <p:cond delay="0"/>
                                          </p:stCondLst>
                                        </p:cTn>
                                        <p:tgtEl>
                                          <p:spTgt spid="99"/>
                                        </p:tgtEl>
                                        <p:attrNameLst>
                                          <p:attrName>ppt_w</p:attrName>
                                        </p:attrNameLst>
                                      </p:cBhvr>
                                    </p:anim>
                                    <p:anim by="(#ppt_w*0.50)" calcmode="lin" valueType="num">
                                      <p:cBhvr>
                                        <p:cTn id="8" dur="500" decel="50000" autoRev="1" fill="hold">
                                          <p:stCondLst>
                                            <p:cond delay="0"/>
                                          </p:stCondLst>
                                        </p:cTn>
                                        <p:tgtEl>
                                          <p:spTgt spid="99"/>
                                        </p:tgtEl>
                                        <p:attrNameLst>
                                          <p:attrName>ppt_x</p:attrName>
                                        </p:attrNameLst>
                                      </p:cBhvr>
                                    </p:anim>
                                    <p:anim from="(-#ppt_h/2)" to="(#ppt_y)" calcmode="lin" valueType="num">
                                      <p:cBhvr>
                                        <p:cTn id="9" dur="1000" fill="hold">
                                          <p:stCondLst>
                                            <p:cond delay="0"/>
                                          </p:stCondLst>
                                        </p:cTn>
                                        <p:tgtEl>
                                          <p:spTgt spid="99"/>
                                        </p:tgtEl>
                                        <p:attrNameLst>
                                          <p:attrName>ppt_y</p:attrName>
                                        </p:attrNameLst>
                                      </p:cBhvr>
                                    </p:anim>
                                    <p:animRot by="21600000">
                                      <p:cBhvr>
                                        <p:cTn id="10" dur="1000" fill="hold">
                                          <p:stCondLst>
                                            <p:cond delay="0"/>
                                          </p:stCondLst>
                                        </p:cTn>
                                        <p:tgtEl>
                                          <p:spTgt spid="9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6"/>
          <p:cNvSpPr>
            <a:spLocks noChangeArrowheads="1"/>
          </p:cNvSpPr>
          <p:nvPr/>
        </p:nvSpPr>
        <p:spPr bwMode="auto">
          <a:xfrm>
            <a:off x="1588" y="842963"/>
            <a:ext cx="9144000" cy="3914775"/>
          </a:xfrm>
          <a:prstGeom prst="rect">
            <a:avLst/>
          </a:prstGeom>
          <a:solidFill>
            <a:srgbClr val="2782A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endParaRPr>
          </a:p>
        </p:txBody>
      </p:sp>
      <p:sp>
        <p:nvSpPr>
          <p:cNvPr id="6163" name="TextBox 56"/>
          <p:cNvSpPr>
            <a:spLocks noChangeArrowheads="1"/>
          </p:cNvSpPr>
          <p:nvPr/>
        </p:nvSpPr>
        <p:spPr bwMode="auto">
          <a:xfrm>
            <a:off x="1835150" y="46038"/>
            <a:ext cx="54737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rPr>
              <a:t>绪论</a:t>
            </a:r>
            <a:endParaRPr lang="zh-CN" altLang="en-US" sz="4400" b="1" dirty="0">
              <a:solidFill>
                <a:srgbClr val="2681A7"/>
              </a:solidFill>
              <a:latin typeface="微软雅黑" panose="020B0503020204020204" pitchFamily="34" charset="-122"/>
              <a:ea typeface="微软雅黑" panose="020B0503020204020204" pitchFamily="34" charset="-122"/>
              <a:sym typeface="Bebas Neue" pitchFamily="2" charset="0"/>
            </a:endParaRPr>
          </a:p>
        </p:txBody>
      </p:sp>
      <p:sp>
        <p:nvSpPr>
          <p:cNvPr id="20" name="Freeform 5"/>
          <p:cNvSpPr>
            <a:spLocks noEditPoints="1"/>
          </p:cNvSpPr>
          <p:nvPr/>
        </p:nvSpPr>
        <p:spPr bwMode="auto">
          <a:xfrm>
            <a:off x="683419" y="1647031"/>
            <a:ext cx="2303462" cy="2306637"/>
          </a:xfrm>
          <a:custGeom>
            <a:avLst/>
            <a:gdLst>
              <a:gd name="T0" fmla="*/ 2192287 w 3543"/>
              <a:gd name="T1" fmla="*/ 1153644 h 3543"/>
              <a:gd name="T2" fmla="*/ 111175 w 3543"/>
              <a:gd name="T3" fmla="*/ 1153644 h 3543"/>
              <a:gd name="T4" fmla="*/ 1151406 w 3543"/>
              <a:gd name="T5" fmla="*/ 0 h 3543"/>
              <a:gd name="T6" fmla="*/ 1151406 w 3543"/>
              <a:gd name="T7" fmla="*/ 2306637 h 3543"/>
              <a:gd name="T8" fmla="*/ 1151406 w 3543"/>
              <a:gd name="T9" fmla="*/ 0 h 3543"/>
              <a:gd name="T10" fmla="*/ 1236575 w 3543"/>
              <a:gd name="T11" fmla="*/ 1578774 h 3543"/>
              <a:gd name="T12" fmla="*/ 1036330 w 3543"/>
              <a:gd name="T13" fmla="*/ 1668617 h 3543"/>
              <a:gd name="T14" fmla="*/ 843888 w 3543"/>
              <a:gd name="T15" fmla="*/ 440755 h 3543"/>
              <a:gd name="T16" fmla="*/ 886147 w 3543"/>
              <a:gd name="T17" fmla="*/ 468749 h 3543"/>
              <a:gd name="T18" fmla="*/ 1169610 w 3543"/>
              <a:gd name="T19" fmla="*/ 399088 h 3543"/>
              <a:gd name="T20" fmla="*/ 799028 w 3543"/>
              <a:gd name="T21" fmla="*/ 450520 h 3543"/>
              <a:gd name="T22" fmla="*/ 878995 w 3543"/>
              <a:gd name="T23" fmla="*/ 529296 h 3543"/>
              <a:gd name="T24" fmla="*/ 862092 w 3543"/>
              <a:gd name="T25" fmla="*/ 1126951 h 3543"/>
              <a:gd name="T26" fmla="*/ 782124 w 3543"/>
              <a:gd name="T27" fmla="*/ 1048826 h 3543"/>
              <a:gd name="T28" fmla="*/ 799028 w 3543"/>
              <a:gd name="T29" fmla="*/ 450520 h 3543"/>
              <a:gd name="T30" fmla="*/ 1098094 w 3543"/>
              <a:gd name="T31" fmla="*/ 654947 h 3543"/>
              <a:gd name="T32" fmla="*/ 1438770 w 3543"/>
              <a:gd name="T33" fmla="*/ 615884 h 3543"/>
              <a:gd name="T34" fmla="*/ 1061036 w 3543"/>
              <a:gd name="T35" fmla="*/ 630858 h 3543"/>
              <a:gd name="T36" fmla="*/ 1079890 w 3543"/>
              <a:gd name="T37" fmla="*/ 681640 h 3543"/>
              <a:gd name="T38" fmla="*/ 1096794 w 3543"/>
              <a:gd name="T39" fmla="*/ 1301430 h 3543"/>
              <a:gd name="T40" fmla="*/ 1016176 w 3543"/>
              <a:gd name="T41" fmla="*/ 1277342 h 3543"/>
              <a:gd name="T42" fmla="*/ 999272 w 3543"/>
              <a:gd name="T43" fmla="*/ 657551 h 3543"/>
              <a:gd name="T44" fmla="*/ 1127351 w 3543"/>
              <a:gd name="T45" fmla="*/ 707030 h 3543"/>
              <a:gd name="T46" fmla="*/ 1533041 w 3543"/>
              <a:gd name="T47" fmla="*/ 707030 h 3543"/>
              <a:gd name="T48" fmla="*/ 1477778 w 3543"/>
              <a:gd name="T49" fmla="*/ 1266925 h 3543"/>
              <a:gd name="T50" fmla="*/ 1127351 w 3543"/>
              <a:gd name="T51" fmla="*/ 707030 h 3543"/>
              <a:gd name="T52" fmla="*/ 1468676 w 3543"/>
              <a:gd name="T53" fmla="*/ 753254 h 3543"/>
              <a:gd name="T54" fmla="*/ 1194966 w 3543"/>
              <a:gd name="T55" fmla="*/ 912759 h 3543"/>
              <a:gd name="T56" fmla="*/ 910202 w 3543"/>
              <a:gd name="T57" fmla="*/ 516275 h 3543"/>
              <a:gd name="T58" fmla="*/ 1315242 w 3543"/>
              <a:gd name="T59" fmla="*/ 516926 h 3543"/>
              <a:gd name="T60" fmla="*/ 983669 w 3543"/>
              <a:gd name="T61" fmla="*/ 573567 h 3543"/>
              <a:gd name="T62" fmla="*/ 951812 w 3543"/>
              <a:gd name="T63" fmla="*/ 1115884 h 3543"/>
              <a:gd name="T64" fmla="*/ 910202 w 3543"/>
              <a:gd name="T65" fmla="*/ 516275 h 3543"/>
              <a:gd name="T66" fmla="*/ 724261 w 3543"/>
              <a:gd name="T67" fmla="*/ 800780 h 3543"/>
              <a:gd name="T68" fmla="*/ 659247 w 3543"/>
              <a:gd name="T69" fmla="*/ 686848 h 3543"/>
              <a:gd name="T70" fmla="*/ 551323 w 3543"/>
              <a:gd name="T71" fmla="*/ 1398435 h 3543"/>
              <a:gd name="T72" fmla="*/ 629990 w 3543"/>
              <a:gd name="T73" fmla="*/ 1501951 h 3543"/>
              <a:gd name="T74" fmla="*/ 436247 w 3543"/>
              <a:gd name="T75" fmla="*/ 1748695 h 3543"/>
              <a:gd name="T76" fmla="*/ 1891270 w 3543"/>
              <a:gd name="T77" fmla="*/ 1654945 h 3543"/>
              <a:gd name="T78" fmla="*/ 1767743 w 3543"/>
              <a:gd name="T79" fmla="*/ 1398435 h 3543"/>
              <a:gd name="T80" fmla="*/ 1660469 w 3543"/>
              <a:gd name="T81" fmla="*/ 686848 h 3543"/>
              <a:gd name="T82" fmla="*/ 1595455 w 3543"/>
              <a:gd name="T83" fmla="*/ 800780 h 3543"/>
              <a:gd name="T84" fmla="*/ 1665020 w 3543"/>
              <a:gd name="T85" fmla="*/ 1414711 h 3543"/>
              <a:gd name="T86" fmla="*/ 654045 w 3543"/>
              <a:gd name="T87" fmla="*/ 800780 h 35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43" h="3543">
                <a:moveTo>
                  <a:pt x="1771" y="171"/>
                </a:moveTo>
                <a:cubicBezTo>
                  <a:pt x="2655" y="171"/>
                  <a:pt x="3372" y="888"/>
                  <a:pt x="3372" y="1772"/>
                </a:cubicBezTo>
                <a:cubicBezTo>
                  <a:pt x="3372" y="2655"/>
                  <a:pt x="2655" y="3372"/>
                  <a:pt x="1771" y="3372"/>
                </a:cubicBezTo>
                <a:cubicBezTo>
                  <a:pt x="888" y="3372"/>
                  <a:pt x="171" y="2655"/>
                  <a:pt x="171" y="1772"/>
                </a:cubicBezTo>
                <a:cubicBezTo>
                  <a:pt x="171" y="888"/>
                  <a:pt x="888" y="171"/>
                  <a:pt x="1771" y="171"/>
                </a:cubicBezTo>
                <a:close/>
                <a:moveTo>
                  <a:pt x="1771" y="0"/>
                </a:moveTo>
                <a:cubicBezTo>
                  <a:pt x="2750" y="0"/>
                  <a:pt x="3543" y="793"/>
                  <a:pt x="3543" y="1772"/>
                </a:cubicBezTo>
                <a:cubicBezTo>
                  <a:pt x="3543" y="2750"/>
                  <a:pt x="2750" y="3543"/>
                  <a:pt x="1771" y="3543"/>
                </a:cubicBezTo>
                <a:cubicBezTo>
                  <a:pt x="793" y="3543"/>
                  <a:pt x="0" y="2750"/>
                  <a:pt x="0" y="1772"/>
                </a:cubicBezTo>
                <a:cubicBezTo>
                  <a:pt x="0" y="793"/>
                  <a:pt x="793" y="0"/>
                  <a:pt x="1771" y="0"/>
                </a:cubicBezTo>
                <a:close/>
                <a:moveTo>
                  <a:pt x="1664" y="2425"/>
                </a:moveTo>
                <a:lnTo>
                  <a:pt x="1902" y="2425"/>
                </a:lnTo>
                <a:lnTo>
                  <a:pt x="1985" y="2563"/>
                </a:lnTo>
                <a:lnTo>
                  <a:pt x="1594" y="2563"/>
                </a:lnTo>
                <a:lnTo>
                  <a:pt x="1664" y="2425"/>
                </a:lnTo>
                <a:close/>
                <a:moveTo>
                  <a:pt x="1298" y="677"/>
                </a:moveTo>
                <a:lnTo>
                  <a:pt x="1355" y="713"/>
                </a:lnTo>
                <a:cubicBezTo>
                  <a:pt x="1358" y="715"/>
                  <a:pt x="1361" y="717"/>
                  <a:pt x="1363" y="720"/>
                </a:cubicBezTo>
                <a:lnTo>
                  <a:pt x="1878" y="654"/>
                </a:lnTo>
                <a:cubicBezTo>
                  <a:pt x="1866" y="625"/>
                  <a:pt x="1835" y="608"/>
                  <a:pt x="1799" y="613"/>
                </a:cubicBezTo>
                <a:lnTo>
                  <a:pt x="1298" y="677"/>
                </a:lnTo>
                <a:close/>
                <a:moveTo>
                  <a:pt x="1229" y="692"/>
                </a:moveTo>
                <a:lnTo>
                  <a:pt x="1326" y="755"/>
                </a:lnTo>
                <a:cubicBezTo>
                  <a:pt x="1341" y="764"/>
                  <a:pt x="1352" y="790"/>
                  <a:pt x="1352" y="813"/>
                </a:cubicBezTo>
                <a:lnTo>
                  <a:pt x="1352" y="1706"/>
                </a:lnTo>
                <a:cubicBezTo>
                  <a:pt x="1352" y="1729"/>
                  <a:pt x="1341" y="1740"/>
                  <a:pt x="1326" y="1731"/>
                </a:cubicBezTo>
                <a:lnTo>
                  <a:pt x="1229" y="1669"/>
                </a:lnTo>
                <a:cubicBezTo>
                  <a:pt x="1215" y="1660"/>
                  <a:pt x="1203" y="1634"/>
                  <a:pt x="1203" y="1611"/>
                </a:cubicBezTo>
                <a:lnTo>
                  <a:pt x="1203" y="717"/>
                </a:lnTo>
                <a:cubicBezTo>
                  <a:pt x="1203" y="694"/>
                  <a:pt x="1215" y="683"/>
                  <a:pt x="1229" y="692"/>
                </a:cubicBezTo>
                <a:close/>
                <a:moveTo>
                  <a:pt x="1632" y="969"/>
                </a:moveTo>
                <a:lnTo>
                  <a:pt x="1689" y="1006"/>
                </a:lnTo>
                <a:cubicBezTo>
                  <a:pt x="1692" y="1008"/>
                  <a:pt x="1695" y="1010"/>
                  <a:pt x="1698" y="1012"/>
                </a:cubicBezTo>
                <a:lnTo>
                  <a:pt x="2213" y="946"/>
                </a:lnTo>
                <a:cubicBezTo>
                  <a:pt x="2200" y="918"/>
                  <a:pt x="2169" y="900"/>
                  <a:pt x="2134" y="905"/>
                </a:cubicBezTo>
                <a:lnTo>
                  <a:pt x="1632" y="969"/>
                </a:lnTo>
                <a:close/>
                <a:moveTo>
                  <a:pt x="1563" y="985"/>
                </a:moveTo>
                <a:lnTo>
                  <a:pt x="1661" y="1047"/>
                </a:lnTo>
                <a:cubicBezTo>
                  <a:pt x="1675" y="1056"/>
                  <a:pt x="1687" y="1082"/>
                  <a:pt x="1687" y="1105"/>
                </a:cubicBezTo>
                <a:lnTo>
                  <a:pt x="1687" y="1999"/>
                </a:lnTo>
                <a:cubicBezTo>
                  <a:pt x="1687" y="2022"/>
                  <a:pt x="1675" y="2033"/>
                  <a:pt x="1661" y="2024"/>
                </a:cubicBezTo>
                <a:lnTo>
                  <a:pt x="1563" y="1962"/>
                </a:lnTo>
                <a:cubicBezTo>
                  <a:pt x="1549" y="1952"/>
                  <a:pt x="1537" y="1926"/>
                  <a:pt x="1537" y="1903"/>
                </a:cubicBezTo>
                <a:lnTo>
                  <a:pt x="1537" y="1010"/>
                </a:lnTo>
                <a:cubicBezTo>
                  <a:pt x="1537" y="987"/>
                  <a:pt x="1549" y="976"/>
                  <a:pt x="1563" y="985"/>
                </a:cubicBezTo>
                <a:close/>
                <a:moveTo>
                  <a:pt x="1734" y="1086"/>
                </a:moveTo>
                <a:lnTo>
                  <a:pt x="2273" y="1017"/>
                </a:lnTo>
                <a:cubicBezTo>
                  <a:pt x="2320" y="1011"/>
                  <a:pt x="2358" y="1042"/>
                  <a:pt x="2358" y="1086"/>
                </a:cubicBezTo>
                <a:lnTo>
                  <a:pt x="2358" y="1855"/>
                </a:lnTo>
                <a:cubicBezTo>
                  <a:pt x="2358" y="1899"/>
                  <a:pt x="2320" y="1940"/>
                  <a:pt x="2273" y="1946"/>
                </a:cubicBezTo>
                <a:lnTo>
                  <a:pt x="1734" y="2015"/>
                </a:lnTo>
                <a:lnTo>
                  <a:pt x="1734" y="1086"/>
                </a:lnTo>
                <a:close/>
                <a:moveTo>
                  <a:pt x="1838" y="1211"/>
                </a:moveTo>
                <a:lnTo>
                  <a:pt x="2259" y="1157"/>
                </a:lnTo>
                <a:lnTo>
                  <a:pt x="2259" y="1347"/>
                </a:lnTo>
                <a:lnTo>
                  <a:pt x="1838" y="1402"/>
                </a:lnTo>
                <a:lnTo>
                  <a:pt x="1838" y="1211"/>
                </a:lnTo>
                <a:close/>
                <a:moveTo>
                  <a:pt x="1400" y="793"/>
                </a:moveTo>
                <a:lnTo>
                  <a:pt x="1939" y="724"/>
                </a:lnTo>
                <a:cubicBezTo>
                  <a:pt x="1985" y="718"/>
                  <a:pt x="2023" y="749"/>
                  <a:pt x="2023" y="794"/>
                </a:cubicBezTo>
                <a:lnTo>
                  <a:pt x="2023" y="816"/>
                </a:lnTo>
                <a:lnTo>
                  <a:pt x="1513" y="881"/>
                </a:lnTo>
                <a:cubicBezTo>
                  <a:pt x="1477" y="891"/>
                  <a:pt x="1462" y="915"/>
                  <a:pt x="1464" y="963"/>
                </a:cubicBezTo>
                <a:lnTo>
                  <a:pt x="1464" y="1714"/>
                </a:lnTo>
                <a:lnTo>
                  <a:pt x="1400" y="1723"/>
                </a:lnTo>
                <a:lnTo>
                  <a:pt x="1400" y="793"/>
                </a:lnTo>
                <a:close/>
                <a:moveTo>
                  <a:pt x="1006" y="1230"/>
                </a:moveTo>
                <a:lnTo>
                  <a:pt x="1114" y="1230"/>
                </a:lnTo>
                <a:lnTo>
                  <a:pt x="1114" y="1055"/>
                </a:lnTo>
                <a:lnTo>
                  <a:pt x="1014" y="1055"/>
                </a:lnTo>
                <a:cubicBezTo>
                  <a:pt x="923" y="1055"/>
                  <a:pt x="848" y="1130"/>
                  <a:pt x="848" y="1221"/>
                </a:cubicBezTo>
                <a:lnTo>
                  <a:pt x="848" y="2148"/>
                </a:lnTo>
                <a:cubicBezTo>
                  <a:pt x="848" y="2223"/>
                  <a:pt x="899" y="2287"/>
                  <a:pt x="969" y="2307"/>
                </a:cubicBezTo>
                <a:lnTo>
                  <a:pt x="671" y="2542"/>
                </a:lnTo>
                <a:lnTo>
                  <a:pt x="671" y="2686"/>
                </a:lnTo>
                <a:lnTo>
                  <a:pt x="2909" y="2686"/>
                </a:lnTo>
                <a:lnTo>
                  <a:pt x="2909" y="2542"/>
                </a:lnTo>
                <a:lnTo>
                  <a:pt x="2589" y="2309"/>
                </a:lnTo>
                <a:cubicBezTo>
                  <a:pt x="2663" y="2293"/>
                  <a:pt x="2719" y="2226"/>
                  <a:pt x="2719" y="2148"/>
                </a:cubicBezTo>
                <a:lnTo>
                  <a:pt x="2719" y="1221"/>
                </a:lnTo>
                <a:cubicBezTo>
                  <a:pt x="2719" y="1130"/>
                  <a:pt x="2645" y="1055"/>
                  <a:pt x="2554" y="1055"/>
                </a:cubicBezTo>
                <a:lnTo>
                  <a:pt x="2454" y="1055"/>
                </a:lnTo>
                <a:lnTo>
                  <a:pt x="2454" y="1230"/>
                </a:lnTo>
                <a:lnTo>
                  <a:pt x="2561" y="1230"/>
                </a:lnTo>
                <a:lnTo>
                  <a:pt x="2561" y="2173"/>
                </a:lnTo>
                <a:lnTo>
                  <a:pt x="1006" y="2173"/>
                </a:lnTo>
                <a:lnTo>
                  <a:pt x="1006" y="1230"/>
                </a:lnTo>
                <a:close/>
              </a:path>
            </a:pathLst>
          </a:custGeom>
          <a:solidFill>
            <a:schemeClr val="bg1">
              <a:lumMod val="95000"/>
            </a:schemeClr>
          </a:solidFill>
          <a:ln>
            <a:noFill/>
          </a:ln>
        </p:spPr>
        <p:txBody>
          <a:bodyPr/>
          <a:lstStyle/>
          <a:p>
            <a:endParaRPr lang="zh-CN" altLang="en-US"/>
          </a:p>
        </p:txBody>
      </p:sp>
      <p:cxnSp>
        <p:nvCxnSpPr>
          <p:cNvPr id="21" name="直接连接符 53"/>
          <p:cNvCxnSpPr>
            <a:cxnSpLocks noChangeShapeType="1"/>
          </p:cNvCxnSpPr>
          <p:nvPr/>
        </p:nvCxnSpPr>
        <p:spPr bwMode="auto">
          <a:xfrm>
            <a:off x="3560762" y="1898650"/>
            <a:ext cx="0" cy="2033587"/>
          </a:xfrm>
          <a:prstGeom prst="line">
            <a:avLst/>
          </a:prstGeom>
          <a:noFill/>
          <a:ln w="12700">
            <a:solidFill>
              <a:schemeClr val="accent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Oval 39"/>
          <p:cNvSpPr>
            <a:spLocks noChangeAspect="1" noChangeArrowheads="1"/>
          </p:cNvSpPr>
          <p:nvPr/>
        </p:nvSpPr>
        <p:spPr bwMode="auto">
          <a:xfrm>
            <a:off x="3490912" y="1744662"/>
            <a:ext cx="144463" cy="144463"/>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3" name="Oval 40"/>
          <p:cNvSpPr>
            <a:spLocks noChangeAspect="1" noChangeArrowheads="1"/>
          </p:cNvSpPr>
          <p:nvPr/>
        </p:nvSpPr>
        <p:spPr bwMode="auto">
          <a:xfrm>
            <a:off x="3490912" y="2146300"/>
            <a:ext cx="144463" cy="144462"/>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4" name="Oval 41"/>
          <p:cNvSpPr>
            <a:spLocks noChangeAspect="1" noChangeArrowheads="1"/>
          </p:cNvSpPr>
          <p:nvPr/>
        </p:nvSpPr>
        <p:spPr bwMode="auto">
          <a:xfrm>
            <a:off x="3490912" y="2563812"/>
            <a:ext cx="144463" cy="142875"/>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5" name="Oval 42"/>
          <p:cNvSpPr>
            <a:spLocks noChangeAspect="1" noChangeArrowheads="1"/>
          </p:cNvSpPr>
          <p:nvPr/>
        </p:nvSpPr>
        <p:spPr bwMode="auto">
          <a:xfrm>
            <a:off x="3490912" y="2976562"/>
            <a:ext cx="144463" cy="144463"/>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26" name="TextBox 58"/>
          <p:cNvSpPr txBox="1">
            <a:spLocks noChangeArrowheads="1"/>
          </p:cNvSpPr>
          <p:nvPr/>
        </p:nvSpPr>
        <p:spPr bwMode="auto">
          <a:xfrm>
            <a:off x="3854450" y="1557337"/>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rPr>
              <a:t>选题背景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TextBox 59"/>
          <p:cNvSpPr txBox="1">
            <a:spLocks noChangeArrowheads="1"/>
          </p:cNvSpPr>
          <p:nvPr/>
        </p:nvSpPr>
        <p:spPr bwMode="auto">
          <a:xfrm>
            <a:off x="3854450" y="2001837"/>
            <a:ext cx="384810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国外相关研究状况</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8" name="TextBox 60"/>
          <p:cNvSpPr txBox="1">
            <a:spLocks noChangeArrowheads="1"/>
          </p:cNvSpPr>
          <p:nvPr/>
        </p:nvSpPr>
        <p:spPr bwMode="auto">
          <a:xfrm>
            <a:off x="3854450" y="2381250"/>
            <a:ext cx="384810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国内研究状况</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9" name="TextBox 61"/>
          <p:cNvSpPr txBox="1">
            <a:spLocks noChangeArrowheads="1"/>
          </p:cNvSpPr>
          <p:nvPr/>
        </p:nvSpPr>
        <p:spPr bwMode="auto">
          <a:xfrm>
            <a:off x="3854450" y="3617912"/>
            <a:ext cx="384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主要贡献与创新</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0" name="Oval 42"/>
          <p:cNvSpPr>
            <a:spLocks noChangeAspect="1" noChangeArrowheads="1"/>
          </p:cNvSpPr>
          <p:nvPr/>
        </p:nvSpPr>
        <p:spPr bwMode="auto">
          <a:xfrm>
            <a:off x="3490912" y="3409950"/>
            <a:ext cx="144463" cy="144462"/>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31" name="TextBox 65"/>
          <p:cNvSpPr txBox="1">
            <a:spLocks noChangeArrowheads="1"/>
          </p:cNvSpPr>
          <p:nvPr/>
        </p:nvSpPr>
        <p:spPr bwMode="auto">
          <a:xfrm>
            <a:off x="3854450" y="2828925"/>
            <a:ext cx="38481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研究意义</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2" name="Oval 42"/>
          <p:cNvSpPr>
            <a:spLocks noChangeAspect="1" noChangeArrowheads="1"/>
          </p:cNvSpPr>
          <p:nvPr/>
        </p:nvSpPr>
        <p:spPr bwMode="auto">
          <a:xfrm>
            <a:off x="3490912" y="3838575"/>
            <a:ext cx="144463" cy="144462"/>
          </a:xfrm>
          <a:prstGeom prst="ellipse">
            <a:avLst/>
          </a:prstGeom>
          <a:solidFill>
            <a:schemeClr val="bg1"/>
          </a:solidFill>
          <a:ln w="28575">
            <a:solidFill>
              <a:schemeClr val="accent1"/>
            </a:solidFill>
            <a:round/>
          </a:ln>
        </p:spPr>
        <p:txBody>
          <a:bodyPr/>
          <a:lstStyle/>
          <a:p>
            <a:endParaRPr lang="zh-CN" altLang="en-US">
              <a:solidFill>
                <a:schemeClr val="accent1"/>
              </a:solidFill>
            </a:endParaRPr>
          </a:p>
        </p:txBody>
      </p:sp>
      <p:sp>
        <p:nvSpPr>
          <p:cNvPr id="33" name="TextBox 67"/>
          <p:cNvSpPr txBox="1">
            <a:spLocks noChangeArrowheads="1"/>
          </p:cNvSpPr>
          <p:nvPr/>
        </p:nvSpPr>
        <p:spPr bwMode="auto">
          <a:xfrm>
            <a:off x="3854450" y="3257550"/>
            <a:ext cx="38481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bg1"/>
                </a:solidFill>
                <a:latin typeface="微软雅黑" panose="020B0503020204020204" pitchFamily="34" charset="-122"/>
                <a:ea typeface="微软雅黑" panose="020B0503020204020204" pitchFamily="34" charset="-122"/>
              </a:rPr>
              <a:t>参考文献</a:t>
            </a: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63"/>
                                        </p:tgtEl>
                                        <p:attrNameLst>
                                          <p:attrName>style.visibility</p:attrName>
                                        </p:attrNameLst>
                                      </p:cBhvr>
                                      <p:to>
                                        <p:strVal val="visible"/>
                                      </p:to>
                                    </p:set>
                                    <p:animEffect>
                                      <p:cBhvr>
                                        <p:cTn id="7" dur="300"/>
                                        <p:tgtEl>
                                          <p:spTgt spid="6163"/>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 calcmode="lin" valueType="num">
                                      <p:cBhvr>
                                        <p:cTn id="13"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childTnLst>
                          </p:cTn>
                        </p:par>
                        <p:par>
                          <p:cTn id="19" fill="hold">
                            <p:stCondLst>
                              <p:cond delay="2000"/>
                            </p:stCondLst>
                            <p:childTnLst>
                              <p:par>
                                <p:cTn id="20" presetID="2" presetClass="entr" presetSubtype="12"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0-#ppt_w/2"/>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10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0-#ppt_w/2"/>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0-#ppt_w/2"/>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30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0-#ppt_w/2"/>
                                          </p:val>
                                        </p:tav>
                                        <p:tav tm="100000">
                                          <p:val>
                                            <p:strVal val="#ppt_x"/>
                                          </p:val>
                                        </p:tav>
                                      </p:tavLst>
                                    </p:anim>
                                    <p:anim calcmode="lin" valueType="num">
                                      <p:cBhvr additive="base">
                                        <p:cTn id="35" dur="500" fill="hold"/>
                                        <p:tgtEl>
                                          <p:spTgt spid="25"/>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40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0-#ppt_w/2"/>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par>
                                <p:cTn id="40" presetID="2" presetClass="entr" presetSubtype="12" fill="hold" grpId="0" nodeType="withEffect">
                                  <p:stCondLst>
                                    <p:cond delay="50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0-#ppt_w/2"/>
                                          </p:val>
                                        </p:tav>
                                        <p:tav tm="100000">
                                          <p:val>
                                            <p:strVal val="#ppt_x"/>
                                          </p:val>
                                        </p:tav>
                                      </p:tavLst>
                                    </p:anim>
                                    <p:anim calcmode="lin" valueType="num">
                                      <p:cBhvr additive="base">
                                        <p:cTn id="43" dur="500" fill="hold"/>
                                        <p:tgtEl>
                                          <p:spTgt spid="32"/>
                                        </p:tgtEl>
                                        <p:attrNameLst>
                                          <p:attrName>ppt_y</p:attrName>
                                        </p:attrNameLst>
                                      </p:cBhvr>
                                      <p:tavLst>
                                        <p:tav tm="0">
                                          <p:val>
                                            <p:strVal val="1+#ppt_h/2"/>
                                          </p:val>
                                        </p:tav>
                                        <p:tav tm="100000">
                                          <p:val>
                                            <p:strVal val="#ppt_y"/>
                                          </p:val>
                                        </p:tav>
                                      </p:tavLst>
                                    </p:anim>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par>
                                <p:cTn id="51" presetID="22" presetClass="entr" presetSubtype="8" fill="hold" grpId="0" nodeType="withEffect">
                                  <p:stCondLst>
                                    <p:cond delay="20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grpId="0" nodeType="withEffect">
                                  <p:stCondLst>
                                    <p:cond delay="30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par>
                                <p:cTn id="57" presetID="22" presetClass="entr" presetSubtype="8" fill="hold" grpId="0" nodeType="withEffect">
                                  <p:stCondLst>
                                    <p:cond delay="40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par>
                                <p:cTn id="60" presetID="22" presetClass="entr" presetSubtype="8" fill="hold" grpId="0" nodeType="withEffect">
                                  <p:stCondLst>
                                    <p:cond delay="50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bldLvl="0" autoUpdateAnimBg="0"/>
      <p:bldP spid="20" grpId="0" animBg="1"/>
      <p:bldP spid="22" grpId="0" animBg="1" autoUpdateAnimBg="0"/>
      <p:bldP spid="23" grpId="0" animBg="1" autoUpdateAnimBg="0"/>
      <p:bldP spid="24" grpId="0" animBg="1" autoUpdateAnimBg="0"/>
      <p:bldP spid="25" grpId="0" animBg="1" autoUpdateAnimBg="0"/>
      <p:bldP spid="26" grpId="0" autoUpdateAnimBg="0"/>
      <p:bldP spid="27" grpId="0" autoUpdateAnimBg="0"/>
      <p:bldP spid="28" grpId="0" autoUpdateAnimBg="0"/>
      <p:bldP spid="29" grpId="0" autoUpdateAnimBg="0"/>
      <p:bldP spid="30" grpId="0" animBg="1" autoUpdateAnimBg="0"/>
      <p:bldP spid="31" grpId="0" autoUpdateAnimBg="0"/>
      <p:bldP spid="32" grpId="0" animBg="1" autoUpdateAnimBg="0"/>
      <p:bldP spid="3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859929" y="259222"/>
            <a:ext cx="5683871" cy="3469224"/>
            <a:chOff x="2479905" y="345629"/>
            <a:chExt cx="7578495" cy="4625632"/>
          </a:xfrm>
        </p:grpSpPr>
        <p:sp>
          <p:nvSpPr>
            <p:cNvPr id="2" name="椭圆 1"/>
            <p:cNvSpPr/>
            <p:nvPr/>
          </p:nvSpPr>
          <p:spPr>
            <a:xfrm>
              <a:off x="5516058" y="345629"/>
              <a:ext cx="735888" cy="743156"/>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椭圆 2"/>
            <p:cNvSpPr/>
            <p:nvPr/>
          </p:nvSpPr>
          <p:spPr>
            <a:xfrm>
              <a:off x="5647767" y="484148"/>
              <a:ext cx="459123" cy="466117"/>
            </a:xfrm>
            <a:prstGeom prst="ellipse">
              <a:avLst/>
            </a:prstGeom>
            <a:solidFill>
              <a:srgbClr val="0091B8"/>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69"/>
            <p:cNvSpPr/>
            <p:nvPr/>
          </p:nvSpPr>
          <p:spPr>
            <a:xfrm>
              <a:off x="2479905" y="1691381"/>
              <a:ext cx="7578495" cy="3279880"/>
            </a:xfrm>
            <a:prstGeom prst="roundRect">
              <a:avLst>
                <a:gd name="adj" fmla="val 18248"/>
              </a:avLst>
            </a:prstGeom>
            <a:solidFill>
              <a:srgbClr val="F3F3F3"/>
            </a:solidFill>
            <a:ln w="19050">
              <a:gradFill flip="none" rotWithShape="1">
                <a:gsLst>
                  <a:gs pos="0">
                    <a:schemeClr val="bg1"/>
                  </a:gs>
                  <a:gs pos="100000">
                    <a:schemeClr val="bg1">
                      <a:lumMod val="85000"/>
                    </a:schemeClr>
                  </a:gs>
                </a:gsLst>
                <a:lin ang="2700000" scaled="1"/>
                <a:tileRect/>
              </a:gradFill>
            </a:ln>
            <a:effectLst>
              <a:outerShdw blurRad="50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 name="椭圆 70"/>
            <p:cNvSpPr/>
            <p:nvPr/>
          </p:nvSpPr>
          <p:spPr>
            <a:xfrm>
              <a:off x="2744737" y="1954505"/>
              <a:ext cx="7081434" cy="2675915"/>
            </a:xfrm>
            <a:prstGeom prst="roundRect">
              <a:avLst>
                <a:gd name="adj" fmla="val 26039"/>
              </a:avLst>
            </a:prstGeom>
            <a:pattFill prst="pct90">
              <a:fgClr>
                <a:srgbClr val="2782A7"/>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cxnSp>
          <p:nvCxnSpPr>
            <p:cNvPr id="10" name="直接连接符 9"/>
            <p:cNvCxnSpPr/>
            <p:nvPr/>
          </p:nvCxnSpPr>
          <p:spPr>
            <a:xfrm flipV="1">
              <a:off x="5021927" y="950265"/>
              <a:ext cx="822936" cy="780441"/>
            </a:xfrm>
            <a:prstGeom prst="line">
              <a:avLst/>
            </a:prstGeom>
            <a:gradFill flip="none" rotWithShape="1">
              <a:gsLst>
                <a:gs pos="0">
                  <a:schemeClr val="bg1">
                    <a:lumMod val="85000"/>
                  </a:schemeClr>
                </a:gs>
                <a:gs pos="100000">
                  <a:schemeClr val="bg1"/>
                </a:gs>
              </a:gsLst>
              <a:lin ang="2700000" scaled="1"/>
              <a:tileRect/>
            </a:gradFill>
            <a:ln w="22225">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p:nvPr/>
          </p:nvCxnSpPr>
          <p:spPr>
            <a:xfrm>
              <a:off x="5877328" y="927502"/>
              <a:ext cx="803204" cy="803204"/>
            </a:xfrm>
            <a:prstGeom prst="line">
              <a:avLst/>
            </a:prstGeom>
            <a:gradFill flip="none" rotWithShape="1">
              <a:gsLst>
                <a:gs pos="0">
                  <a:schemeClr val="bg1">
                    <a:lumMod val="85000"/>
                  </a:schemeClr>
                </a:gs>
                <a:gs pos="100000">
                  <a:schemeClr val="bg1"/>
                </a:gs>
              </a:gsLst>
              <a:lin ang="2700000" scaled="1"/>
              <a:tileRect/>
            </a:gradFill>
            <a:ln w="22225">
              <a:gradFill flip="none" rotWithShape="1">
                <a:gsLst>
                  <a:gs pos="100000">
                    <a:schemeClr val="bg1"/>
                  </a:gs>
                  <a:gs pos="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cxnSp>
      </p:grpSp>
      <p:sp>
        <p:nvSpPr>
          <p:cNvPr id="12" name="TextBox 11"/>
          <p:cNvSpPr txBox="1"/>
          <p:nvPr/>
        </p:nvSpPr>
        <p:spPr>
          <a:xfrm>
            <a:off x="2198914" y="1926890"/>
            <a:ext cx="5170715" cy="1084913"/>
          </a:xfrm>
          <a:prstGeom prst="rect">
            <a:avLst/>
          </a:prstGeom>
          <a:noFill/>
        </p:spPr>
        <p:txBody>
          <a:bodyPr wrap="square" lIns="68580" tIns="34290" rIns="68580" bIns="34290" rtlCol="0">
            <a:spAutoFit/>
          </a:bodyPr>
          <a:lstStyle/>
          <a:p>
            <a:r>
              <a:rPr lang="zh-CN" altLang="en-US" sz="6600" dirty="0">
                <a:solidFill>
                  <a:srgbClr val="EAE64C"/>
                </a:solidFill>
                <a:latin typeface="方正正大黑简体" pitchFamily="2" charset="-122"/>
                <a:ea typeface="方正正大黑简体" pitchFamily="2" charset="-122"/>
              </a:rPr>
              <a:t>感谢批评指正</a:t>
            </a:r>
            <a:endParaRPr lang="zh-CN" altLang="en-US" sz="6600" dirty="0">
              <a:solidFill>
                <a:srgbClr val="EAE64C"/>
              </a:solidFill>
              <a:latin typeface="方正正大黑简体" pitchFamily="2" charset="-122"/>
              <a:ea typeface="方正正大黑简体" pitchFamily="2" charset="-122"/>
            </a:endParaRPr>
          </a:p>
        </p:txBody>
      </p:sp>
      <p:sp>
        <p:nvSpPr>
          <p:cNvPr id="13" name="TextBox 62"/>
          <p:cNvSpPr txBox="1">
            <a:spLocks noChangeArrowheads="1"/>
          </p:cNvSpPr>
          <p:nvPr/>
        </p:nvSpPr>
        <p:spPr bwMode="auto">
          <a:xfrm>
            <a:off x="2138106" y="3906617"/>
            <a:ext cx="5292329"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dirty="0">
                <a:solidFill>
                  <a:srgbClr val="FFFFFF"/>
                </a:solidFill>
                <a:latin typeface="微软雅黑" panose="020B0503020204020204" pitchFamily="34" charset="-122"/>
                <a:ea typeface="微软雅黑" panose="020B0503020204020204" pitchFamily="34" charset="-122"/>
              </a:rPr>
              <a:t>本模板有完整论文框架，蓝灰学术风格，简约实用易于驾驭</a:t>
            </a:r>
            <a:endParaRPr lang="zh-CN" altLang="en-US" sz="1500" dirty="0">
              <a:solidFill>
                <a:srgbClr val="FFFFFF"/>
              </a:solidFill>
              <a:latin typeface="微软雅黑" panose="020B0503020204020204" pitchFamily="34" charset="-122"/>
              <a:ea typeface="微软雅黑" panose="020B0503020204020204" pitchFamily="34" charset="-122"/>
            </a:endParaRPr>
          </a:p>
        </p:txBody>
      </p:sp>
      <p:sp>
        <p:nvSpPr>
          <p:cNvPr id="14" name="TextBox 63"/>
          <p:cNvSpPr txBox="1">
            <a:spLocks noChangeArrowheads="1"/>
          </p:cNvSpPr>
          <p:nvPr/>
        </p:nvSpPr>
        <p:spPr bwMode="auto">
          <a:xfrm>
            <a:off x="2277492" y="2824875"/>
            <a:ext cx="255508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500" dirty="0">
                <a:solidFill>
                  <a:srgbClr val="FFFFFF"/>
                </a:solidFill>
                <a:latin typeface="微软雅黑" panose="020B0503020204020204" pitchFamily="34" charset="-122"/>
                <a:ea typeface="微软雅黑" panose="020B0503020204020204" pitchFamily="34" charset="-122"/>
              </a:rPr>
              <a:t>学院：电子信息与工程学院</a:t>
            </a:r>
            <a:endParaRPr lang="en-US" sz="1500" dirty="0">
              <a:solidFill>
                <a:srgbClr val="FFFFFF"/>
              </a:solidFill>
              <a:latin typeface="微软雅黑" panose="020B0503020204020204" pitchFamily="34" charset="-122"/>
              <a:ea typeface="微软雅黑" panose="020B0503020204020204" pitchFamily="34" charset="-122"/>
            </a:endParaRPr>
          </a:p>
        </p:txBody>
      </p:sp>
      <p:sp>
        <p:nvSpPr>
          <p:cNvPr id="15" name="TextBox 64"/>
          <p:cNvSpPr txBox="1">
            <a:spLocks noChangeArrowheads="1"/>
          </p:cNvSpPr>
          <p:nvPr/>
        </p:nvSpPr>
        <p:spPr bwMode="auto">
          <a:xfrm>
            <a:off x="5701562" y="2824875"/>
            <a:ext cx="166806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500">
                <a:solidFill>
                  <a:srgbClr val="FFFFFF"/>
                </a:solidFill>
                <a:latin typeface="微软雅黑" panose="020B0503020204020204" pitchFamily="34" charset="-122"/>
                <a:ea typeface="微软雅黑" panose="020B0503020204020204" pitchFamily="34" charset="-122"/>
              </a:rPr>
              <a:t>专业：电子信息</a:t>
            </a:r>
            <a:endParaRPr lang="en-US" sz="1500">
              <a:solidFill>
                <a:srgbClr val="FFFFFF"/>
              </a:solidFill>
              <a:latin typeface="微软雅黑" panose="020B0503020204020204" pitchFamily="34" charset="-122"/>
              <a:ea typeface="微软雅黑" panose="020B0503020204020204" pitchFamily="34" charset="-122"/>
            </a:endParaRPr>
          </a:p>
        </p:txBody>
      </p:sp>
      <p:sp>
        <p:nvSpPr>
          <p:cNvPr id="17" name="TextBox 55"/>
          <p:cNvSpPr txBox="1">
            <a:spLocks noChangeArrowheads="1"/>
          </p:cNvSpPr>
          <p:nvPr/>
        </p:nvSpPr>
        <p:spPr bwMode="auto">
          <a:xfrm>
            <a:off x="3445502" y="4253175"/>
            <a:ext cx="791766" cy="35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400" dirty="0">
                <a:solidFill>
                  <a:srgbClr val="EAE64C"/>
                </a:solidFill>
                <a:latin typeface="微软雅黑" panose="020B0503020204020204" pitchFamily="34" charset="-122"/>
                <a:ea typeface="微软雅黑" panose="020B0503020204020204" pitchFamily="34" charset="-122"/>
              </a:rPr>
              <a:t>PPTS</a:t>
            </a:r>
            <a:endParaRPr lang="en-US" sz="1400" dirty="0">
              <a:solidFill>
                <a:srgbClr val="EAE64C"/>
              </a:solidFill>
              <a:latin typeface="微软雅黑" panose="020B0503020204020204" pitchFamily="34" charset="-122"/>
              <a:ea typeface="微软雅黑" panose="020B0503020204020204" pitchFamily="34" charset="-122"/>
            </a:endParaRPr>
          </a:p>
        </p:txBody>
      </p:sp>
      <p:sp>
        <p:nvSpPr>
          <p:cNvPr id="18" name="TextBox 56"/>
          <p:cNvSpPr txBox="1">
            <a:spLocks noChangeArrowheads="1"/>
          </p:cNvSpPr>
          <p:nvPr/>
        </p:nvSpPr>
        <p:spPr bwMode="auto">
          <a:xfrm>
            <a:off x="5530286" y="4253174"/>
            <a:ext cx="917972" cy="35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400" dirty="0">
                <a:solidFill>
                  <a:srgbClr val="EAE64C"/>
                </a:solidFill>
                <a:latin typeface="微软雅黑" panose="020B0503020204020204" pitchFamily="34" charset="-122"/>
                <a:ea typeface="微软雅黑" panose="020B0503020204020204" pitchFamily="34" charset="-122"/>
              </a:rPr>
              <a:t>PPTS</a:t>
            </a:r>
            <a:endParaRPr lang="en-US" sz="1400" dirty="0">
              <a:solidFill>
                <a:srgbClr val="EAE64C"/>
              </a:solidFill>
              <a:latin typeface="微软雅黑" panose="020B0503020204020204" pitchFamily="34" charset="-122"/>
              <a:ea typeface="微软雅黑" panose="020B0503020204020204" pitchFamily="34" charset="-122"/>
            </a:endParaRPr>
          </a:p>
        </p:txBody>
      </p:sp>
      <p:sp>
        <p:nvSpPr>
          <p:cNvPr id="19" name="TextBox 58"/>
          <p:cNvSpPr txBox="1">
            <a:spLocks noChangeArrowheads="1"/>
          </p:cNvSpPr>
          <p:nvPr/>
        </p:nvSpPr>
        <p:spPr bwMode="auto">
          <a:xfrm>
            <a:off x="4593091" y="4240420"/>
            <a:ext cx="892969"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指导老师</a:t>
            </a:r>
            <a:endParaRPr lang="en-US" sz="1400" dirty="0">
              <a:solidFill>
                <a:srgbClr val="FFFFFF"/>
              </a:solidFill>
              <a:latin typeface="微软雅黑" panose="020B0503020204020204" pitchFamily="34" charset="-122"/>
              <a:ea typeface="微软雅黑" panose="020B0503020204020204" pitchFamily="34" charset="-122"/>
            </a:endParaRPr>
          </a:p>
        </p:txBody>
      </p:sp>
      <p:sp>
        <p:nvSpPr>
          <p:cNvPr id="20" name="TextBox 60"/>
          <p:cNvSpPr txBox="1">
            <a:spLocks noChangeArrowheads="1"/>
          </p:cNvSpPr>
          <p:nvPr/>
        </p:nvSpPr>
        <p:spPr bwMode="auto">
          <a:xfrm>
            <a:off x="2498955" y="4253175"/>
            <a:ext cx="892969"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答辩人</a:t>
            </a:r>
            <a:endParaRPr lang="en-US" sz="14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by="(-#ppt_w*2)" calcmode="lin" valueType="num">
                                      <p:cBhvr rctx="PPT">
                                        <p:cTn id="11" dur="500" autoRev="1" fill="hold">
                                          <p:stCondLst>
                                            <p:cond delay="0"/>
                                          </p:stCondLst>
                                        </p:cTn>
                                        <p:tgtEl>
                                          <p:spTgt spid="12"/>
                                        </p:tgtEl>
                                        <p:attrNameLst>
                                          <p:attrName>ppt_w</p:attrName>
                                        </p:attrNameLst>
                                      </p:cBhvr>
                                    </p:anim>
                                    <p:anim by="(#ppt_w*0.50)" calcmode="lin" valueType="num">
                                      <p:cBhvr>
                                        <p:cTn id="12" dur="500" decel="50000" autoRev="1" fill="hold">
                                          <p:stCondLst>
                                            <p:cond delay="0"/>
                                          </p:stCondLst>
                                        </p:cTn>
                                        <p:tgtEl>
                                          <p:spTgt spid="12"/>
                                        </p:tgtEl>
                                        <p:attrNameLst>
                                          <p:attrName>ppt_x</p:attrName>
                                        </p:attrNameLst>
                                      </p:cBhvr>
                                    </p:anim>
                                    <p:anim from="(-#ppt_h/2)" to="(#ppt_y)" calcmode="lin" valueType="num">
                                      <p:cBhvr>
                                        <p:cTn id="13" dur="1000" fill="hold">
                                          <p:stCondLst>
                                            <p:cond delay="0"/>
                                          </p:stCondLst>
                                        </p:cTn>
                                        <p:tgtEl>
                                          <p:spTgt spid="12"/>
                                        </p:tgtEl>
                                        <p:attrNameLst>
                                          <p:attrName>ppt_y</p:attrName>
                                        </p:attrNameLst>
                                      </p:cBhvr>
                                    </p:anim>
                                    <p:animRot by="21600000">
                                      <p:cBhvr>
                                        <p:cTn id="14" dur="1000" fill="hold">
                                          <p:stCondLst>
                                            <p:cond delay="0"/>
                                          </p:stCondLst>
                                        </p:cTn>
                                        <p:tgtEl>
                                          <p:spTgt spid="12"/>
                                        </p:tgtEl>
                                        <p:attrNameLst>
                                          <p:attrName>r</p:attrName>
                                        </p:attrNameLst>
                                      </p:cBhvr>
                                    </p:animRot>
                                  </p:childTnLst>
                                </p:cTn>
                              </p:par>
                            </p:childTnLst>
                          </p:cTn>
                        </p:par>
                        <p:par>
                          <p:cTn id="15" fill="hold">
                            <p:stCondLst>
                              <p:cond delay="2000"/>
                            </p:stCondLst>
                            <p:childTnLst>
                              <p:par>
                                <p:cTn id="16" presetID="31"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 calcmode="lin" valueType="num">
                                      <p:cBhvr>
                                        <p:cTn id="20" dur="500" fill="hold"/>
                                        <p:tgtEl>
                                          <p:spTgt spid="14"/>
                                        </p:tgtEl>
                                        <p:attrNameLst>
                                          <p:attrName>style.rotation</p:attrName>
                                        </p:attrNameLst>
                                      </p:cBhvr>
                                      <p:tavLst>
                                        <p:tav tm="0">
                                          <p:val>
                                            <p:fltVal val="90"/>
                                          </p:val>
                                        </p:tav>
                                        <p:tav tm="100000">
                                          <p:val>
                                            <p:fltVal val="0"/>
                                          </p:val>
                                        </p:tav>
                                      </p:tavLst>
                                    </p:anim>
                                    <p:animEffect transition="in" filter="fade">
                                      <p:cBhvr>
                                        <p:cTn id="21" dur="500"/>
                                        <p:tgtEl>
                                          <p:spTgt spid="14"/>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 calcmode="lin" valueType="num">
                                      <p:cBhvr>
                                        <p:cTn id="30" dur="500" fill="hold"/>
                                        <p:tgtEl>
                                          <p:spTgt spid="15"/>
                                        </p:tgtEl>
                                        <p:attrNameLst>
                                          <p:attrName>style.rotation</p:attrName>
                                        </p:attrNameLst>
                                      </p:cBhvr>
                                      <p:tavLst>
                                        <p:tav tm="0">
                                          <p:val>
                                            <p:fltVal val="90"/>
                                          </p:val>
                                        </p:tav>
                                        <p:tav tm="100000">
                                          <p:val>
                                            <p:fltVal val="0"/>
                                          </p:val>
                                        </p:tav>
                                      </p:tavLst>
                                    </p:anim>
                                    <p:animEffect transition="in" filter="fade">
                                      <p:cBhvr>
                                        <p:cTn id="31" dur="500"/>
                                        <p:tgtEl>
                                          <p:spTgt spid="15"/>
                                        </p:tgtEl>
                                      </p:cBhvr>
                                    </p:animEffect>
                                  </p:childTnLst>
                                </p:cTn>
                              </p:par>
                            </p:childTnLst>
                          </p:cTn>
                        </p:par>
                        <p:par>
                          <p:cTn id="32" fill="hold">
                            <p:stCondLst>
                              <p:cond delay="3000"/>
                            </p:stCondLst>
                            <p:childTnLst>
                              <p:par>
                                <p:cTn id="33" presetID="31"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400" fill="hold"/>
                                        <p:tgtEl>
                                          <p:spTgt spid="20"/>
                                        </p:tgtEl>
                                        <p:attrNameLst>
                                          <p:attrName>ppt_w</p:attrName>
                                        </p:attrNameLst>
                                      </p:cBhvr>
                                      <p:tavLst>
                                        <p:tav tm="0">
                                          <p:val>
                                            <p:fltVal val="0"/>
                                          </p:val>
                                        </p:tav>
                                        <p:tav tm="100000">
                                          <p:val>
                                            <p:strVal val="#ppt_w"/>
                                          </p:val>
                                        </p:tav>
                                      </p:tavLst>
                                    </p:anim>
                                    <p:anim calcmode="lin" valueType="num">
                                      <p:cBhvr>
                                        <p:cTn id="36" dur="400" fill="hold"/>
                                        <p:tgtEl>
                                          <p:spTgt spid="20"/>
                                        </p:tgtEl>
                                        <p:attrNameLst>
                                          <p:attrName>ppt_h</p:attrName>
                                        </p:attrNameLst>
                                      </p:cBhvr>
                                      <p:tavLst>
                                        <p:tav tm="0">
                                          <p:val>
                                            <p:fltVal val="0"/>
                                          </p:val>
                                        </p:tav>
                                        <p:tav tm="100000">
                                          <p:val>
                                            <p:strVal val="#ppt_h"/>
                                          </p:val>
                                        </p:tav>
                                      </p:tavLst>
                                    </p:anim>
                                    <p:anim calcmode="lin" valueType="num">
                                      <p:cBhvr>
                                        <p:cTn id="37" dur="400" fill="hold"/>
                                        <p:tgtEl>
                                          <p:spTgt spid="20"/>
                                        </p:tgtEl>
                                        <p:attrNameLst>
                                          <p:attrName>style.rotation</p:attrName>
                                        </p:attrNameLst>
                                      </p:cBhvr>
                                      <p:tavLst>
                                        <p:tav tm="0">
                                          <p:val>
                                            <p:fltVal val="90"/>
                                          </p:val>
                                        </p:tav>
                                        <p:tav tm="100000">
                                          <p:val>
                                            <p:fltVal val="0"/>
                                          </p:val>
                                        </p:tav>
                                      </p:tavLst>
                                    </p:anim>
                                    <p:animEffect transition="in" filter="fade">
                                      <p:cBhvr>
                                        <p:cTn id="38" dur="400"/>
                                        <p:tgtEl>
                                          <p:spTgt spid="20"/>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400" fill="hold"/>
                                        <p:tgtEl>
                                          <p:spTgt spid="19"/>
                                        </p:tgtEl>
                                        <p:attrNameLst>
                                          <p:attrName>ppt_w</p:attrName>
                                        </p:attrNameLst>
                                      </p:cBhvr>
                                      <p:tavLst>
                                        <p:tav tm="0">
                                          <p:val>
                                            <p:fltVal val="0"/>
                                          </p:val>
                                        </p:tav>
                                        <p:tav tm="100000">
                                          <p:val>
                                            <p:strVal val="#ppt_w"/>
                                          </p:val>
                                        </p:tav>
                                      </p:tavLst>
                                    </p:anim>
                                    <p:anim calcmode="lin" valueType="num">
                                      <p:cBhvr>
                                        <p:cTn id="42" dur="400" fill="hold"/>
                                        <p:tgtEl>
                                          <p:spTgt spid="19"/>
                                        </p:tgtEl>
                                        <p:attrNameLst>
                                          <p:attrName>ppt_h</p:attrName>
                                        </p:attrNameLst>
                                      </p:cBhvr>
                                      <p:tavLst>
                                        <p:tav tm="0">
                                          <p:val>
                                            <p:fltVal val="0"/>
                                          </p:val>
                                        </p:tav>
                                        <p:tav tm="100000">
                                          <p:val>
                                            <p:strVal val="#ppt_h"/>
                                          </p:val>
                                        </p:tav>
                                      </p:tavLst>
                                    </p:anim>
                                    <p:anim calcmode="lin" valueType="num">
                                      <p:cBhvr>
                                        <p:cTn id="43" dur="400" fill="hold"/>
                                        <p:tgtEl>
                                          <p:spTgt spid="19"/>
                                        </p:tgtEl>
                                        <p:attrNameLst>
                                          <p:attrName>style.rotation</p:attrName>
                                        </p:attrNameLst>
                                      </p:cBhvr>
                                      <p:tavLst>
                                        <p:tav tm="0">
                                          <p:val>
                                            <p:fltVal val="90"/>
                                          </p:val>
                                        </p:tav>
                                        <p:tav tm="100000">
                                          <p:val>
                                            <p:fltVal val="0"/>
                                          </p:val>
                                        </p:tav>
                                      </p:tavLst>
                                    </p:anim>
                                    <p:animEffect transition="in" filter="fade">
                                      <p:cBhvr>
                                        <p:cTn id="44" dur="400"/>
                                        <p:tgtEl>
                                          <p:spTgt spid="19"/>
                                        </p:tgtEl>
                                      </p:cBhvr>
                                    </p:animEffect>
                                  </p:childTnLst>
                                </p:cTn>
                              </p:par>
                            </p:childTnLst>
                          </p:cTn>
                        </p:par>
                        <p:par>
                          <p:cTn id="45" fill="hold">
                            <p:stCondLst>
                              <p:cond delay="35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utoUpdateAnimBg="0"/>
      <p:bldP spid="14" grpId="0" autoUpdateAnimBg="0"/>
      <p:bldP spid="15" grpId="0" autoUpdateAnimBg="0"/>
      <p:bldP spid="17" grpId="0" autoUpdateAnimBg="0"/>
      <p:bldP spid="18" grpId="0" autoUpdateAnimBg="0"/>
      <p:bldP spid="19" grpId="0" autoUpdateAnimBg="0"/>
      <p:bldP spid="2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hlinkClick r:id="rId1"/>
          </p:cNvPr>
          <p:cNvSpPr/>
          <p:nvPr/>
        </p:nvSpPr>
        <p:spPr>
          <a:xfrm>
            <a:off x="0" y="0"/>
            <a:ext cx="9144000" cy="51435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14269" y="838428"/>
            <a:ext cx="1915466" cy="1916657"/>
            <a:chOff x="5049838" y="1117600"/>
            <a:chExt cx="2554287" cy="2555875"/>
          </a:xfrm>
          <a:solidFill>
            <a:schemeClr val="tx1">
              <a:lumMod val="75000"/>
              <a:lumOff val="25000"/>
            </a:schemeClr>
          </a:solidFill>
        </p:grpSpPr>
        <p:sp>
          <p:nvSpPr>
            <p:cNvPr id="4" name="椭圆 3"/>
            <p:cNvSpPr/>
            <p:nvPr/>
          </p:nvSpPr>
          <p:spPr>
            <a:xfrm>
              <a:off x="5049838" y="1117600"/>
              <a:ext cx="2554287" cy="25558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350">
                <a:solidFill>
                  <a:prstClr val="white"/>
                </a:solidFill>
              </a:endParaRPr>
            </a:p>
          </p:txBody>
        </p:sp>
        <p:pic>
          <p:nvPicPr>
            <p:cNvPr id="40964"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600" y="2254110"/>
              <a:ext cx="1782763" cy="2828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2676773" y="2880085"/>
            <a:ext cx="3835870" cy="1424993"/>
            <a:chOff x="3611563" y="3840163"/>
            <a:chExt cx="5115158" cy="1900237"/>
          </a:xfrm>
        </p:grpSpPr>
        <p:sp>
          <p:nvSpPr>
            <p:cNvPr id="40965" name="文本框 4"/>
            <p:cNvSpPr txBox="1">
              <a:spLocks noChangeArrowheads="1"/>
            </p:cNvSpPr>
            <p:nvPr/>
          </p:nvSpPr>
          <p:spPr bwMode="auto">
            <a:xfrm>
              <a:off x="4689476" y="3840163"/>
              <a:ext cx="2953842" cy="61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en-US" altLang="zh-CN" sz="2400" dirty="0">
                  <a:solidFill>
                    <a:schemeClr val="tx1">
                      <a:lumMod val="75000"/>
                      <a:lumOff val="25000"/>
                    </a:schemeClr>
                  </a:solidFill>
                </a:rPr>
                <a:t>www.pptfans.cn</a:t>
              </a:r>
              <a:endParaRPr lang="zh-CN" altLang="en-US" sz="2400" dirty="0">
                <a:solidFill>
                  <a:schemeClr val="tx1">
                    <a:lumMod val="75000"/>
                    <a:lumOff val="25000"/>
                  </a:schemeClr>
                </a:solidFill>
              </a:endParaRPr>
            </a:p>
          </p:txBody>
        </p:sp>
        <p:grpSp>
          <p:nvGrpSpPr>
            <p:cNvPr id="3" name="组合 2"/>
            <p:cNvGrpSpPr/>
            <p:nvPr/>
          </p:nvGrpSpPr>
          <p:grpSpPr>
            <a:xfrm>
              <a:off x="3611563" y="4467225"/>
              <a:ext cx="5115158" cy="400161"/>
              <a:chOff x="3611563" y="4467225"/>
              <a:chExt cx="5115158" cy="400161"/>
            </a:xfrm>
          </p:grpSpPr>
          <p:sp>
            <p:nvSpPr>
              <p:cNvPr id="40966" name="文本框 5"/>
              <p:cNvSpPr txBox="1">
                <a:spLocks noChangeArrowheads="1"/>
              </p:cNvSpPr>
              <p:nvPr/>
            </p:nvSpPr>
            <p:spPr bwMode="auto">
              <a:xfrm>
                <a:off x="3611563" y="4467225"/>
                <a:ext cx="1639978" cy="4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精品</a:t>
                </a:r>
                <a:r>
                  <a:rPr lang="en-US" altLang="zh-CN" sz="135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教程</a:t>
                </a:r>
                <a:endParaRPr lang="zh-CN" altLang="en-US" sz="13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967" name="文本框 7"/>
              <p:cNvSpPr txBox="1">
                <a:spLocks noChangeArrowheads="1"/>
              </p:cNvSpPr>
              <p:nvPr/>
            </p:nvSpPr>
            <p:spPr bwMode="auto">
              <a:xfrm>
                <a:off x="5295899" y="4467225"/>
                <a:ext cx="1708382" cy="40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精品</a:t>
                </a:r>
                <a:r>
                  <a:rPr lang="en-US" altLang="zh-CN" sz="1350">
                    <a:solidFill>
                      <a:schemeClr val="tx1">
                        <a:lumMod val="75000"/>
                        <a:lumOff val="25000"/>
                      </a:schemeClr>
                    </a:solidFill>
                    <a:latin typeface="微软雅黑" panose="020B0503020204020204" pitchFamily="34" charset="-122"/>
                    <a:ea typeface="微软雅黑" panose="020B0503020204020204" pitchFamily="34" charset="-122"/>
                  </a:rPr>
                  <a:t>· PPT</a:t>
                </a: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作品</a:t>
                </a:r>
                <a:endParaRPr lang="zh-CN" altLang="en-US" sz="13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968" name="文本框 8"/>
              <p:cNvSpPr txBox="1">
                <a:spLocks noChangeArrowheads="1"/>
              </p:cNvSpPr>
              <p:nvPr/>
            </p:nvSpPr>
            <p:spPr bwMode="auto">
              <a:xfrm>
                <a:off x="7018339" y="4467225"/>
                <a:ext cx="1708382" cy="40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精品</a:t>
                </a:r>
                <a:r>
                  <a:rPr lang="en-US" altLang="zh-CN" sz="1350">
                    <a:solidFill>
                      <a:schemeClr val="tx1">
                        <a:lumMod val="75000"/>
                        <a:lumOff val="25000"/>
                      </a:schemeClr>
                    </a:solidFill>
                    <a:latin typeface="微软雅黑" panose="020B0503020204020204" pitchFamily="34" charset="-122"/>
                    <a:ea typeface="微软雅黑" panose="020B0503020204020204" pitchFamily="34" charset="-122"/>
                  </a:rPr>
                  <a:t>· PPT</a:t>
                </a: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模板</a:t>
                </a:r>
                <a:endParaRPr lang="zh-CN" altLang="en-US" sz="135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4407694" y="5289550"/>
              <a:ext cx="3462338" cy="450850"/>
              <a:chOff x="4648200" y="5289550"/>
              <a:chExt cx="3462338" cy="450850"/>
            </a:xfrm>
          </p:grpSpPr>
          <p:sp>
            <p:nvSpPr>
              <p:cNvPr id="10" name="矩形 9"/>
              <p:cNvSpPr/>
              <p:nvPr/>
            </p:nvSpPr>
            <p:spPr>
              <a:xfrm>
                <a:off x="4648200" y="5289550"/>
                <a:ext cx="2330450" cy="45085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350">
                  <a:solidFill>
                    <a:prstClr val="black">
                      <a:lumMod val="75000"/>
                      <a:lumOff val="25000"/>
                    </a:prstClr>
                  </a:solidFill>
                </a:endParaRPr>
              </a:p>
            </p:txBody>
          </p:sp>
          <p:sp>
            <p:nvSpPr>
              <p:cNvPr id="11" name="矩形 10">
                <a:hlinkClick r:id="rId3"/>
              </p:cNvPr>
              <p:cNvSpPr/>
              <p:nvPr/>
            </p:nvSpPr>
            <p:spPr>
              <a:xfrm>
                <a:off x="6978650" y="5289550"/>
                <a:ext cx="1131888" cy="45085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350" dirty="0">
                    <a:solidFill>
                      <a:prstClr val="white"/>
                    </a:solidFill>
                    <a:latin typeface="微软雅黑" panose="020B0503020204020204" pitchFamily="34" charset="-122"/>
                    <a:ea typeface="微软雅黑" panose="020B0503020204020204" pitchFamily="34" charset="-122"/>
                  </a:rPr>
                  <a:t>百度</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40971" name="矩形 11"/>
              <p:cNvSpPr>
                <a:spLocks noChangeArrowheads="1"/>
              </p:cNvSpPr>
              <p:nvPr/>
            </p:nvSpPr>
            <p:spPr bwMode="auto">
              <a:xfrm>
                <a:off x="5270533" y="5322888"/>
                <a:ext cx="1084198" cy="40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Tx/>
                  <a:buNone/>
                </a:pPr>
                <a:r>
                  <a:rPr lang="en-US" altLang="zh-CN" sz="1350" dirty="0" err="1">
                    <a:solidFill>
                      <a:srgbClr val="404040"/>
                    </a:solidFill>
                    <a:latin typeface="微软雅黑" panose="020B0503020204020204" pitchFamily="34" charset="-122"/>
                    <a:ea typeface="微软雅黑" panose="020B0503020204020204" pitchFamily="34" charset="-122"/>
                  </a:rPr>
                  <a:t>pptfans</a:t>
                </a:r>
                <a:endParaRPr lang="zh-CN" altLang="en-US" sz="1350" dirty="0">
                  <a:solidFill>
                    <a:srgbClr val="404040"/>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advClick="0" advTm="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9" y="624114"/>
            <a:ext cx="8113486"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2" y="242194"/>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165" fontAlgn="auto">
              <a:spcBef>
                <a:spcPts val="0"/>
              </a:spcBef>
              <a:spcAft>
                <a:spcPts val="0"/>
              </a:spcAft>
            </a:pPr>
            <a:endParaRPr lang="zh-CN" altLang="en-US" sz="1400">
              <a:solidFill>
                <a:prstClr val="white"/>
              </a:solidFill>
            </a:endParaRPr>
          </a:p>
        </p:txBody>
      </p:sp>
      <p:sp>
        <p:nvSpPr>
          <p:cNvPr id="26" name="TextBox 25"/>
          <p:cNvSpPr txBox="1"/>
          <p:nvPr/>
        </p:nvSpPr>
        <p:spPr>
          <a:xfrm>
            <a:off x="908959" y="206331"/>
            <a:ext cx="1694690" cy="403954"/>
          </a:xfrm>
          <a:prstGeom prst="rect">
            <a:avLst/>
          </a:prstGeom>
          <a:noFill/>
        </p:spPr>
        <p:txBody>
          <a:bodyPr wrap="none" lIns="91436" tIns="45718" rIns="91436" bIns="45718" rtlCol="0">
            <a:spAutoFit/>
          </a:bodyPr>
          <a:lstStyle/>
          <a:p>
            <a:pPr defTabSz="685165" fontAlgn="auto">
              <a:spcBef>
                <a:spcPts val="0"/>
              </a:spcBef>
              <a:spcAft>
                <a:spcPts val="0"/>
              </a:spcAft>
            </a:pPr>
            <a:r>
              <a:rPr lang="en-US" altLang="zh-CN" sz="2000" dirty="0">
                <a:solidFill>
                  <a:prstClr val="white"/>
                </a:solidFill>
                <a:latin typeface="方正兰亭细黑_GBK" pitchFamily="2" charset="-122"/>
                <a:ea typeface="方正兰亭细黑_GBK" pitchFamily="2" charset="-122"/>
              </a:rPr>
              <a:t>1.1 </a:t>
            </a:r>
            <a:r>
              <a:rPr lang="zh-CN" altLang="en-US" sz="2000" dirty="0">
                <a:solidFill>
                  <a:prstClr val="white"/>
                </a:solidFill>
                <a:latin typeface="方正兰亭细黑_GBK" pitchFamily="2" charset="-122"/>
                <a:ea typeface="方正兰亭细黑_GBK" pitchFamily="2" charset="-122"/>
              </a:rPr>
              <a:t>选题背景</a:t>
            </a:r>
            <a:endParaRPr lang="zh-CN" altLang="en-US" sz="2000" dirty="0">
              <a:solidFill>
                <a:prstClr val="white"/>
              </a:solidFill>
              <a:latin typeface="方正兰亭细黑_GBK" pitchFamily="2" charset="-122"/>
              <a:ea typeface="方正兰亭细黑_GBK" pitchFamily="2" charset="-122"/>
            </a:endParaRPr>
          </a:p>
        </p:txBody>
      </p:sp>
      <p:sp>
        <p:nvSpPr>
          <p:cNvPr id="75" name="TextBox 74"/>
          <p:cNvSpPr txBox="1"/>
          <p:nvPr/>
        </p:nvSpPr>
        <p:spPr>
          <a:xfrm>
            <a:off x="10609992" y="6382591"/>
            <a:ext cx="732884" cy="311619"/>
          </a:xfrm>
          <a:prstGeom prst="rect">
            <a:avLst/>
          </a:prstGeom>
          <a:noFill/>
        </p:spPr>
        <p:txBody>
          <a:bodyPr wrap="none" lIns="91436" tIns="45718" rIns="91436" bIns="45718" rtlCol="0">
            <a:spAutoFit/>
          </a:bodyPr>
          <a:lstStyle/>
          <a:p>
            <a:pPr defTabSz="685165" fontAlgn="auto">
              <a:spcBef>
                <a:spcPts val="0"/>
              </a:spcBef>
              <a:spcAft>
                <a:spcPts val="0"/>
              </a:spcAft>
            </a:pPr>
            <a:r>
              <a:rPr lang="zh-CN" altLang="en-US" sz="1400" dirty="0">
                <a:solidFill>
                  <a:prstClr val="black"/>
                </a:solidFill>
                <a:latin typeface="Calibri" panose="020F0502020204030204"/>
                <a:ea typeface="宋体" panose="02010600030101010101" pitchFamily="2" charset="-122"/>
              </a:rPr>
              <a:t>延时符</a:t>
            </a:r>
            <a:endParaRPr lang="zh-CN" altLang="en-US" sz="1400" dirty="0">
              <a:solidFill>
                <a:prstClr val="black"/>
              </a:solidFill>
              <a:latin typeface="Calibri" panose="020F0502020204030204"/>
              <a:ea typeface="宋体" panose="02010600030101010101" pitchFamily="2" charset="-122"/>
            </a:endParaRPr>
          </a:p>
        </p:txBody>
      </p:sp>
      <p:sp>
        <p:nvSpPr>
          <p:cNvPr id="22" name="TextBox 7"/>
          <p:cNvSpPr txBox="1">
            <a:spLocks noChangeArrowheads="1"/>
          </p:cNvSpPr>
          <p:nvPr/>
        </p:nvSpPr>
        <p:spPr bwMode="auto">
          <a:xfrm>
            <a:off x="1777433" y="1460612"/>
            <a:ext cx="6024562"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defTabSz="685165"/>
            <a:r>
              <a:rPr lang="zh-CN" altLang="en-US" sz="1400" dirty="0">
                <a:solidFill>
                  <a:prstClr val="white"/>
                </a:solidFill>
                <a:latin typeface="微软雅黑" panose="020B0503020204020204" pitchFamily="34" charset="-122"/>
                <a:ea typeface="微软雅黑" panose="020B0503020204020204" pitchFamily="34" charset="-122"/>
                <a:cs typeface="方正兰亭细黑_GBK_M" pitchFamily="2" charset="2"/>
              </a:rPr>
              <a:t>服装行业通过消费者年龄、职业、收入、地域等方面细分市场，而这些因素也恰恰是造成消费者需求差异化的关键。</a:t>
            </a:r>
            <a:endParaRPr lang="zh-CN" altLang="en-US" sz="1400" dirty="0">
              <a:solidFill>
                <a:prstClr val="white"/>
              </a:solidFill>
              <a:latin typeface="微软雅黑" panose="020B0503020204020204" pitchFamily="34" charset="-122"/>
              <a:ea typeface="微软雅黑" panose="020B0503020204020204" pitchFamily="34" charset="-122"/>
              <a:cs typeface="方正兰亭细黑_GBK_M" pitchFamily="2" charset="2"/>
            </a:endParaRPr>
          </a:p>
        </p:txBody>
      </p:sp>
      <p:grpSp>
        <p:nvGrpSpPr>
          <p:cNvPr id="23" name="组合 22"/>
          <p:cNvGrpSpPr/>
          <p:nvPr/>
        </p:nvGrpSpPr>
        <p:grpSpPr>
          <a:xfrm rot="17456091">
            <a:off x="7334341" y="2812833"/>
            <a:ext cx="1061672" cy="1379360"/>
            <a:chOff x="4020870" y="2194485"/>
            <a:chExt cx="1102258" cy="1432090"/>
          </a:xfrm>
          <a:effectLst>
            <a:outerShdw blurRad="444500" dist="254000" dir="8100000" algn="tr" rotWithShape="0">
              <a:prstClr val="black">
                <a:alpha val="50000"/>
              </a:prstClr>
            </a:outerShdw>
          </a:effectLst>
        </p:grpSpPr>
        <p:sp>
          <p:nvSpPr>
            <p:cNvPr id="2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fontAlgn="auto">
                <a:spcBef>
                  <a:spcPts val="0"/>
                </a:spcBef>
                <a:spcAft>
                  <a:spcPts val="0"/>
                </a:spcAft>
              </a:pPr>
              <a:endParaRPr lang="zh-CN" altLang="en-US" sz="1400">
                <a:solidFill>
                  <a:prstClr val="black"/>
                </a:solidFill>
              </a:endParaRPr>
            </a:p>
          </p:txBody>
        </p:sp>
        <p:sp>
          <p:nvSpPr>
            <p:cNvPr id="2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fontAlgn="auto">
                <a:spcBef>
                  <a:spcPts val="0"/>
                </a:spcBef>
                <a:spcAft>
                  <a:spcPts val="0"/>
                </a:spcAft>
              </a:pPr>
              <a:endParaRPr lang="zh-CN" altLang="en-US" sz="1400">
                <a:solidFill>
                  <a:prstClr val="white"/>
                </a:solidFill>
              </a:endParaRPr>
            </a:p>
          </p:txBody>
        </p:sp>
      </p:grpSp>
      <p:sp>
        <p:nvSpPr>
          <p:cNvPr id="30" name="TextBox 7"/>
          <p:cNvSpPr txBox="1">
            <a:spLocks noChangeArrowheads="1"/>
          </p:cNvSpPr>
          <p:nvPr/>
        </p:nvSpPr>
        <p:spPr bwMode="auto">
          <a:xfrm>
            <a:off x="1006791" y="3599079"/>
            <a:ext cx="6024562" cy="75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defTabSz="685165"/>
            <a:r>
              <a:rPr lang="zh-CN" altLang="en-US" sz="1400" dirty="0">
                <a:solidFill>
                  <a:prstClr val="white"/>
                </a:solidFill>
                <a:latin typeface="微软雅黑" panose="020B0503020204020204" pitchFamily="34" charset="-122"/>
                <a:ea typeface="微软雅黑" panose="020B0503020204020204" pitchFamily="34" charset="-122"/>
                <a:cs typeface="方正兰亭细黑_GBK_M" pitchFamily="2" charset="2"/>
              </a:rPr>
              <a:t>消费者对于品牌服装的需求通常受社会角色、经济能力、文化影响等客观因素的限制，因此不同类型消费者对于品牌的需求点是不同的，从而对品牌服装的品类要求和形象追求也千差万别。</a:t>
            </a:r>
            <a:endParaRPr lang="zh-CN" altLang="en-US" sz="1400" dirty="0">
              <a:solidFill>
                <a:prstClr val="white"/>
              </a:solidFill>
              <a:latin typeface="微软雅黑" panose="020B0503020204020204" pitchFamily="34" charset="-122"/>
              <a:ea typeface="微软雅黑" panose="020B0503020204020204" pitchFamily="34" charset="-122"/>
              <a:cs typeface="方正兰亭细黑_GBK_M" pitchFamily="2" charset="2"/>
            </a:endParaRPr>
          </a:p>
        </p:txBody>
      </p:sp>
      <p:grpSp>
        <p:nvGrpSpPr>
          <p:cNvPr id="15" name="组合 14"/>
          <p:cNvGrpSpPr/>
          <p:nvPr/>
        </p:nvGrpSpPr>
        <p:grpSpPr>
          <a:xfrm rot="3945613">
            <a:off x="369475" y="702927"/>
            <a:ext cx="1061672" cy="1379360"/>
            <a:chOff x="4020870" y="2194485"/>
            <a:chExt cx="1102258" cy="1432090"/>
          </a:xfrm>
          <a:effectLst>
            <a:outerShdw blurRad="444500" dist="254000" dir="8100000" algn="tr" rotWithShape="0">
              <a:prstClr val="black">
                <a:alpha val="50000"/>
              </a:prstClr>
            </a:outerShdw>
          </a:effectLst>
        </p:grpSpPr>
        <p:sp>
          <p:nvSpPr>
            <p:cNvPr id="1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fontAlgn="auto">
                <a:spcBef>
                  <a:spcPts val="0"/>
                </a:spcBef>
                <a:spcAft>
                  <a:spcPts val="0"/>
                </a:spcAft>
              </a:pPr>
              <a:endParaRPr lang="zh-CN" altLang="en-US" sz="1400">
                <a:solidFill>
                  <a:prstClr val="black"/>
                </a:solidFill>
              </a:endParaRPr>
            </a:p>
          </p:txBody>
        </p:sp>
        <p:sp>
          <p:nvSpPr>
            <p:cNvPr id="1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fontAlgn="auto">
                <a:spcBef>
                  <a:spcPts val="0"/>
                </a:spcBef>
                <a:spcAft>
                  <a:spcPts val="0"/>
                </a:spcAft>
              </a:pPr>
              <a:endParaRPr lang="zh-CN" altLang="en-US" sz="1400">
                <a:solidFill>
                  <a:prstClr val="white"/>
                </a:solidFill>
              </a:endParaRPr>
            </a:p>
          </p:txBody>
        </p:sp>
      </p:grpSp>
      <p:sp>
        <p:nvSpPr>
          <p:cNvPr id="31" name="TextBox 4"/>
          <p:cNvSpPr txBox="1">
            <a:spLocks noChangeArrowheads="1"/>
          </p:cNvSpPr>
          <p:nvPr/>
        </p:nvSpPr>
        <p:spPr bwMode="auto">
          <a:xfrm>
            <a:off x="359217" y="1080209"/>
            <a:ext cx="850106" cy="76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165" eaLnBrk="1" fontAlgn="auto" hangingPunct="1">
              <a:spcBef>
                <a:spcPts val="0"/>
              </a:spcBef>
              <a:spcAft>
                <a:spcPts val="0"/>
              </a:spcAft>
            </a:pPr>
            <a:r>
              <a:rPr lang="en-US" altLang="zh-CN" sz="4500" b="1" dirty="0">
                <a:solidFill>
                  <a:srgbClr val="2782A7"/>
                </a:solidFill>
                <a:latin typeface="微软雅黑" panose="020B0503020204020204" pitchFamily="34" charset="-122"/>
                <a:ea typeface="微软雅黑" panose="020B0503020204020204" pitchFamily="34" charset="-122"/>
              </a:rPr>
              <a:t>01</a:t>
            </a:r>
            <a:endParaRPr lang="zh-CN" altLang="en-US" sz="4500" b="1" dirty="0">
              <a:solidFill>
                <a:srgbClr val="2782A7"/>
              </a:solidFill>
              <a:latin typeface="微软雅黑" panose="020B0503020204020204" pitchFamily="34" charset="-122"/>
              <a:ea typeface="微软雅黑" panose="020B0503020204020204" pitchFamily="34" charset="-122"/>
            </a:endParaRPr>
          </a:p>
        </p:txBody>
      </p:sp>
      <p:sp>
        <p:nvSpPr>
          <p:cNvPr id="32" name="TextBox 4"/>
          <p:cNvSpPr txBox="1">
            <a:spLocks noChangeArrowheads="1"/>
          </p:cNvSpPr>
          <p:nvPr/>
        </p:nvSpPr>
        <p:spPr bwMode="auto">
          <a:xfrm>
            <a:off x="7556369" y="3127853"/>
            <a:ext cx="850233" cy="7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165" eaLnBrk="1" fontAlgn="auto" hangingPunct="1">
              <a:spcBef>
                <a:spcPts val="0"/>
              </a:spcBef>
              <a:spcAft>
                <a:spcPts val="0"/>
              </a:spcAft>
            </a:pPr>
            <a:r>
              <a:rPr lang="en-US" altLang="zh-CN" sz="4500" b="1" dirty="0">
                <a:solidFill>
                  <a:srgbClr val="2782A7"/>
                </a:solidFill>
                <a:latin typeface="微软雅黑" panose="020B0503020204020204" pitchFamily="34" charset="-122"/>
                <a:ea typeface="微软雅黑" panose="020B0503020204020204" pitchFamily="34" charset="-122"/>
              </a:rPr>
              <a:t>02</a:t>
            </a:r>
            <a:endParaRPr lang="zh-CN" altLang="en-US" sz="4500" b="1" dirty="0">
              <a:solidFill>
                <a:srgbClr val="2782A7"/>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87163" y="968713"/>
            <a:ext cx="5970587" cy="307777"/>
            <a:chOff x="2249550" y="1291613"/>
            <a:chExt cx="7960782" cy="410369"/>
          </a:xfrm>
        </p:grpSpPr>
        <p:sp>
          <p:nvSpPr>
            <p:cNvPr id="19" name="矩形 18"/>
            <p:cNvSpPr/>
            <p:nvPr/>
          </p:nvSpPr>
          <p:spPr>
            <a:xfrm>
              <a:off x="2249550" y="1291613"/>
              <a:ext cx="7960782" cy="402276"/>
            </a:xfrm>
            <a:prstGeom prst="rect">
              <a:avLst/>
            </a:prstGeom>
            <a:gradFill flip="none" rotWithShape="1">
              <a:gsLst>
                <a:gs pos="0">
                  <a:schemeClr val="bg1">
                    <a:lumMod val="95000"/>
                  </a:schemeClr>
                </a:gs>
                <a:gs pos="100000">
                  <a:srgbClr val="F5F5F5"/>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fontAlgn="auto">
                <a:spcBef>
                  <a:spcPts val="0"/>
                </a:spcBef>
                <a:spcAft>
                  <a:spcPts val="0"/>
                </a:spcAft>
              </a:pPr>
              <a:endParaRPr lang="zh-CN" altLang="en-US" sz="1400">
                <a:solidFill>
                  <a:prstClr val="white"/>
                </a:solidFill>
              </a:endParaRPr>
            </a:p>
          </p:txBody>
        </p:sp>
        <p:sp>
          <p:nvSpPr>
            <p:cNvPr id="2" name="TextBox 1"/>
            <p:cNvSpPr txBox="1"/>
            <p:nvPr/>
          </p:nvSpPr>
          <p:spPr>
            <a:xfrm>
              <a:off x="2249550" y="1291613"/>
              <a:ext cx="1992666" cy="410369"/>
            </a:xfrm>
            <a:prstGeom prst="rect">
              <a:avLst/>
            </a:prstGeom>
            <a:noFill/>
          </p:spPr>
          <p:txBody>
            <a:bodyPr wrap="square" rtlCol="0">
              <a:spAutoFit/>
            </a:bodyPr>
            <a:lstStyle/>
            <a:p>
              <a:pPr defTabSz="685165" fontAlgn="auto">
                <a:spcBef>
                  <a:spcPts val="0"/>
                </a:spcBef>
                <a:spcAft>
                  <a:spcPts val="0"/>
                </a:spcAft>
              </a:pPr>
              <a:r>
                <a:rPr lang="zh-CN" altLang="en-US" sz="1400" b="1" dirty="0">
                  <a:solidFill>
                    <a:srgbClr val="2782A7"/>
                  </a:solidFill>
                  <a:latin typeface="微软雅黑" panose="020B0503020204020204" pitchFamily="34" charset="-122"/>
                  <a:ea typeface="微软雅黑" panose="020B0503020204020204" pitchFamily="34" charset="-122"/>
                </a:rPr>
                <a:t>行业现状</a:t>
              </a:r>
              <a:endParaRPr lang="zh-CN" altLang="en-US" sz="1400" b="1" dirty="0">
                <a:solidFill>
                  <a:srgbClr val="2782A7"/>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060767" y="3069897"/>
            <a:ext cx="5970587" cy="325376"/>
            <a:chOff x="1414355" y="4093194"/>
            <a:chExt cx="7960782" cy="433835"/>
          </a:xfrm>
        </p:grpSpPr>
        <p:sp>
          <p:nvSpPr>
            <p:cNvPr id="18" name="矩形 17"/>
            <p:cNvSpPr/>
            <p:nvPr/>
          </p:nvSpPr>
          <p:spPr>
            <a:xfrm>
              <a:off x="1414355" y="4093194"/>
              <a:ext cx="7960782" cy="433835"/>
            </a:xfrm>
            <a:prstGeom prst="rect">
              <a:avLst/>
            </a:prstGeom>
            <a:gradFill flip="none" rotWithShape="1">
              <a:gsLst>
                <a:gs pos="0">
                  <a:schemeClr val="bg1">
                    <a:lumMod val="95000"/>
                  </a:schemeClr>
                </a:gs>
                <a:gs pos="100000">
                  <a:srgbClr val="F5F5F5"/>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fontAlgn="auto">
                <a:spcBef>
                  <a:spcPts val="0"/>
                </a:spcBef>
                <a:spcAft>
                  <a:spcPts val="0"/>
                </a:spcAft>
              </a:pPr>
              <a:endParaRPr lang="zh-CN" altLang="en-US" sz="1400">
                <a:solidFill>
                  <a:prstClr val="white"/>
                </a:solidFill>
              </a:endParaRPr>
            </a:p>
          </p:txBody>
        </p:sp>
        <p:sp>
          <p:nvSpPr>
            <p:cNvPr id="33" name="TextBox 32"/>
            <p:cNvSpPr txBox="1"/>
            <p:nvPr/>
          </p:nvSpPr>
          <p:spPr>
            <a:xfrm>
              <a:off x="7927102" y="4093194"/>
              <a:ext cx="1231887" cy="410370"/>
            </a:xfrm>
            <a:prstGeom prst="rect">
              <a:avLst/>
            </a:prstGeom>
            <a:noFill/>
          </p:spPr>
          <p:txBody>
            <a:bodyPr wrap="square" rtlCol="0">
              <a:spAutoFit/>
            </a:bodyPr>
            <a:lstStyle/>
            <a:p>
              <a:pPr defTabSz="685165" fontAlgn="auto">
                <a:spcBef>
                  <a:spcPts val="0"/>
                </a:spcBef>
                <a:spcAft>
                  <a:spcPts val="0"/>
                </a:spcAft>
              </a:pPr>
              <a:r>
                <a:rPr lang="zh-CN" altLang="en-US" sz="1400" b="1" dirty="0">
                  <a:solidFill>
                    <a:srgbClr val="2782A7"/>
                  </a:solidFill>
                  <a:latin typeface="微软雅黑" panose="020B0503020204020204" pitchFamily="34" charset="-122"/>
                  <a:ea typeface="微软雅黑" panose="020B0503020204020204" pitchFamily="34" charset="-122"/>
                </a:rPr>
                <a:t>地区现状</a:t>
              </a:r>
              <a:endParaRPr lang="zh-CN" altLang="en-US" sz="1400" b="1" dirty="0">
                <a:solidFill>
                  <a:srgbClr val="2782A7"/>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2" fill="hold" nodeType="afterEffect" p14:presetBounceEnd="40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0000">
                                          <p:cBhvr additive="base">
                                            <p:cTn id="20" dur="50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3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300" fill="hold"/>
                                            <p:tgtEl>
                                              <p:spTgt spid="31"/>
                                            </p:tgtEl>
                                            <p:attrNameLst>
                                              <p:attrName>ppt_w</p:attrName>
                                            </p:attrNameLst>
                                          </p:cBhvr>
                                          <p:tavLst>
                                            <p:tav tm="0">
                                              <p:val>
                                                <p:fltVal val="0"/>
                                              </p:val>
                                            </p:tav>
                                            <p:tav tm="100000">
                                              <p:val>
                                                <p:strVal val="#ppt_w"/>
                                              </p:val>
                                            </p:tav>
                                          </p:tavLst>
                                        </p:anim>
                                        <p:anim calcmode="lin" valueType="num">
                                          <p:cBhvr>
                                            <p:cTn id="25" dur="300" fill="hold"/>
                                            <p:tgtEl>
                                              <p:spTgt spid="31"/>
                                            </p:tgtEl>
                                            <p:attrNameLst>
                                              <p:attrName>ppt_h</p:attrName>
                                            </p:attrNameLst>
                                          </p:cBhvr>
                                          <p:tavLst>
                                            <p:tav tm="0">
                                              <p:val>
                                                <p:fltVal val="0"/>
                                              </p:val>
                                            </p:tav>
                                            <p:tav tm="100000">
                                              <p:val>
                                                <p:strVal val="#ppt_h"/>
                                              </p:val>
                                            </p:tav>
                                          </p:tavLst>
                                        </p:anim>
                                        <p:anim calcmode="lin" valueType="num">
                                          <p:cBhvr>
                                            <p:cTn id="26" dur="300" fill="hold"/>
                                            <p:tgtEl>
                                              <p:spTgt spid="31"/>
                                            </p:tgtEl>
                                            <p:attrNameLst>
                                              <p:attrName>style.rotation</p:attrName>
                                            </p:attrNameLst>
                                          </p:cBhvr>
                                          <p:tavLst>
                                            <p:tav tm="0">
                                              <p:val>
                                                <p:fltVal val="90"/>
                                              </p:val>
                                            </p:tav>
                                            <p:tav tm="100000">
                                              <p:val>
                                                <p:fltVal val="0"/>
                                              </p:val>
                                            </p:tav>
                                          </p:tavLst>
                                        </p:anim>
                                        <p:animEffect transition="in" filter="fade">
                                          <p:cBhvr>
                                            <p:cTn id="27" dur="300"/>
                                            <p:tgtEl>
                                              <p:spTgt spid="31"/>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p:stCondLst>
                                  <p:cond delay="2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22"/>
                                            </p:tgtEl>
                                            <p:attrNameLst>
                                              <p:attrName>ppt_y</p:attrName>
                                            </p:attrNameLst>
                                          </p:cBhvr>
                                          <p:tavLst>
                                            <p:tav tm="0">
                                              <p:val>
                                                <p:strVal val="#ppt_y"/>
                                              </p:val>
                                            </p:tav>
                                            <p:tav tm="100000">
                                              <p:val>
                                                <p:strVal val="#ppt_y"/>
                                              </p:val>
                                            </p:tav>
                                          </p:tavLst>
                                        </p:anim>
                                        <p:anim calcmode="lin" valueType="num">
                                          <p:cBhvr>
                                            <p:cTn id="37"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22"/>
                                            </p:tgtEl>
                                          </p:cBhvr>
                                        </p:animEffect>
                                      </p:childTnLst>
                                    </p:cTn>
                                  </p:par>
                                </p:childTnLst>
                              </p:cTn>
                            </p:par>
                            <p:par>
                              <p:cTn id="40" fill="hold">
                                <p:stCondLst>
                                  <p:cond delay="4800"/>
                                </p:stCondLst>
                                <p:childTnLst>
                                  <p:par>
                                    <p:cTn id="41" presetID="2" presetClass="entr" presetSubtype="2" fill="hold" nodeType="afterEffect" p14:presetBounceEnd="40000">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14:bounceEnd="40000">
                                          <p:cBhvr additive="base">
                                            <p:cTn id="43" dur="500" fill="hold"/>
                                            <p:tgtEl>
                                              <p:spTgt spid="23"/>
                                            </p:tgtEl>
                                            <p:attrNameLst>
                                              <p:attrName>ppt_x</p:attrName>
                                            </p:attrNameLst>
                                          </p:cBhvr>
                                          <p:tavLst>
                                            <p:tav tm="0">
                                              <p:val>
                                                <p:strVal val="1+#ppt_w/2"/>
                                              </p:val>
                                            </p:tav>
                                            <p:tav tm="100000">
                                              <p:val>
                                                <p:strVal val="#ppt_x"/>
                                              </p:val>
                                            </p:tav>
                                          </p:tavLst>
                                        </p:anim>
                                        <p:anim calcmode="lin" valueType="num" p14:bounceEnd="40000">
                                          <p:cBhvr additive="base">
                                            <p:cTn id="44" dur="500" fill="hold"/>
                                            <p:tgtEl>
                                              <p:spTgt spid="23"/>
                                            </p:tgtEl>
                                            <p:attrNameLst>
                                              <p:attrName>ppt_y</p:attrName>
                                            </p:attrNameLst>
                                          </p:cBhvr>
                                          <p:tavLst>
                                            <p:tav tm="0">
                                              <p:val>
                                                <p:strVal val="#ppt_y"/>
                                              </p:val>
                                            </p:tav>
                                            <p:tav tm="100000">
                                              <p:val>
                                                <p:strVal val="#ppt_y"/>
                                              </p:val>
                                            </p:tav>
                                          </p:tavLst>
                                        </p:anim>
                                      </p:childTnLst>
                                    </p:cTn>
                                  </p:par>
                                  <p:par>
                                    <p:cTn id="45" presetID="3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p:cTn id="47" dur="300" fill="hold"/>
                                            <p:tgtEl>
                                              <p:spTgt spid="32"/>
                                            </p:tgtEl>
                                            <p:attrNameLst>
                                              <p:attrName>ppt_w</p:attrName>
                                            </p:attrNameLst>
                                          </p:cBhvr>
                                          <p:tavLst>
                                            <p:tav tm="0">
                                              <p:val>
                                                <p:fltVal val="0"/>
                                              </p:val>
                                            </p:tav>
                                            <p:tav tm="100000">
                                              <p:val>
                                                <p:strVal val="#ppt_w"/>
                                              </p:val>
                                            </p:tav>
                                          </p:tavLst>
                                        </p:anim>
                                        <p:anim calcmode="lin" valueType="num">
                                          <p:cBhvr>
                                            <p:cTn id="48" dur="300" fill="hold"/>
                                            <p:tgtEl>
                                              <p:spTgt spid="32"/>
                                            </p:tgtEl>
                                            <p:attrNameLst>
                                              <p:attrName>ppt_h</p:attrName>
                                            </p:attrNameLst>
                                          </p:cBhvr>
                                          <p:tavLst>
                                            <p:tav tm="0">
                                              <p:val>
                                                <p:fltVal val="0"/>
                                              </p:val>
                                            </p:tav>
                                            <p:tav tm="100000">
                                              <p:val>
                                                <p:strVal val="#ppt_h"/>
                                              </p:val>
                                            </p:tav>
                                          </p:tavLst>
                                        </p:anim>
                                        <p:anim calcmode="lin" valueType="num">
                                          <p:cBhvr>
                                            <p:cTn id="49" dur="300" fill="hold"/>
                                            <p:tgtEl>
                                              <p:spTgt spid="32"/>
                                            </p:tgtEl>
                                            <p:attrNameLst>
                                              <p:attrName>style.rotation</p:attrName>
                                            </p:attrNameLst>
                                          </p:cBhvr>
                                          <p:tavLst>
                                            <p:tav tm="0">
                                              <p:val>
                                                <p:fltVal val="90"/>
                                              </p:val>
                                            </p:tav>
                                            <p:tav tm="100000">
                                              <p:val>
                                                <p:fltVal val="0"/>
                                              </p:val>
                                            </p:tav>
                                          </p:tavLst>
                                        </p:anim>
                                        <p:animEffect transition="in" filter="fade">
                                          <p:cBhvr>
                                            <p:cTn id="50" dur="300"/>
                                            <p:tgtEl>
                                              <p:spTgt spid="32"/>
                                            </p:tgtEl>
                                          </p:cBhvr>
                                        </p:animEffect>
                                      </p:childTnLst>
                                    </p:cTn>
                                  </p:par>
                                </p:childTnLst>
                              </p:cTn>
                            </p:par>
                            <p:par>
                              <p:cTn id="51" fill="hold">
                                <p:stCondLst>
                                  <p:cond delay="5300"/>
                                </p:stCondLst>
                                <p:childTnLst>
                                  <p:par>
                                    <p:cTn id="52" presetID="22" presetClass="entr" presetSubtype="8"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par>
                              <p:cTn id="55" fill="hold">
                                <p:stCondLst>
                                  <p:cond delay="5800"/>
                                </p:stCondLst>
                                <p:childTnLst>
                                  <p:par>
                                    <p:cTn id="56" presetID="41" presetClass="entr" presetSubtype="0" fill="hold" grpId="0" nodeType="afterEffect">
                                      <p:stCondLst>
                                        <p:cond delay="0"/>
                                      </p:stCondLst>
                                      <p:iterate type="lt">
                                        <p:tmPct val="10000"/>
                                      </p:iterate>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30"/>
                                            </p:tgtEl>
                                            <p:attrNameLst>
                                              <p:attrName>ppt_y</p:attrName>
                                            </p:attrNameLst>
                                          </p:cBhvr>
                                          <p:tavLst>
                                            <p:tav tm="0">
                                              <p:val>
                                                <p:strVal val="#ppt_y"/>
                                              </p:val>
                                            </p:tav>
                                            <p:tav tm="100000">
                                              <p:val>
                                                <p:strVal val="#ppt_y"/>
                                              </p:val>
                                            </p:tav>
                                          </p:tavLst>
                                        </p:anim>
                                        <p:anim calcmode="lin" valueType="num">
                                          <p:cBhvr>
                                            <p:cTn id="6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2" grpId="0"/>
          <p:bldP spid="30" grpId="0"/>
          <p:bldP spid="31" grpId="0" autoUpdateAnimBg="0"/>
          <p:bldP spid="32" grpId="0" autoUpdateAnimBg="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1+#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3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300" fill="hold"/>
                                            <p:tgtEl>
                                              <p:spTgt spid="31"/>
                                            </p:tgtEl>
                                            <p:attrNameLst>
                                              <p:attrName>ppt_w</p:attrName>
                                            </p:attrNameLst>
                                          </p:cBhvr>
                                          <p:tavLst>
                                            <p:tav tm="0">
                                              <p:val>
                                                <p:fltVal val="0"/>
                                              </p:val>
                                            </p:tav>
                                            <p:tav tm="100000">
                                              <p:val>
                                                <p:strVal val="#ppt_w"/>
                                              </p:val>
                                            </p:tav>
                                          </p:tavLst>
                                        </p:anim>
                                        <p:anim calcmode="lin" valueType="num">
                                          <p:cBhvr>
                                            <p:cTn id="25" dur="300" fill="hold"/>
                                            <p:tgtEl>
                                              <p:spTgt spid="31"/>
                                            </p:tgtEl>
                                            <p:attrNameLst>
                                              <p:attrName>ppt_h</p:attrName>
                                            </p:attrNameLst>
                                          </p:cBhvr>
                                          <p:tavLst>
                                            <p:tav tm="0">
                                              <p:val>
                                                <p:fltVal val="0"/>
                                              </p:val>
                                            </p:tav>
                                            <p:tav tm="100000">
                                              <p:val>
                                                <p:strVal val="#ppt_h"/>
                                              </p:val>
                                            </p:tav>
                                          </p:tavLst>
                                        </p:anim>
                                        <p:anim calcmode="lin" valueType="num">
                                          <p:cBhvr>
                                            <p:cTn id="26" dur="300" fill="hold"/>
                                            <p:tgtEl>
                                              <p:spTgt spid="31"/>
                                            </p:tgtEl>
                                            <p:attrNameLst>
                                              <p:attrName>style.rotation</p:attrName>
                                            </p:attrNameLst>
                                          </p:cBhvr>
                                          <p:tavLst>
                                            <p:tav tm="0">
                                              <p:val>
                                                <p:fltVal val="90"/>
                                              </p:val>
                                            </p:tav>
                                            <p:tav tm="100000">
                                              <p:val>
                                                <p:fltVal val="0"/>
                                              </p:val>
                                            </p:tav>
                                          </p:tavLst>
                                        </p:anim>
                                        <p:animEffect transition="in" filter="fade">
                                          <p:cBhvr>
                                            <p:cTn id="27" dur="300"/>
                                            <p:tgtEl>
                                              <p:spTgt spid="31"/>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p:stCondLst>
                                  <p:cond delay="2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22"/>
                                            </p:tgtEl>
                                            <p:attrNameLst>
                                              <p:attrName>ppt_y</p:attrName>
                                            </p:attrNameLst>
                                          </p:cBhvr>
                                          <p:tavLst>
                                            <p:tav tm="0">
                                              <p:val>
                                                <p:strVal val="#ppt_y"/>
                                              </p:val>
                                            </p:tav>
                                            <p:tav tm="100000">
                                              <p:val>
                                                <p:strVal val="#ppt_y"/>
                                              </p:val>
                                            </p:tav>
                                          </p:tavLst>
                                        </p:anim>
                                        <p:anim calcmode="lin" valueType="num">
                                          <p:cBhvr>
                                            <p:cTn id="37"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22"/>
                                            </p:tgtEl>
                                          </p:cBhvr>
                                        </p:animEffect>
                                      </p:childTnLst>
                                    </p:cTn>
                                  </p:par>
                                </p:childTnLst>
                              </p:cTn>
                            </p:par>
                            <p:par>
                              <p:cTn id="40" fill="hold">
                                <p:stCondLst>
                                  <p:cond delay="4800"/>
                                </p:stCondLst>
                                <p:childTnLst>
                                  <p:par>
                                    <p:cTn id="41" presetID="2" presetClass="entr" presetSubtype="2"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1+#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par>
                                    <p:cTn id="45" presetID="3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p:cTn id="47" dur="300" fill="hold"/>
                                            <p:tgtEl>
                                              <p:spTgt spid="32"/>
                                            </p:tgtEl>
                                            <p:attrNameLst>
                                              <p:attrName>ppt_w</p:attrName>
                                            </p:attrNameLst>
                                          </p:cBhvr>
                                          <p:tavLst>
                                            <p:tav tm="0">
                                              <p:val>
                                                <p:fltVal val="0"/>
                                              </p:val>
                                            </p:tav>
                                            <p:tav tm="100000">
                                              <p:val>
                                                <p:strVal val="#ppt_w"/>
                                              </p:val>
                                            </p:tav>
                                          </p:tavLst>
                                        </p:anim>
                                        <p:anim calcmode="lin" valueType="num">
                                          <p:cBhvr>
                                            <p:cTn id="48" dur="300" fill="hold"/>
                                            <p:tgtEl>
                                              <p:spTgt spid="32"/>
                                            </p:tgtEl>
                                            <p:attrNameLst>
                                              <p:attrName>ppt_h</p:attrName>
                                            </p:attrNameLst>
                                          </p:cBhvr>
                                          <p:tavLst>
                                            <p:tav tm="0">
                                              <p:val>
                                                <p:fltVal val="0"/>
                                              </p:val>
                                            </p:tav>
                                            <p:tav tm="100000">
                                              <p:val>
                                                <p:strVal val="#ppt_h"/>
                                              </p:val>
                                            </p:tav>
                                          </p:tavLst>
                                        </p:anim>
                                        <p:anim calcmode="lin" valueType="num">
                                          <p:cBhvr>
                                            <p:cTn id="49" dur="300" fill="hold"/>
                                            <p:tgtEl>
                                              <p:spTgt spid="32"/>
                                            </p:tgtEl>
                                            <p:attrNameLst>
                                              <p:attrName>style.rotation</p:attrName>
                                            </p:attrNameLst>
                                          </p:cBhvr>
                                          <p:tavLst>
                                            <p:tav tm="0">
                                              <p:val>
                                                <p:fltVal val="90"/>
                                              </p:val>
                                            </p:tav>
                                            <p:tav tm="100000">
                                              <p:val>
                                                <p:fltVal val="0"/>
                                              </p:val>
                                            </p:tav>
                                          </p:tavLst>
                                        </p:anim>
                                        <p:animEffect transition="in" filter="fade">
                                          <p:cBhvr>
                                            <p:cTn id="50" dur="300"/>
                                            <p:tgtEl>
                                              <p:spTgt spid="32"/>
                                            </p:tgtEl>
                                          </p:cBhvr>
                                        </p:animEffect>
                                      </p:childTnLst>
                                    </p:cTn>
                                  </p:par>
                                </p:childTnLst>
                              </p:cTn>
                            </p:par>
                            <p:par>
                              <p:cTn id="51" fill="hold">
                                <p:stCondLst>
                                  <p:cond delay="5300"/>
                                </p:stCondLst>
                                <p:childTnLst>
                                  <p:par>
                                    <p:cTn id="52" presetID="22" presetClass="entr" presetSubtype="8"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par>
                              <p:cTn id="55" fill="hold">
                                <p:stCondLst>
                                  <p:cond delay="5800"/>
                                </p:stCondLst>
                                <p:childTnLst>
                                  <p:par>
                                    <p:cTn id="56" presetID="41" presetClass="entr" presetSubtype="0" fill="hold" grpId="0" nodeType="afterEffect">
                                      <p:stCondLst>
                                        <p:cond delay="0"/>
                                      </p:stCondLst>
                                      <p:iterate type="lt">
                                        <p:tmPct val="10000"/>
                                      </p:iterate>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30"/>
                                            </p:tgtEl>
                                            <p:attrNameLst>
                                              <p:attrName>ppt_y</p:attrName>
                                            </p:attrNameLst>
                                          </p:cBhvr>
                                          <p:tavLst>
                                            <p:tav tm="0">
                                              <p:val>
                                                <p:strVal val="#ppt_y"/>
                                              </p:val>
                                            </p:tav>
                                            <p:tav tm="100000">
                                              <p:val>
                                                <p:strVal val="#ppt_y"/>
                                              </p:val>
                                            </p:tav>
                                          </p:tavLst>
                                        </p:anim>
                                        <p:anim calcmode="lin" valueType="num">
                                          <p:cBhvr>
                                            <p:cTn id="6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2" grpId="0"/>
          <p:bldP spid="30" grpId="0"/>
          <p:bldP spid="31" grpId="0" autoUpdateAnimBg="0"/>
          <p:bldP spid="32" grpId="0" autoUpdateAnimBg="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8" y="624114"/>
            <a:ext cx="8113486"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6" name="TextBox 5"/>
          <p:cNvSpPr txBox="1"/>
          <p:nvPr/>
        </p:nvSpPr>
        <p:spPr>
          <a:xfrm>
            <a:off x="908958" y="206331"/>
            <a:ext cx="2728627"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1.2 </a:t>
            </a:r>
            <a:r>
              <a:rPr lang="zh-CN" altLang="en-US" sz="2000" dirty="0">
                <a:solidFill>
                  <a:schemeClr val="bg1"/>
                </a:solidFill>
                <a:latin typeface="方正兰亭细黑_GBK" pitchFamily="2" charset="-122"/>
                <a:ea typeface="方正兰亭细黑_GBK" pitchFamily="2" charset="-122"/>
              </a:rPr>
              <a:t>国外相关研究状况</a:t>
            </a:r>
            <a:endParaRPr lang="zh-CN" altLang="en-US" sz="2000" dirty="0">
              <a:solidFill>
                <a:schemeClr val="bg1"/>
              </a:solidFill>
              <a:latin typeface="方正兰亭细黑_GBK" pitchFamily="2" charset="-122"/>
              <a:ea typeface="方正兰亭细黑_GBK" pitchFamily="2" charset="-122"/>
            </a:endParaRPr>
          </a:p>
        </p:txBody>
      </p:sp>
      <p:sp>
        <p:nvSpPr>
          <p:cNvPr id="7" name="Line 5"/>
          <p:cNvSpPr>
            <a:spLocks noChangeShapeType="1"/>
          </p:cNvSpPr>
          <p:nvPr/>
        </p:nvSpPr>
        <p:spPr bwMode="auto">
          <a:xfrm>
            <a:off x="2198306" y="850109"/>
            <a:ext cx="0" cy="3945731"/>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lIns="68580" tIns="34290" rIns="68580" bIns="34290"/>
          <a:lstStyle/>
          <a:p>
            <a:pPr eaLnBrk="1" hangingPunct="1">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sp>
        <p:nvSpPr>
          <p:cNvPr id="14" name="Oval 12"/>
          <p:cNvSpPr>
            <a:spLocks noChangeArrowheads="1"/>
          </p:cNvSpPr>
          <p:nvPr/>
        </p:nvSpPr>
        <p:spPr bwMode="auto">
          <a:xfrm>
            <a:off x="2160213" y="4787506"/>
            <a:ext cx="77774" cy="54769"/>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hangingPunct="1">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sp>
        <p:nvSpPr>
          <p:cNvPr id="15" name="TextBox 51"/>
          <p:cNvSpPr txBox="1">
            <a:spLocks noChangeArrowheads="1"/>
          </p:cNvSpPr>
          <p:nvPr/>
        </p:nvSpPr>
        <p:spPr bwMode="auto">
          <a:xfrm>
            <a:off x="2445914" y="733425"/>
            <a:ext cx="10618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先发优势</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6" name="TextBox 52"/>
          <p:cNvSpPr txBox="1">
            <a:spLocks noChangeArrowheads="1"/>
          </p:cNvSpPr>
          <p:nvPr/>
        </p:nvSpPr>
        <p:spPr bwMode="auto">
          <a:xfrm>
            <a:off x="2482421" y="1053615"/>
            <a:ext cx="4593294"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rPr>
              <a:t>这里可以输入相关的的文字内容这里可以输入相关的的文字内容这里可以输入相关的的文字内容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7" name="TextBox 54"/>
          <p:cNvSpPr txBox="1">
            <a:spLocks noChangeArrowheads="1"/>
          </p:cNvSpPr>
          <p:nvPr/>
        </p:nvSpPr>
        <p:spPr bwMode="auto">
          <a:xfrm>
            <a:off x="2466547" y="1470423"/>
            <a:ext cx="152349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rPr>
              <a:t>核心技术优势</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8" name="TextBox 57"/>
          <p:cNvSpPr txBox="1">
            <a:spLocks noChangeArrowheads="1"/>
          </p:cNvSpPr>
          <p:nvPr/>
        </p:nvSpPr>
        <p:spPr bwMode="auto">
          <a:xfrm>
            <a:off x="2466547" y="2101454"/>
            <a:ext cx="10618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rPr>
              <a:t>政策优势</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9" name="TextBox 60"/>
          <p:cNvSpPr txBox="1">
            <a:spLocks noChangeArrowheads="1"/>
          </p:cNvSpPr>
          <p:nvPr/>
        </p:nvSpPr>
        <p:spPr bwMode="auto">
          <a:xfrm>
            <a:off x="2472897" y="2739629"/>
            <a:ext cx="10618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rPr>
              <a:t>人才优势</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0" name="TextBox 63"/>
          <p:cNvSpPr txBox="1">
            <a:spLocks noChangeArrowheads="1"/>
          </p:cNvSpPr>
          <p:nvPr/>
        </p:nvSpPr>
        <p:spPr bwMode="auto">
          <a:xfrm>
            <a:off x="2472896" y="3438525"/>
            <a:ext cx="152349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rPr>
              <a:t>产业配套优势</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1" name="TextBox 66"/>
          <p:cNvSpPr txBox="1">
            <a:spLocks noChangeArrowheads="1"/>
          </p:cNvSpPr>
          <p:nvPr/>
        </p:nvSpPr>
        <p:spPr bwMode="auto">
          <a:xfrm>
            <a:off x="2472897" y="4083844"/>
            <a:ext cx="10618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a:solidFill>
                  <a:schemeClr val="bg1"/>
                </a:solidFill>
                <a:latin typeface="微软雅黑" panose="020B0503020204020204" pitchFamily="34" charset="-122"/>
                <a:ea typeface="微软雅黑" panose="020B0503020204020204" pitchFamily="34" charset="-122"/>
              </a:rPr>
              <a:t>品牌优势</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2" name="TextBox 68"/>
          <p:cNvSpPr txBox="1">
            <a:spLocks noChangeArrowheads="1"/>
          </p:cNvSpPr>
          <p:nvPr/>
        </p:nvSpPr>
        <p:spPr bwMode="auto">
          <a:xfrm>
            <a:off x="2482420" y="1724025"/>
            <a:ext cx="686633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这里可以输入相关的的文字内容这里可以输入相关的的文字内容</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3" name="TextBox 69"/>
          <p:cNvSpPr txBox="1">
            <a:spLocks noChangeArrowheads="1"/>
          </p:cNvSpPr>
          <p:nvPr/>
        </p:nvSpPr>
        <p:spPr bwMode="auto">
          <a:xfrm>
            <a:off x="2482420" y="2382444"/>
            <a:ext cx="6866333"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这里可以输入相关的的文字内容这里可以输入相关的的文字内容</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4" name="TextBox 70"/>
          <p:cNvSpPr txBox="1">
            <a:spLocks noChangeArrowheads="1"/>
          </p:cNvSpPr>
          <p:nvPr/>
        </p:nvSpPr>
        <p:spPr bwMode="auto">
          <a:xfrm>
            <a:off x="2482421" y="3017044"/>
            <a:ext cx="62647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这里可以输入相关的的文字内容这里可以输入相关的的文字内容这里可以</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5" name="TextBox 71"/>
          <p:cNvSpPr txBox="1">
            <a:spLocks noChangeArrowheads="1"/>
          </p:cNvSpPr>
          <p:nvPr/>
        </p:nvSpPr>
        <p:spPr bwMode="auto">
          <a:xfrm>
            <a:off x="2482421" y="3720706"/>
            <a:ext cx="6264775"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这里可以输入相关的的文字内容这里可以输入相关的的文字</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6" name="TextBox 72"/>
          <p:cNvSpPr txBox="1">
            <a:spLocks noChangeArrowheads="1"/>
          </p:cNvSpPr>
          <p:nvPr/>
        </p:nvSpPr>
        <p:spPr bwMode="auto">
          <a:xfrm>
            <a:off x="2482421" y="4325544"/>
            <a:ext cx="4963408"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rPr>
              <a:t>这里可以输入相关的的文字内容这里可以输入相关的的文字内容这里可以这里可以这里可以这里可以</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7" name="矩形 49"/>
          <p:cNvSpPr>
            <a:spLocks noChangeArrowheads="1"/>
          </p:cNvSpPr>
          <p:nvPr/>
        </p:nvSpPr>
        <p:spPr bwMode="auto">
          <a:xfrm>
            <a:off x="646881" y="950120"/>
            <a:ext cx="1333976" cy="797719"/>
          </a:xfrm>
          <a:prstGeom prst="rect">
            <a:avLst/>
          </a:prstGeom>
          <a:blipFill dpi="0" rotWithShape="1">
            <a:blip r:embed="rId1"/>
            <a:srcRect/>
            <a:stretch>
              <a:fillRect/>
            </a:stretch>
          </a:blipFill>
          <a:ln w="9525">
            <a:solidFill>
              <a:schemeClr val="tx2"/>
            </a:solidFill>
            <a:bevel/>
          </a:ln>
        </p:spPr>
        <p:txBody>
          <a:bodyPr lIns="68580" tIns="34290" rIns="68580" bIns="34290"/>
          <a:lstStyle/>
          <a:p>
            <a:pPr eaLnBrk="1" hangingPunct="1">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sp>
        <p:nvSpPr>
          <p:cNvPr id="28" name="矩形 74"/>
          <p:cNvSpPr>
            <a:spLocks noChangeArrowheads="1"/>
          </p:cNvSpPr>
          <p:nvPr/>
        </p:nvSpPr>
        <p:spPr bwMode="auto">
          <a:xfrm>
            <a:off x="646881" y="2438403"/>
            <a:ext cx="1333976" cy="797719"/>
          </a:xfrm>
          <a:prstGeom prst="rect">
            <a:avLst/>
          </a:prstGeom>
          <a:blipFill dpi="0" rotWithShape="1">
            <a:blip r:embed="rId2"/>
            <a:srcRect/>
            <a:stretch>
              <a:fillRect/>
            </a:stretch>
          </a:blipFill>
          <a:ln w="9525">
            <a:solidFill>
              <a:schemeClr val="tx2"/>
            </a:solidFill>
            <a:bevel/>
          </a:ln>
        </p:spPr>
        <p:txBody>
          <a:bodyPr lIns="68580" tIns="34290" rIns="68580" bIns="34290"/>
          <a:lstStyle/>
          <a:p>
            <a:pPr eaLnBrk="1" hangingPunct="1">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sp>
        <p:nvSpPr>
          <p:cNvPr id="29" name="矩形 75"/>
          <p:cNvSpPr>
            <a:spLocks noChangeArrowheads="1"/>
          </p:cNvSpPr>
          <p:nvPr/>
        </p:nvSpPr>
        <p:spPr bwMode="auto">
          <a:xfrm>
            <a:off x="646881" y="3854056"/>
            <a:ext cx="1333976" cy="796528"/>
          </a:xfrm>
          <a:prstGeom prst="rect">
            <a:avLst/>
          </a:prstGeom>
          <a:blipFill dpi="0" rotWithShape="1">
            <a:blip r:embed="rId3"/>
            <a:srcRect/>
            <a:stretch>
              <a:fillRect/>
            </a:stretch>
          </a:blipFill>
          <a:ln w="9525">
            <a:solidFill>
              <a:schemeClr val="tx2"/>
            </a:solidFill>
            <a:bevel/>
          </a:ln>
        </p:spPr>
        <p:txBody>
          <a:bodyPr lIns="68580" tIns="34290" rIns="68580" bIns="34290"/>
          <a:lstStyle/>
          <a:p>
            <a:pPr eaLnBrk="1" hangingPunct="1">
              <a:buFont typeface="Arial" panose="020B0604020202020204" pitchFamily="34" charset="0"/>
              <a:buNone/>
            </a:pPr>
            <a:endParaRPr lang="zh-CN" altLang="en-US">
              <a:solidFill>
                <a:srgbClr val="024C89"/>
              </a:solidFill>
              <a:latin typeface="Arial" panose="020B0604020202020204" pitchFamily="34" charset="0"/>
              <a:ea typeface="宋体" panose="02010600030101010101" pitchFamily="2" charset="-122"/>
            </a:endParaRPr>
          </a:p>
        </p:txBody>
      </p:sp>
      <p:grpSp>
        <p:nvGrpSpPr>
          <p:cNvPr id="30" name="组合 29"/>
          <p:cNvGrpSpPr/>
          <p:nvPr/>
        </p:nvGrpSpPr>
        <p:grpSpPr>
          <a:xfrm>
            <a:off x="2108438" y="842926"/>
            <a:ext cx="164833" cy="164833"/>
            <a:chOff x="304800" y="673100"/>
            <a:chExt cx="4000500" cy="4000500"/>
          </a:xfrm>
          <a:effectLst>
            <a:outerShdw blurRad="381000" dist="152400" dir="8100000" algn="tr" rotWithShape="0">
              <a:prstClr val="black">
                <a:alpha val="7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2101242" y="1526506"/>
            <a:ext cx="164833" cy="164833"/>
            <a:chOff x="304800" y="673100"/>
            <a:chExt cx="4000500" cy="4000500"/>
          </a:xfrm>
          <a:effectLst>
            <a:outerShdw blurRad="381000" dist="152400" dir="8100000" algn="tr" rotWithShape="0">
              <a:prstClr val="black">
                <a:alpha val="7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099816" y="2150341"/>
            <a:ext cx="164833" cy="164833"/>
            <a:chOff x="304800" y="673100"/>
            <a:chExt cx="4000500" cy="4000500"/>
          </a:xfrm>
          <a:effectLst>
            <a:outerShdw blurRad="381000" dist="152400" dir="8100000" algn="tr" rotWithShape="0">
              <a:prstClr val="black">
                <a:alpha val="7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椭圆 3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16683" y="2802906"/>
            <a:ext cx="164833" cy="164833"/>
            <a:chOff x="304800" y="673100"/>
            <a:chExt cx="4000500" cy="4000500"/>
          </a:xfrm>
          <a:effectLst>
            <a:outerShdw blurRad="381000" dist="152400" dir="8100000" algn="tr" rotWithShape="0">
              <a:prstClr val="black">
                <a:alpha val="7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椭圆 4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099815" y="3494607"/>
            <a:ext cx="164833" cy="164833"/>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椭圆 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2119813" y="4139927"/>
            <a:ext cx="164833" cy="164833"/>
            <a:chOff x="304800" y="673100"/>
            <a:chExt cx="4000500" cy="4000500"/>
          </a:xfrm>
          <a:effectLst>
            <a:outerShdw blurRad="381000" dist="152400" dir="8100000" algn="tr" rotWithShape="0">
              <a:prstClr val="black">
                <a:alpha val="7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椭圆 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1500"/>
                            </p:stCondLst>
                            <p:childTnLst>
                              <p:par>
                                <p:cTn id="18" presetID="2" presetClass="entr" presetSubtype="12"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0-#ppt_w/2"/>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20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stCondLst>
                                    <p:cond delay="40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par>
                                <p:cTn id="34" presetID="53" presetClass="entr" presetSubtype="16" fill="hold" nodeType="withEffect">
                                  <p:stCondLst>
                                    <p:cond delay="40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Effect transition="in" filter="fade">
                                      <p:cBhvr>
                                        <p:cTn id="38" dur="500"/>
                                        <p:tgtEl>
                                          <p:spTgt spid="30"/>
                                        </p:tgtEl>
                                      </p:cBhvr>
                                    </p:animEffect>
                                  </p:childTnLst>
                                </p:cTn>
                              </p:par>
                              <p:par>
                                <p:cTn id="39" presetID="53" presetClass="entr" presetSubtype="16" fill="hold" nodeType="withEffect">
                                  <p:stCondLst>
                                    <p:cond delay="400"/>
                                  </p:stCondLst>
                                  <p:childTnLst>
                                    <p:set>
                                      <p:cBhvr>
                                        <p:cTn id="40" dur="1" fill="hold">
                                          <p:stCondLst>
                                            <p:cond delay="0"/>
                                          </p:stCondLst>
                                        </p:cTn>
                                        <p:tgtEl>
                                          <p:spTgt spid="33"/>
                                        </p:tgtEl>
                                        <p:attrNameLst>
                                          <p:attrName>style.visibility</p:attrName>
                                        </p:attrNameLst>
                                      </p:cBhvr>
                                      <p:to>
                                        <p:strVal val="visible"/>
                                      </p:to>
                                    </p:set>
                                    <p:anim calcmode="lin" valueType="num">
                                      <p:cBhvr>
                                        <p:cTn id="41" dur="500" fill="hold"/>
                                        <p:tgtEl>
                                          <p:spTgt spid="33"/>
                                        </p:tgtEl>
                                        <p:attrNameLst>
                                          <p:attrName>ppt_w</p:attrName>
                                        </p:attrNameLst>
                                      </p:cBhvr>
                                      <p:tavLst>
                                        <p:tav tm="0">
                                          <p:val>
                                            <p:fltVal val="0"/>
                                          </p:val>
                                        </p:tav>
                                        <p:tav tm="100000">
                                          <p:val>
                                            <p:strVal val="#ppt_w"/>
                                          </p:val>
                                        </p:tav>
                                      </p:tavLst>
                                    </p:anim>
                                    <p:anim calcmode="lin" valueType="num">
                                      <p:cBhvr>
                                        <p:cTn id="42" dur="500" fill="hold"/>
                                        <p:tgtEl>
                                          <p:spTgt spid="33"/>
                                        </p:tgtEl>
                                        <p:attrNameLst>
                                          <p:attrName>ppt_h</p:attrName>
                                        </p:attrNameLst>
                                      </p:cBhvr>
                                      <p:tavLst>
                                        <p:tav tm="0">
                                          <p:val>
                                            <p:fltVal val="0"/>
                                          </p:val>
                                        </p:tav>
                                        <p:tav tm="100000">
                                          <p:val>
                                            <p:strVal val="#ppt_h"/>
                                          </p:val>
                                        </p:tav>
                                      </p:tavLst>
                                    </p:anim>
                                    <p:animEffect transition="in" filter="fade">
                                      <p:cBhvr>
                                        <p:cTn id="43" dur="500"/>
                                        <p:tgtEl>
                                          <p:spTgt spid="33"/>
                                        </p:tgtEl>
                                      </p:cBhvr>
                                    </p:animEffect>
                                  </p:childTnLst>
                                </p:cTn>
                              </p:par>
                              <p:par>
                                <p:cTn id="44" presetID="53" presetClass="entr" presetSubtype="16" fill="hold" nodeType="withEffect">
                                  <p:stCondLst>
                                    <p:cond delay="40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animEffect transition="in" filter="fade">
                                      <p:cBhvr>
                                        <p:cTn id="48" dur="500"/>
                                        <p:tgtEl>
                                          <p:spTgt spid="36"/>
                                        </p:tgtEl>
                                      </p:cBhvr>
                                    </p:animEffect>
                                  </p:childTnLst>
                                </p:cTn>
                              </p:par>
                              <p:par>
                                <p:cTn id="49" presetID="53" presetClass="entr" presetSubtype="16" fill="hold" nodeType="withEffect">
                                  <p:stCondLst>
                                    <p:cond delay="400"/>
                                  </p:stCondLst>
                                  <p:childTnLst>
                                    <p:set>
                                      <p:cBhvr>
                                        <p:cTn id="50" dur="1" fill="hold">
                                          <p:stCondLst>
                                            <p:cond delay="0"/>
                                          </p:stCondLst>
                                        </p:cTn>
                                        <p:tgtEl>
                                          <p:spTgt spid="39"/>
                                        </p:tgtEl>
                                        <p:attrNameLst>
                                          <p:attrName>style.visibility</p:attrName>
                                        </p:attrNameLst>
                                      </p:cBhvr>
                                      <p:to>
                                        <p:strVal val="visible"/>
                                      </p:to>
                                    </p:set>
                                    <p:anim calcmode="lin" valueType="num">
                                      <p:cBhvr>
                                        <p:cTn id="51" dur="500" fill="hold"/>
                                        <p:tgtEl>
                                          <p:spTgt spid="39"/>
                                        </p:tgtEl>
                                        <p:attrNameLst>
                                          <p:attrName>ppt_w</p:attrName>
                                        </p:attrNameLst>
                                      </p:cBhvr>
                                      <p:tavLst>
                                        <p:tav tm="0">
                                          <p:val>
                                            <p:fltVal val="0"/>
                                          </p:val>
                                        </p:tav>
                                        <p:tav tm="100000">
                                          <p:val>
                                            <p:strVal val="#ppt_w"/>
                                          </p:val>
                                        </p:tav>
                                      </p:tavLst>
                                    </p:anim>
                                    <p:anim calcmode="lin" valueType="num">
                                      <p:cBhvr>
                                        <p:cTn id="52" dur="500" fill="hold"/>
                                        <p:tgtEl>
                                          <p:spTgt spid="39"/>
                                        </p:tgtEl>
                                        <p:attrNameLst>
                                          <p:attrName>ppt_h</p:attrName>
                                        </p:attrNameLst>
                                      </p:cBhvr>
                                      <p:tavLst>
                                        <p:tav tm="0">
                                          <p:val>
                                            <p:fltVal val="0"/>
                                          </p:val>
                                        </p:tav>
                                        <p:tav tm="100000">
                                          <p:val>
                                            <p:strVal val="#ppt_h"/>
                                          </p:val>
                                        </p:tav>
                                      </p:tavLst>
                                    </p:anim>
                                    <p:animEffect transition="in" filter="fade">
                                      <p:cBhvr>
                                        <p:cTn id="53" dur="500"/>
                                        <p:tgtEl>
                                          <p:spTgt spid="39"/>
                                        </p:tgtEl>
                                      </p:cBhvr>
                                    </p:animEffect>
                                  </p:childTnLst>
                                </p:cTn>
                              </p:par>
                              <p:par>
                                <p:cTn id="54" presetID="53" presetClass="entr" presetSubtype="16" fill="hold" nodeType="withEffect">
                                  <p:stCondLst>
                                    <p:cond delay="40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par>
                                <p:cTn id="59" presetID="53" presetClass="entr" presetSubtype="16" fill="hold" nodeType="withEffect">
                                  <p:stCondLst>
                                    <p:cond delay="400"/>
                                  </p:stCondLst>
                                  <p:childTnLst>
                                    <p:set>
                                      <p:cBhvr>
                                        <p:cTn id="60" dur="1" fill="hold">
                                          <p:stCondLst>
                                            <p:cond delay="0"/>
                                          </p:stCondLst>
                                        </p:cTn>
                                        <p:tgtEl>
                                          <p:spTgt spid="45"/>
                                        </p:tgtEl>
                                        <p:attrNameLst>
                                          <p:attrName>style.visibility</p:attrName>
                                        </p:attrNameLst>
                                      </p:cBhvr>
                                      <p:to>
                                        <p:strVal val="visible"/>
                                      </p:to>
                                    </p:set>
                                    <p:anim calcmode="lin" valueType="num">
                                      <p:cBhvr>
                                        <p:cTn id="61" dur="500" fill="hold"/>
                                        <p:tgtEl>
                                          <p:spTgt spid="45"/>
                                        </p:tgtEl>
                                        <p:attrNameLst>
                                          <p:attrName>ppt_w</p:attrName>
                                        </p:attrNameLst>
                                      </p:cBhvr>
                                      <p:tavLst>
                                        <p:tav tm="0">
                                          <p:val>
                                            <p:fltVal val="0"/>
                                          </p:val>
                                        </p:tav>
                                        <p:tav tm="100000">
                                          <p:val>
                                            <p:strVal val="#ppt_w"/>
                                          </p:val>
                                        </p:tav>
                                      </p:tavLst>
                                    </p:anim>
                                    <p:anim calcmode="lin" valueType="num">
                                      <p:cBhvr>
                                        <p:cTn id="62" dur="500" fill="hold"/>
                                        <p:tgtEl>
                                          <p:spTgt spid="45"/>
                                        </p:tgtEl>
                                        <p:attrNameLst>
                                          <p:attrName>ppt_h</p:attrName>
                                        </p:attrNameLst>
                                      </p:cBhvr>
                                      <p:tavLst>
                                        <p:tav tm="0">
                                          <p:val>
                                            <p:fltVal val="0"/>
                                          </p:val>
                                        </p:tav>
                                        <p:tav tm="100000">
                                          <p:val>
                                            <p:strVal val="#ppt_h"/>
                                          </p:val>
                                        </p:tav>
                                      </p:tavLst>
                                    </p:anim>
                                    <p:animEffect transition="in" filter="fade">
                                      <p:cBhvr>
                                        <p:cTn id="63" dur="500"/>
                                        <p:tgtEl>
                                          <p:spTgt spid="45"/>
                                        </p:tgtEl>
                                      </p:cBhvr>
                                    </p:animEffect>
                                  </p:childTnLst>
                                </p:cTn>
                              </p:par>
                            </p:childTnLst>
                          </p:cTn>
                        </p:par>
                        <p:par>
                          <p:cTn id="64" fill="hold">
                            <p:stCondLst>
                              <p:cond delay="2500"/>
                            </p:stCondLst>
                            <p:childTnLst>
                              <p:par>
                                <p:cTn id="65" presetID="31"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400" fill="hold"/>
                                        <p:tgtEl>
                                          <p:spTgt spid="15"/>
                                        </p:tgtEl>
                                        <p:attrNameLst>
                                          <p:attrName>ppt_w</p:attrName>
                                        </p:attrNameLst>
                                      </p:cBhvr>
                                      <p:tavLst>
                                        <p:tav tm="0">
                                          <p:val>
                                            <p:fltVal val="0"/>
                                          </p:val>
                                        </p:tav>
                                        <p:tav tm="100000">
                                          <p:val>
                                            <p:strVal val="#ppt_w"/>
                                          </p:val>
                                        </p:tav>
                                      </p:tavLst>
                                    </p:anim>
                                    <p:anim calcmode="lin" valueType="num">
                                      <p:cBhvr>
                                        <p:cTn id="68" dur="400" fill="hold"/>
                                        <p:tgtEl>
                                          <p:spTgt spid="15"/>
                                        </p:tgtEl>
                                        <p:attrNameLst>
                                          <p:attrName>ppt_h</p:attrName>
                                        </p:attrNameLst>
                                      </p:cBhvr>
                                      <p:tavLst>
                                        <p:tav tm="0">
                                          <p:val>
                                            <p:fltVal val="0"/>
                                          </p:val>
                                        </p:tav>
                                        <p:tav tm="100000">
                                          <p:val>
                                            <p:strVal val="#ppt_h"/>
                                          </p:val>
                                        </p:tav>
                                      </p:tavLst>
                                    </p:anim>
                                    <p:anim calcmode="lin" valueType="num">
                                      <p:cBhvr>
                                        <p:cTn id="69" dur="400" fill="hold"/>
                                        <p:tgtEl>
                                          <p:spTgt spid="15"/>
                                        </p:tgtEl>
                                        <p:attrNameLst>
                                          <p:attrName>style.rotation</p:attrName>
                                        </p:attrNameLst>
                                      </p:cBhvr>
                                      <p:tavLst>
                                        <p:tav tm="0">
                                          <p:val>
                                            <p:fltVal val="90"/>
                                          </p:val>
                                        </p:tav>
                                        <p:tav tm="100000">
                                          <p:val>
                                            <p:fltVal val="0"/>
                                          </p:val>
                                        </p:tav>
                                      </p:tavLst>
                                    </p:anim>
                                    <p:animEffect transition="in" filter="fade">
                                      <p:cBhvr>
                                        <p:cTn id="70" dur="400"/>
                                        <p:tgtEl>
                                          <p:spTgt spid="15"/>
                                        </p:tgtEl>
                                      </p:cBhvr>
                                    </p:animEffect>
                                  </p:childTnLst>
                                </p:cTn>
                              </p:par>
                            </p:childTnLst>
                          </p:cTn>
                        </p:par>
                        <p:par>
                          <p:cTn id="71" fill="hold">
                            <p:stCondLst>
                              <p:cond delay="3000"/>
                            </p:stCondLst>
                            <p:childTnLst>
                              <p:par>
                                <p:cTn id="72" presetID="22" presetClass="entr" presetSubtype="8"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500"/>
                                        <p:tgtEl>
                                          <p:spTgt spid="16"/>
                                        </p:tgtEl>
                                      </p:cBhvr>
                                    </p:animEffect>
                                  </p:childTnLst>
                                </p:cTn>
                              </p:par>
                            </p:childTnLst>
                          </p:cTn>
                        </p:par>
                        <p:par>
                          <p:cTn id="75" fill="hold">
                            <p:stCondLst>
                              <p:cond delay="3500"/>
                            </p:stCondLst>
                            <p:childTnLst>
                              <p:par>
                                <p:cTn id="76" presetID="31" presetClass="entr" presetSubtype="0" fill="hold" grpId="0" nodeType="after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p:cTn id="78" dur="400" fill="hold"/>
                                        <p:tgtEl>
                                          <p:spTgt spid="17"/>
                                        </p:tgtEl>
                                        <p:attrNameLst>
                                          <p:attrName>ppt_w</p:attrName>
                                        </p:attrNameLst>
                                      </p:cBhvr>
                                      <p:tavLst>
                                        <p:tav tm="0">
                                          <p:val>
                                            <p:fltVal val="0"/>
                                          </p:val>
                                        </p:tav>
                                        <p:tav tm="100000">
                                          <p:val>
                                            <p:strVal val="#ppt_w"/>
                                          </p:val>
                                        </p:tav>
                                      </p:tavLst>
                                    </p:anim>
                                    <p:anim calcmode="lin" valueType="num">
                                      <p:cBhvr>
                                        <p:cTn id="79" dur="400" fill="hold"/>
                                        <p:tgtEl>
                                          <p:spTgt spid="17"/>
                                        </p:tgtEl>
                                        <p:attrNameLst>
                                          <p:attrName>ppt_h</p:attrName>
                                        </p:attrNameLst>
                                      </p:cBhvr>
                                      <p:tavLst>
                                        <p:tav tm="0">
                                          <p:val>
                                            <p:fltVal val="0"/>
                                          </p:val>
                                        </p:tav>
                                        <p:tav tm="100000">
                                          <p:val>
                                            <p:strVal val="#ppt_h"/>
                                          </p:val>
                                        </p:tav>
                                      </p:tavLst>
                                    </p:anim>
                                    <p:anim calcmode="lin" valueType="num">
                                      <p:cBhvr>
                                        <p:cTn id="80" dur="400" fill="hold"/>
                                        <p:tgtEl>
                                          <p:spTgt spid="17"/>
                                        </p:tgtEl>
                                        <p:attrNameLst>
                                          <p:attrName>style.rotation</p:attrName>
                                        </p:attrNameLst>
                                      </p:cBhvr>
                                      <p:tavLst>
                                        <p:tav tm="0">
                                          <p:val>
                                            <p:fltVal val="90"/>
                                          </p:val>
                                        </p:tav>
                                        <p:tav tm="100000">
                                          <p:val>
                                            <p:fltVal val="0"/>
                                          </p:val>
                                        </p:tav>
                                      </p:tavLst>
                                    </p:anim>
                                    <p:animEffect transition="in" filter="fade">
                                      <p:cBhvr>
                                        <p:cTn id="81" dur="400"/>
                                        <p:tgtEl>
                                          <p:spTgt spid="17"/>
                                        </p:tgtEl>
                                      </p:cBhvr>
                                    </p:animEffect>
                                  </p:childTnLst>
                                </p:cTn>
                              </p:par>
                            </p:childTnLst>
                          </p:cTn>
                        </p:par>
                        <p:par>
                          <p:cTn id="82" fill="hold">
                            <p:stCondLst>
                              <p:cond delay="4000"/>
                            </p:stCondLst>
                            <p:childTnLst>
                              <p:par>
                                <p:cTn id="83" presetID="22" presetClass="entr" presetSubtype="8"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wipe(left)">
                                      <p:cBhvr>
                                        <p:cTn id="85" dur="500"/>
                                        <p:tgtEl>
                                          <p:spTgt spid="22"/>
                                        </p:tgtEl>
                                      </p:cBhvr>
                                    </p:animEffect>
                                  </p:childTnLst>
                                </p:cTn>
                              </p:par>
                            </p:childTnLst>
                          </p:cTn>
                        </p:par>
                        <p:par>
                          <p:cTn id="86" fill="hold">
                            <p:stCondLst>
                              <p:cond delay="4500"/>
                            </p:stCondLst>
                            <p:childTnLst>
                              <p:par>
                                <p:cTn id="87" presetID="31"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p:cTn id="89" dur="400" fill="hold"/>
                                        <p:tgtEl>
                                          <p:spTgt spid="18"/>
                                        </p:tgtEl>
                                        <p:attrNameLst>
                                          <p:attrName>ppt_w</p:attrName>
                                        </p:attrNameLst>
                                      </p:cBhvr>
                                      <p:tavLst>
                                        <p:tav tm="0">
                                          <p:val>
                                            <p:fltVal val="0"/>
                                          </p:val>
                                        </p:tav>
                                        <p:tav tm="100000">
                                          <p:val>
                                            <p:strVal val="#ppt_w"/>
                                          </p:val>
                                        </p:tav>
                                      </p:tavLst>
                                    </p:anim>
                                    <p:anim calcmode="lin" valueType="num">
                                      <p:cBhvr>
                                        <p:cTn id="90" dur="400" fill="hold"/>
                                        <p:tgtEl>
                                          <p:spTgt spid="18"/>
                                        </p:tgtEl>
                                        <p:attrNameLst>
                                          <p:attrName>ppt_h</p:attrName>
                                        </p:attrNameLst>
                                      </p:cBhvr>
                                      <p:tavLst>
                                        <p:tav tm="0">
                                          <p:val>
                                            <p:fltVal val="0"/>
                                          </p:val>
                                        </p:tav>
                                        <p:tav tm="100000">
                                          <p:val>
                                            <p:strVal val="#ppt_h"/>
                                          </p:val>
                                        </p:tav>
                                      </p:tavLst>
                                    </p:anim>
                                    <p:anim calcmode="lin" valueType="num">
                                      <p:cBhvr>
                                        <p:cTn id="91" dur="400" fill="hold"/>
                                        <p:tgtEl>
                                          <p:spTgt spid="18"/>
                                        </p:tgtEl>
                                        <p:attrNameLst>
                                          <p:attrName>style.rotation</p:attrName>
                                        </p:attrNameLst>
                                      </p:cBhvr>
                                      <p:tavLst>
                                        <p:tav tm="0">
                                          <p:val>
                                            <p:fltVal val="90"/>
                                          </p:val>
                                        </p:tav>
                                        <p:tav tm="100000">
                                          <p:val>
                                            <p:fltVal val="0"/>
                                          </p:val>
                                        </p:tav>
                                      </p:tavLst>
                                    </p:anim>
                                    <p:animEffect transition="in" filter="fade">
                                      <p:cBhvr>
                                        <p:cTn id="92" dur="400"/>
                                        <p:tgtEl>
                                          <p:spTgt spid="18"/>
                                        </p:tgtEl>
                                      </p:cBhvr>
                                    </p:animEffect>
                                  </p:childTnLst>
                                </p:cTn>
                              </p:par>
                            </p:childTnLst>
                          </p:cTn>
                        </p:par>
                        <p:par>
                          <p:cTn id="93" fill="hold">
                            <p:stCondLst>
                              <p:cond delay="5000"/>
                            </p:stCondLst>
                            <p:childTnLst>
                              <p:par>
                                <p:cTn id="94" presetID="22" presetClass="entr" presetSubtype="8" fill="hold" grpId="0" nodeType="after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wipe(left)">
                                      <p:cBhvr>
                                        <p:cTn id="96" dur="500"/>
                                        <p:tgtEl>
                                          <p:spTgt spid="23"/>
                                        </p:tgtEl>
                                      </p:cBhvr>
                                    </p:animEffect>
                                  </p:childTnLst>
                                </p:cTn>
                              </p:par>
                            </p:childTnLst>
                          </p:cTn>
                        </p:par>
                        <p:par>
                          <p:cTn id="97" fill="hold">
                            <p:stCondLst>
                              <p:cond delay="5500"/>
                            </p:stCondLst>
                            <p:childTnLst>
                              <p:par>
                                <p:cTn id="98" presetID="31" presetClass="entr" presetSubtype="0" fill="hold" grpId="0" nodeType="afterEffect">
                                  <p:stCondLst>
                                    <p:cond delay="0"/>
                                  </p:stCondLst>
                                  <p:childTnLst>
                                    <p:set>
                                      <p:cBhvr>
                                        <p:cTn id="99" dur="1" fill="hold">
                                          <p:stCondLst>
                                            <p:cond delay="0"/>
                                          </p:stCondLst>
                                        </p:cTn>
                                        <p:tgtEl>
                                          <p:spTgt spid="19"/>
                                        </p:tgtEl>
                                        <p:attrNameLst>
                                          <p:attrName>style.visibility</p:attrName>
                                        </p:attrNameLst>
                                      </p:cBhvr>
                                      <p:to>
                                        <p:strVal val="visible"/>
                                      </p:to>
                                    </p:set>
                                    <p:anim calcmode="lin" valueType="num">
                                      <p:cBhvr>
                                        <p:cTn id="100" dur="400" fill="hold"/>
                                        <p:tgtEl>
                                          <p:spTgt spid="19"/>
                                        </p:tgtEl>
                                        <p:attrNameLst>
                                          <p:attrName>ppt_w</p:attrName>
                                        </p:attrNameLst>
                                      </p:cBhvr>
                                      <p:tavLst>
                                        <p:tav tm="0">
                                          <p:val>
                                            <p:fltVal val="0"/>
                                          </p:val>
                                        </p:tav>
                                        <p:tav tm="100000">
                                          <p:val>
                                            <p:strVal val="#ppt_w"/>
                                          </p:val>
                                        </p:tav>
                                      </p:tavLst>
                                    </p:anim>
                                    <p:anim calcmode="lin" valueType="num">
                                      <p:cBhvr>
                                        <p:cTn id="101" dur="400" fill="hold"/>
                                        <p:tgtEl>
                                          <p:spTgt spid="19"/>
                                        </p:tgtEl>
                                        <p:attrNameLst>
                                          <p:attrName>ppt_h</p:attrName>
                                        </p:attrNameLst>
                                      </p:cBhvr>
                                      <p:tavLst>
                                        <p:tav tm="0">
                                          <p:val>
                                            <p:fltVal val="0"/>
                                          </p:val>
                                        </p:tav>
                                        <p:tav tm="100000">
                                          <p:val>
                                            <p:strVal val="#ppt_h"/>
                                          </p:val>
                                        </p:tav>
                                      </p:tavLst>
                                    </p:anim>
                                    <p:anim calcmode="lin" valueType="num">
                                      <p:cBhvr>
                                        <p:cTn id="102" dur="400" fill="hold"/>
                                        <p:tgtEl>
                                          <p:spTgt spid="19"/>
                                        </p:tgtEl>
                                        <p:attrNameLst>
                                          <p:attrName>style.rotation</p:attrName>
                                        </p:attrNameLst>
                                      </p:cBhvr>
                                      <p:tavLst>
                                        <p:tav tm="0">
                                          <p:val>
                                            <p:fltVal val="90"/>
                                          </p:val>
                                        </p:tav>
                                        <p:tav tm="100000">
                                          <p:val>
                                            <p:fltVal val="0"/>
                                          </p:val>
                                        </p:tav>
                                      </p:tavLst>
                                    </p:anim>
                                    <p:animEffect transition="in" filter="fade">
                                      <p:cBhvr>
                                        <p:cTn id="103" dur="400"/>
                                        <p:tgtEl>
                                          <p:spTgt spid="19"/>
                                        </p:tgtEl>
                                      </p:cBhvr>
                                    </p:animEffect>
                                  </p:childTnLst>
                                </p:cTn>
                              </p:par>
                            </p:childTnLst>
                          </p:cTn>
                        </p:par>
                        <p:par>
                          <p:cTn id="104" fill="hold">
                            <p:stCondLst>
                              <p:cond delay="6000"/>
                            </p:stCondLst>
                            <p:childTnLst>
                              <p:par>
                                <p:cTn id="105" presetID="22" presetClass="entr" presetSubtype="8"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wipe(left)">
                                      <p:cBhvr>
                                        <p:cTn id="107" dur="500"/>
                                        <p:tgtEl>
                                          <p:spTgt spid="24"/>
                                        </p:tgtEl>
                                      </p:cBhvr>
                                    </p:animEffect>
                                  </p:childTnLst>
                                </p:cTn>
                              </p:par>
                            </p:childTnLst>
                          </p:cTn>
                        </p:par>
                        <p:par>
                          <p:cTn id="108" fill="hold">
                            <p:stCondLst>
                              <p:cond delay="6500"/>
                            </p:stCondLst>
                            <p:childTnLst>
                              <p:par>
                                <p:cTn id="109" presetID="31" presetClass="entr" presetSubtype="0" fill="hold" grpId="0" nodeType="afterEffect">
                                  <p:stCondLst>
                                    <p:cond delay="0"/>
                                  </p:stCondLst>
                                  <p:childTnLst>
                                    <p:set>
                                      <p:cBhvr>
                                        <p:cTn id="110" dur="1" fill="hold">
                                          <p:stCondLst>
                                            <p:cond delay="0"/>
                                          </p:stCondLst>
                                        </p:cTn>
                                        <p:tgtEl>
                                          <p:spTgt spid="20"/>
                                        </p:tgtEl>
                                        <p:attrNameLst>
                                          <p:attrName>style.visibility</p:attrName>
                                        </p:attrNameLst>
                                      </p:cBhvr>
                                      <p:to>
                                        <p:strVal val="visible"/>
                                      </p:to>
                                    </p:set>
                                    <p:anim calcmode="lin" valueType="num">
                                      <p:cBhvr>
                                        <p:cTn id="111" dur="400" fill="hold"/>
                                        <p:tgtEl>
                                          <p:spTgt spid="20"/>
                                        </p:tgtEl>
                                        <p:attrNameLst>
                                          <p:attrName>ppt_w</p:attrName>
                                        </p:attrNameLst>
                                      </p:cBhvr>
                                      <p:tavLst>
                                        <p:tav tm="0">
                                          <p:val>
                                            <p:fltVal val="0"/>
                                          </p:val>
                                        </p:tav>
                                        <p:tav tm="100000">
                                          <p:val>
                                            <p:strVal val="#ppt_w"/>
                                          </p:val>
                                        </p:tav>
                                      </p:tavLst>
                                    </p:anim>
                                    <p:anim calcmode="lin" valueType="num">
                                      <p:cBhvr>
                                        <p:cTn id="112" dur="400" fill="hold"/>
                                        <p:tgtEl>
                                          <p:spTgt spid="20"/>
                                        </p:tgtEl>
                                        <p:attrNameLst>
                                          <p:attrName>ppt_h</p:attrName>
                                        </p:attrNameLst>
                                      </p:cBhvr>
                                      <p:tavLst>
                                        <p:tav tm="0">
                                          <p:val>
                                            <p:fltVal val="0"/>
                                          </p:val>
                                        </p:tav>
                                        <p:tav tm="100000">
                                          <p:val>
                                            <p:strVal val="#ppt_h"/>
                                          </p:val>
                                        </p:tav>
                                      </p:tavLst>
                                    </p:anim>
                                    <p:anim calcmode="lin" valueType="num">
                                      <p:cBhvr>
                                        <p:cTn id="113" dur="400" fill="hold"/>
                                        <p:tgtEl>
                                          <p:spTgt spid="20"/>
                                        </p:tgtEl>
                                        <p:attrNameLst>
                                          <p:attrName>style.rotation</p:attrName>
                                        </p:attrNameLst>
                                      </p:cBhvr>
                                      <p:tavLst>
                                        <p:tav tm="0">
                                          <p:val>
                                            <p:fltVal val="90"/>
                                          </p:val>
                                        </p:tav>
                                        <p:tav tm="100000">
                                          <p:val>
                                            <p:fltVal val="0"/>
                                          </p:val>
                                        </p:tav>
                                      </p:tavLst>
                                    </p:anim>
                                    <p:animEffect transition="in" filter="fade">
                                      <p:cBhvr>
                                        <p:cTn id="114" dur="400"/>
                                        <p:tgtEl>
                                          <p:spTgt spid="20"/>
                                        </p:tgtEl>
                                      </p:cBhvr>
                                    </p:animEffect>
                                  </p:childTnLst>
                                </p:cTn>
                              </p:par>
                            </p:childTnLst>
                          </p:cTn>
                        </p:par>
                        <p:par>
                          <p:cTn id="115" fill="hold">
                            <p:stCondLst>
                              <p:cond delay="7000"/>
                            </p:stCondLst>
                            <p:childTnLst>
                              <p:par>
                                <p:cTn id="116" presetID="22" presetClass="entr" presetSubtype="8"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left)">
                                      <p:cBhvr>
                                        <p:cTn id="118" dur="500"/>
                                        <p:tgtEl>
                                          <p:spTgt spid="25"/>
                                        </p:tgtEl>
                                      </p:cBhvr>
                                    </p:animEffect>
                                  </p:childTnLst>
                                </p:cTn>
                              </p:par>
                            </p:childTnLst>
                          </p:cTn>
                        </p:par>
                        <p:par>
                          <p:cTn id="119" fill="hold">
                            <p:stCondLst>
                              <p:cond delay="7500"/>
                            </p:stCondLst>
                            <p:childTnLst>
                              <p:par>
                                <p:cTn id="120" presetID="31" presetClass="entr" presetSubtype="0" fill="hold" grpId="0" nodeType="afterEffect">
                                  <p:stCondLst>
                                    <p:cond delay="0"/>
                                  </p:stCondLst>
                                  <p:childTnLst>
                                    <p:set>
                                      <p:cBhvr>
                                        <p:cTn id="121" dur="1" fill="hold">
                                          <p:stCondLst>
                                            <p:cond delay="0"/>
                                          </p:stCondLst>
                                        </p:cTn>
                                        <p:tgtEl>
                                          <p:spTgt spid="21"/>
                                        </p:tgtEl>
                                        <p:attrNameLst>
                                          <p:attrName>style.visibility</p:attrName>
                                        </p:attrNameLst>
                                      </p:cBhvr>
                                      <p:to>
                                        <p:strVal val="visible"/>
                                      </p:to>
                                    </p:set>
                                    <p:anim calcmode="lin" valueType="num">
                                      <p:cBhvr>
                                        <p:cTn id="122" dur="400" fill="hold"/>
                                        <p:tgtEl>
                                          <p:spTgt spid="21"/>
                                        </p:tgtEl>
                                        <p:attrNameLst>
                                          <p:attrName>ppt_w</p:attrName>
                                        </p:attrNameLst>
                                      </p:cBhvr>
                                      <p:tavLst>
                                        <p:tav tm="0">
                                          <p:val>
                                            <p:fltVal val="0"/>
                                          </p:val>
                                        </p:tav>
                                        <p:tav tm="100000">
                                          <p:val>
                                            <p:strVal val="#ppt_w"/>
                                          </p:val>
                                        </p:tav>
                                      </p:tavLst>
                                    </p:anim>
                                    <p:anim calcmode="lin" valueType="num">
                                      <p:cBhvr>
                                        <p:cTn id="123" dur="400" fill="hold"/>
                                        <p:tgtEl>
                                          <p:spTgt spid="21"/>
                                        </p:tgtEl>
                                        <p:attrNameLst>
                                          <p:attrName>ppt_h</p:attrName>
                                        </p:attrNameLst>
                                      </p:cBhvr>
                                      <p:tavLst>
                                        <p:tav tm="0">
                                          <p:val>
                                            <p:fltVal val="0"/>
                                          </p:val>
                                        </p:tav>
                                        <p:tav tm="100000">
                                          <p:val>
                                            <p:strVal val="#ppt_h"/>
                                          </p:val>
                                        </p:tav>
                                      </p:tavLst>
                                    </p:anim>
                                    <p:anim calcmode="lin" valueType="num">
                                      <p:cBhvr>
                                        <p:cTn id="124" dur="400" fill="hold"/>
                                        <p:tgtEl>
                                          <p:spTgt spid="21"/>
                                        </p:tgtEl>
                                        <p:attrNameLst>
                                          <p:attrName>style.rotation</p:attrName>
                                        </p:attrNameLst>
                                      </p:cBhvr>
                                      <p:tavLst>
                                        <p:tav tm="0">
                                          <p:val>
                                            <p:fltVal val="90"/>
                                          </p:val>
                                        </p:tav>
                                        <p:tav tm="100000">
                                          <p:val>
                                            <p:fltVal val="0"/>
                                          </p:val>
                                        </p:tav>
                                      </p:tavLst>
                                    </p:anim>
                                    <p:animEffect transition="in" filter="fade">
                                      <p:cBhvr>
                                        <p:cTn id="125" dur="400"/>
                                        <p:tgtEl>
                                          <p:spTgt spid="21"/>
                                        </p:tgtEl>
                                      </p:cBhvr>
                                    </p:animEffect>
                                  </p:childTnLst>
                                </p:cTn>
                              </p:par>
                            </p:childTnLst>
                          </p:cTn>
                        </p:par>
                        <p:par>
                          <p:cTn id="126" fill="hold">
                            <p:stCondLst>
                              <p:cond delay="8000"/>
                            </p:stCondLst>
                            <p:childTnLst>
                              <p:par>
                                <p:cTn id="127" presetID="22" presetClass="entr" presetSubtype="8" fill="hold" grpId="0" nodeType="after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wipe(left)">
                                      <p:cBhvr>
                                        <p:cTn id="12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animBg="1" autoUpdateAnimBg="0"/>
      <p:bldP spid="28" grpId="0" animBg="1" autoUpdateAnimBg="0"/>
      <p:bldP spid="2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8" y="624114"/>
            <a:ext cx="8113486"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6" name="TextBox 5"/>
          <p:cNvSpPr txBox="1"/>
          <p:nvPr/>
        </p:nvSpPr>
        <p:spPr>
          <a:xfrm>
            <a:off x="908957" y="206331"/>
            <a:ext cx="2211659"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1.3 </a:t>
            </a:r>
            <a:r>
              <a:rPr lang="zh-CN" altLang="en-US" sz="2000" dirty="0">
                <a:solidFill>
                  <a:schemeClr val="bg1"/>
                </a:solidFill>
                <a:latin typeface="方正兰亭细黑_GBK" pitchFamily="2" charset="-122"/>
                <a:ea typeface="方正兰亭细黑_GBK" pitchFamily="2" charset="-122"/>
              </a:rPr>
              <a:t>国内研究现状</a:t>
            </a:r>
            <a:endParaRPr lang="zh-CN" altLang="en-US" sz="2000" dirty="0">
              <a:solidFill>
                <a:schemeClr val="bg1"/>
              </a:solidFill>
              <a:latin typeface="方正兰亭细黑_GBK" pitchFamily="2" charset="-122"/>
              <a:ea typeface="方正兰亭细黑_GBK" pitchFamily="2" charset="-122"/>
            </a:endParaRPr>
          </a:p>
        </p:txBody>
      </p:sp>
      <p:grpSp>
        <p:nvGrpSpPr>
          <p:cNvPr id="8" name="组合 7"/>
          <p:cNvGrpSpPr/>
          <p:nvPr/>
        </p:nvGrpSpPr>
        <p:grpSpPr>
          <a:xfrm>
            <a:off x="1409155" y="1152720"/>
            <a:ext cx="2517980" cy="1518551"/>
            <a:chOff x="1591195" y="3531392"/>
            <a:chExt cx="1721136" cy="774463"/>
          </a:xfrm>
          <a:effectLst>
            <a:outerShdw blurRad="444500" dist="254000" dir="8100000" algn="tr" rotWithShape="0">
              <a:prstClr val="black">
                <a:alpha val="50000"/>
              </a:prstClr>
            </a:outerShdw>
          </a:effectLst>
        </p:grpSpPr>
        <p:sp>
          <p:nvSpPr>
            <p:cNvPr id="9"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sp>
          <p:nvSpPr>
            <p:cNvPr id="10"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11" name="TextBox 10"/>
          <p:cNvSpPr txBox="1"/>
          <p:nvPr/>
        </p:nvSpPr>
        <p:spPr>
          <a:xfrm>
            <a:off x="1538200" y="1259570"/>
            <a:ext cx="1107986" cy="27699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2782A7"/>
                </a:solidFill>
                <a:latin typeface="微软雅黑" panose="020B0503020204020204" pitchFamily="34" charset="-122"/>
                <a:ea typeface="微软雅黑" panose="020B0503020204020204" pitchFamily="34" charset="-122"/>
                <a:cs typeface="方正兰亭细黑_GBK_M" pitchFamily="2" charset="2"/>
              </a:rPr>
              <a:t>添加标题内容</a:t>
            </a:r>
            <a:endParaRPr lang="en-US" altLang="zh-CN" sz="1200" dirty="0">
              <a:solidFill>
                <a:srgbClr val="2782A7"/>
              </a:solidFill>
              <a:latin typeface="微软雅黑" panose="020B0503020204020204" pitchFamily="34" charset="-122"/>
              <a:ea typeface="微软雅黑" panose="020B0503020204020204" pitchFamily="34" charset="-122"/>
              <a:cs typeface="方正兰亭细黑_GBK_M" pitchFamily="2" charset="2"/>
            </a:endParaRPr>
          </a:p>
        </p:txBody>
      </p:sp>
      <p:sp>
        <p:nvSpPr>
          <p:cNvPr id="12" name="TextBox 11"/>
          <p:cNvSpPr txBox="1"/>
          <p:nvPr/>
        </p:nvSpPr>
        <p:spPr>
          <a:xfrm>
            <a:off x="2679702" y="1263304"/>
            <a:ext cx="492434" cy="27699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C00000"/>
                </a:solidFill>
                <a:latin typeface="微软雅黑" panose="020B0503020204020204" pitchFamily="34" charset="-122"/>
                <a:ea typeface="微软雅黑" panose="020B0503020204020204" pitchFamily="34" charset="-122"/>
                <a:cs typeface="方正兰亭细黑_GBK_M" pitchFamily="2" charset="2"/>
              </a:rPr>
              <a:t>文字</a:t>
            </a:r>
            <a:endParaRPr lang="en-US" altLang="zh-CN" sz="1200" dirty="0">
              <a:solidFill>
                <a:srgbClr val="C00000"/>
              </a:solidFill>
              <a:latin typeface="微软雅黑" panose="020B0503020204020204" pitchFamily="34" charset="-122"/>
              <a:ea typeface="微软雅黑" panose="020B0503020204020204" pitchFamily="34" charset="-122"/>
              <a:cs typeface="方正兰亭细黑_GBK_M" pitchFamily="2" charset="2"/>
            </a:endParaRPr>
          </a:p>
        </p:txBody>
      </p:sp>
      <p:cxnSp>
        <p:nvCxnSpPr>
          <p:cNvPr id="13" name="直接连接符 12"/>
          <p:cNvCxnSpPr/>
          <p:nvPr/>
        </p:nvCxnSpPr>
        <p:spPr>
          <a:xfrm flipV="1">
            <a:off x="2678808" y="1299961"/>
            <a:ext cx="0" cy="1773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63202" y="1738314"/>
            <a:ext cx="2018493" cy="769437"/>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添加文字内容，内容详尽简要</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清晰。添加文字内容，内容详</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尽简要清晰。添加文字内容，</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内容详尽简要清晰。</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p:txBody>
      </p:sp>
      <p:grpSp>
        <p:nvGrpSpPr>
          <p:cNvPr id="15" name="组合 14"/>
          <p:cNvGrpSpPr/>
          <p:nvPr/>
        </p:nvGrpSpPr>
        <p:grpSpPr>
          <a:xfrm>
            <a:off x="5106778" y="1152720"/>
            <a:ext cx="2517980" cy="1518551"/>
            <a:chOff x="1591195" y="3531392"/>
            <a:chExt cx="1721136" cy="774463"/>
          </a:xfrm>
          <a:effectLst>
            <a:outerShdw blurRad="444500" dist="254000" dir="8100000" algn="tr" rotWithShape="0">
              <a:prstClr val="black">
                <a:alpha val="50000"/>
              </a:prstClr>
            </a:outerShdw>
          </a:effectLst>
        </p:grpSpPr>
        <p:sp>
          <p:nvSpPr>
            <p:cNvPr id="16"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sp>
          <p:nvSpPr>
            <p:cNvPr id="17"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18" name="TextBox 17"/>
          <p:cNvSpPr txBox="1"/>
          <p:nvPr/>
        </p:nvSpPr>
        <p:spPr>
          <a:xfrm>
            <a:off x="5275111" y="1259570"/>
            <a:ext cx="1107986" cy="27699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2782A7"/>
                </a:solidFill>
                <a:latin typeface="微软雅黑" panose="020B0503020204020204" pitchFamily="34" charset="-122"/>
                <a:ea typeface="微软雅黑" panose="020B0503020204020204" pitchFamily="34" charset="-122"/>
                <a:cs typeface="方正兰亭细黑_GBK_M" pitchFamily="2" charset="2"/>
              </a:rPr>
              <a:t>添加标题内容</a:t>
            </a:r>
            <a:endParaRPr lang="en-US" altLang="zh-CN" sz="1200" dirty="0">
              <a:solidFill>
                <a:srgbClr val="2782A7"/>
              </a:solidFill>
              <a:latin typeface="微软雅黑" panose="020B0503020204020204" pitchFamily="34" charset="-122"/>
              <a:ea typeface="微软雅黑" panose="020B0503020204020204" pitchFamily="34" charset="-122"/>
              <a:cs typeface="方正兰亭细黑_GBK_M" pitchFamily="2" charset="2"/>
            </a:endParaRPr>
          </a:p>
        </p:txBody>
      </p:sp>
      <p:sp>
        <p:nvSpPr>
          <p:cNvPr id="19" name="TextBox 18"/>
          <p:cNvSpPr txBox="1"/>
          <p:nvPr/>
        </p:nvSpPr>
        <p:spPr>
          <a:xfrm>
            <a:off x="6377324" y="1263304"/>
            <a:ext cx="492434" cy="27699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C00000"/>
                </a:solidFill>
                <a:latin typeface="微软雅黑" panose="020B0503020204020204" pitchFamily="34" charset="-122"/>
                <a:ea typeface="微软雅黑" panose="020B0503020204020204" pitchFamily="34" charset="-122"/>
                <a:cs typeface="方正兰亭细黑_GBK_M" pitchFamily="2" charset="2"/>
              </a:rPr>
              <a:t>文字</a:t>
            </a:r>
            <a:endParaRPr lang="en-US" altLang="zh-CN" sz="1200" dirty="0">
              <a:solidFill>
                <a:srgbClr val="C00000"/>
              </a:solidFill>
              <a:latin typeface="微软雅黑" panose="020B0503020204020204" pitchFamily="34" charset="-122"/>
              <a:ea typeface="微软雅黑" panose="020B0503020204020204" pitchFamily="34" charset="-122"/>
              <a:cs typeface="方正兰亭细黑_GBK_M" pitchFamily="2" charset="2"/>
            </a:endParaRPr>
          </a:p>
        </p:txBody>
      </p:sp>
      <p:cxnSp>
        <p:nvCxnSpPr>
          <p:cNvPr id="20" name="直接连接符 19"/>
          <p:cNvCxnSpPr/>
          <p:nvPr/>
        </p:nvCxnSpPr>
        <p:spPr>
          <a:xfrm flipV="1">
            <a:off x="6376430" y="1299961"/>
            <a:ext cx="0" cy="1773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60824" y="1738314"/>
            <a:ext cx="2018493" cy="769437"/>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添加文字内容，内容详尽简要</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清晰。添加文字内容，内容详</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尽简要清晰。添加文字内容，</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内容详尽简要清晰。</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p:txBody>
      </p:sp>
      <p:grpSp>
        <p:nvGrpSpPr>
          <p:cNvPr id="22" name="组合 21"/>
          <p:cNvGrpSpPr/>
          <p:nvPr/>
        </p:nvGrpSpPr>
        <p:grpSpPr>
          <a:xfrm>
            <a:off x="1409155" y="3185912"/>
            <a:ext cx="2517980" cy="1518551"/>
            <a:chOff x="1591195" y="3531392"/>
            <a:chExt cx="1721136" cy="774463"/>
          </a:xfrm>
          <a:effectLst>
            <a:outerShdw blurRad="444500" dist="254000" dir="8100000" algn="tr" rotWithShape="0">
              <a:prstClr val="black">
                <a:alpha val="50000"/>
              </a:prstClr>
            </a:outerShdw>
          </a:effectLst>
        </p:grpSpPr>
        <p:sp>
          <p:nvSpPr>
            <p:cNvPr id="23"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sp>
          <p:nvSpPr>
            <p:cNvPr id="24"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25" name="TextBox 24"/>
          <p:cNvSpPr txBox="1"/>
          <p:nvPr/>
        </p:nvSpPr>
        <p:spPr>
          <a:xfrm>
            <a:off x="1577490" y="3292762"/>
            <a:ext cx="1107986" cy="27699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2782A7"/>
                </a:solidFill>
                <a:latin typeface="微软雅黑" panose="020B0503020204020204" pitchFamily="34" charset="-122"/>
                <a:ea typeface="微软雅黑" panose="020B0503020204020204" pitchFamily="34" charset="-122"/>
                <a:cs typeface="方正兰亭细黑_GBK_M" pitchFamily="2" charset="2"/>
              </a:rPr>
              <a:t>添加标题内容</a:t>
            </a:r>
            <a:endParaRPr lang="en-US" altLang="zh-CN" sz="1200" dirty="0">
              <a:solidFill>
                <a:srgbClr val="2782A7"/>
              </a:solidFill>
              <a:latin typeface="微软雅黑" panose="020B0503020204020204" pitchFamily="34" charset="-122"/>
              <a:ea typeface="微软雅黑" panose="020B0503020204020204" pitchFamily="34" charset="-122"/>
              <a:cs typeface="方正兰亭细黑_GBK_M" pitchFamily="2" charset="2"/>
            </a:endParaRPr>
          </a:p>
        </p:txBody>
      </p:sp>
      <p:sp>
        <p:nvSpPr>
          <p:cNvPr id="26" name="TextBox 25"/>
          <p:cNvSpPr txBox="1"/>
          <p:nvPr/>
        </p:nvSpPr>
        <p:spPr>
          <a:xfrm>
            <a:off x="2679702" y="3296495"/>
            <a:ext cx="569382" cy="276996"/>
          </a:xfrm>
          <a:prstGeom prst="rect">
            <a:avLst/>
          </a:prstGeom>
          <a:noFill/>
        </p:spPr>
        <p:txBody>
          <a:bodyPr wrap="none" lIns="91436" tIns="45718" rIns="91436" bIns="45718" rtlCol="0">
            <a:spAutoFit/>
          </a:bodyPr>
          <a:lstStyle/>
          <a:p>
            <a:pPr defTabSz="913765" fontAlgn="auto">
              <a:spcBef>
                <a:spcPts val="0"/>
              </a:spcBef>
              <a:spcAft>
                <a:spcPts val="0"/>
              </a:spcAft>
            </a:pPr>
            <a:r>
              <a:rPr lang="en-US" altLang="zh-CN" sz="1200" dirty="0">
                <a:solidFill>
                  <a:srgbClr val="C00000"/>
                </a:solidFill>
                <a:latin typeface="微软雅黑" panose="020B0503020204020204" pitchFamily="34" charset="-122"/>
                <a:ea typeface="微软雅黑" panose="020B0503020204020204" pitchFamily="34" charset="-122"/>
                <a:cs typeface="方正兰亭细黑_GBK_M" pitchFamily="2" charset="2"/>
              </a:rPr>
              <a:t>TITLE</a:t>
            </a:r>
            <a:endParaRPr lang="en-US" altLang="zh-CN" sz="1200" dirty="0">
              <a:solidFill>
                <a:srgbClr val="C00000"/>
              </a:solidFill>
              <a:latin typeface="微软雅黑" panose="020B0503020204020204" pitchFamily="34" charset="-122"/>
              <a:ea typeface="微软雅黑" panose="020B0503020204020204" pitchFamily="34" charset="-122"/>
              <a:cs typeface="方正兰亭细黑_GBK_M" pitchFamily="2" charset="2"/>
            </a:endParaRPr>
          </a:p>
        </p:txBody>
      </p:sp>
      <p:cxnSp>
        <p:nvCxnSpPr>
          <p:cNvPr id="27" name="直接连接符 26"/>
          <p:cNvCxnSpPr/>
          <p:nvPr/>
        </p:nvCxnSpPr>
        <p:spPr>
          <a:xfrm flipV="1">
            <a:off x="2678808" y="3333151"/>
            <a:ext cx="0" cy="1773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63202" y="3771506"/>
            <a:ext cx="2018493" cy="769437"/>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添加文字内容，内容详尽简要</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清晰。添加文字内容，内容详</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尽简要清晰。添加文字内容，</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内容详尽简要清晰。</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p:txBody>
      </p:sp>
      <p:grpSp>
        <p:nvGrpSpPr>
          <p:cNvPr id="29" name="组合 28"/>
          <p:cNvGrpSpPr/>
          <p:nvPr/>
        </p:nvGrpSpPr>
        <p:grpSpPr>
          <a:xfrm>
            <a:off x="5106778" y="3185912"/>
            <a:ext cx="2517980" cy="1518551"/>
            <a:chOff x="1591195" y="3531392"/>
            <a:chExt cx="1721136" cy="774463"/>
          </a:xfrm>
          <a:effectLst>
            <a:outerShdw blurRad="444500" dist="254000" dir="8100000" algn="tr" rotWithShape="0">
              <a:prstClr val="black">
                <a:alpha val="50000"/>
              </a:prstClr>
            </a:outerShdw>
          </a:effectLst>
        </p:grpSpPr>
        <p:sp>
          <p:nvSpPr>
            <p:cNvPr id="30"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sp>
          <p:nvSpPr>
            <p:cNvPr id="31"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fontAlgn="auto">
                <a:spcBef>
                  <a:spcPts val="0"/>
                </a:spcBef>
                <a:spcAft>
                  <a:spcPts val="0"/>
                </a:spcAft>
              </a:pPr>
              <a:endParaRPr lang="zh-CN" altLang="en-US">
                <a:solidFill>
                  <a:prstClr val="white"/>
                </a:solidFill>
              </a:endParaRPr>
            </a:p>
          </p:txBody>
        </p:sp>
      </p:grpSp>
      <p:sp>
        <p:nvSpPr>
          <p:cNvPr id="32" name="TextBox 31"/>
          <p:cNvSpPr txBox="1"/>
          <p:nvPr/>
        </p:nvSpPr>
        <p:spPr>
          <a:xfrm>
            <a:off x="5275111" y="3292762"/>
            <a:ext cx="1107986" cy="276995"/>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200" dirty="0">
                <a:solidFill>
                  <a:srgbClr val="2782A7"/>
                </a:solidFill>
                <a:latin typeface="微软雅黑" panose="020B0503020204020204" pitchFamily="34" charset="-122"/>
                <a:ea typeface="微软雅黑" panose="020B0503020204020204" pitchFamily="34" charset="-122"/>
                <a:cs typeface="方正兰亭细黑_GBK_M" pitchFamily="2" charset="2"/>
              </a:rPr>
              <a:t>添加标题内容</a:t>
            </a:r>
            <a:endParaRPr lang="en-US" altLang="zh-CN" sz="1200" dirty="0">
              <a:solidFill>
                <a:srgbClr val="2782A7"/>
              </a:solidFill>
              <a:latin typeface="微软雅黑" panose="020B0503020204020204" pitchFamily="34" charset="-122"/>
              <a:ea typeface="微软雅黑" panose="020B0503020204020204" pitchFamily="34" charset="-122"/>
              <a:cs typeface="方正兰亭细黑_GBK_M" pitchFamily="2" charset="2"/>
            </a:endParaRPr>
          </a:p>
        </p:txBody>
      </p:sp>
      <p:sp>
        <p:nvSpPr>
          <p:cNvPr id="33" name="TextBox 32"/>
          <p:cNvSpPr txBox="1"/>
          <p:nvPr/>
        </p:nvSpPr>
        <p:spPr>
          <a:xfrm>
            <a:off x="6377324" y="3296495"/>
            <a:ext cx="569382" cy="276996"/>
          </a:xfrm>
          <a:prstGeom prst="rect">
            <a:avLst/>
          </a:prstGeom>
          <a:noFill/>
        </p:spPr>
        <p:txBody>
          <a:bodyPr wrap="none" lIns="91436" tIns="45718" rIns="91436" bIns="45718" rtlCol="0">
            <a:spAutoFit/>
          </a:bodyPr>
          <a:lstStyle/>
          <a:p>
            <a:pPr defTabSz="913765" fontAlgn="auto">
              <a:spcBef>
                <a:spcPts val="0"/>
              </a:spcBef>
              <a:spcAft>
                <a:spcPts val="0"/>
              </a:spcAft>
            </a:pPr>
            <a:r>
              <a:rPr lang="en-US" altLang="zh-CN" sz="1200" dirty="0">
                <a:solidFill>
                  <a:srgbClr val="C00000"/>
                </a:solidFill>
                <a:latin typeface="微软雅黑" panose="020B0503020204020204" pitchFamily="34" charset="-122"/>
                <a:ea typeface="微软雅黑" panose="020B0503020204020204" pitchFamily="34" charset="-122"/>
                <a:cs typeface="方正兰亭细黑_GBK_M" pitchFamily="2" charset="2"/>
              </a:rPr>
              <a:t>TITLE</a:t>
            </a:r>
            <a:endParaRPr lang="en-US" altLang="zh-CN" sz="1200" dirty="0">
              <a:solidFill>
                <a:srgbClr val="C00000"/>
              </a:solidFill>
              <a:latin typeface="微软雅黑" panose="020B0503020204020204" pitchFamily="34" charset="-122"/>
              <a:ea typeface="微软雅黑" panose="020B0503020204020204" pitchFamily="34" charset="-122"/>
              <a:cs typeface="方正兰亭细黑_GBK_M" pitchFamily="2" charset="2"/>
            </a:endParaRPr>
          </a:p>
        </p:txBody>
      </p:sp>
      <p:cxnSp>
        <p:nvCxnSpPr>
          <p:cNvPr id="34" name="直接连接符 33"/>
          <p:cNvCxnSpPr/>
          <p:nvPr/>
        </p:nvCxnSpPr>
        <p:spPr>
          <a:xfrm flipV="1">
            <a:off x="6376430" y="3333151"/>
            <a:ext cx="0" cy="1773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60824" y="3771506"/>
            <a:ext cx="2018493" cy="769437"/>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添加文字内容，内容详尽简要</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清晰。添加文字内容，内容详</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尽简要清晰。添加文字内容，</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a:p>
            <a:pPr defTabSz="913765" fontAlgn="auto">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cs typeface="方正兰亭细黑_GBK_M" pitchFamily="2" charset="2"/>
              </a:rPr>
              <a:t>内容详尽简要清晰。</a:t>
            </a:r>
            <a:endParaRPr lang="en-US" altLang="zh-CN" sz="1100" dirty="0">
              <a:solidFill>
                <a:prstClr val="black"/>
              </a:solidFill>
              <a:latin typeface="微软雅黑" panose="020B0503020204020204" pitchFamily="34" charset="-122"/>
              <a:ea typeface="微软雅黑" panose="020B0503020204020204" pitchFamily="34" charset="-122"/>
              <a:cs typeface="方正兰亭细黑_GBK_M" pitchFamily="2" charset="2"/>
            </a:endParaRPr>
          </a:p>
        </p:txBody>
      </p:sp>
      <p:sp>
        <p:nvSpPr>
          <p:cNvPr id="36" name="TextBox 35"/>
          <p:cNvSpPr txBox="1"/>
          <p:nvPr/>
        </p:nvSpPr>
        <p:spPr>
          <a:xfrm>
            <a:off x="10609991" y="6382591"/>
            <a:ext cx="877155" cy="369328"/>
          </a:xfrm>
          <a:prstGeom prst="rect">
            <a:avLst/>
          </a:prstGeom>
          <a:noFill/>
        </p:spPr>
        <p:txBody>
          <a:bodyPr wrap="none" lIns="91436" tIns="45718" rIns="91436" bIns="45718" rtlCol="0">
            <a:spAutoFit/>
          </a:bodyPr>
          <a:lstStyle/>
          <a:p>
            <a:pPr defTabSz="913765" fontAlgn="auto">
              <a:spcBef>
                <a:spcPts val="0"/>
              </a:spcBef>
              <a:spcAft>
                <a:spcPts val="0"/>
              </a:spcAft>
            </a:pPr>
            <a:r>
              <a:rPr lang="zh-CN" altLang="en-US" dirty="0">
                <a:solidFill>
                  <a:prstClr val="black"/>
                </a:solidFill>
                <a:latin typeface="Calibri" panose="020F0502020204030204"/>
                <a:ea typeface="宋体" panose="02010600030101010101" pitchFamily="2" charset="-122"/>
              </a:rPr>
              <a:t>延时符</a:t>
            </a:r>
            <a:endParaRPr lang="zh-CN" altLang="en-US" dirty="0">
              <a:solidFill>
                <a:prstClr val="black"/>
              </a:solidFill>
              <a:latin typeface="Calibri" panose="020F0502020204030204"/>
              <a:ea typeface="宋体" panose="02010600030101010101" pitchFamily="2" charset="-122"/>
            </a:endParaRPr>
          </a:p>
        </p:txBody>
      </p:sp>
    </p:spTree>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1500"/>
                                </p:stCondLst>
                                <p:childTnLst>
                                  <p:par>
                                    <p:cTn id="18" presetID="2" presetClass="entr" presetSubtype="4" fill="hold" nodeType="afterEffect" p14:presetBounceEnd="44000">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14:bounceEnd="44000">
                                          <p:cBhvr additive="base">
                                            <p:cTn id="20" dur="500" fill="hold"/>
                                            <p:tgtEl>
                                              <p:spTgt spid="8"/>
                                            </p:tgtEl>
                                            <p:attrNameLst>
                                              <p:attrName>ppt_x</p:attrName>
                                            </p:attrNameLst>
                                          </p:cBhvr>
                                          <p:tavLst>
                                            <p:tav tm="0">
                                              <p:val>
                                                <p:strVal val="#ppt_x"/>
                                              </p:val>
                                            </p:tav>
                                            <p:tav tm="100000">
                                              <p:val>
                                                <p:strVal val="#ppt_x"/>
                                              </p:val>
                                            </p:tav>
                                          </p:tavLst>
                                        </p:anim>
                                        <p:anim calcmode="lin" valueType="num" p14:bounceEnd="44000">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44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44000">
                                          <p:cBhvr additive="base">
                                            <p:cTn id="24" dur="500" fill="hold"/>
                                            <p:tgtEl>
                                              <p:spTgt spid="15"/>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44000">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14:bounceEnd="44000">
                                          <p:cBhvr additive="base">
                                            <p:cTn id="28" dur="500" fill="hold"/>
                                            <p:tgtEl>
                                              <p:spTgt spid="22"/>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2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4000">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14:bounceEnd="44000">
                                          <p:cBhvr additive="base">
                                            <p:cTn id="32" dur="500" fill="hold"/>
                                            <p:tgtEl>
                                              <p:spTgt spid="29"/>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down)">
                                          <p:cBhvr>
                                            <p:cTn id="46" dur="500"/>
                                            <p:tgtEl>
                                              <p:spTgt spid="32"/>
                                            </p:tgtEl>
                                          </p:cBhvr>
                                        </p:animEffect>
                                      </p:childTnLst>
                                    </p:cTn>
                                  </p:par>
                                </p:childTnLst>
                              </p:cTn>
                            </p:par>
                            <p:par>
                              <p:cTn id="47" fill="hold">
                                <p:stCondLst>
                                  <p:cond delay="2500"/>
                                </p:stCondLst>
                                <p:childTnLst>
                                  <p:par>
                                    <p:cTn id="48" presetID="12" presetClass="entr" presetSubtype="8"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p:tgtEl>
                                              <p:spTgt spid="27"/>
                                            </p:tgtEl>
                                            <p:attrNameLst>
                                              <p:attrName>ppt_x</p:attrName>
                                            </p:attrNameLst>
                                          </p:cBhvr>
                                          <p:tavLst>
                                            <p:tav tm="0">
                                              <p:val>
                                                <p:strVal val="#ppt_x-#ppt_w*1.125000"/>
                                              </p:val>
                                            </p:tav>
                                            <p:tav tm="100000">
                                              <p:val>
                                                <p:strVal val="#ppt_x"/>
                                              </p:val>
                                            </p:tav>
                                          </p:tavLst>
                                        </p:anim>
                                        <p:animEffect transition="in" filter="wipe(right)">
                                          <p:cBhvr>
                                            <p:cTn id="51" dur="500"/>
                                            <p:tgtEl>
                                              <p:spTgt spid="27"/>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p:tgtEl>
                                              <p:spTgt spid="26"/>
                                            </p:tgtEl>
                                            <p:attrNameLst>
                                              <p:attrName>ppt_x</p:attrName>
                                            </p:attrNameLst>
                                          </p:cBhvr>
                                          <p:tavLst>
                                            <p:tav tm="0">
                                              <p:val>
                                                <p:strVal val="#ppt_x-#ppt_w*1.125000"/>
                                              </p:val>
                                            </p:tav>
                                            <p:tav tm="100000">
                                              <p:val>
                                                <p:strVal val="#ppt_x"/>
                                              </p:val>
                                            </p:tav>
                                          </p:tavLst>
                                        </p:anim>
                                        <p:animEffect transition="in" filter="wipe(right)">
                                          <p:cBhvr>
                                            <p:cTn id="55" dur="500"/>
                                            <p:tgtEl>
                                              <p:spTgt spid="26"/>
                                            </p:tgtEl>
                                          </p:cBhvr>
                                        </p:animEffect>
                                      </p:childTnLst>
                                    </p:cTn>
                                  </p:par>
                                  <p:par>
                                    <p:cTn id="56" presetID="12" presetClass="entr" presetSubtype="8"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p:tgtEl>
                                              <p:spTgt spid="13"/>
                                            </p:tgtEl>
                                            <p:attrNameLst>
                                              <p:attrName>ppt_x</p:attrName>
                                            </p:attrNameLst>
                                          </p:cBhvr>
                                          <p:tavLst>
                                            <p:tav tm="0">
                                              <p:val>
                                                <p:strVal val="#ppt_x-#ppt_w*1.125000"/>
                                              </p:val>
                                            </p:tav>
                                            <p:tav tm="100000">
                                              <p:val>
                                                <p:strVal val="#ppt_x"/>
                                              </p:val>
                                            </p:tav>
                                          </p:tavLst>
                                        </p:anim>
                                        <p:animEffect transition="in" filter="wipe(right)">
                                          <p:cBhvr>
                                            <p:cTn id="59" dur="500"/>
                                            <p:tgtEl>
                                              <p:spTgt spid="13"/>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p:tgtEl>
                                              <p:spTgt spid="12"/>
                                            </p:tgtEl>
                                            <p:attrNameLst>
                                              <p:attrName>ppt_x</p:attrName>
                                            </p:attrNameLst>
                                          </p:cBhvr>
                                          <p:tavLst>
                                            <p:tav tm="0">
                                              <p:val>
                                                <p:strVal val="#ppt_x-#ppt_w*1.125000"/>
                                              </p:val>
                                            </p:tav>
                                            <p:tav tm="100000">
                                              <p:val>
                                                <p:strVal val="#ppt_x"/>
                                              </p:val>
                                            </p:tav>
                                          </p:tavLst>
                                        </p:anim>
                                        <p:animEffect transition="in" filter="wipe(right)">
                                          <p:cBhvr>
                                            <p:cTn id="63" dur="500"/>
                                            <p:tgtEl>
                                              <p:spTgt spid="12"/>
                                            </p:tgtEl>
                                          </p:cBhvr>
                                        </p:animEffect>
                                      </p:childTnLst>
                                    </p:cTn>
                                  </p:par>
                                  <p:par>
                                    <p:cTn id="64" presetID="12" presetClass="entr" presetSubtype="8"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p:tgtEl>
                                              <p:spTgt spid="20"/>
                                            </p:tgtEl>
                                            <p:attrNameLst>
                                              <p:attrName>ppt_x</p:attrName>
                                            </p:attrNameLst>
                                          </p:cBhvr>
                                          <p:tavLst>
                                            <p:tav tm="0">
                                              <p:val>
                                                <p:strVal val="#ppt_x-#ppt_w*1.125000"/>
                                              </p:val>
                                            </p:tav>
                                            <p:tav tm="100000">
                                              <p:val>
                                                <p:strVal val="#ppt_x"/>
                                              </p:val>
                                            </p:tav>
                                          </p:tavLst>
                                        </p:anim>
                                        <p:animEffect transition="in" filter="wipe(right)">
                                          <p:cBhvr>
                                            <p:cTn id="67" dur="500"/>
                                            <p:tgtEl>
                                              <p:spTgt spid="20"/>
                                            </p:tgtEl>
                                          </p:cBhvr>
                                        </p:animEffect>
                                      </p:childTnLst>
                                    </p:cTn>
                                  </p:par>
                                  <p:par>
                                    <p:cTn id="68" presetID="12" presetClass="entr" presetSubtype="8"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p:tgtEl>
                                              <p:spTgt spid="19"/>
                                            </p:tgtEl>
                                            <p:attrNameLst>
                                              <p:attrName>ppt_x</p:attrName>
                                            </p:attrNameLst>
                                          </p:cBhvr>
                                          <p:tavLst>
                                            <p:tav tm="0">
                                              <p:val>
                                                <p:strVal val="#ppt_x-#ppt_w*1.125000"/>
                                              </p:val>
                                            </p:tav>
                                            <p:tav tm="100000">
                                              <p:val>
                                                <p:strVal val="#ppt_x"/>
                                              </p:val>
                                            </p:tav>
                                          </p:tavLst>
                                        </p:anim>
                                        <p:animEffect transition="in" filter="wipe(right)">
                                          <p:cBhvr>
                                            <p:cTn id="71" dur="500"/>
                                            <p:tgtEl>
                                              <p:spTgt spid="19"/>
                                            </p:tgtEl>
                                          </p:cBhvr>
                                        </p:animEffect>
                                      </p:childTnLst>
                                    </p:cTn>
                                  </p:par>
                                  <p:par>
                                    <p:cTn id="72" presetID="12" presetClass="entr" presetSubtype="8"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500"/>
                                            <p:tgtEl>
                                              <p:spTgt spid="34"/>
                                            </p:tgtEl>
                                            <p:attrNameLst>
                                              <p:attrName>ppt_x</p:attrName>
                                            </p:attrNameLst>
                                          </p:cBhvr>
                                          <p:tavLst>
                                            <p:tav tm="0">
                                              <p:val>
                                                <p:strVal val="#ppt_x-#ppt_w*1.125000"/>
                                              </p:val>
                                            </p:tav>
                                            <p:tav tm="100000">
                                              <p:val>
                                                <p:strVal val="#ppt_x"/>
                                              </p:val>
                                            </p:tav>
                                          </p:tavLst>
                                        </p:anim>
                                        <p:animEffect transition="in" filter="wipe(right)">
                                          <p:cBhvr>
                                            <p:cTn id="75" dur="500"/>
                                            <p:tgtEl>
                                              <p:spTgt spid="34"/>
                                            </p:tgtEl>
                                          </p:cBhvr>
                                        </p:animEffect>
                                      </p:childTnLst>
                                    </p:cTn>
                                  </p:par>
                                  <p:par>
                                    <p:cTn id="76" presetID="12" presetClass="entr" presetSubtype="8"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500"/>
                                            <p:tgtEl>
                                              <p:spTgt spid="33"/>
                                            </p:tgtEl>
                                            <p:attrNameLst>
                                              <p:attrName>ppt_x</p:attrName>
                                            </p:attrNameLst>
                                          </p:cBhvr>
                                          <p:tavLst>
                                            <p:tav tm="0">
                                              <p:val>
                                                <p:strVal val="#ppt_x-#ppt_w*1.125000"/>
                                              </p:val>
                                            </p:tav>
                                            <p:tav tm="100000">
                                              <p:val>
                                                <p:strVal val="#ppt_x"/>
                                              </p:val>
                                            </p:tav>
                                          </p:tavLst>
                                        </p:anim>
                                        <p:animEffect transition="in" filter="wipe(right)">
                                          <p:cBhvr>
                                            <p:cTn id="79" dur="500"/>
                                            <p:tgtEl>
                                              <p:spTgt spid="33"/>
                                            </p:tgtEl>
                                          </p:cBhvr>
                                        </p:animEffect>
                                      </p:childTnLst>
                                    </p:cTn>
                                  </p:par>
                                </p:childTnLst>
                              </p:cTn>
                            </p:par>
                            <p:par>
                              <p:cTn id="80" fill="hold">
                                <p:stCondLst>
                                  <p:cond delay="3000"/>
                                </p:stCondLst>
                                <p:childTnLst>
                                  <p:par>
                                    <p:cTn id="81" presetID="42" presetClass="entr" presetSubtype="0" fill="hold" grpId="0"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anim calcmode="lin" valueType="num">
                                          <p:cBhvr>
                                            <p:cTn id="89" dur="500" fill="hold"/>
                                            <p:tgtEl>
                                              <p:spTgt spid="21"/>
                                            </p:tgtEl>
                                            <p:attrNameLst>
                                              <p:attrName>ppt_x</p:attrName>
                                            </p:attrNameLst>
                                          </p:cBhvr>
                                          <p:tavLst>
                                            <p:tav tm="0">
                                              <p:val>
                                                <p:strVal val="#ppt_x"/>
                                              </p:val>
                                            </p:tav>
                                            <p:tav tm="100000">
                                              <p:val>
                                                <p:strVal val="#ppt_x"/>
                                              </p:val>
                                            </p:tav>
                                          </p:tavLst>
                                        </p:anim>
                                        <p:anim calcmode="lin" valueType="num">
                                          <p:cBhvr>
                                            <p:cTn id="90" dur="500" fill="hold"/>
                                            <p:tgtEl>
                                              <p:spTgt spid="2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anim calcmode="lin" valueType="num">
                                          <p:cBhvr>
                                            <p:cTn id="94" dur="500" fill="hold"/>
                                            <p:tgtEl>
                                              <p:spTgt spid="28"/>
                                            </p:tgtEl>
                                            <p:attrNameLst>
                                              <p:attrName>ppt_x</p:attrName>
                                            </p:attrNameLst>
                                          </p:cBhvr>
                                          <p:tavLst>
                                            <p:tav tm="0">
                                              <p:val>
                                                <p:strVal val="#ppt_x"/>
                                              </p:val>
                                            </p:tav>
                                            <p:tav tm="100000">
                                              <p:val>
                                                <p:strVal val="#ppt_x"/>
                                              </p:val>
                                            </p:tav>
                                          </p:tavLst>
                                        </p:anim>
                                        <p:anim calcmode="lin" valueType="num">
                                          <p:cBhvr>
                                            <p:cTn id="95" dur="500" fill="hold"/>
                                            <p:tgtEl>
                                              <p:spTgt spid="28"/>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anim calcmode="lin" valueType="num">
                                          <p:cBhvr>
                                            <p:cTn id="99" dur="500" fill="hold"/>
                                            <p:tgtEl>
                                              <p:spTgt spid="35"/>
                                            </p:tgtEl>
                                            <p:attrNameLst>
                                              <p:attrName>ppt_x</p:attrName>
                                            </p:attrNameLst>
                                          </p:cBhvr>
                                          <p:tavLst>
                                            <p:tav tm="0">
                                              <p:val>
                                                <p:strVal val="#ppt_x"/>
                                              </p:val>
                                            </p:tav>
                                            <p:tav tm="100000">
                                              <p:val>
                                                <p:strVal val="#ppt_x"/>
                                              </p:val>
                                            </p:tav>
                                          </p:tavLst>
                                        </p:anim>
                                        <p:anim calcmode="lin" valueType="num">
                                          <p:cBhvr>
                                            <p:cTn id="100" dur="500" fill="hold"/>
                                            <p:tgtEl>
                                              <p:spTgt spid="35"/>
                                            </p:tgtEl>
                                            <p:attrNameLst>
                                              <p:attrName>ppt_y</p:attrName>
                                            </p:attrNameLst>
                                          </p:cBhvr>
                                          <p:tavLst>
                                            <p:tav tm="0">
                                              <p:val>
                                                <p:strVal val="#ppt_y+.1"/>
                                              </p:val>
                                            </p:tav>
                                            <p:tav tm="100000">
                                              <p:val>
                                                <p:strVal val="#ppt_y"/>
                                              </p:val>
                                            </p:tav>
                                          </p:tavLst>
                                        </p:anim>
                                      </p:childTnLst>
                                    </p:cTn>
                                  </p:par>
                                </p:childTnLst>
                              </p:cTn>
                            </p:par>
                            <p:par>
                              <p:cTn id="101" fill="hold">
                                <p:stCondLst>
                                  <p:cond delay="3500"/>
                                </p:stCondLst>
                                <p:childTnLst>
                                  <p:par>
                                    <p:cTn id="102" presetID="10" presetClass="entr" presetSubtype="0" fill="hold" grpId="0" nodeType="after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fade">
                                          <p:cBhvr>
                                            <p:cTn id="104"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1" grpId="0"/>
          <p:bldP spid="12" grpId="0"/>
          <p:bldP spid="14" grpId="0"/>
          <p:bldP spid="18" grpId="0"/>
          <p:bldP spid="19" grpId="0"/>
          <p:bldP spid="21" grpId="0"/>
          <p:bldP spid="25" grpId="0"/>
          <p:bldP spid="26" grpId="0"/>
          <p:bldP spid="28" grpId="0"/>
          <p:bldP spid="32" grpId="0"/>
          <p:bldP spid="33" grpId="0"/>
          <p:bldP spid="35" grpId="0"/>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down)">
                                          <p:cBhvr>
                                            <p:cTn id="46" dur="500"/>
                                            <p:tgtEl>
                                              <p:spTgt spid="32"/>
                                            </p:tgtEl>
                                          </p:cBhvr>
                                        </p:animEffect>
                                      </p:childTnLst>
                                    </p:cTn>
                                  </p:par>
                                </p:childTnLst>
                              </p:cTn>
                            </p:par>
                            <p:par>
                              <p:cTn id="47" fill="hold">
                                <p:stCondLst>
                                  <p:cond delay="2500"/>
                                </p:stCondLst>
                                <p:childTnLst>
                                  <p:par>
                                    <p:cTn id="48" presetID="12" presetClass="entr" presetSubtype="8"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p:tgtEl>
                                              <p:spTgt spid="27"/>
                                            </p:tgtEl>
                                            <p:attrNameLst>
                                              <p:attrName>ppt_x</p:attrName>
                                            </p:attrNameLst>
                                          </p:cBhvr>
                                          <p:tavLst>
                                            <p:tav tm="0">
                                              <p:val>
                                                <p:strVal val="#ppt_x-#ppt_w*1.125000"/>
                                              </p:val>
                                            </p:tav>
                                            <p:tav tm="100000">
                                              <p:val>
                                                <p:strVal val="#ppt_x"/>
                                              </p:val>
                                            </p:tav>
                                          </p:tavLst>
                                        </p:anim>
                                        <p:animEffect transition="in" filter="wipe(right)">
                                          <p:cBhvr>
                                            <p:cTn id="51" dur="500"/>
                                            <p:tgtEl>
                                              <p:spTgt spid="27"/>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p:tgtEl>
                                              <p:spTgt spid="26"/>
                                            </p:tgtEl>
                                            <p:attrNameLst>
                                              <p:attrName>ppt_x</p:attrName>
                                            </p:attrNameLst>
                                          </p:cBhvr>
                                          <p:tavLst>
                                            <p:tav tm="0">
                                              <p:val>
                                                <p:strVal val="#ppt_x-#ppt_w*1.125000"/>
                                              </p:val>
                                            </p:tav>
                                            <p:tav tm="100000">
                                              <p:val>
                                                <p:strVal val="#ppt_x"/>
                                              </p:val>
                                            </p:tav>
                                          </p:tavLst>
                                        </p:anim>
                                        <p:animEffect transition="in" filter="wipe(right)">
                                          <p:cBhvr>
                                            <p:cTn id="55" dur="500"/>
                                            <p:tgtEl>
                                              <p:spTgt spid="26"/>
                                            </p:tgtEl>
                                          </p:cBhvr>
                                        </p:animEffect>
                                      </p:childTnLst>
                                    </p:cTn>
                                  </p:par>
                                  <p:par>
                                    <p:cTn id="56" presetID="12" presetClass="entr" presetSubtype="8"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p:tgtEl>
                                              <p:spTgt spid="13"/>
                                            </p:tgtEl>
                                            <p:attrNameLst>
                                              <p:attrName>ppt_x</p:attrName>
                                            </p:attrNameLst>
                                          </p:cBhvr>
                                          <p:tavLst>
                                            <p:tav tm="0">
                                              <p:val>
                                                <p:strVal val="#ppt_x-#ppt_w*1.125000"/>
                                              </p:val>
                                            </p:tav>
                                            <p:tav tm="100000">
                                              <p:val>
                                                <p:strVal val="#ppt_x"/>
                                              </p:val>
                                            </p:tav>
                                          </p:tavLst>
                                        </p:anim>
                                        <p:animEffect transition="in" filter="wipe(right)">
                                          <p:cBhvr>
                                            <p:cTn id="59" dur="500"/>
                                            <p:tgtEl>
                                              <p:spTgt spid="13"/>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p:tgtEl>
                                              <p:spTgt spid="12"/>
                                            </p:tgtEl>
                                            <p:attrNameLst>
                                              <p:attrName>ppt_x</p:attrName>
                                            </p:attrNameLst>
                                          </p:cBhvr>
                                          <p:tavLst>
                                            <p:tav tm="0">
                                              <p:val>
                                                <p:strVal val="#ppt_x-#ppt_w*1.125000"/>
                                              </p:val>
                                            </p:tav>
                                            <p:tav tm="100000">
                                              <p:val>
                                                <p:strVal val="#ppt_x"/>
                                              </p:val>
                                            </p:tav>
                                          </p:tavLst>
                                        </p:anim>
                                        <p:animEffect transition="in" filter="wipe(right)">
                                          <p:cBhvr>
                                            <p:cTn id="63" dur="500"/>
                                            <p:tgtEl>
                                              <p:spTgt spid="12"/>
                                            </p:tgtEl>
                                          </p:cBhvr>
                                        </p:animEffect>
                                      </p:childTnLst>
                                    </p:cTn>
                                  </p:par>
                                  <p:par>
                                    <p:cTn id="64" presetID="12" presetClass="entr" presetSubtype="8"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p:tgtEl>
                                              <p:spTgt spid="20"/>
                                            </p:tgtEl>
                                            <p:attrNameLst>
                                              <p:attrName>ppt_x</p:attrName>
                                            </p:attrNameLst>
                                          </p:cBhvr>
                                          <p:tavLst>
                                            <p:tav tm="0">
                                              <p:val>
                                                <p:strVal val="#ppt_x-#ppt_w*1.125000"/>
                                              </p:val>
                                            </p:tav>
                                            <p:tav tm="100000">
                                              <p:val>
                                                <p:strVal val="#ppt_x"/>
                                              </p:val>
                                            </p:tav>
                                          </p:tavLst>
                                        </p:anim>
                                        <p:animEffect transition="in" filter="wipe(right)">
                                          <p:cBhvr>
                                            <p:cTn id="67" dur="500"/>
                                            <p:tgtEl>
                                              <p:spTgt spid="20"/>
                                            </p:tgtEl>
                                          </p:cBhvr>
                                        </p:animEffect>
                                      </p:childTnLst>
                                    </p:cTn>
                                  </p:par>
                                  <p:par>
                                    <p:cTn id="68" presetID="12" presetClass="entr" presetSubtype="8"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p:tgtEl>
                                              <p:spTgt spid="19"/>
                                            </p:tgtEl>
                                            <p:attrNameLst>
                                              <p:attrName>ppt_x</p:attrName>
                                            </p:attrNameLst>
                                          </p:cBhvr>
                                          <p:tavLst>
                                            <p:tav tm="0">
                                              <p:val>
                                                <p:strVal val="#ppt_x-#ppt_w*1.125000"/>
                                              </p:val>
                                            </p:tav>
                                            <p:tav tm="100000">
                                              <p:val>
                                                <p:strVal val="#ppt_x"/>
                                              </p:val>
                                            </p:tav>
                                          </p:tavLst>
                                        </p:anim>
                                        <p:animEffect transition="in" filter="wipe(right)">
                                          <p:cBhvr>
                                            <p:cTn id="71" dur="500"/>
                                            <p:tgtEl>
                                              <p:spTgt spid="19"/>
                                            </p:tgtEl>
                                          </p:cBhvr>
                                        </p:animEffect>
                                      </p:childTnLst>
                                    </p:cTn>
                                  </p:par>
                                  <p:par>
                                    <p:cTn id="72" presetID="12" presetClass="entr" presetSubtype="8"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500"/>
                                            <p:tgtEl>
                                              <p:spTgt spid="34"/>
                                            </p:tgtEl>
                                            <p:attrNameLst>
                                              <p:attrName>ppt_x</p:attrName>
                                            </p:attrNameLst>
                                          </p:cBhvr>
                                          <p:tavLst>
                                            <p:tav tm="0">
                                              <p:val>
                                                <p:strVal val="#ppt_x-#ppt_w*1.125000"/>
                                              </p:val>
                                            </p:tav>
                                            <p:tav tm="100000">
                                              <p:val>
                                                <p:strVal val="#ppt_x"/>
                                              </p:val>
                                            </p:tav>
                                          </p:tavLst>
                                        </p:anim>
                                        <p:animEffect transition="in" filter="wipe(right)">
                                          <p:cBhvr>
                                            <p:cTn id="75" dur="500"/>
                                            <p:tgtEl>
                                              <p:spTgt spid="34"/>
                                            </p:tgtEl>
                                          </p:cBhvr>
                                        </p:animEffect>
                                      </p:childTnLst>
                                    </p:cTn>
                                  </p:par>
                                  <p:par>
                                    <p:cTn id="76" presetID="12" presetClass="entr" presetSubtype="8"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500"/>
                                            <p:tgtEl>
                                              <p:spTgt spid="33"/>
                                            </p:tgtEl>
                                            <p:attrNameLst>
                                              <p:attrName>ppt_x</p:attrName>
                                            </p:attrNameLst>
                                          </p:cBhvr>
                                          <p:tavLst>
                                            <p:tav tm="0">
                                              <p:val>
                                                <p:strVal val="#ppt_x-#ppt_w*1.125000"/>
                                              </p:val>
                                            </p:tav>
                                            <p:tav tm="100000">
                                              <p:val>
                                                <p:strVal val="#ppt_x"/>
                                              </p:val>
                                            </p:tav>
                                          </p:tavLst>
                                        </p:anim>
                                        <p:animEffect transition="in" filter="wipe(right)">
                                          <p:cBhvr>
                                            <p:cTn id="79" dur="500"/>
                                            <p:tgtEl>
                                              <p:spTgt spid="33"/>
                                            </p:tgtEl>
                                          </p:cBhvr>
                                        </p:animEffect>
                                      </p:childTnLst>
                                    </p:cTn>
                                  </p:par>
                                </p:childTnLst>
                              </p:cTn>
                            </p:par>
                            <p:par>
                              <p:cTn id="80" fill="hold">
                                <p:stCondLst>
                                  <p:cond delay="3000"/>
                                </p:stCondLst>
                                <p:childTnLst>
                                  <p:par>
                                    <p:cTn id="81" presetID="42" presetClass="entr" presetSubtype="0" fill="hold" grpId="0"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anim calcmode="lin" valueType="num">
                                          <p:cBhvr>
                                            <p:cTn id="89" dur="500" fill="hold"/>
                                            <p:tgtEl>
                                              <p:spTgt spid="21"/>
                                            </p:tgtEl>
                                            <p:attrNameLst>
                                              <p:attrName>ppt_x</p:attrName>
                                            </p:attrNameLst>
                                          </p:cBhvr>
                                          <p:tavLst>
                                            <p:tav tm="0">
                                              <p:val>
                                                <p:strVal val="#ppt_x"/>
                                              </p:val>
                                            </p:tav>
                                            <p:tav tm="100000">
                                              <p:val>
                                                <p:strVal val="#ppt_x"/>
                                              </p:val>
                                            </p:tav>
                                          </p:tavLst>
                                        </p:anim>
                                        <p:anim calcmode="lin" valueType="num">
                                          <p:cBhvr>
                                            <p:cTn id="90" dur="500" fill="hold"/>
                                            <p:tgtEl>
                                              <p:spTgt spid="2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anim calcmode="lin" valueType="num">
                                          <p:cBhvr>
                                            <p:cTn id="94" dur="500" fill="hold"/>
                                            <p:tgtEl>
                                              <p:spTgt spid="28"/>
                                            </p:tgtEl>
                                            <p:attrNameLst>
                                              <p:attrName>ppt_x</p:attrName>
                                            </p:attrNameLst>
                                          </p:cBhvr>
                                          <p:tavLst>
                                            <p:tav tm="0">
                                              <p:val>
                                                <p:strVal val="#ppt_x"/>
                                              </p:val>
                                            </p:tav>
                                            <p:tav tm="100000">
                                              <p:val>
                                                <p:strVal val="#ppt_x"/>
                                              </p:val>
                                            </p:tav>
                                          </p:tavLst>
                                        </p:anim>
                                        <p:anim calcmode="lin" valueType="num">
                                          <p:cBhvr>
                                            <p:cTn id="95" dur="500" fill="hold"/>
                                            <p:tgtEl>
                                              <p:spTgt spid="28"/>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anim calcmode="lin" valueType="num">
                                          <p:cBhvr>
                                            <p:cTn id="99" dur="500" fill="hold"/>
                                            <p:tgtEl>
                                              <p:spTgt spid="35"/>
                                            </p:tgtEl>
                                            <p:attrNameLst>
                                              <p:attrName>ppt_x</p:attrName>
                                            </p:attrNameLst>
                                          </p:cBhvr>
                                          <p:tavLst>
                                            <p:tav tm="0">
                                              <p:val>
                                                <p:strVal val="#ppt_x"/>
                                              </p:val>
                                            </p:tav>
                                            <p:tav tm="100000">
                                              <p:val>
                                                <p:strVal val="#ppt_x"/>
                                              </p:val>
                                            </p:tav>
                                          </p:tavLst>
                                        </p:anim>
                                        <p:anim calcmode="lin" valueType="num">
                                          <p:cBhvr>
                                            <p:cTn id="100" dur="500" fill="hold"/>
                                            <p:tgtEl>
                                              <p:spTgt spid="35"/>
                                            </p:tgtEl>
                                            <p:attrNameLst>
                                              <p:attrName>ppt_y</p:attrName>
                                            </p:attrNameLst>
                                          </p:cBhvr>
                                          <p:tavLst>
                                            <p:tav tm="0">
                                              <p:val>
                                                <p:strVal val="#ppt_y+.1"/>
                                              </p:val>
                                            </p:tav>
                                            <p:tav tm="100000">
                                              <p:val>
                                                <p:strVal val="#ppt_y"/>
                                              </p:val>
                                            </p:tav>
                                          </p:tavLst>
                                        </p:anim>
                                      </p:childTnLst>
                                    </p:cTn>
                                  </p:par>
                                </p:childTnLst>
                              </p:cTn>
                            </p:par>
                            <p:par>
                              <p:cTn id="101" fill="hold">
                                <p:stCondLst>
                                  <p:cond delay="3500"/>
                                </p:stCondLst>
                                <p:childTnLst>
                                  <p:par>
                                    <p:cTn id="102" presetID="10" presetClass="entr" presetSubtype="0" fill="hold" grpId="0" nodeType="after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fade">
                                          <p:cBhvr>
                                            <p:cTn id="104"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1" grpId="0"/>
          <p:bldP spid="12" grpId="0"/>
          <p:bldP spid="14" grpId="0"/>
          <p:bldP spid="18" grpId="0"/>
          <p:bldP spid="19" grpId="0"/>
          <p:bldP spid="21" grpId="0"/>
          <p:bldP spid="25" grpId="0"/>
          <p:bldP spid="26" grpId="0"/>
          <p:bldP spid="28" grpId="0"/>
          <p:bldP spid="32" grpId="0"/>
          <p:bldP spid="33" grpId="0"/>
          <p:bldP spid="35" grpId="0"/>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6" name="TextBox 5"/>
          <p:cNvSpPr txBox="1"/>
          <p:nvPr/>
        </p:nvSpPr>
        <p:spPr>
          <a:xfrm>
            <a:off x="908958" y="206331"/>
            <a:ext cx="1694690"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1.4 </a:t>
            </a:r>
            <a:r>
              <a:rPr lang="zh-CN" altLang="en-US" sz="2000" dirty="0">
                <a:solidFill>
                  <a:schemeClr val="bg1"/>
                </a:solidFill>
                <a:latin typeface="方正兰亭细黑_GBK" pitchFamily="2" charset="-122"/>
                <a:ea typeface="方正兰亭细黑_GBK" pitchFamily="2" charset="-122"/>
              </a:rPr>
              <a:t>研究意义</a:t>
            </a:r>
            <a:endParaRPr lang="zh-CN" altLang="en-US" sz="2000" dirty="0">
              <a:solidFill>
                <a:schemeClr val="bg1"/>
              </a:solidFill>
              <a:latin typeface="方正兰亭细黑_GBK" pitchFamily="2" charset="-122"/>
              <a:ea typeface="方正兰亭细黑_GBK" pitchFamily="2" charset="-122"/>
            </a:endParaRPr>
          </a:p>
        </p:txBody>
      </p:sp>
      <p:grpSp>
        <p:nvGrpSpPr>
          <p:cNvPr id="7" name="组合 6"/>
          <p:cNvGrpSpPr/>
          <p:nvPr/>
        </p:nvGrpSpPr>
        <p:grpSpPr>
          <a:xfrm>
            <a:off x="646881" y="1038796"/>
            <a:ext cx="775895" cy="775961"/>
            <a:chOff x="5220920" y="1958927"/>
            <a:chExt cx="1034526" cy="1034615"/>
          </a:xfrm>
        </p:grpSpPr>
        <p:sp>
          <p:nvSpPr>
            <p:cNvPr id="8" name="椭圆 7"/>
            <p:cNvSpPr/>
            <p:nvPr/>
          </p:nvSpPr>
          <p:spPr>
            <a:xfrm>
              <a:off x="5220920" y="1958927"/>
              <a:ext cx="1034526" cy="1034615"/>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nvGrpSpPr>
            <p:cNvPr id="9" name="组合 8"/>
            <p:cNvGrpSpPr/>
            <p:nvPr/>
          </p:nvGrpSpPr>
          <p:grpSpPr>
            <a:xfrm>
              <a:off x="5334860" y="2072911"/>
              <a:ext cx="806647" cy="806647"/>
              <a:chOff x="6655422" y="2169858"/>
              <a:chExt cx="806647" cy="806647"/>
            </a:xfrm>
          </p:grpSpPr>
          <p:sp>
            <p:nvSpPr>
              <p:cNvPr id="10" name="椭圆 9"/>
              <p:cNvSpPr/>
              <p:nvPr/>
            </p:nvSpPr>
            <p:spPr>
              <a:xfrm>
                <a:off x="6655422" y="2169858"/>
                <a:ext cx="806647" cy="806647"/>
              </a:xfrm>
              <a:prstGeom prst="ellipse">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EAE64C"/>
                  </a:solidFill>
                </a:endParaRPr>
              </a:p>
            </p:txBody>
          </p:sp>
          <p:sp>
            <p:nvSpPr>
              <p:cNvPr id="11" name="椭圆 10"/>
              <p:cNvSpPr/>
              <p:nvPr/>
            </p:nvSpPr>
            <p:spPr>
              <a:xfrm>
                <a:off x="6736349" y="2250785"/>
                <a:ext cx="644792" cy="644792"/>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grpSp>
        <p:nvGrpSpPr>
          <p:cNvPr id="13" name="组合 12"/>
          <p:cNvGrpSpPr/>
          <p:nvPr/>
        </p:nvGrpSpPr>
        <p:grpSpPr>
          <a:xfrm>
            <a:off x="1834009" y="2244661"/>
            <a:ext cx="775895" cy="775961"/>
            <a:chOff x="5259402" y="3151179"/>
            <a:chExt cx="1034526" cy="1034615"/>
          </a:xfrm>
        </p:grpSpPr>
        <p:sp>
          <p:nvSpPr>
            <p:cNvPr id="14" name="椭圆 13"/>
            <p:cNvSpPr/>
            <p:nvPr/>
          </p:nvSpPr>
          <p:spPr>
            <a:xfrm>
              <a:off x="5259402" y="3151179"/>
              <a:ext cx="1034526" cy="1034615"/>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nvGrpSpPr>
            <p:cNvPr id="15" name="组合 14"/>
            <p:cNvGrpSpPr/>
            <p:nvPr/>
          </p:nvGrpSpPr>
          <p:grpSpPr>
            <a:xfrm>
              <a:off x="5373342" y="3265163"/>
              <a:ext cx="806647" cy="806647"/>
              <a:chOff x="6655422" y="2169858"/>
              <a:chExt cx="806647" cy="806647"/>
            </a:xfrm>
          </p:grpSpPr>
          <p:sp>
            <p:nvSpPr>
              <p:cNvPr id="17" name="椭圆 16"/>
              <p:cNvSpPr/>
              <p:nvPr/>
            </p:nvSpPr>
            <p:spPr>
              <a:xfrm>
                <a:off x="6655422" y="2169858"/>
                <a:ext cx="806647" cy="806647"/>
              </a:xfrm>
              <a:prstGeom prst="ellipse">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EAE64C"/>
                  </a:solidFill>
                </a:endParaRPr>
              </a:p>
            </p:txBody>
          </p:sp>
          <p:sp>
            <p:nvSpPr>
              <p:cNvPr id="18" name="椭圆 17"/>
              <p:cNvSpPr/>
              <p:nvPr/>
            </p:nvSpPr>
            <p:spPr>
              <a:xfrm>
                <a:off x="6736349" y="2250785"/>
                <a:ext cx="644792" cy="644792"/>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grpSp>
        <p:nvGrpSpPr>
          <p:cNvPr id="19" name="组合 18"/>
          <p:cNvGrpSpPr/>
          <p:nvPr/>
        </p:nvGrpSpPr>
        <p:grpSpPr>
          <a:xfrm>
            <a:off x="655126" y="3536978"/>
            <a:ext cx="775895" cy="775961"/>
            <a:chOff x="5271091" y="4285411"/>
            <a:chExt cx="1034526" cy="1034615"/>
          </a:xfrm>
        </p:grpSpPr>
        <p:sp>
          <p:nvSpPr>
            <p:cNvPr id="20" name="椭圆 19"/>
            <p:cNvSpPr/>
            <p:nvPr/>
          </p:nvSpPr>
          <p:spPr>
            <a:xfrm>
              <a:off x="5271091" y="4285411"/>
              <a:ext cx="1034526" cy="1034615"/>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nvGrpSpPr>
            <p:cNvPr id="21" name="组合 20"/>
            <p:cNvGrpSpPr/>
            <p:nvPr/>
          </p:nvGrpSpPr>
          <p:grpSpPr>
            <a:xfrm>
              <a:off x="5385031" y="4399395"/>
              <a:ext cx="806647" cy="806647"/>
              <a:chOff x="6655422" y="2169858"/>
              <a:chExt cx="806647" cy="806647"/>
            </a:xfrm>
          </p:grpSpPr>
          <p:sp>
            <p:nvSpPr>
              <p:cNvPr id="23" name="椭圆 22"/>
              <p:cNvSpPr/>
              <p:nvPr/>
            </p:nvSpPr>
            <p:spPr>
              <a:xfrm>
                <a:off x="6655422" y="2169858"/>
                <a:ext cx="806647" cy="806647"/>
              </a:xfrm>
              <a:prstGeom prst="ellipse">
                <a:avLst/>
              </a:prstGeom>
              <a:pattFill prst="pct80">
                <a:fgClr>
                  <a:srgbClr val="0091B8"/>
                </a:fgClr>
                <a:bgClr>
                  <a:schemeClr val="bg1"/>
                </a:bgClr>
              </a:pattFill>
              <a:ln w="12700">
                <a:gradFill flip="none" rotWithShape="1">
                  <a:gsLst>
                    <a:gs pos="100000">
                      <a:schemeClr val="bg1"/>
                    </a:gs>
                    <a:gs pos="0">
                      <a:schemeClr val="bg1">
                        <a:lumMod val="85000"/>
                      </a:schemeClr>
                    </a:gs>
                  </a:gsLst>
                  <a:lin ang="2700000" scaled="1"/>
                  <a:tileRect/>
                </a:gradFill>
              </a:ln>
              <a:effectLst>
                <a:innerShdw blurRad="63500" dist="254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EAE64C"/>
                  </a:solidFill>
                </a:endParaRPr>
              </a:p>
            </p:txBody>
          </p:sp>
          <p:sp>
            <p:nvSpPr>
              <p:cNvPr id="24" name="椭圆 23"/>
              <p:cNvSpPr/>
              <p:nvPr/>
            </p:nvSpPr>
            <p:spPr>
              <a:xfrm>
                <a:off x="6736349" y="2250785"/>
                <a:ext cx="644792" cy="644792"/>
              </a:xfrm>
              <a:prstGeom prst="ellipse">
                <a:avLst/>
              </a:prstGeom>
              <a:solidFill>
                <a:srgbClr val="F3F3F3"/>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pSp>
      </p:grpSp>
      <p:sp>
        <p:nvSpPr>
          <p:cNvPr id="31" name="矩形 30"/>
          <p:cNvSpPr/>
          <p:nvPr/>
        </p:nvSpPr>
        <p:spPr>
          <a:xfrm>
            <a:off x="799669" y="1233849"/>
            <a:ext cx="470321" cy="392415"/>
          </a:xfrm>
          <a:prstGeom prst="rect">
            <a:avLst/>
          </a:prstGeom>
        </p:spPr>
        <p:txBody>
          <a:bodyPr wrap="none" lIns="68580" tIns="34290" rIns="68580" bIns="34290">
            <a:spAutoFit/>
          </a:bodyPr>
          <a:lstStyle/>
          <a:p>
            <a:pPr algn="ctr" eaLnBrk="1" hangingPunct="1"/>
            <a:r>
              <a:rPr lang="en-US" altLang="zh-CN" sz="2100" b="1" dirty="0">
                <a:solidFill>
                  <a:srgbClr val="2782A7"/>
                </a:solidFill>
                <a:latin typeface="微软雅黑" panose="020B0503020204020204" pitchFamily="34" charset="-122"/>
                <a:ea typeface="微软雅黑" panose="020B0503020204020204" pitchFamily="34" charset="-122"/>
              </a:rPr>
              <a:t>01</a:t>
            </a:r>
            <a:endParaRPr lang="en-US" altLang="zh-CN" sz="2100" b="1" dirty="0">
              <a:solidFill>
                <a:srgbClr val="2782A7"/>
              </a:solidFill>
              <a:latin typeface="微软雅黑" panose="020B0503020204020204" pitchFamily="34" charset="-122"/>
              <a:ea typeface="微软雅黑" panose="020B0503020204020204" pitchFamily="34" charset="-122"/>
            </a:endParaRPr>
          </a:p>
        </p:txBody>
      </p:sp>
      <p:sp>
        <p:nvSpPr>
          <p:cNvPr id="32" name="矩形 31"/>
          <p:cNvSpPr/>
          <p:nvPr/>
        </p:nvSpPr>
        <p:spPr>
          <a:xfrm>
            <a:off x="1991731" y="2436434"/>
            <a:ext cx="470321" cy="392415"/>
          </a:xfrm>
          <a:prstGeom prst="rect">
            <a:avLst/>
          </a:prstGeom>
        </p:spPr>
        <p:txBody>
          <a:bodyPr wrap="none" lIns="68580" tIns="34290" rIns="68580" bIns="34290">
            <a:spAutoFit/>
          </a:bodyPr>
          <a:lstStyle/>
          <a:p>
            <a:pPr algn="ctr" eaLnBrk="1" hangingPunct="1"/>
            <a:r>
              <a:rPr lang="en-US" altLang="zh-CN" sz="2100" b="1" dirty="0">
                <a:solidFill>
                  <a:srgbClr val="2782A7"/>
                </a:solidFill>
                <a:latin typeface="微软雅黑" panose="020B0503020204020204" pitchFamily="34" charset="-122"/>
                <a:ea typeface="微软雅黑" panose="020B0503020204020204" pitchFamily="34" charset="-122"/>
              </a:rPr>
              <a:t>02</a:t>
            </a:r>
            <a:endParaRPr lang="en-US" altLang="zh-CN" sz="2100" b="1" dirty="0">
              <a:solidFill>
                <a:srgbClr val="2782A7"/>
              </a:solidFill>
              <a:latin typeface="微软雅黑" panose="020B0503020204020204" pitchFamily="34" charset="-122"/>
              <a:ea typeface="微软雅黑" panose="020B0503020204020204" pitchFamily="34" charset="-122"/>
            </a:endParaRPr>
          </a:p>
        </p:txBody>
      </p:sp>
      <p:sp>
        <p:nvSpPr>
          <p:cNvPr id="33" name="矩形 32"/>
          <p:cNvSpPr/>
          <p:nvPr/>
        </p:nvSpPr>
        <p:spPr>
          <a:xfrm>
            <a:off x="799669" y="3728750"/>
            <a:ext cx="470321" cy="392415"/>
          </a:xfrm>
          <a:prstGeom prst="rect">
            <a:avLst/>
          </a:prstGeom>
        </p:spPr>
        <p:txBody>
          <a:bodyPr wrap="none" lIns="68580" tIns="34290" rIns="68580" bIns="34290">
            <a:spAutoFit/>
          </a:bodyPr>
          <a:lstStyle/>
          <a:p>
            <a:pPr algn="ctr" eaLnBrk="1" hangingPunct="1"/>
            <a:r>
              <a:rPr lang="en-US" altLang="zh-CN" sz="2100" b="1" dirty="0">
                <a:solidFill>
                  <a:srgbClr val="2782A7"/>
                </a:solidFill>
                <a:latin typeface="微软雅黑" panose="020B0503020204020204" pitchFamily="34" charset="-122"/>
                <a:ea typeface="微软雅黑" panose="020B0503020204020204" pitchFamily="34" charset="-122"/>
              </a:rPr>
              <a:t>03</a:t>
            </a:r>
            <a:endParaRPr lang="en-US" altLang="zh-CN" sz="2100" b="1" dirty="0">
              <a:solidFill>
                <a:srgbClr val="2782A7"/>
              </a:solidFill>
              <a:latin typeface="微软雅黑" panose="020B0503020204020204" pitchFamily="34" charset="-122"/>
              <a:ea typeface="微软雅黑" panose="020B0503020204020204" pitchFamily="34" charset="-122"/>
            </a:endParaRPr>
          </a:p>
        </p:txBody>
      </p:sp>
      <p:sp>
        <p:nvSpPr>
          <p:cNvPr id="34" name="等腰三角形 8"/>
          <p:cNvSpPr>
            <a:spLocks noChangeArrowheads="1"/>
          </p:cNvSpPr>
          <p:nvPr/>
        </p:nvSpPr>
        <p:spPr bwMode="auto">
          <a:xfrm rot="5400000">
            <a:off x="1583978" y="1310889"/>
            <a:ext cx="268287" cy="231775"/>
          </a:xfrm>
          <a:prstGeom prst="triangle">
            <a:avLst>
              <a:gd name="adj" fmla="val 50000"/>
            </a:avLst>
          </a:prstGeom>
          <a:solidFill>
            <a:schemeClr val="bg1"/>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zh-CN">
              <a:solidFill>
                <a:prstClr val="white"/>
              </a:solidFill>
              <a:latin typeface="+mn-lt"/>
              <a:ea typeface="+mn-ea"/>
              <a:sym typeface="微软雅黑" panose="020B0503020204020204" pitchFamily="34" charset="-122"/>
            </a:endParaRPr>
          </a:p>
        </p:txBody>
      </p:sp>
      <p:sp>
        <p:nvSpPr>
          <p:cNvPr id="35" name="等腰三角形 8"/>
          <p:cNvSpPr>
            <a:spLocks noChangeArrowheads="1"/>
          </p:cNvSpPr>
          <p:nvPr/>
        </p:nvSpPr>
        <p:spPr bwMode="auto">
          <a:xfrm rot="5400000">
            <a:off x="2721536" y="2516754"/>
            <a:ext cx="268287" cy="231775"/>
          </a:xfrm>
          <a:prstGeom prst="triangle">
            <a:avLst>
              <a:gd name="adj" fmla="val 50000"/>
            </a:avLst>
          </a:prstGeom>
          <a:solidFill>
            <a:schemeClr val="bg1"/>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zh-CN">
              <a:solidFill>
                <a:prstClr val="white"/>
              </a:solidFill>
              <a:latin typeface="+mn-lt"/>
              <a:ea typeface="+mn-ea"/>
              <a:sym typeface="微软雅黑" panose="020B0503020204020204" pitchFamily="34" charset="-122"/>
            </a:endParaRPr>
          </a:p>
        </p:txBody>
      </p:sp>
      <p:sp>
        <p:nvSpPr>
          <p:cNvPr id="36" name="等腰三角形 8"/>
          <p:cNvSpPr>
            <a:spLocks noChangeArrowheads="1"/>
          </p:cNvSpPr>
          <p:nvPr/>
        </p:nvSpPr>
        <p:spPr bwMode="auto">
          <a:xfrm rot="5400000">
            <a:off x="1622158" y="3815172"/>
            <a:ext cx="268287" cy="231775"/>
          </a:xfrm>
          <a:prstGeom prst="triangle">
            <a:avLst>
              <a:gd name="adj" fmla="val 50000"/>
            </a:avLst>
          </a:prstGeom>
          <a:solidFill>
            <a:schemeClr val="bg1"/>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zh-CN">
              <a:solidFill>
                <a:prstClr val="white"/>
              </a:solidFill>
              <a:latin typeface="+mn-lt"/>
              <a:ea typeface="+mn-ea"/>
              <a:sym typeface="微软雅黑" panose="020B0503020204020204" pitchFamily="34" charset="-122"/>
            </a:endParaRPr>
          </a:p>
        </p:txBody>
      </p:sp>
      <p:sp>
        <p:nvSpPr>
          <p:cNvPr id="37" name="Line 9"/>
          <p:cNvSpPr>
            <a:spLocks noChangeShapeType="1"/>
          </p:cNvSpPr>
          <p:nvPr/>
        </p:nvSpPr>
        <p:spPr bwMode="auto">
          <a:xfrm>
            <a:off x="1937303" y="1430057"/>
            <a:ext cx="5535896" cy="0"/>
          </a:xfrm>
          <a:prstGeom prst="line">
            <a:avLst/>
          </a:prstGeom>
          <a:noFill/>
          <a:ln w="13">
            <a:solidFill>
              <a:schemeClr val="bg2"/>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8" name="Line 9"/>
          <p:cNvSpPr>
            <a:spLocks noChangeShapeType="1"/>
          </p:cNvSpPr>
          <p:nvPr/>
        </p:nvSpPr>
        <p:spPr bwMode="auto">
          <a:xfrm>
            <a:off x="3023054" y="2632641"/>
            <a:ext cx="5535896" cy="0"/>
          </a:xfrm>
          <a:prstGeom prst="line">
            <a:avLst/>
          </a:prstGeom>
          <a:noFill/>
          <a:ln w="13">
            <a:solidFill>
              <a:schemeClr val="bg2"/>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9" name="Line 9"/>
          <p:cNvSpPr>
            <a:spLocks noChangeShapeType="1"/>
          </p:cNvSpPr>
          <p:nvPr/>
        </p:nvSpPr>
        <p:spPr bwMode="auto">
          <a:xfrm>
            <a:off x="1980159" y="3924958"/>
            <a:ext cx="5535896" cy="0"/>
          </a:xfrm>
          <a:prstGeom prst="line">
            <a:avLst/>
          </a:prstGeom>
          <a:noFill/>
          <a:ln w="13">
            <a:solidFill>
              <a:schemeClr val="bg2"/>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0" name="TextBox 4"/>
          <p:cNvSpPr txBox="1">
            <a:spLocks noChangeArrowheads="1"/>
          </p:cNvSpPr>
          <p:nvPr/>
        </p:nvSpPr>
        <p:spPr bwMode="auto">
          <a:xfrm>
            <a:off x="1991731" y="1038225"/>
            <a:ext cx="2845594" cy="3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700" b="1" dirty="0">
                <a:solidFill>
                  <a:srgbClr val="F5F5F5"/>
                </a:solidFill>
                <a:latin typeface="微软雅黑" panose="020B0503020204020204" pitchFamily="34" charset="-122"/>
                <a:ea typeface="微软雅黑" panose="020B0503020204020204" pitchFamily="34" charset="-122"/>
              </a:rPr>
              <a:t>学术研究意义</a:t>
            </a:r>
            <a:endParaRPr lang="en-US" sz="1700" b="1" dirty="0">
              <a:solidFill>
                <a:srgbClr val="F5F5F5"/>
              </a:solidFill>
              <a:latin typeface="微软雅黑" panose="020B0503020204020204" pitchFamily="34" charset="-122"/>
              <a:ea typeface="微软雅黑" panose="020B0503020204020204" pitchFamily="34" charset="-122"/>
            </a:endParaRPr>
          </a:p>
        </p:txBody>
      </p:sp>
      <p:sp>
        <p:nvSpPr>
          <p:cNvPr id="41" name="TextBox 5"/>
          <p:cNvSpPr txBox="1">
            <a:spLocks noChangeArrowheads="1"/>
          </p:cNvSpPr>
          <p:nvPr/>
        </p:nvSpPr>
        <p:spPr bwMode="auto">
          <a:xfrm>
            <a:off x="2147888" y="1421607"/>
            <a:ext cx="5325311"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2"/>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这里可以添加主要内容这里可以添加主要内容这里可以添加主要内容这里可以添加主要内容可以添加主要内容可以添加主要内容</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42" name="TextBox 12"/>
          <p:cNvSpPr txBox="1">
            <a:spLocks noChangeArrowheads="1"/>
          </p:cNvSpPr>
          <p:nvPr/>
        </p:nvSpPr>
        <p:spPr bwMode="auto">
          <a:xfrm>
            <a:off x="3061097" y="2273305"/>
            <a:ext cx="2761059" cy="3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700" b="1" dirty="0">
                <a:solidFill>
                  <a:srgbClr val="F5F5F5"/>
                </a:solidFill>
                <a:latin typeface="微软雅黑" panose="020B0503020204020204" pitchFamily="34" charset="-122"/>
                <a:ea typeface="微软雅黑" panose="020B0503020204020204" pitchFamily="34" charset="-122"/>
              </a:rPr>
              <a:t>经济效益</a:t>
            </a:r>
            <a:endParaRPr lang="en-US" sz="1700" b="1" dirty="0">
              <a:solidFill>
                <a:srgbClr val="F5F5F5"/>
              </a:solidFill>
              <a:latin typeface="微软雅黑" panose="020B0503020204020204" pitchFamily="34" charset="-122"/>
              <a:ea typeface="微软雅黑" panose="020B0503020204020204" pitchFamily="34" charset="-122"/>
            </a:endParaRPr>
          </a:p>
        </p:txBody>
      </p:sp>
      <p:sp>
        <p:nvSpPr>
          <p:cNvPr id="43" name="TextBox 13"/>
          <p:cNvSpPr txBox="1">
            <a:spLocks noChangeArrowheads="1"/>
          </p:cNvSpPr>
          <p:nvPr/>
        </p:nvSpPr>
        <p:spPr bwMode="auto">
          <a:xfrm>
            <a:off x="3055143" y="2709353"/>
            <a:ext cx="5413942"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2"/>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44" name="TextBox 8"/>
          <p:cNvSpPr txBox="1">
            <a:spLocks noChangeArrowheads="1"/>
          </p:cNvSpPr>
          <p:nvPr/>
        </p:nvSpPr>
        <p:spPr bwMode="auto">
          <a:xfrm>
            <a:off x="2028890" y="3579019"/>
            <a:ext cx="2672953" cy="3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700" b="1" dirty="0">
                <a:solidFill>
                  <a:srgbClr val="F5F5F5"/>
                </a:solidFill>
                <a:latin typeface="微软雅黑" panose="020B0503020204020204" pitchFamily="34" charset="-122"/>
                <a:ea typeface="微软雅黑" panose="020B0503020204020204" pitchFamily="34" charset="-122"/>
              </a:rPr>
              <a:t>社会效益</a:t>
            </a:r>
            <a:endParaRPr lang="en-US" sz="1700" b="1" dirty="0">
              <a:solidFill>
                <a:srgbClr val="F5F5F5"/>
              </a:solidFill>
              <a:latin typeface="微软雅黑" panose="020B0503020204020204" pitchFamily="34" charset="-122"/>
              <a:ea typeface="微软雅黑" panose="020B0503020204020204" pitchFamily="34" charset="-122"/>
            </a:endParaRPr>
          </a:p>
        </p:txBody>
      </p:sp>
      <p:sp>
        <p:nvSpPr>
          <p:cNvPr id="45" name="TextBox 9"/>
          <p:cNvSpPr txBox="1">
            <a:spLocks noChangeArrowheads="1"/>
          </p:cNvSpPr>
          <p:nvPr/>
        </p:nvSpPr>
        <p:spPr bwMode="auto">
          <a:xfrm>
            <a:off x="2042595" y="3985077"/>
            <a:ext cx="5325311"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2"/>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endParaRPr lang="zh-CN" altLang="en-US"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1500"/>
                            </p:stCondLst>
                            <p:childTnLst>
                              <p:par>
                                <p:cTn id="18" presetID="5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Scale>
                                      <p:cBhvr>
                                        <p:cTn id="20"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7"/>
                                        </p:tgtEl>
                                        <p:attrNameLst>
                                          <p:attrName>ppt_x</p:attrName>
                                          <p:attrName>ppt_y</p:attrName>
                                        </p:attrNameLst>
                                      </p:cBhvr>
                                    </p:animMotion>
                                    <p:animEffect transition="in" filter="fade">
                                      <p:cBhvr>
                                        <p:cTn id="22" dur="1000"/>
                                        <p:tgtEl>
                                          <p:spTgt spid="7"/>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par>
                          <p:cTn id="31" fill="hold">
                            <p:stCondLst>
                              <p:cond delay="3500"/>
                            </p:stCondLst>
                            <p:childTnLst>
                              <p:par>
                                <p:cTn id="32" presetID="22" presetClass="entr" presetSubtype="4"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down)">
                                      <p:cBhvr>
                                        <p:cTn id="34" dur="500"/>
                                        <p:tgtEl>
                                          <p:spTgt spid="40"/>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par>
                                <p:cTn id="38" presetID="52" presetClass="entr" presetSubtype="0" fill="hold" nodeType="withEffect">
                                  <p:stCondLst>
                                    <p:cond delay="400"/>
                                  </p:stCondLst>
                                  <p:childTnLst>
                                    <p:set>
                                      <p:cBhvr>
                                        <p:cTn id="39" dur="1" fill="hold">
                                          <p:stCondLst>
                                            <p:cond delay="0"/>
                                          </p:stCondLst>
                                        </p:cTn>
                                        <p:tgtEl>
                                          <p:spTgt spid="13"/>
                                        </p:tgtEl>
                                        <p:attrNameLst>
                                          <p:attrName>style.visibility</p:attrName>
                                        </p:attrNameLst>
                                      </p:cBhvr>
                                      <p:to>
                                        <p:strVal val="visible"/>
                                      </p:to>
                                    </p:set>
                                    <p:animScale>
                                      <p:cBhvr>
                                        <p:cTn id="40"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3"/>
                                        </p:tgtEl>
                                        <p:attrNameLst>
                                          <p:attrName>ppt_x</p:attrName>
                                          <p:attrName>ppt_y</p:attrName>
                                        </p:attrNameLst>
                                      </p:cBhvr>
                                    </p:animMotion>
                                    <p:animEffect transition="in" filter="fade">
                                      <p:cBhvr>
                                        <p:cTn id="42" dur="1000"/>
                                        <p:tgtEl>
                                          <p:spTgt spid="13"/>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left)">
                                      <p:cBhvr>
                                        <p:cTn id="50" dur="500"/>
                                        <p:tgtEl>
                                          <p:spTgt spid="38"/>
                                        </p:tgtEl>
                                      </p:cBhvr>
                                    </p:animEffect>
                                  </p:childTnLst>
                                </p:cTn>
                              </p:par>
                            </p:childTnLst>
                          </p:cTn>
                        </p:par>
                        <p:par>
                          <p:cTn id="51" fill="hold">
                            <p:stCondLst>
                              <p:cond delay="5000"/>
                            </p:stCondLst>
                            <p:childTnLst>
                              <p:par>
                                <p:cTn id="52" presetID="22" presetClass="entr" presetSubtype="4" fill="hold" grpId="0"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down)">
                                      <p:cBhvr>
                                        <p:cTn id="54" dur="500"/>
                                        <p:tgtEl>
                                          <p:spTgt spid="42"/>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500"/>
                                        <p:tgtEl>
                                          <p:spTgt spid="43"/>
                                        </p:tgtEl>
                                      </p:cBhvr>
                                    </p:animEffect>
                                  </p:childTnLst>
                                </p:cTn>
                              </p:par>
                              <p:par>
                                <p:cTn id="58" presetID="52" presetClass="entr" presetSubtype="0" fill="hold" nodeType="withEffect">
                                  <p:stCondLst>
                                    <p:cond delay="900"/>
                                  </p:stCondLst>
                                  <p:childTnLst>
                                    <p:set>
                                      <p:cBhvr>
                                        <p:cTn id="59" dur="1" fill="hold">
                                          <p:stCondLst>
                                            <p:cond delay="0"/>
                                          </p:stCondLst>
                                        </p:cTn>
                                        <p:tgtEl>
                                          <p:spTgt spid="19"/>
                                        </p:tgtEl>
                                        <p:attrNameLst>
                                          <p:attrName>style.visibility</p:attrName>
                                        </p:attrNameLst>
                                      </p:cBhvr>
                                      <p:to>
                                        <p:strVal val="visible"/>
                                      </p:to>
                                    </p:set>
                                    <p:animScale>
                                      <p:cBhvr>
                                        <p:cTn id="60"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19"/>
                                        </p:tgtEl>
                                        <p:attrNameLst>
                                          <p:attrName>ppt_x</p:attrName>
                                          <p:attrName>ppt_y</p:attrName>
                                        </p:attrNameLst>
                                      </p:cBhvr>
                                    </p:animMotion>
                                    <p:animEffect transition="in" filter="fade">
                                      <p:cBhvr>
                                        <p:cTn id="62" dur="1000"/>
                                        <p:tgtEl>
                                          <p:spTgt spid="19"/>
                                        </p:tgtEl>
                                      </p:cBhvr>
                                    </p:animEffect>
                                  </p:childTnLst>
                                </p:cTn>
                              </p:par>
                            </p:childTnLst>
                          </p:cTn>
                        </p:par>
                        <p:par>
                          <p:cTn id="63" fill="hold">
                            <p:stCondLst>
                              <p:cond delay="5500"/>
                            </p:stCondLst>
                            <p:childTnLst>
                              <p:par>
                                <p:cTn id="64" presetID="22" presetClass="entr" presetSubtype="8" fill="hold" grpId="0" nodeType="after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childTnLst>
                          </p:cTn>
                        </p:par>
                        <p:par>
                          <p:cTn id="71" fill="hold">
                            <p:stCondLst>
                              <p:cond delay="6500"/>
                            </p:stCondLst>
                            <p:childTnLst>
                              <p:par>
                                <p:cTn id="72" presetID="22" presetClass="entr" presetSubtype="4"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down)">
                                      <p:cBhvr>
                                        <p:cTn id="74" dur="500"/>
                                        <p:tgtEl>
                                          <p:spTgt spid="44"/>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4" grpId="0" animBg="1"/>
      <p:bldP spid="35" grpId="0" animBg="1"/>
      <p:bldP spid="36" grpId="0" animBg="1"/>
      <p:bldP spid="37" grpId="0" animBg="1"/>
      <p:bldP spid="38" grpId="0" animBg="1"/>
      <p:bldP spid="39" grpId="0" animBg="1"/>
      <p:bldP spid="40" grpId="0" autoUpdateAnimBg="0"/>
      <p:bldP spid="41" grpId="0" autoUpdateAnimBg="0"/>
      <p:bldP spid="42" grpId="0" autoUpdateAnimBg="0"/>
      <p:bldP spid="43" grpId="0" autoUpdateAnimBg="0"/>
      <p:bldP spid="44" grpId="0" autoUpdateAnimBg="0"/>
      <p:bldP spid="4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6" name="TextBox 5"/>
          <p:cNvSpPr txBox="1"/>
          <p:nvPr/>
        </p:nvSpPr>
        <p:spPr>
          <a:xfrm>
            <a:off x="908958" y="206331"/>
            <a:ext cx="2473750"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1.4 </a:t>
            </a:r>
            <a:r>
              <a:rPr lang="zh-CN" altLang="en-US" sz="2000" dirty="0">
                <a:solidFill>
                  <a:schemeClr val="bg1"/>
                </a:solidFill>
                <a:latin typeface="方正兰亭细黑_GBK" pitchFamily="2" charset="-122"/>
                <a:ea typeface="方正兰亭细黑_GBK" pitchFamily="2" charset="-122"/>
              </a:rPr>
              <a:t>主要贡献与创新</a:t>
            </a:r>
            <a:endParaRPr lang="zh-CN" altLang="en-US" sz="2000" dirty="0">
              <a:solidFill>
                <a:schemeClr val="bg1"/>
              </a:solidFill>
              <a:latin typeface="方正兰亭细黑_GBK" pitchFamily="2" charset="-122"/>
              <a:ea typeface="方正兰亭细黑_GBK" pitchFamily="2" charset="-122"/>
            </a:endParaRPr>
          </a:p>
        </p:txBody>
      </p:sp>
      <p:sp>
        <p:nvSpPr>
          <p:cNvPr id="7" name="Freeform 7"/>
          <p:cNvSpPr>
            <a:spLocks noEditPoints="1"/>
          </p:cNvSpPr>
          <p:nvPr/>
        </p:nvSpPr>
        <p:spPr bwMode="auto">
          <a:xfrm>
            <a:off x="720329" y="961685"/>
            <a:ext cx="740569" cy="1077516"/>
          </a:xfrm>
          <a:custGeom>
            <a:avLst/>
            <a:gdLst>
              <a:gd name="T0" fmla="*/ 469222 w 1391"/>
              <a:gd name="T1" fmla="*/ 923838 h 2031"/>
              <a:gd name="T2" fmla="*/ 631072 w 1391"/>
              <a:gd name="T3" fmla="*/ 832586 h 2031"/>
              <a:gd name="T4" fmla="*/ 732583 w 1391"/>
              <a:gd name="T5" fmla="*/ 860881 h 2031"/>
              <a:gd name="T6" fmla="*/ 827705 w 1391"/>
              <a:gd name="T7" fmla="*/ 675548 h 2031"/>
              <a:gd name="T8" fmla="*/ 897982 w 1391"/>
              <a:gd name="T9" fmla="*/ 623201 h 2031"/>
              <a:gd name="T10" fmla="*/ 900821 w 1391"/>
              <a:gd name="T11" fmla="*/ 399669 h 2031"/>
              <a:gd name="T12" fmla="*/ 831964 w 1391"/>
              <a:gd name="T13" fmla="*/ 345201 h 2031"/>
              <a:gd name="T14" fmla="*/ 754589 w 1391"/>
              <a:gd name="T15" fmla="*/ 161990 h 2031"/>
              <a:gd name="T16" fmla="*/ 672954 w 1391"/>
              <a:gd name="T17" fmla="*/ 177552 h 2031"/>
              <a:gd name="T18" fmla="*/ 518203 w 1391"/>
              <a:gd name="T19" fmla="*/ 87008 h 2031"/>
              <a:gd name="T20" fmla="*/ 481290 w 1391"/>
              <a:gd name="T21" fmla="*/ 87008 h 2031"/>
              <a:gd name="T22" fmla="*/ 366291 w 1391"/>
              <a:gd name="T23" fmla="*/ 176845 h 2031"/>
              <a:gd name="T24" fmla="*/ 329378 w 1391"/>
              <a:gd name="T25" fmla="*/ 166234 h 2031"/>
              <a:gd name="T26" fmla="*/ 236386 w 1391"/>
              <a:gd name="T27" fmla="*/ 174015 h 2031"/>
              <a:gd name="T28" fmla="*/ 102221 w 1391"/>
              <a:gd name="T29" fmla="*/ 352982 h 2031"/>
              <a:gd name="T30" fmla="*/ 125646 w 1391"/>
              <a:gd name="T31" fmla="*/ 437161 h 2031"/>
              <a:gd name="T32" fmla="*/ 80925 w 1391"/>
              <a:gd name="T33" fmla="*/ 632397 h 2031"/>
              <a:gd name="T34" fmla="*/ 228577 w 1391"/>
              <a:gd name="T35" fmla="*/ 768922 h 2031"/>
              <a:gd name="T36" fmla="*/ 246324 w 1391"/>
              <a:gd name="T37" fmla="*/ 853807 h 2031"/>
              <a:gd name="T38" fmla="*/ 344285 w 1391"/>
              <a:gd name="T39" fmla="*/ 828342 h 2031"/>
              <a:gd name="T40" fmla="*/ 373390 w 1391"/>
              <a:gd name="T41" fmla="*/ 916057 h 2031"/>
              <a:gd name="T42" fmla="*/ 279688 w 1391"/>
              <a:gd name="T43" fmla="*/ 923130 h 2031"/>
              <a:gd name="T44" fmla="*/ 154041 w 1391"/>
              <a:gd name="T45" fmla="*/ 766800 h 2031"/>
              <a:gd name="T46" fmla="*/ 9228 w 1391"/>
              <a:gd name="T47" fmla="*/ 655034 h 2031"/>
              <a:gd name="T48" fmla="*/ 65308 w 1391"/>
              <a:gd name="T49" fmla="*/ 481018 h 2031"/>
              <a:gd name="T50" fmla="*/ 80925 w 1391"/>
              <a:gd name="T51" fmla="*/ 281537 h 2031"/>
              <a:gd name="T52" fmla="*/ 161850 w 1391"/>
              <a:gd name="T53" fmla="*/ 174015 h 2031"/>
              <a:gd name="T54" fmla="*/ 349964 w 1391"/>
              <a:gd name="T55" fmla="*/ 94789 h 2031"/>
              <a:gd name="T56" fmla="*/ 377649 w 1391"/>
              <a:gd name="T57" fmla="*/ 101863 h 2031"/>
              <a:gd name="T58" fmla="*/ 499746 w 1391"/>
              <a:gd name="T59" fmla="*/ 0 h 2031"/>
              <a:gd name="T60" fmla="*/ 643140 w 1391"/>
              <a:gd name="T61" fmla="*/ 107522 h 2031"/>
              <a:gd name="T62" fmla="*/ 808539 w 1391"/>
              <a:gd name="T63" fmla="*/ 110351 h 2031"/>
              <a:gd name="T64" fmla="*/ 855390 w 1391"/>
              <a:gd name="T65" fmla="*/ 274463 h 2031"/>
              <a:gd name="T66" fmla="*/ 960450 w 1391"/>
              <a:gd name="T67" fmla="*/ 444942 h 2031"/>
              <a:gd name="T68" fmla="*/ 958320 w 1391"/>
              <a:gd name="T69" fmla="*/ 579344 h 2031"/>
              <a:gd name="T70" fmla="*/ 848291 w 1391"/>
              <a:gd name="T71" fmla="*/ 746993 h 2031"/>
              <a:gd name="T72" fmla="*/ 732583 w 1391"/>
              <a:gd name="T73" fmla="*/ 935156 h 2031"/>
              <a:gd name="T74" fmla="*/ 631072 w 1391"/>
              <a:gd name="T75" fmla="*/ 906861 h 2031"/>
              <a:gd name="T76" fmla="*/ 487679 w 1391"/>
              <a:gd name="T77" fmla="*/ 1010845 h 2031"/>
              <a:gd name="T78" fmla="*/ 491938 w 1391"/>
              <a:gd name="T79" fmla="*/ 775995 h 2031"/>
              <a:gd name="T80" fmla="*/ 491938 w 1391"/>
              <a:gd name="T81" fmla="*/ 820560 h 2031"/>
              <a:gd name="T82" fmla="*/ 792921 w 1391"/>
              <a:gd name="T83" fmla="*/ 520631 h 2031"/>
              <a:gd name="T84" fmla="*/ 491938 w 1391"/>
              <a:gd name="T85" fmla="*/ 735675 h 2031"/>
              <a:gd name="T86" fmla="*/ 707737 w 1391"/>
              <a:gd name="T87" fmla="*/ 520631 h 2031"/>
              <a:gd name="T88" fmla="*/ 675084 w 1391"/>
              <a:gd name="T89" fmla="*/ 984672 h 2031"/>
              <a:gd name="T90" fmla="*/ 548017 w 1391"/>
              <a:gd name="T91" fmla="*/ 1057533 h 2031"/>
              <a:gd name="T92" fmla="*/ 651658 w 1391"/>
              <a:gd name="T93" fmla="*/ 1265502 h 2031"/>
              <a:gd name="T94" fmla="*/ 848291 w 1391"/>
              <a:gd name="T95" fmla="*/ 1376561 h 2031"/>
              <a:gd name="T96" fmla="*/ 357773 w 1391"/>
              <a:gd name="T97" fmla="*/ 999527 h 2031"/>
              <a:gd name="T98" fmla="*/ 247034 w 1391"/>
              <a:gd name="T99" fmla="*/ 987502 h 2031"/>
              <a:gd name="T100" fmla="*/ 172498 w 1391"/>
              <a:gd name="T101" fmla="*/ 1410515 h 2031"/>
              <a:gd name="T102" fmla="*/ 457154 w 1391"/>
              <a:gd name="T103" fmla="*/ 1392123 h 2031"/>
              <a:gd name="T104" fmla="*/ 487679 w 1391"/>
              <a:gd name="T105" fmla="*/ 1070265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rgbClr val="F5F5F5"/>
          </a:solidFill>
          <a:ln>
            <a:noFill/>
          </a:ln>
          <a:scene3d>
            <a:camera prst="orthographicFront"/>
            <a:lightRig rig="threePt" dir="t"/>
          </a:scene3d>
          <a:sp3d>
            <a:bevelT w="114300" prst="artDeco"/>
          </a:sp3d>
        </p:spPr>
        <p:txBody>
          <a:bodyPr lIns="68580" tIns="34290" rIns="68580" bIns="34290"/>
          <a:lstStyle/>
          <a:p>
            <a:endParaRPr lang="zh-CN" altLang="en-US"/>
          </a:p>
        </p:txBody>
      </p:sp>
      <p:sp>
        <p:nvSpPr>
          <p:cNvPr id="8" name="TextBox 69"/>
          <p:cNvSpPr txBox="1">
            <a:spLocks noChangeArrowheads="1"/>
          </p:cNvSpPr>
          <p:nvPr/>
        </p:nvSpPr>
        <p:spPr bwMode="auto">
          <a:xfrm>
            <a:off x="561975" y="2218135"/>
            <a:ext cx="1058466" cy="3000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dirty="0">
                <a:solidFill>
                  <a:srgbClr val="0F5F6E"/>
                </a:solidFill>
                <a:latin typeface="微软雅黑" panose="020B0503020204020204" pitchFamily="34" charset="-122"/>
                <a:ea typeface="微软雅黑" panose="020B0503020204020204" pitchFamily="34" charset="-122"/>
              </a:rPr>
              <a:t>研究贡献</a:t>
            </a:r>
            <a:endParaRPr lang="zh-CN" altLang="en-US" sz="1500" dirty="0">
              <a:solidFill>
                <a:srgbClr val="0F5F6E"/>
              </a:solidFill>
              <a:latin typeface="微软雅黑" panose="020B0503020204020204" pitchFamily="34" charset="-122"/>
              <a:ea typeface="微软雅黑" panose="020B0503020204020204" pitchFamily="34" charset="-122"/>
            </a:endParaRPr>
          </a:p>
        </p:txBody>
      </p:sp>
      <p:cxnSp>
        <p:nvCxnSpPr>
          <p:cNvPr id="9" name="直接连接符 2"/>
          <p:cNvCxnSpPr>
            <a:cxnSpLocks noChangeShapeType="1"/>
          </p:cNvCxnSpPr>
          <p:nvPr/>
        </p:nvCxnSpPr>
        <p:spPr bwMode="auto">
          <a:xfrm>
            <a:off x="1809750" y="946888"/>
            <a:ext cx="0" cy="1778378"/>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组合 1"/>
          <p:cNvGrpSpPr/>
          <p:nvPr/>
        </p:nvGrpSpPr>
        <p:grpSpPr>
          <a:xfrm>
            <a:off x="1924382" y="979658"/>
            <a:ext cx="448705" cy="351255"/>
            <a:chOff x="2565842" y="1306211"/>
            <a:chExt cx="598273" cy="468340"/>
          </a:xfrm>
        </p:grpSpPr>
        <p:sp>
          <p:nvSpPr>
            <p:cNvPr id="12" name="椭圆 11"/>
            <p:cNvSpPr/>
            <p:nvPr/>
          </p:nvSpPr>
          <p:spPr>
            <a:xfrm>
              <a:off x="2571041" y="1306211"/>
              <a:ext cx="462446" cy="468340"/>
            </a:xfrm>
            <a:prstGeom prst="ellipse">
              <a:avLst/>
            </a:prstGeom>
            <a:solidFill>
              <a:srgbClr val="F5F5F5"/>
            </a:solidFill>
            <a:ln w="31750">
              <a:gradFill flip="none" rotWithShape="1">
                <a:gsLst>
                  <a:gs pos="100000">
                    <a:schemeClr val="bg1">
                      <a:lumMod val="85000"/>
                    </a:schemeClr>
                  </a:gs>
                  <a:gs pos="0">
                    <a:schemeClr val="bg1"/>
                  </a:gs>
                </a:gsLst>
                <a:lin ang="2700000" scaled="1"/>
                <a:tileRect/>
              </a:gra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3" name="文本框 301"/>
            <p:cNvSpPr txBox="1"/>
            <p:nvPr/>
          </p:nvSpPr>
          <p:spPr>
            <a:xfrm>
              <a:off x="2565842" y="1327400"/>
              <a:ext cx="598273" cy="430887"/>
            </a:xfrm>
            <a:prstGeom prst="rect">
              <a:avLst/>
            </a:prstGeom>
            <a:noFill/>
          </p:spPr>
          <p:txBody>
            <a:bodyPr wrap="square" rtlCol="0">
              <a:spAutoFit/>
            </a:bodyPr>
            <a:lstStyle/>
            <a:p>
              <a:r>
                <a:rPr lang="en-US" altLang="zh-CN"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01</a:t>
              </a:r>
              <a:endParaRPr lang="zh-CN" altLang="en-US"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929825" y="1437090"/>
            <a:ext cx="448705" cy="351255"/>
            <a:chOff x="2573100" y="1916120"/>
            <a:chExt cx="598273" cy="468340"/>
          </a:xfrm>
        </p:grpSpPr>
        <p:sp>
          <p:nvSpPr>
            <p:cNvPr id="14" name="椭圆 13"/>
            <p:cNvSpPr/>
            <p:nvPr/>
          </p:nvSpPr>
          <p:spPr>
            <a:xfrm>
              <a:off x="2578299" y="1916120"/>
              <a:ext cx="462446" cy="468340"/>
            </a:xfrm>
            <a:prstGeom prst="ellipse">
              <a:avLst/>
            </a:prstGeom>
            <a:solidFill>
              <a:srgbClr val="F5F5F5"/>
            </a:solidFill>
            <a:ln w="31750">
              <a:gradFill flip="none" rotWithShape="1">
                <a:gsLst>
                  <a:gs pos="100000">
                    <a:schemeClr val="bg1">
                      <a:lumMod val="85000"/>
                    </a:schemeClr>
                  </a:gs>
                  <a:gs pos="0">
                    <a:schemeClr val="bg1"/>
                  </a:gs>
                </a:gsLst>
                <a:lin ang="2700000" scaled="1"/>
                <a:tileRect/>
              </a:gra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5" name="文本框 301"/>
            <p:cNvSpPr txBox="1"/>
            <p:nvPr/>
          </p:nvSpPr>
          <p:spPr>
            <a:xfrm>
              <a:off x="2573100" y="1937309"/>
              <a:ext cx="598273" cy="430887"/>
            </a:xfrm>
            <a:prstGeom prst="rect">
              <a:avLst/>
            </a:prstGeom>
            <a:noFill/>
          </p:spPr>
          <p:txBody>
            <a:bodyPr wrap="square" rtlCol="0">
              <a:spAutoFit/>
            </a:bodyPr>
            <a:lstStyle/>
            <a:p>
              <a:r>
                <a:rPr lang="en-US" altLang="zh-CN"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02</a:t>
              </a:r>
              <a:endParaRPr lang="zh-CN" altLang="en-US"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935267" y="1902161"/>
            <a:ext cx="448705" cy="351255"/>
            <a:chOff x="2580356" y="2536214"/>
            <a:chExt cx="598273" cy="468340"/>
          </a:xfrm>
        </p:grpSpPr>
        <p:sp>
          <p:nvSpPr>
            <p:cNvPr id="16" name="椭圆 15"/>
            <p:cNvSpPr/>
            <p:nvPr/>
          </p:nvSpPr>
          <p:spPr>
            <a:xfrm>
              <a:off x="2585555" y="2536214"/>
              <a:ext cx="462446" cy="468340"/>
            </a:xfrm>
            <a:prstGeom prst="ellipse">
              <a:avLst/>
            </a:prstGeom>
            <a:solidFill>
              <a:srgbClr val="F5F5F5"/>
            </a:solidFill>
            <a:ln w="31750">
              <a:gradFill flip="none" rotWithShape="1">
                <a:gsLst>
                  <a:gs pos="100000">
                    <a:schemeClr val="bg1">
                      <a:lumMod val="85000"/>
                    </a:schemeClr>
                  </a:gs>
                  <a:gs pos="0">
                    <a:schemeClr val="bg1"/>
                  </a:gs>
                </a:gsLst>
                <a:lin ang="2700000" scaled="1"/>
                <a:tileRect/>
              </a:gra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7" name="文本框 301"/>
            <p:cNvSpPr txBox="1"/>
            <p:nvPr/>
          </p:nvSpPr>
          <p:spPr>
            <a:xfrm>
              <a:off x="2580356" y="2557403"/>
              <a:ext cx="598273" cy="430887"/>
            </a:xfrm>
            <a:prstGeom prst="rect">
              <a:avLst/>
            </a:prstGeom>
            <a:noFill/>
          </p:spPr>
          <p:txBody>
            <a:bodyPr wrap="square" rtlCol="0">
              <a:spAutoFit/>
            </a:bodyPr>
            <a:lstStyle/>
            <a:p>
              <a:r>
                <a:rPr lang="en-US" altLang="zh-CN"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03</a:t>
              </a:r>
              <a:endParaRPr lang="zh-CN" altLang="en-US"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18" name="TextBox 73"/>
          <p:cNvSpPr txBox="1">
            <a:spLocks noChangeArrowheads="1"/>
          </p:cNvSpPr>
          <p:nvPr/>
        </p:nvSpPr>
        <p:spPr bwMode="auto">
          <a:xfrm>
            <a:off x="2324101" y="916441"/>
            <a:ext cx="4156472"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200" dirty="0">
                <a:solidFill>
                  <a:schemeClr val="bg2"/>
                </a:solidFill>
                <a:latin typeface="微软雅黑" panose="020B0503020204020204" pitchFamily="34" charset="-122"/>
                <a:ea typeface="微软雅黑" panose="020B0503020204020204" pitchFamily="34" charset="-122"/>
              </a:rPr>
              <a:t>开创了国内某某领域的研究空白，积累了一定的经验</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
        <p:nvSpPr>
          <p:cNvPr id="19" name="TextBox 74"/>
          <p:cNvSpPr txBox="1">
            <a:spLocks noChangeArrowheads="1"/>
          </p:cNvSpPr>
          <p:nvPr/>
        </p:nvSpPr>
        <p:spPr bwMode="auto">
          <a:xfrm>
            <a:off x="2319678" y="1396091"/>
            <a:ext cx="415647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200" dirty="0">
                <a:solidFill>
                  <a:schemeClr val="bg2"/>
                </a:solidFill>
                <a:latin typeface="微软雅黑" panose="020B0503020204020204" pitchFamily="34" charset="-122"/>
                <a:ea typeface="微软雅黑" panose="020B0503020204020204" pitchFamily="34" charset="-122"/>
              </a:rPr>
              <a:t>发表论文</a:t>
            </a:r>
            <a:r>
              <a:rPr lang="en-US" altLang="zh-CN" sz="1200" dirty="0">
                <a:solidFill>
                  <a:schemeClr val="bg2"/>
                </a:solidFill>
                <a:latin typeface="微软雅黑" panose="020B0503020204020204" pitchFamily="34" charset="-122"/>
                <a:ea typeface="微软雅黑" panose="020B0503020204020204" pitchFamily="34" charset="-122"/>
              </a:rPr>
              <a:t>N</a:t>
            </a:r>
            <a:r>
              <a:rPr lang="zh-CN" altLang="en-US" sz="1200" dirty="0">
                <a:solidFill>
                  <a:schemeClr val="bg2"/>
                </a:solidFill>
                <a:latin typeface="微软雅黑" panose="020B0503020204020204" pitchFamily="34" charset="-122"/>
                <a:ea typeface="微软雅黑" panose="020B0503020204020204" pitchFamily="34" charset="-122"/>
              </a:rPr>
              <a:t>篇，其中有一篇被引用</a:t>
            </a:r>
            <a:r>
              <a:rPr lang="en-US" altLang="zh-CN" sz="1200" dirty="0">
                <a:solidFill>
                  <a:schemeClr val="bg2"/>
                </a:solidFill>
                <a:latin typeface="微软雅黑" panose="020B0503020204020204" pitchFamily="34" charset="-122"/>
                <a:ea typeface="微软雅黑" panose="020B0503020204020204" pitchFamily="34" charset="-122"/>
              </a:rPr>
              <a:t>N</a:t>
            </a:r>
            <a:r>
              <a:rPr lang="zh-CN" altLang="en-US" sz="1200" dirty="0">
                <a:solidFill>
                  <a:schemeClr val="bg2"/>
                </a:solidFill>
                <a:latin typeface="微软雅黑" panose="020B0503020204020204" pitchFamily="34" charset="-122"/>
                <a:ea typeface="微软雅黑" panose="020B0503020204020204" pitchFamily="34" charset="-122"/>
              </a:rPr>
              <a:t>次；</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
        <p:nvSpPr>
          <p:cNvPr id="20" name="TextBox 75"/>
          <p:cNvSpPr txBox="1">
            <a:spLocks noChangeArrowheads="1"/>
          </p:cNvSpPr>
          <p:nvPr/>
        </p:nvSpPr>
        <p:spPr bwMode="auto">
          <a:xfrm>
            <a:off x="2319678" y="1904828"/>
            <a:ext cx="415647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200" dirty="0">
                <a:solidFill>
                  <a:schemeClr val="bg2"/>
                </a:solidFill>
                <a:latin typeface="微软雅黑" panose="020B0503020204020204" pitchFamily="34" charset="-122"/>
                <a:ea typeface="微软雅黑" panose="020B0503020204020204" pitchFamily="34" charset="-122"/>
              </a:rPr>
              <a:t>请输入您的文字请输入您的文字请输入您的文字</a:t>
            </a:r>
            <a:endParaRPr lang="zh-CN" altLang="en-US" sz="1200" dirty="0">
              <a:solidFill>
                <a:schemeClr val="bg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925400" y="2352239"/>
            <a:ext cx="448705" cy="351255"/>
            <a:chOff x="2567200" y="3136319"/>
            <a:chExt cx="598273" cy="468340"/>
          </a:xfrm>
        </p:grpSpPr>
        <p:sp>
          <p:nvSpPr>
            <p:cNvPr id="21" name="椭圆 20"/>
            <p:cNvSpPr/>
            <p:nvPr/>
          </p:nvSpPr>
          <p:spPr>
            <a:xfrm>
              <a:off x="2572399" y="3136319"/>
              <a:ext cx="462446" cy="468340"/>
            </a:xfrm>
            <a:prstGeom prst="ellipse">
              <a:avLst/>
            </a:prstGeom>
            <a:solidFill>
              <a:srgbClr val="F5F5F5"/>
            </a:solidFill>
            <a:ln w="31750">
              <a:gradFill flip="none" rotWithShape="1">
                <a:gsLst>
                  <a:gs pos="100000">
                    <a:schemeClr val="bg1">
                      <a:lumMod val="85000"/>
                    </a:schemeClr>
                  </a:gs>
                  <a:gs pos="0">
                    <a:schemeClr val="bg1"/>
                  </a:gs>
                </a:gsLst>
                <a:lin ang="2700000" scaled="1"/>
                <a:tileRect/>
              </a:gra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2" name="文本框 301"/>
            <p:cNvSpPr txBox="1"/>
            <p:nvPr/>
          </p:nvSpPr>
          <p:spPr>
            <a:xfrm>
              <a:off x="2567200" y="3157508"/>
              <a:ext cx="598273" cy="430887"/>
            </a:xfrm>
            <a:prstGeom prst="rect">
              <a:avLst/>
            </a:prstGeom>
            <a:noFill/>
          </p:spPr>
          <p:txBody>
            <a:bodyPr wrap="square" rtlCol="0">
              <a:spAutoFit/>
            </a:bodyPr>
            <a:lstStyle/>
            <a:p>
              <a:r>
                <a:rPr lang="en-US" altLang="zh-CN"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04</a:t>
              </a:r>
              <a:endParaRPr lang="zh-CN" altLang="en-US"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23" name="TextBox 78"/>
          <p:cNvSpPr txBox="1">
            <a:spLocks noChangeArrowheads="1"/>
          </p:cNvSpPr>
          <p:nvPr/>
        </p:nvSpPr>
        <p:spPr bwMode="auto">
          <a:xfrm>
            <a:off x="2297907" y="2333964"/>
            <a:ext cx="4156472" cy="34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200" dirty="0">
                <a:solidFill>
                  <a:schemeClr val="bg2"/>
                </a:solidFill>
                <a:latin typeface="微软雅黑" panose="020B0503020204020204" pitchFamily="34" charset="-122"/>
                <a:ea typeface="微软雅黑" panose="020B0503020204020204" pitchFamily="34" charset="-122"/>
              </a:rPr>
              <a:t>请输入您的文字请输入您的文字请输入您的文字请输入您</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
        <p:nvSpPr>
          <p:cNvPr id="25" name="Freeform 13"/>
          <p:cNvSpPr>
            <a:spLocks noEditPoints="1"/>
          </p:cNvSpPr>
          <p:nvPr/>
        </p:nvSpPr>
        <p:spPr bwMode="auto">
          <a:xfrm>
            <a:off x="650081" y="3153966"/>
            <a:ext cx="881063" cy="1200150"/>
          </a:xfrm>
          <a:custGeom>
            <a:avLst/>
            <a:gdLst>
              <a:gd name="T0" fmla="*/ 107807 w 1373"/>
              <a:gd name="T1" fmla="*/ 540816 h 1870"/>
              <a:gd name="T2" fmla="*/ 0 w 1373"/>
              <a:gd name="T3" fmla="*/ 584458 h 1870"/>
              <a:gd name="T4" fmla="*/ 106951 w 1373"/>
              <a:gd name="T5" fmla="*/ 628100 h 1870"/>
              <a:gd name="T6" fmla="*/ 215613 w 1373"/>
              <a:gd name="T7" fmla="*/ 286667 h 1870"/>
              <a:gd name="T8" fmla="*/ 234437 w 1373"/>
              <a:gd name="T9" fmla="*/ 181413 h 1870"/>
              <a:gd name="T10" fmla="*/ 172833 w 1373"/>
              <a:gd name="T11" fmla="*/ 243881 h 1870"/>
              <a:gd name="T12" fmla="*/ 586092 w 1373"/>
              <a:gd name="T13" fmla="*/ 111244 h 1870"/>
              <a:gd name="T14" fmla="*/ 629728 w 1373"/>
              <a:gd name="T15" fmla="*/ 45353 h 1870"/>
              <a:gd name="T16" fmla="*/ 542456 w 1373"/>
              <a:gd name="T17" fmla="*/ 45353 h 1870"/>
              <a:gd name="T18" fmla="*/ 586092 w 1373"/>
              <a:gd name="T19" fmla="*/ 111244 h 1870"/>
              <a:gd name="T20" fmla="*/ 999350 w 1373"/>
              <a:gd name="T21" fmla="*/ 236179 h 1870"/>
              <a:gd name="T22" fmla="*/ 937747 w 1373"/>
              <a:gd name="T23" fmla="*/ 173712 h 1870"/>
              <a:gd name="T24" fmla="*/ 954003 w 1373"/>
              <a:gd name="T25" fmla="*/ 281533 h 1870"/>
              <a:gd name="T26" fmla="*/ 1065232 w 1373"/>
              <a:gd name="T27" fmla="*/ 540816 h 1870"/>
              <a:gd name="T28" fmla="*/ 1066088 w 1373"/>
              <a:gd name="T29" fmla="*/ 628100 h 1870"/>
              <a:gd name="T30" fmla="*/ 1174750 w 1373"/>
              <a:gd name="T31" fmla="*/ 584458 h 1870"/>
              <a:gd name="T32" fmla="*/ 813683 w 1373"/>
              <a:gd name="T33" fmla="*/ 612697 h 1870"/>
              <a:gd name="T34" fmla="*/ 642562 w 1373"/>
              <a:gd name="T35" fmla="*/ 668319 h 1870"/>
              <a:gd name="T36" fmla="*/ 586947 w 1373"/>
              <a:gd name="T37" fmla="*/ 839463 h 1870"/>
              <a:gd name="T38" fmla="*/ 531333 w 1373"/>
              <a:gd name="T39" fmla="*/ 668319 h 1870"/>
              <a:gd name="T40" fmla="*/ 361067 w 1373"/>
              <a:gd name="T41" fmla="*/ 612697 h 1870"/>
              <a:gd name="T42" fmla="*/ 531333 w 1373"/>
              <a:gd name="T43" fmla="*/ 557075 h 1870"/>
              <a:gd name="T44" fmla="*/ 586947 w 1373"/>
              <a:gd name="T45" fmla="*/ 385931 h 1870"/>
              <a:gd name="T46" fmla="*/ 642562 w 1373"/>
              <a:gd name="T47" fmla="*/ 557075 h 1870"/>
              <a:gd name="T48" fmla="*/ 813683 w 1373"/>
              <a:gd name="T49" fmla="*/ 612697 h 1870"/>
              <a:gd name="T50" fmla="*/ 420104 w 1373"/>
              <a:gd name="T51" fmla="*/ 1434190 h 1870"/>
              <a:gd name="T52" fmla="*/ 760636 w 1373"/>
              <a:gd name="T53" fmla="*/ 1263046 h 1870"/>
              <a:gd name="T54" fmla="*/ 453472 w 1373"/>
              <a:gd name="T55" fmla="*/ 1467563 h 1870"/>
              <a:gd name="T56" fmla="*/ 727267 w 1373"/>
              <a:gd name="T57" fmla="*/ 1467563 h 1870"/>
              <a:gd name="T58" fmla="*/ 475718 w 1373"/>
              <a:gd name="T59" fmla="*/ 1379424 h 1870"/>
              <a:gd name="T60" fmla="*/ 475718 w 1373"/>
              <a:gd name="T61" fmla="*/ 1488956 h 1870"/>
              <a:gd name="T62" fmla="*/ 760636 w 1373"/>
              <a:gd name="T63" fmla="*/ 1434190 h 1870"/>
              <a:gd name="T64" fmla="*/ 475718 w 1373"/>
              <a:gd name="T65" fmla="*/ 1379424 h 1870"/>
              <a:gd name="T66" fmla="*/ 485985 w 1373"/>
              <a:gd name="T67" fmla="*/ 1199722 h 1870"/>
              <a:gd name="T68" fmla="*/ 371334 w 1373"/>
              <a:gd name="T69" fmla="*/ 1066230 h 1870"/>
              <a:gd name="T70" fmla="*/ 248982 w 1373"/>
              <a:gd name="T71" fmla="*/ 839463 h 1870"/>
              <a:gd name="T72" fmla="*/ 586947 w 1373"/>
              <a:gd name="T73" fmla="*/ 170289 h 1870"/>
              <a:gd name="T74" fmla="*/ 925768 w 1373"/>
              <a:gd name="T75" fmla="*/ 838607 h 1870"/>
              <a:gd name="T76" fmla="*/ 803416 w 1373"/>
              <a:gd name="T77" fmla="*/ 1066230 h 1870"/>
              <a:gd name="T78" fmla="*/ 688765 w 1373"/>
              <a:gd name="T79" fmla="*/ 1199722 h 1870"/>
              <a:gd name="T80" fmla="*/ 237003 w 1373"/>
              <a:gd name="T81" fmla="*/ 593871 h 1870"/>
              <a:gd name="T82" fmla="*/ 361067 w 1373"/>
              <a:gd name="T83" fmla="*/ 885672 h 1870"/>
              <a:gd name="T84" fmla="*/ 462028 w 1373"/>
              <a:gd name="T85" fmla="*/ 1119284 h 1870"/>
              <a:gd name="T86" fmla="*/ 688765 w 1373"/>
              <a:gd name="T87" fmla="*/ 1126130 h 1870"/>
              <a:gd name="T88" fmla="*/ 738390 w 1373"/>
              <a:gd name="T89" fmla="*/ 1032856 h 1870"/>
              <a:gd name="T90" fmla="*/ 864164 w 1373"/>
              <a:gd name="T91" fmla="*/ 798389 h 1870"/>
              <a:gd name="T92" fmla="*/ 586947 w 1373"/>
              <a:gd name="T93" fmla="*/ 243881 h 18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rgbClr val="F5F5F5"/>
          </a:solidFill>
          <a:ln w="9525">
            <a:solidFill>
              <a:schemeClr val="bg2"/>
            </a:solidFill>
            <a:round/>
          </a:ln>
          <a:scene3d>
            <a:camera prst="orthographicFront"/>
            <a:lightRig rig="threePt" dir="t"/>
          </a:scene3d>
          <a:sp3d>
            <a:bevelT w="114300" prst="artDeco"/>
          </a:sp3d>
        </p:spPr>
        <p:txBody>
          <a:bodyPr lIns="68580" tIns="34290" rIns="68580" bIns="34290"/>
          <a:lstStyle/>
          <a:p>
            <a:endParaRPr lang="zh-CN" altLang="en-US"/>
          </a:p>
        </p:txBody>
      </p:sp>
      <p:cxnSp>
        <p:nvCxnSpPr>
          <p:cNvPr id="26" name="直接连接符 2"/>
          <p:cNvCxnSpPr>
            <a:cxnSpLocks noChangeShapeType="1"/>
          </p:cNvCxnSpPr>
          <p:nvPr/>
        </p:nvCxnSpPr>
        <p:spPr bwMode="auto">
          <a:xfrm>
            <a:off x="1809750" y="3042388"/>
            <a:ext cx="0" cy="1778378"/>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67"/>
          <p:cNvSpPr txBox="1">
            <a:spLocks noChangeArrowheads="1"/>
          </p:cNvSpPr>
          <p:nvPr/>
        </p:nvSpPr>
        <p:spPr bwMode="auto">
          <a:xfrm>
            <a:off x="561975" y="4491036"/>
            <a:ext cx="1058466" cy="3000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dirty="0">
                <a:solidFill>
                  <a:srgbClr val="0F5F6E"/>
                </a:solidFill>
                <a:latin typeface="微软雅黑" panose="020B0503020204020204" pitchFamily="34" charset="-122"/>
                <a:ea typeface="微软雅黑" panose="020B0503020204020204" pitchFamily="34" charset="-122"/>
              </a:rPr>
              <a:t>主要创新</a:t>
            </a:r>
            <a:endParaRPr lang="zh-CN" altLang="en-US" sz="1500" dirty="0">
              <a:solidFill>
                <a:srgbClr val="0F5F6E"/>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951398" y="3148467"/>
            <a:ext cx="448705" cy="351255"/>
            <a:chOff x="2601864" y="4197956"/>
            <a:chExt cx="598273" cy="468340"/>
          </a:xfrm>
        </p:grpSpPr>
        <p:sp>
          <p:nvSpPr>
            <p:cNvPr id="28" name="椭圆 27"/>
            <p:cNvSpPr/>
            <p:nvPr/>
          </p:nvSpPr>
          <p:spPr>
            <a:xfrm>
              <a:off x="2607063" y="4197956"/>
              <a:ext cx="462446" cy="468340"/>
            </a:xfrm>
            <a:prstGeom prst="ellipse">
              <a:avLst/>
            </a:prstGeom>
            <a:solidFill>
              <a:srgbClr val="F5F5F5"/>
            </a:solidFill>
            <a:ln w="31750">
              <a:gradFill flip="none" rotWithShape="1">
                <a:gsLst>
                  <a:gs pos="100000">
                    <a:schemeClr val="bg1">
                      <a:lumMod val="85000"/>
                    </a:schemeClr>
                  </a:gs>
                  <a:gs pos="0">
                    <a:schemeClr val="bg1"/>
                  </a:gs>
                </a:gsLst>
                <a:lin ang="2700000" scaled="1"/>
                <a:tileRect/>
              </a:gra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9" name="文本框 301"/>
            <p:cNvSpPr txBox="1"/>
            <p:nvPr/>
          </p:nvSpPr>
          <p:spPr>
            <a:xfrm>
              <a:off x="2601864" y="4219145"/>
              <a:ext cx="598273" cy="430887"/>
            </a:xfrm>
            <a:prstGeom prst="rect">
              <a:avLst/>
            </a:prstGeom>
            <a:noFill/>
          </p:spPr>
          <p:txBody>
            <a:bodyPr wrap="square" rtlCol="0">
              <a:spAutoFit/>
            </a:bodyPr>
            <a:lstStyle/>
            <a:p>
              <a:r>
                <a:rPr lang="en-US" altLang="zh-CN"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01</a:t>
              </a:r>
              <a:endParaRPr lang="zh-CN" altLang="en-US"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30" name="TextBox 81"/>
          <p:cNvSpPr txBox="1">
            <a:spLocks noChangeArrowheads="1"/>
          </p:cNvSpPr>
          <p:nvPr/>
        </p:nvSpPr>
        <p:spPr bwMode="auto">
          <a:xfrm>
            <a:off x="2342925" y="3042387"/>
            <a:ext cx="5277076"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200" dirty="0">
                <a:solidFill>
                  <a:schemeClr val="bg2"/>
                </a:solidFill>
                <a:latin typeface="微软雅黑" panose="020B0503020204020204" pitchFamily="34" charset="-122"/>
                <a:ea typeface="微软雅黑" panose="020B0503020204020204" pitchFamily="34" charset="-122"/>
              </a:rPr>
              <a:t>在借鉴国外经验的基础上，结合国情首创了某某研究方法，使成果转化更具中国特色，更具有可操作性；</a:t>
            </a:r>
            <a:endParaRPr lang="zh-CN" altLang="en-US" sz="1200" dirty="0">
              <a:solidFill>
                <a:schemeClr val="bg2"/>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946153" y="3920429"/>
            <a:ext cx="448705" cy="351255"/>
            <a:chOff x="2594870" y="5227239"/>
            <a:chExt cx="598273" cy="468340"/>
          </a:xfrm>
        </p:grpSpPr>
        <p:sp>
          <p:nvSpPr>
            <p:cNvPr id="31" name="椭圆 30"/>
            <p:cNvSpPr/>
            <p:nvPr/>
          </p:nvSpPr>
          <p:spPr>
            <a:xfrm>
              <a:off x="2600069" y="5227239"/>
              <a:ext cx="462446" cy="468340"/>
            </a:xfrm>
            <a:prstGeom prst="ellipse">
              <a:avLst/>
            </a:prstGeom>
            <a:solidFill>
              <a:srgbClr val="F5F5F5"/>
            </a:solidFill>
            <a:ln w="31750">
              <a:gradFill flip="none" rotWithShape="1">
                <a:gsLst>
                  <a:gs pos="100000">
                    <a:schemeClr val="bg1">
                      <a:lumMod val="85000"/>
                    </a:schemeClr>
                  </a:gs>
                  <a:gs pos="0">
                    <a:schemeClr val="bg1"/>
                  </a:gs>
                </a:gsLst>
                <a:lin ang="2700000" scaled="1"/>
                <a:tileRect/>
              </a:gra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32" name="文本框 301"/>
            <p:cNvSpPr txBox="1"/>
            <p:nvPr/>
          </p:nvSpPr>
          <p:spPr>
            <a:xfrm>
              <a:off x="2594870" y="5248428"/>
              <a:ext cx="598273" cy="430887"/>
            </a:xfrm>
            <a:prstGeom prst="rect">
              <a:avLst/>
            </a:prstGeom>
            <a:noFill/>
          </p:spPr>
          <p:txBody>
            <a:bodyPr wrap="square" rtlCol="0">
              <a:spAutoFit/>
            </a:bodyPr>
            <a:lstStyle/>
            <a:p>
              <a:r>
                <a:rPr lang="en-US" altLang="zh-CN"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02</a:t>
              </a:r>
              <a:endParaRPr lang="zh-CN" altLang="en-US" sz="1500" b="1" dirty="0">
                <a:solidFill>
                  <a:srgbClr val="0F5F6E"/>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33" name="TextBox 82"/>
          <p:cNvSpPr txBox="1">
            <a:spLocks noChangeArrowheads="1"/>
          </p:cNvSpPr>
          <p:nvPr/>
        </p:nvSpPr>
        <p:spPr bwMode="auto">
          <a:xfrm>
            <a:off x="2362201" y="3875816"/>
            <a:ext cx="5083628"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200" dirty="0">
                <a:solidFill>
                  <a:schemeClr val="bg2"/>
                </a:solidFill>
                <a:latin typeface="微软雅黑" panose="020B0503020204020204" pitchFamily="34" charset="-122"/>
                <a:ea typeface="微软雅黑" panose="020B0503020204020204" pitchFamily="34" charset="-122"/>
              </a:rPr>
              <a:t>请在这里输入您的主要创意内容请在这里输入您的主要创意内容请在这里输入您的主要创意内容</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1500"/>
                            </p:stCondLst>
                            <p:childTnLst>
                              <p:par>
                                <p:cTn id="18" presetID="5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Scale>
                                      <p:cBhvr>
                                        <p:cTn id="20"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7"/>
                                        </p:tgtEl>
                                        <p:attrNameLst>
                                          <p:attrName>ppt_x</p:attrName>
                                          <p:attrName>ppt_y</p:attrName>
                                        </p:attrNameLst>
                                      </p:cBhvr>
                                      <p:rCtr x="0" y="0"/>
                                    </p:animMotion>
                                    <p:animEffect transition="in" filter="fade">
                                      <p:cBhvr>
                                        <p:cTn id="22" dur="1000"/>
                                        <p:tgtEl>
                                          <p:spTgt spid="7"/>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400" fill="hold"/>
                                        <p:tgtEl>
                                          <p:spTgt spid="8"/>
                                        </p:tgtEl>
                                        <p:attrNameLst>
                                          <p:attrName>ppt_w</p:attrName>
                                        </p:attrNameLst>
                                      </p:cBhvr>
                                      <p:tavLst>
                                        <p:tav tm="0">
                                          <p:val>
                                            <p:fltVal val="0"/>
                                          </p:val>
                                        </p:tav>
                                        <p:tav tm="100000">
                                          <p:val>
                                            <p:strVal val="#ppt_w"/>
                                          </p:val>
                                        </p:tav>
                                      </p:tavLst>
                                    </p:anim>
                                    <p:anim calcmode="lin" valueType="num">
                                      <p:cBhvr>
                                        <p:cTn id="27" dur="400" fill="hold"/>
                                        <p:tgtEl>
                                          <p:spTgt spid="8"/>
                                        </p:tgtEl>
                                        <p:attrNameLst>
                                          <p:attrName>ppt_h</p:attrName>
                                        </p:attrNameLst>
                                      </p:cBhvr>
                                      <p:tavLst>
                                        <p:tav tm="0">
                                          <p:val>
                                            <p:fltVal val="0"/>
                                          </p:val>
                                        </p:tav>
                                        <p:tav tm="100000">
                                          <p:val>
                                            <p:strVal val="#ppt_h"/>
                                          </p:val>
                                        </p:tav>
                                      </p:tavLst>
                                    </p:anim>
                                    <p:anim calcmode="lin" valueType="num">
                                      <p:cBhvr>
                                        <p:cTn id="28" dur="400" fill="hold"/>
                                        <p:tgtEl>
                                          <p:spTgt spid="8"/>
                                        </p:tgtEl>
                                        <p:attrNameLst>
                                          <p:attrName>style.rotation</p:attrName>
                                        </p:attrNameLst>
                                      </p:cBhvr>
                                      <p:tavLst>
                                        <p:tav tm="0">
                                          <p:val>
                                            <p:fltVal val="90"/>
                                          </p:val>
                                        </p:tav>
                                        <p:tav tm="100000">
                                          <p:val>
                                            <p:fltVal val="0"/>
                                          </p:val>
                                        </p:tav>
                                      </p:tavLst>
                                    </p:anim>
                                    <p:animEffect transition="in" filter="fade">
                                      <p:cBhvr>
                                        <p:cTn id="29" dur="400"/>
                                        <p:tgtEl>
                                          <p:spTgt spid="8"/>
                                        </p:tgtEl>
                                      </p:cBhvr>
                                    </p:animEffect>
                                  </p:childTnLst>
                                </p:cTn>
                              </p:par>
                            </p:childTnLst>
                          </p:cTn>
                        </p:par>
                        <p:par>
                          <p:cTn id="30" fill="hold">
                            <p:stCondLst>
                              <p:cond delay="3000"/>
                            </p:stCondLst>
                            <p:childTnLst>
                              <p:par>
                                <p:cTn id="31" presetID="16" presetClass="entr" presetSubtype="42"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outHorizontal)">
                                      <p:cBhvr>
                                        <p:cTn id="33" dur="600"/>
                                        <p:tgtEl>
                                          <p:spTgt spid="9"/>
                                        </p:tgtEl>
                                      </p:cBhvr>
                                    </p:animEffect>
                                  </p:childTnLst>
                                </p:cTn>
                              </p:par>
                            </p:childTnLst>
                          </p:cTn>
                        </p:par>
                        <p:par>
                          <p:cTn id="34" fill="hold">
                            <p:stCondLst>
                              <p:cond delay="4000"/>
                            </p:stCondLst>
                            <p:childTnLst>
                              <p:par>
                                <p:cTn id="35" presetID="53" presetClass="entr" presetSubtype="16"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par>
                          <p:cTn id="44" fill="hold">
                            <p:stCondLst>
                              <p:cond delay="500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par>
                          <p:cTn id="53" fill="hold">
                            <p:stCondLst>
                              <p:cond delay="5500"/>
                            </p:stCondLst>
                            <p:childTnLst>
                              <p:par>
                                <p:cTn id="54" presetID="53" presetClass="entr" presetSubtype="16"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left)">
                                      <p:cBhvr>
                                        <p:cTn id="61" dur="500"/>
                                        <p:tgtEl>
                                          <p:spTgt spid="20"/>
                                        </p:tgtEl>
                                      </p:cBhvr>
                                    </p:animEffect>
                                  </p:childTnLst>
                                </p:cTn>
                              </p:par>
                            </p:childTnLst>
                          </p:cTn>
                        </p:par>
                        <p:par>
                          <p:cTn id="62" fill="hold">
                            <p:stCondLst>
                              <p:cond delay="6000"/>
                            </p:stCondLst>
                            <p:childTnLst>
                              <p:par>
                                <p:cTn id="63" presetID="53" presetClass="entr" presetSubtype="16"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ppt_w</p:attrName>
                                        </p:attrNameLst>
                                      </p:cBhvr>
                                      <p:tavLst>
                                        <p:tav tm="0">
                                          <p:val>
                                            <p:fltVal val="0"/>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animEffect transition="in" filter="fade">
                                      <p:cBhvr>
                                        <p:cTn id="67" dur="500"/>
                                        <p:tgtEl>
                                          <p:spTgt spid="1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par>
                          <p:cTn id="71" fill="hold">
                            <p:stCondLst>
                              <p:cond delay="6500"/>
                            </p:stCondLst>
                            <p:childTnLst>
                              <p:par>
                                <p:cTn id="72" presetID="52" presetClass="entr" presetSubtype="0"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Scale>
                                      <p:cBhvr>
                                        <p:cTn id="74"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5" dur="1000" decel="50000" fill="hold">
                                          <p:stCondLst>
                                            <p:cond delay="0"/>
                                          </p:stCondLst>
                                        </p:cTn>
                                        <p:tgtEl>
                                          <p:spTgt spid="25"/>
                                        </p:tgtEl>
                                        <p:attrNameLst>
                                          <p:attrName>ppt_x</p:attrName>
                                          <p:attrName>ppt_y</p:attrName>
                                        </p:attrNameLst>
                                      </p:cBhvr>
                                      <p:rCtr x="0" y="0"/>
                                    </p:animMotion>
                                    <p:animEffect transition="in" filter="fade">
                                      <p:cBhvr>
                                        <p:cTn id="76" dur="1000"/>
                                        <p:tgtEl>
                                          <p:spTgt spid="25"/>
                                        </p:tgtEl>
                                      </p:cBhvr>
                                    </p:animEffect>
                                  </p:childTnLst>
                                </p:cTn>
                              </p:par>
                            </p:childTnLst>
                          </p:cTn>
                        </p:par>
                        <p:par>
                          <p:cTn id="77" fill="hold">
                            <p:stCondLst>
                              <p:cond delay="7500"/>
                            </p:stCondLst>
                            <p:childTnLst>
                              <p:par>
                                <p:cTn id="78" presetID="31" presetClass="entr" presetSubtype="0" fill="hold" grpId="0" nodeType="after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400" fill="hold"/>
                                        <p:tgtEl>
                                          <p:spTgt spid="27"/>
                                        </p:tgtEl>
                                        <p:attrNameLst>
                                          <p:attrName>ppt_w</p:attrName>
                                        </p:attrNameLst>
                                      </p:cBhvr>
                                      <p:tavLst>
                                        <p:tav tm="0">
                                          <p:val>
                                            <p:fltVal val="0"/>
                                          </p:val>
                                        </p:tav>
                                        <p:tav tm="100000">
                                          <p:val>
                                            <p:strVal val="#ppt_w"/>
                                          </p:val>
                                        </p:tav>
                                      </p:tavLst>
                                    </p:anim>
                                    <p:anim calcmode="lin" valueType="num">
                                      <p:cBhvr>
                                        <p:cTn id="81" dur="400" fill="hold"/>
                                        <p:tgtEl>
                                          <p:spTgt spid="27"/>
                                        </p:tgtEl>
                                        <p:attrNameLst>
                                          <p:attrName>ppt_h</p:attrName>
                                        </p:attrNameLst>
                                      </p:cBhvr>
                                      <p:tavLst>
                                        <p:tav tm="0">
                                          <p:val>
                                            <p:fltVal val="0"/>
                                          </p:val>
                                        </p:tav>
                                        <p:tav tm="100000">
                                          <p:val>
                                            <p:strVal val="#ppt_h"/>
                                          </p:val>
                                        </p:tav>
                                      </p:tavLst>
                                    </p:anim>
                                    <p:anim calcmode="lin" valueType="num">
                                      <p:cBhvr>
                                        <p:cTn id="82" dur="400" fill="hold"/>
                                        <p:tgtEl>
                                          <p:spTgt spid="27"/>
                                        </p:tgtEl>
                                        <p:attrNameLst>
                                          <p:attrName>style.rotation</p:attrName>
                                        </p:attrNameLst>
                                      </p:cBhvr>
                                      <p:tavLst>
                                        <p:tav tm="0">
                                          <p:val>
                                            <p:fltVal val="90"/>
                                          </p:val>
                                        </p:tav>
                                        <p:tav tm="100000">
                                          <p:val>
                                            <p:fltVal val="0"/>
                                          </p:val>
                                        </p:tav>
                                      </p:tavLst>
                                    </p:anim>
                                    <p:animEffect transition="in" filter="fade">
                                      <p:cBhvr>
                                        <p:cTn id="83" dur="400"/>
                                        <p:tgtEl>
                                          <p:spTgt spid="27"/>
                                        </p:tgtEl>
                                      </p:cBhvr>
                                    </p:animEffect>
                                  </p:childTnLst>
                                </p:cTn>
                              </p:par>
                            </p:childTnLst>
                          </p:cTn>
                        </p:par>
                        <p:par>
                          <p:cTn id="84" fill="hold">
                            <p:stCondLst>
                              <p:cond delay="8000"/>
                            </p:stCondLst>
                            <p:childTnLst>
                              <p:par>
                                <p:cTn id="85" presetID="16" presetClass="entr" presetSubtype="42"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barn(outHorizontal)">
                                      <p:cBhvr>
                                        <p:cTn id="87" dur="600"/>
                                        <p:tgtEl>
                                          <p:spTgt spid="26"/>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p:cTn id="91" dur="500" fill="hold"/>
                                        <p:tgtEl>
                                          <p:spTgt spid="24"/>
                                        </p:tgtEl>
                                        <p:attrNameLst>
                                          <p:attrName>ppt_w</p:attrName>
                                        </p:attrNameLst>
                                      </p:cBhvr>
                                      <p:tavLst>
                                        <p:tav tm="0">
                                          <p:val>
                                            <p:fltVal val="0"/>
                                          </p:val>
                                        </p:tav>
                                        <p:tav tm="100000">
                                          <p:val>
                                            <p:strVal val="#ppt_w"/>
                                          </p:val>
                                        </p:tav>
                                      </p:tavLst>
                                    </p:anim>
                                    <p:anim calcmode="lin" valueType="num">
                                      <p:cBhvr>
                                        <p:cTn id="92" dur="500" fill="hold"/>
                                        <p:tgtEl>
                                          <p:spTgt spid="24"/>
                                        </p:tgtEl>
                                        <p:attrNameLst>
                                          <p:attrName>ppt_h</p:attrName>
                                        </p:attrNameLst>
                                      </p:cBhvr>
                                      <p:tavLst>
                                        <p:tav tm="0">
                                          <p:val>
                                            <p:fltVal val="0"/>
                                          </p:val>
                                        </p:tav>
                                        <p:tav tm="100000">
                                          <p:val>
                                            <p:strVal val="#ppt_h"/>
                                          </p:val>
                                        </p:tav>
                                      </p:tavLst>
                                    </p:anim>
                                    <p:animEffect transition="in" filter="fade">
                                      <p:cBhvr>
                                        <p:cTn id="93" dur="500"/>
                                        <p:tgtEl>
                                          <p:spTgt spid="24"/>
                                        </p:tgtEl>
                                      </p:cBhvr>
                                    </p:animEffect>
                                  </p:childTnLst>
                                </p:cTn>
                              </p:par>
                            </p:childTnLst>
                          </p:cTn>
                        </p:par>
                        <p:par>
                          <p:cTn id="94" fill="hold">
                            <p:stCondLst>
                              <p:cond delay="9500"/>
                            </p:stCondLst>
                            <p:childTnLst>
                              <p:par>
                                <p:cTn id="95" presetID="22" presetClass="entr" presetSubtype="8" fill="hold" grpId="0" nodeType="after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wipe(left)">
                                      <p:cBhvr>
                                        <p:cTn id="97" dur="500"/>
                                        <p:tgtEl>
                                          <p:spTgt spid="30"/>
                                        </p:tgtEl>
                                      </p:cBhvr>
                                    </p:animEffect>
                                  </p:childTnLst>
                                </p:cTn>
                              </p:par>
                            </p:childTnLst>
                          </p:cTn>
                        </p:par>
                        <p:par>
                          <p:cTn id="98" fill="hold">
                            <p:stCondLst>
                              <p:cond delay="10000"/>
                            </p:stCondLst>
                            <p:childTnLst>
                              <p:par>
                                <p:cTn id="99" presetID="53" presetClass="entr" presetSubtype="16" fill="hold" nodeType="afterEffect">
                                  <p:stCondLst>
                                    <p:cond delay="0"/>
                                  </p:stCondLst>
                                  <p:childTnLst>
                                    <p:set>
                                      <p:cBhvr>
                                        <p:cTn id="100" dur="1" fill="hold">
                                          <p:stCondLst>
                                            <p:cond delay="0"/>
                                          </p:stCondLst>
                                        </p:cTn>
                                        <p:tgtEl>
                                          <p:spTgt spid="34"/>
                                        </p:tgtEl>
                                        <p:attrNameLst>
                                          <p:attrName>style.visibility</p:attrName>
                                        </p:attrNameLst>
                                      </p:cBhvr>
                                      <p:to>
                                        <p:strVal val="visible"/>
                                      </p:to>
                                    </p:set>
                                    <p:anim calcmode="lin" valueType="num">
                                      <p:cBhvr>
                                        <p:cTn id="101" dur="500" fill="hold"/>
                                        <p:tgtEl>
                                          <p:spTgt spid="34"/>
                                        </p:tgtEl>
                                        <p:attrNameLst>
                                          <p:attrName>ppt_w</p:attrName>
                                        </p:attrNameLst>
                                      </p:cBhvr>
                                      <p:tavLst>
                                        <p:tav tm="0">
                                          <p:val>
                                            <p:fltVal val="0"/>
                                          </p:val>
                                        </p:tav>
                                        <p:tav tm="100000">
                                          <p:val>
                                            <p:strVal val="#ppt_w"/>
                                          </p:val>
                                        </p:tav>
                                      </p:tavLst>
                                    </p:anim>
                                    <p:anim calcmode="lin" valueType="num">
                                      <p:cBhvr>
                                        <p:cTn id="102" dur="500" fill="hold"/>
                                        <p:tgtEl>
                                          <p:spTgt spid="34"/>
                                        </p:tgtEl>
                                        <p:attrNameLst>
                                          <p:attrName>ppt_h</p:attrName>
                                        </p:attrNameLst>
                                      </p:cBhvr>
                                      <p:tavLst>
                                        <p:tav tm="0">
                                          <p:val>
                                            <p:fltVal val="0"/>
                                          </p:val>
                                        </p:tav>
                                        <p:tav tm="100000">
                                          <p:val>
                                            <p:strVal val="#ppt_h"/>
                                          </p:val>
                                        </p:tav>
                                      </p:tavLst>
                                    </p:anim>
                                    <p:animEffect transition="in" filter="fade">
                                      <p:cBhvr>
                                        <p:cTn id="103" dur="500"/>
                                        <p:tgtEl>
                                          <p:spTgt spid="34"/>
                                        </p:tgtEl>
                                      </p:cBhvr>
                                    </p:animEffect>
                                  </p:childTnLst>
                                </p:cTn>
                              </p:par>
                              <p:par>
                                <p:cTn id="104" presetID="22" presetClass="entr" presetSubtype="8" fill="hold" grpId="0" nodeType="withEffect">
                                  <p:stCondLst>
                                    <p:cond delay="10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autoUpdateAnimBg="0"/>
      <p:bldP spid="18" grpId="0" autoUpdateAnimBg="0"/>
      <p:bldP spid="19" grpId="0" autoUpdateAnimBg="0"/>
      <p:bldP spid="20" grpId="0" autoUpdateAnimBg="0"/>
      <p:bldP spid="23" grpId="0" autoUpdateAnimBg="0"/>
      <p:bldP spid="25" grpId="0" animBg="1"/>
      <p:bldP spid="27" grpId="0" animBg="1" autoUpdateAnimBg="0"/>
      <p:bldP spid="30" grpId="0" autoUpdateAnimBg="0"/>
      <p:bldP spid="3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快盘\商务图片\png\2531170_084420255000_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72" y="1152525"/>
            <a:ext cx="23622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515258" y="624114"/>
            <a:ext cx="8113486" cy="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1" y="242193"/>
            <a:ext cx="274777" cy="274777"/>
          </a:xfrm>
          <a:prstGeom prst="ellipse">
            <a:avLst/>
          </a:prstGeom>
          <a:solidFill>
            <a:srgbClr val="F5F5F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7" name="TextBox 6"/>
          <p:cNvSpPr txBox="1"/>
          <p:nvPr/>
        </p:nvSpPr>
        <p:spPr>
          <a:xfrm>
            <a:off x="908958" y="206331"/>
            <a:ext cx="1692286" cy="403954"/>
          </a:xfrm>
          <a:prstGeom prst="rect">
            <a:avLst/>
          </a:prstGeom>
          <a:noFill/>
        </p:spPr>
        <p:txBody>
          <a:bodyPr wrap="none" lIns="91438" tIns="45719" rIns="91438" bIns="45719" rtlCol="0">
            <a:spAutoFit/>
          </a:bodyPr>
          <a:lstStyle/>
          <a:p>
            <a:r>
              <a:rPr lang="en-US" altLang="zh-CN" sz="2000" dirty="0">
                <a:solidFill>
                  <a:schemeClr val="bg1"/>
                </a:solidFill>
                <a:latin typeface="方正兰亭细黑_GBK" pitchFamily="2" charset="-122"/>
                <a:ea typeface="方正兰亭细黑_GBK" pitchFamily="2" charset="-122"/>
              </a:rPr>
              <a:t>1.5 </a:t>
            </a:r>
            <a:r>
              <a:rPr lang="zh-CN" altLang="en-US" sz="2000" dirty="0">
                <a:solidFill>
                  <a:schemeClr val="bg1"/>
                </a:solidFill>
                <a:latin typeface="方正兰亭细黑_GBK" pitchFamily="2" charset="-122"/>
                <a:ea typeface="方正兰亭细黑_GBK" pitchFamily="2" charset="-122"/>
              </a:rPr>
              <a:t>参考文献</a:t>
            </a:r>
            <a:endParaRPr lang="zh-CN" altLang="en-US" sz="2000" dirty="0">
              <a:solidFill>
                <a:schemeClr val="bg1"/>
              </a:solidFill>
              <a:latin typeface="方正兰亭细黑_GBK" pitchFamily="2" charset="-122"/>
              <a:ea typeface="方正兰亭细黑_GBK" pitchFamily="2" charset="-122"/>
            </a:endParaRPr>
          </a:p>
        </p:txBody>
      </p:sp>
      <p:sp>
        <p:nvSpPr>
          <p:cNvPr id="8" name="等腰三角形 8"/>
          <p:cNvSpPr>
            <a:spLocks noChangeArrowheads="1"/>
          </p:cNvSpPr>
          <p:nvPr/>
        </p:nvSpPr>
        <p:spPr bwMode="auto">
          <a:xfrm rot="16200000" flipH="1">
            <a:off x="2933807" y="1199265"/>
            <a:ext cx="268287" cy="231775"/>
          </a:xfrm>
          <a:prstGeom prst="triangle">
            <a:avLst>
              <a:gd name="adj" fmla="val 50000"/>
            </a:avLst>
          </a:prstGeom>
          <a:solidFill>
            <a:schemeClr val="bg1"/>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zh-CN">
              <a:solidFill>
                <a:prstClr val="white"/>
              </a:solidFill>
              <a:latin typeface="+mn-lt"/>
              <a:ea typeface="+mn-ea"/>
              <a:sym typeface="微软雅黑" panose="020B0503020204020204" pitchFamily="34" charset="-122"/>
            </a:endParaRPr>
          </a:p>
        </p:txBody>
      </p:sp>
      <p:grpSp>
        <p:nvGrpSpPr>
          <p:cNvPr id="9" name="组合 8"/>
          <p:cNvGrpSpPr/>
          <p:nvPr/>
        </p:nvGrpSpPr>
        <p:grpSpPr>
          <a:xfrm>
            <a:off x="3287485" y="1143014"/>
            <a:ext cx="4844143" cy="344275"/>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7"/>
          <p:cNvSpPr txBox="1">
            <a:spLocks noChangeArrowheads="1"/>
          </p:cNvSpPr>
          <p:nvPr/>
        </p:nvSpPr>
        <p:spPr bwMode="auto">
          <a:xfrm>
            <a:off x="3347927" y="1187251"/>
            <a:ext cx="329446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b="1" dirty="0">
                <a:solidFill>
                  <a:srgbClr val="0F5F6E"/>
                </a:solidFill>
                <a:latin typeface="微软雅黑" panose="020B0503020204020204" pitchFamily="34" charset="-122"/>
                <a:ea typeface="微软雅黑" panose="020B0503020204020204" pitchFamily="34" charset="-122"/>
              </a:rPr>
              <a:t>这里输入标题文字一</a:t>
            </a:r>
            <a:endParaRPr lang="en-US" sz="1500" b="1" dirty="0">
              <a:solidFill>
                <a:srgbClr val="0F5F6E"/>
              </a:solidFill>
              <a:latin typeface="微软雅黑" panose="020B0503020204020204" pitchFamily="34" charset="-122"/>
              <a:ea typeface="微软雅黑" panose="020B0503020204020204" pitchFamily="34" charset="-122"/>
            </a:endParaRPr>
          </a:p>
        </p:txBody>
      </p:sp>
      <p:sp>
        <p:nvSpPr>
          <p:cNvPr id="13" name="TextBox 13"/>
          <p:cNvSpPr txBox="1">
            <a:spLocks noChangeArrowheads="1"/>
          </p:cNvSpPr>
          <p:nvPr/>
        </p:nvSpPr>
        <p:spPr bwMode="auto">
          <a:xfrm>
            <a:off x="3287485" y="1594758"/>
            <a:ext cx="4844143"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solidFill>
                  <a:schemeClr val="bg2"/>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
        <p:nvSpPr>
          <p:cNvPr id="14" name="等腰三角形 8"/>
          <p:cNvSpPr>
            <a:spLocks noChangeArrowheads="1"/>
          </p:cNvSpPr>
          <p:nvPr/>
        </p:nvSpPr>
        <p:spPr bwMode="auto">
          <a:xfrm rot="16200000" flipH="1">
            <a:off x="2933807" y="2290017"/>
            <a:ext cx="268287" cy="231775"/>
          </a:xfrm>
          <a:prstGeom prst="triangle">
            <a:avLst>
              <a:gd name="adj" fmla="val 50000"/>
            </a:avLst>
          </a:prstGeom>
          <a:solidFill>
            <a:schemeClr val="bg1"/>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zh-CN">
              <a:solidFill>
                <a:prstClr val="white"/>
              </a:solidFill>
              <a:latin typeface="+mn-lt"/>
              <a:ea typeface="+mn-ea"/>
              <a:sym typeface="微软雅黑" panose="020B0503020204020204" pitchFamily="34" charset="-122"/>
            </a:endParaRPr>
          </a:p>
        </p:txBody>
      </p:sp>
      <p:grpSp>
        <p:nvGrpSpPr>
          <p:cNvPr id="15" name="组合 14"/>
          <p:cNvGrpSpPr/>
          <p:nvPr/>
        </p:nvGrpSpPr>
        <p:grpSpPr>
          <a:xfrm>
            <a:off x="3287485" y="2233766"/>
            <a:ext cx="4844143" cy="344275"/>
            <a:chOff x="4304043" y="1286668"/>
            <a:chExt cx="3837944" cy="2757793"/>
          </a:xfrm>
          <a:effectLst>
            <a:outerShdw blurRad="381000" dist="254000" dir="8100000" algn="tr" rotWithShape="0">
              <a:prstClr val="black">
                <a:alpha val="40000"/>
              </a:prstClr>
            </a:outerShdw>
          </a:effectLst>
        </p:grpSpPr>
        <p:sp>
          <p:nvSpPr>
            <p:cNvPr id="16" name="圆角矩形 1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7"/>
          <p:cNvSpPr txBox="1">
            <a:spLocks noChangeArrowheads="1"/>
          </p:cNvSpPr>
          <p:nvPr/>
        </p:nvSpPr>
        <p:spPr bwMode="auto">
          <a:xfrm>
            <a:off x="3347927" y="2278003"/>
            <a:ext cx="329446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b="1" dirty="0">
                <a:solidFill>
                  <a:srgbClr val="0F5F6E"/>
                </a:solidFill>
                <a:latin typeface="微软雅黑" panose="020B0503020204020204" pitchFamily="34" charset="-122"/>
                <a:ea typeface="微软雅黑" panose="020B0503020204020204" pitchFamily="34" charset="-122"/>
              </a:rPr>
              <a:t>这里输入标题文字二</a:t>
            </a:r>
            <a:endParaRPr lang="en-US" sz="1500" b="1" dirty="0">
              <a:solidFill>
                <a:srgbClr val="0F5F6E"/>
              </a:solidFill>
              <a:latin typeface="微软雅黑" panose="020B0503020204020204" pitchFamily="34" charset="-122"/>
              <a:ea typeface="微软雅黑" panose="020B0503020204020204" pitchFamily="34" charset="-122"/>
            </a:endParaRPr>
          </a:p>
        </p:txBody>
      </p:sp>
      <p:sp>
        <p:nvSpPr>
          <p:cNvPr id="19" name="TextBox 13"/>
          <p:cNvSpPr txBox="1">
            <a:spLocks noChangeArrowheads="1"/>
          </p:cNvSpPr>
          <p:nvPr/>
        </p:nvSpPr>
        <p:spPr bwMode="auto">
          <a:xfrm>
            <a:off x="3287485" y="2685510"/>
            <a:ext cx="4844143"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solidFill>
                  <a:schemeClr val="bg2"/>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
        <p:nvSpPr>
          <p:cNvPr id="20" name="等腰三角形 8"/>
          <p:cNvSpPr>
            <a:spLocks noChangeArrowheads="1"/>
          </p:cNvSpPr>
          <p:nvPr/>
        </p:nvSpPr>
        <p:spPr bwMode="auto">
          <a:xfrm rot="16200000" flipH="1">
            <a:off x="2933808" y="3370966"/>
            <a:ext cx="268287" cy="231775"/>
          </a:xfrm>
          <a:prstGeom prst="triangle">
            <a:avLst>
              <a:gd name="adj" fmla="val 50000"/>
            </a:avLst>
          </a:prstGeom>
          <a:solidFill>
            <a:schemeClr val="bg1"/>
          </a:solidFill>
          <a:ln w="15875">
            <a:gradFill flip="none" rotWithShape="1">
              <a:gsLst>
                <a:gs pos="0">
                  <a:schemeClr val="bg1"/>
                </a:gs>
                <a:gs pos="100000">
                  <a:schemeClr val="bg1">
                    <a:lumMod val="85000"/>
                  </a:schemeClr>
                </a:gs>
              </a:gsLst>
              <a:lin ang="2700000" scaled="1"/>
              <a:tileRect/>
            </a:gradFill>
          </a:ln>
          <a:effectLst>
            <a:outerShdw blurRad="38100" dist="25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zh-CN" altLang="zh-CN">
              <a:solidFill>
                <a:prstClr val="white"/>
              </a:solidFill>
              <a:latin typeface="+mn-lt"/>
              <a:ea typeface="+mn-ea"/>
              <a:sym typeface="微软雅黑" panose="020B0503020204020204" pitchFamily="34" charset="-122"/>
            </a:endParaRPr>
          </a:p>
        </p:txBody>
      </p:sp>
      <p:grpSp>
        <p:nvGrpSpPr>
          <p:cNvPr id="21" name="组合 20"/>
          <p:cNvGrpSpPr/>
          <p:nvPr/>
        </p:nvGrpSpPr>
        <p:grpSpPr>
          <a:xfrm>
            <a:off x="3287486" y="3314715"/>
            <a:ext cx="4844143" cy="344275"/>
            <a:chOff x="4304043" y="1286668"/>
            <a:chExt cx="3837944" cy="2757793"/>
          </a:xfrm>
          <a:effectLst>
            <a:outerShdw blurRad="381000" dist="254000" dir="8100000" algn="tr" rotWithShape="0">
              <a:prstClr val="black">
                <a:alpha val="40000"/>
              </a:prstClr>
            </a:outerShdw>
          </a:effectLst>
        </p:grpSpPr>
        <p:sp>
          <p:nvSpPr>
            <p:cNvPr id="22" name="圆角矩形 2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7"/>
          <p:cNvSpPr txBox="1">
            <a:spLocks noChangeArrowheads="1"/>
          </p:cNvSpPr>
          <p:nvPr/>
        </p:nvSpPr>
        <p:spPr bwMode="auto">
          <a:xfrm>
            <a:off x="3347927" y="3358952"/>
            <a:ext cx="329446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b="1" dirty="0">
                <a:solidFill>
                  <a:srgbClr val="0F5F6E"/>
                </a:solidFill>
                <a:latin typeface="微软雅黑" panose="020B0503020204020204" pitchFamily="34" charset="-122"/>
                <a:ea typeface="微软雅黑" panose="020B0503020204020204" pitchFamily="34" charset="-122"/>
              </a:rPr>
              <a:t>这里输入标题文字三</a:t>
            </a:r>
            <a:endParaRPr lang="en-US" sz="1500" b="1" dirty="0">
              <a:solidFill>
                <a:srgbClr val="0F5F6E"/>
              </a:solidFill>
              <a:latin typeface="微软雅黑" panose="020B0503020204020204" pitchFamily="34" charset="-122"/>
              <a:ea typeface="微软雅黑" panose="020B0503020204020204" pitchFamily="34" charset="-122"/>
            </a:endParaRPr>
          </a:p>
        </p:txBody>
      </p:sp>
      <p:sp>
        <p:nvSpPr>
          <p:cNvPr id="25" name="TextBox 13"/>
          <p:cNvSpPr txBox="1">
            <a:spLocks noChangeArrowheads="1"/>
          </p:cNvSpPr>
          <p:nvPr/>
        </p:nvSpPr>
        <p:spPr bwMode="auto">
          <a:xfrm>
            <a:off x="3287486" y="3766459"/>
            <a:ext cx="4844143"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solidFill>
                  <a:schemeClr val="bg2"/>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300"/>
                                        <p:tgtEl>
                                          <p:spTgt spid="6"/>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22" presetClass="entr" presetSubtype="2"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right)">
                                      <p:cBhvr>
                                        <p:cTn id="26" dur="500"/>
                                        <p:tgtEl>
                                          <p:spTgt spid="8"/>
                                        </p:tgtEl>
                                      </p:cBhvr>
                                    </p:animEffect>
                                  </p:childTnLst>
                                </p:cTn>
                              </p:par>
                              <p:par>
                                <p:cTn id="27" presetID="22" presetClass="entr" presetSubtype="8"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4000"/>
                            </p:stCondLst>
                            <p:childTnLst>
                              <p:par>
                                <p:cTn id="39" presetID="22" presetClass="entr" presetSubtype="2"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right)">
                                      <p:cBhvr>
                                        <p:cTn id="41" dur="500"/>
                                        <p:tgtEl>
                                          <p:spTgt spid="14"/>
                                        </p:tgtEl>
                                      </p:cBhvr>
                                    </p:animEffect>
                                  </p:childTnLst>
                                </p:cTn>
                              </p:par>
                              <p:par>
                                <p:cTn id="42" presetID="22" presetClass="entr" presetSubtype="8"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up)">
                                      <p:cBhvr>
                                        <p:cTn id="52" dur="500"/>
                                        <p:tgtEl>
                                          <p:spTgt spid="19"/>
                                        </p:tgtEl>
                                      </p:cBhvr>
                                    </p:animEffect>
                                  </p:childTnLst>
                                </p:cTn>
                              </p:par>
                            </p:childTnLst>
                          </p:cTn>
                        </p:par>
                        <p:par>
                          <p:cTn id="53" fill="hold">
                            <p:stCondLst>
                              <p:cond delay="5500"/>
                            </p:stCondLst>
                            <p:childTnLst>
                              <p:par>
                                <p:cTn id="54" presetID="22" presetClass="entr" presetSubtype="2"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right)">
                                      <p:cBhvr>
                                        <p:cTn id="56" dur="500"/>
                                        <p:tgtEl>
                                          <p:spTgt spid="20"/>
                                        </p:tgtEl>
                                      </p:cBhvr>
                                    </p:animEffect>
                                  </p:childTnLst>
                                </p:cTn>
                              </p:par>
                              <p:par>
                                <p:cTn id="57" presetID="22" presetClass="entr" presetSubtype="8"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up)">
                                      <p:cBhvr>
                                        <p:cTn id="6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12" grpId="0" autoUpdateAnimBg="0"/>
      <p:bldP spid="13" grpId="0" autoUpdateAnimBg="0"/>
      <p:bldP spid="14" grpId="0" animBg="1"/>
      <p:bldP spid="18" grpId="0" autoUpdateAnimBg="0"/>
      <p:bldP spid="19" grpId="0" autoUpdateAnimBg="0"/>
      <p:bldP spid="20" grpId="0" animBg="1"/>
      <p:bldP spid="24" grpId="0" autoUpdateAnimBg="0"/>
      <p:bldP spid="25" grpId="0" autoUpdateAnimBg="0"/>
    </p:bldLst>
  </p:timing>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_2">
  <a:themeElements>
    <a:clrScheme name="自定义设计方案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自定义设计方案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4328</Words>
  <Application>WPS 演示</Application>
  <PresentationFormat>全屏显示(16:9)</PresentationFormat>
  <Paragraphs>655</Paragraphs>
  <Slides>31</Slides>
  <Notes>31</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31</vt:i4>
      </vt:variant>
    </vt:vector>
  </HeadingPairs>
  <TitlesOfParts>
    <vt:vector size="55" baseType="lpstr">
      <vt:lpstr>Arial</vt:lpstr>
      <vt:lpstr>宋体</vt:lpstr>
      <vt:lpstr>Wingdings</vt:lpstr>
      <vt:lpstr>Calibri</vt:lpstr>
      <vt:lpstr>微软雅黑</vt:lpstr>
      <vt:lpstr>Bebas Neue</vt:lpstr>
      <vt:lpstr>方正兰亭细黑_GBK</vt:lpstr>
      <vt:lpstr>方正兰亭细黑_GBK_M</vt:lpstr>
      <vt:lpstr/>
      <vt:lpstr>Arial Unicode MS</vt:lpstr>
      <vt:lpstr>Kozuka Gothic Pro R</vt:lpstr>
      <vt:lpstr>Impact</vt:lpstr>
      <vt:lpstr>ITC Avant Garde Pro Md</vt:lpstr>
      <vt:lpstr>Gulim</vt:lpstr>
      <vt:lpstr>方正正大黑简体</vt:lpstr>
      <vt:lpstr>Calibri</vt:lpstr>
      <vt:lpstr>黑体</vt:lpstr>
      <vt:lpstr>Calibri Light</vt:lpstr>
      <vt:lpstr>Yu Gothic</vt:lpstr>
      <vt:lpstr>Segoe Print</vt:lpstr>
      <vt:lpstr>Malgun Gothic</vt:lpstr>
      <vt:lpstr>自定义设计方案</vt:lpstr>
      <vt:lpstr>自定义设计方案_2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www.pptfans.cn</dc:title>
  <dc:creator/>
  <cp:lastModifiedBy>Janusio</cp:lastModifiedBy>
  <cp:revision>2</cp:revision>
  <dcterms:created xsi:type="dcterms:W3CDTF">2013-09-19T08:29:00Z</dcterms:created>
  <dcterms:modified xsi:type="dcterms:W3CDTF">2018-03-16T03:01:31Z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