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08-Apr-19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543800" cy="2971800"/>
          </a:xfrm>
        </p:spPr>
        <p:txBody>
          <a:bodyPr/>
          <a:lstStyle/>
          <a:p>
            <a:r>
              <a:rPr lang="en-US" sz="6000" dirty="0" smtClean="0"/>
              <a:t>Predefinisani projekat za ocenu 9 i 10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predmet: Soft computing</a:t>
            </a:r>
          </a:p>
          <a:p>
            <a:r>
              <a:rPr lang="en-US" dirty="0" smtClean="0"/>
              <a:t>profesor: Jelena slivka</a:t>
            </a:r>
          </a:p>
          <a:p>
            <a:r>
              <a:rPr lang="en-US" dirty="0" smtClean="0"/>
              <a:t>Asistent: stefan an</a:t>
            </a:r>
            <a:r>
              <a:rPr lang="sr-Latn-RS" dirty="0" smtClean="0"/>
              <a:t>đelić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598" y="6211669"/>
            <a:ext cx="29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 smtClean="0"/>
              <a:t>Autor: Marijana Negru RA156-2015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20762"/>
          </a:xfrm>
        </p:spPr>
        <p:txBody>
          <a:bodyPr/>
          <a:lstStyle/>
          <a:p>
            <a:pPr algn="ctr"/>
            <a:r>
              <a:rPr lang="en-US" dirty="0" smtClean="0"/>
              <a:t>Opis 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7775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Video zapis poseduje dve nepokretne linije i brojeve koji se kre</a:t>
            </a:r>
            <a:r>
              <a:rPr lang="sr-Latn-RS" dirty="0" smtClean="0"/>
              <a:t>ću od gornjeg levog ugla ka donjem desnom i prolaze pored ili kroz same linije. </a:t>
            </a:r>
          </a:p>
          <a:p>
            <a:r>
              <a:rPr lang="sr-Latn-RS" dirty="0" smtClean="0"/>
              <a:t>One cifre koje prođu ispod plave linije se dodaju na konačnu sumu, dok cifre koje prođu ispod zelene linije treba oduzeti od konačne sume.</a:t>
            </a:r>
          </a:p>
          <a:p>
            <a:r>
              <a:rPr lang="sr-Latn-RS" dirty="0" smtClean="0"/>
              <a:t>Osim linija i brojeva pojavljuje se i šum koji otežava rešavanje problema.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377787"/>
            <a:ext cx="3276600" cy="23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pPr algn="ctr"/>
            <a:r>
              <a:rPr lang="sr-Latn-RS" dirty="0" smtClean="0"/>
              <a:t>Detekcija linija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2971800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Za detektovanje linija, potrebno je pripremiti frejm na odgovarajući način. </a:t>
            </a:r>
          </a:p>
          <a:p>
            <a:r>
              <a:rPr lang="sr-Latn-RS" dirty="0" smtClean="0"/>
              <a:t>Kako bismo razlikovali plavu i zelenu liniju, kreiramo dve slike gde prva ima izdvojenu plavu boju, a druga zelenu. Na taj način izbegavamo preklapanje linija i grešku pri određivanju njihovih koordinata.</a:t>
            </a:r>
          </a:p>
          <a:p>
            <a:r>
              <a:rPr lang="sr-Latn-RS" dirty="0" smtClean="0"/>
              <a:t>Slika se zatim transformiše i pomoću Canny funkcije se za obe slike izdvajaju ivice od interesa.</a:t>
            </a:r>
          </a:p>
          <a:p>
            <a:r>
              <a:rPr lang="sr-Latn-RS" dirty="0" smtClean="0"/>
              <a:t>Na tako dobijene dve slike se primeni Hough transformacija koja vraća koordinate pronađenih linija.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19600"/>
            <a:ext cx="3135896" cy="234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020762"/>
          </a:xfrm>
        </p:spPr>
        <p:txBody>
          <a:bodyPr/>
          <a:lstStyle/>
          <a:p>
            <a:pPr algn="ctr"/>
            <a:r>
              <a:rPr lang="sr-Latn-RS" dirty="0" smtClean="0"/>
              <a:t>Detekcija brojeva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14600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Za detekciju brojeva potrebno je izdvojiti konture od interesa.</a:t>
            </a:r>
          </a:p>
          <a:p>
            <a:r>
              <a:rPr lang="sr-Latn-RS" dirty="0" smtClean="0"/>
              <a:t>Kako bismo izdvojili konture, potrebno je na određen način transformisati sliku.</a:t>
            </a:r>
          </a:p>
          <a:p>
            <a:r>
              <a:rPr lang="sr-Latn-RS" dirty="0" smtClean="0"/>
              <a:t>Nakon obrade slike, izdvajaju se samo one konture koje odgovaraju zadatom uslovu širine, visine kao i površine.</a:t>
            </a:r>
          </a:p>
          <a:p>
            <a:r>
              <a:rPr lang="sr-Latn-RS" dirty="0" smtClean="0"/>
              <a:t>Izdvojene konture se šalju neuronskoj mreži koja je obučena da ih prepozna.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267200"/>
            <a:ext cx="3200400" cy="24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</TotalTime>
  <Words>232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Predefinisani projekat za ocenu 9 i 10</vt:lpstr>
      <vt:lpstr>Opis zadatka</vt:lpstr>
      <vt:lpstr>Detekcija linija</vt:lpstr>
      <vt:lpstr>Detekcija brojeva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Predefinisani projekat za ocenu 9 i 10</dc:title>
  <dc:creator>MardzaPC</dc:creator>
  <cp:lastModifiedBy>MardzaPC</cp:lastModifiedBy>
  <cp:revision>4</cp:revision>
  <dcterms:created xsi:type="dcterms:W3CDTF">2006-08-16T00:00:00Z</dcterms:created>
  <dcterms:modified xsi:type="dcterms:W3CDTF">2019-04-08T19:30:48Z</dcterms:modified>
</cp:coreProperties>
</file>