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4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1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41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2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1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7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8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2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38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1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1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3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8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EA2DAA-5704-41A1-9C14-1F561FC9918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FB3A6E-A8EF-4382-A778-7CD7AD80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1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  <p:sldLayoutId id="2147484138" r:id="rId13"/>
    <p:sldLayoutId id="2147484139" r:id="rId14"/>
    <p:sldLayoutId id="2147484140" r:id="rId15"/>
    <p:sldLayoutId id="2147484141" r:id="rId16"/>
    <p:sldLayoutId id="21474841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cmitchell.github.io/Traffic-Camer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460C-3755-440A-B0A7-88A64B49F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Camera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AA178-5C2F-4148-8BF7-F18C2EB61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Ian, Abdi, and Maryann</a:t>
            </a:r>
          </a:p>
        </p:txBody>
      </p:sp>
    </p:spTree>
    <p:extLst>
      <p:ext uri="{BB962C8B-B14F-4D97-AF65-F5344CB8AC3E}">
        <p14:creationId xmlns:p14="http://schemas.microsoft.com/office/powerpoint/2010/main" val="318697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2984-91F7-4847-BDEC-0680FCAB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Concept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771E-2DCB-4FF1-A7D9-78DFC64C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all traffic cameras in the city of Chicago</a:t>
            </a:r>
          </a:p>
          <a:p>
            <a:r>
              <a:rPr lang="en-US" dirty="0"/>
              <a:t>Know your own neighborhood’s cameras and avoid a ticket in the mail</a:t>
            </a:r>
          </a:p>
          <a:p>
            <a:r>
              <a:rPr lang="en-US" dirty="0"/>
              <a:t>Plan a trip into the city knowing where the cameras you will come across are located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98314-9F19-4025-A5B4-69358F5E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259858"/>
            <a:ext cx="3504388" cy="2988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CDE48D-E7DF-41E7-829F-9BF854DC7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183" y="3255990"/>
            <a:ext cx="4090378" cy="2988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40192A-4356-4311-AE34-98BA82994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561" y="3252553"/>
            <a:ext cx="2933314" cy="29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9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9D68-5AEB-4B72-AE57-91B1C487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94D9-4159-4AD3-92E8-F78EAA6E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Abdi – Senior Front End Designer</a:t>
            </a:r>
          </a:p>
          <a:p>
            <a:endParaRPr lang="en-US" dirty="0"/>
          </a:p>
          <a:p>
            <a:r>
              <a:rPr lang="en-US" dirty="0"/>
              <a:t>Maryann – Senior Database Administrator</a:t>
            </a:r>
          </a:p>
          <a:p>
            <a:endParaRPr lang="en-US" dirty="0"/>
          </a:p>
          <a:p>
            <a:r>
              <a:rPr lang="en-US" dirty="0"/>
              <a:t>Ian – Senior JavaScript Developer</a:t>
            </a:r>
          </a:p>
        </p:txBody>
      </p:sp>
    </p:spTree>
    <p:extLst>
      <p:ext uri="{BB962C8B-B14F-4D97-AF65-F5344CB8AC3E}">
        <p14:creationId xmlns:p14="http://schemas.microsoft.com/office/powerpoint/2010/main" val="162748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C633-1C56-4FB9-8080-54E4B1B1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D50B-B530-4FB9-8215-3AECD54A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 End:</a:t>
            </a:r>
          </a:p>
          <a:p>
            <a:pPr lvl="1"/>
            <a:r>
              <a:rPr lang="en-US" dirty="0"/>
              <a:t>CSS, HTML</a:t>
            </a:r>
          </a:p>
          <a:p>
            <a:pPr lvl="1"/>
            <a:r>
              <a:rPr lang="en-US" dirty="0"/>
              <a:t>Bootstrap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jQuery, JavaScript</a:t>
            </a:r>
          </a:p>
          <a:p>
            <a:pPr lvl="1"/>
            <a:r>
              <a:rPr lang="en-US" dirty="0"/>
              <a:t>Scalable Vector Graphics file notation</a:t>
            </a:r>
          </a:p>
          <a:p>
            <a:pPr lvl="1"/>
            <a:r>
              <a:rPr lang="en-US" dirty="0"/>
              <a:t>Google Maps API</a:t>
            </a:r>
          </a:p>
          <a:p>
            <a:pPr lvl="1"/>
            <a:r>
              <a:rPr lang="en-US" dirty="0"/>
              <a:t>City of Chicago API and Firebase Database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0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B53-0691-4589-9AEF-9552B18F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BAC0-9DAD-4DF3-8DE7-2E0BA015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https://icmitchell.github.io/Traffic-Cameras/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8A7A5-A49B-47D1-9706-AFB4CBAA0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7" y="3145828"/>
            <a:ext cx="5713113" cy="2449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1E78A-1729-4B51-8779-32F580B28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70" y="3150393"/>
            <a:ext cx="5702467" cy="24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2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BF1D-F62C-41C0-A24D-2A408AB2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BCE8-0471-494B-8B17-9576EC63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real-time tracking and warnings for cameras ahead of you</a:t>
            </a:r>
          </a:p>
          <a:p>
            <a:r>
              <a:rPr lang="en-US" dirty="0"/>
              <a:t>Expand outside of Chicago city limits</a:t>
            </a:r>
          </a:p>
          <a:p>
            <a:r>
              <a:rPr lang="en-US" dirty="0"/>
              <a:t>Include other datasets relevant to average drivers (parking restrictions, speed trap locations,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96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60</TotalTime>
  <Words>147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Traffic Camera Tracker</vt:lpstr>
      <vt:lpstr>Application Concept and Motivation</vt:lpstr>
      <vt:lpstr>Design Process</vt:lpstr>
      <vt:lpstr>Technologies Utilized</vt:lpstr>
      <vt:lpstr>Functionality</vt:lpstr>
      <vt:lpstr>Future Additions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Camera Tracker</dc:title>
  <dc:creator>ian mitchell</dc:creator>
  <cp:lastModifiedBy>ian mitchell</cp:lastModifiedBy>
  <cp:revision>8</cp:revision>
  <dcterms:created xsi:type="dcterms:W3CDTF">2018-02-02T23:23:53Z</dcterms:created>
  <dcterms:modified xsi:type="dcterms:W3CDTF">2018-02-03T00:25:10Z</dcterms:modified>
</cp:coreProperties>
</file>