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4" r:id="rId2"/>
    <p:sldMasterId id="2147483687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8" r:id="rId5"/>
    <p:sldId id="265" r:id="rId6"/>
    <p:sldId id="268" r:id="rId7"/>
    <p:sldId id="260" r:id="rId8"/>
    <p:sldId id="267" r:id="rId9"/>
    <p:sldId id="281" r:id="rId10"/>
    <p:sldId id="287" r:id="rId11"/>
    <p:sldId id="266" r:id="rId12"/>
    <p:sldId id="286" r:id="rId13"/>
    <p:sldId id="288" r:id="rId14"/>
    <p:sldId id="271" r:id="rId15"/>
    <p:sldId id="262" r:id="rId16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28" d="100"/>
          <a:sy n="128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DD179453-5E15-1FD6-EF61-1B6CBCFCE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3F9A40-C830-E1F2-C670-313679B9F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8C2A-D51E-4975-98FA-CAD22EC2BB6A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7B95FDD-0D52-FCC9-41D9-720F8CB56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C6253-E4E2-1619-7222-CA34F673A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F375-B66C-47B1-9E0D-371EA73318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187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C1EB-4F40-4B67-94F0-195D437C8C00}" type="datetime1">
              <a:rPr lang="cs-CZ" smtClean="0"/>
              <a:t>19.06.2024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C5BC-73DB-4ECB-828D-64AD776171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46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717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56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25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296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2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40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1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31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41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2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2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37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3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hyperlink" Target="mailto:m_raska@utb.cz" TargetMode="External"/><Relationship Id="rId4" Type="http://schemas.openxmlformats.org/officeDocument/2006/relationships/hyperlink" Target="mailto:r_marecek@utb.c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98489" y="2732040"/>
            <a:ext cx="968364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600" b="1" strike="noStrike" spc="-1">
                <a:solidFill>
                  <a:srgbClr val="E8A202"/>
                </a:solidFill>
                <a:ea typeface="DejaVu Sans"/>
              </a:rPr>
              <a:t>2D hra pro den otevřených dveří na FAI UTB</a:t>
            </a:r>
            <a:endParaRPr lang="cs-CZ" sz="3600" b="0" strike="noStrike" spc="-1"/>
          </a:p>
        </p:txBody>
      </p:sp>
      <p:sp>
        <p:nvSpPr>
          <p:cNvPr id="154" name="CustomShape 2"/>
          <p:cNvSpPr/>
          <p:nvPr/>
        </p:nvSpPr>
        <p:spPr>
          <a:xfrm>
            <a:off x="2404699" y="3800783"/>
            <a:ext cx="527122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0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16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1600" b="0" strike="noStrike" spc="-1"/>
          </a:p>
        </p:txBody>
      </p:sp>
      <p:sp>
        <p:nvSpPr>
          <p:cNvPr id="155" name="Line 3"/>
          <p:cNvSpPr/>
          <p:nvPr/>
        </p:nvSpPr>
        <p:spPr>
          <a:xfrm>
            <a:off x="3528000" y="3744354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98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 VYM2NIT OBRÁZKY ZA FINÁLNMÍ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0BEEE3A-55F3-D893-18F7-AE3A8688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9" y="903188"/>
            <a:ext cx="8041845" cy="4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7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5E20C67-0A80-D93C-C7B6-4EA38549B18C}"/>
              </a:ext>
            </a:extLst>
          </p:cNvPr>
          <p:cNvSpPr txBox="1"/>
          <p:nvPr/>
        </p:nvSpPr>
        <p:spPr>
          <a:xfrm>
            <a:off x="164892" y="903189"/>
            <a:ext cx="83029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Postup vývoje je podle agile plánu, který je zaznamenán v dokumentu agilePlan.md</a:t>
            </a:r>
          </a:p>
          <a:p>
            <a:pPr>
              <a:lnSpc>
                <a:spcPct val="100000"/>
              </a:lnSpc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cs-CZ" b="1">
                <a:latin typeface="Times New Roman" panose="02020603050405020304" pitchFamily="18" charset="0"/>
                <a:ea typeface="Times New Roman" panose="02020603050405020304" pitchFamily="18" charset="0"/>
              </a:rPr>
              <a:t>Vlastnosti hry: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je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je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je realizována v herním engine Godot.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Zvuk ve hře je možné vypnout.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Větsina assetů ve hře je vlastní tvorby vyjma fontů, systémových ikon a hudby.</a:t>
            </a:r>
            <a:endParaRPr lang="cs-CZ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40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64892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6 / Závěr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130FAF46-C69B-9057-9296-CBC1B386C3EB}"/>
              </a:ext>
            </a:extLst>
          </p:cNvPr>
          <p:cNvSpPr txBox="1"/>
          <p:nvPr/>
        </p:nvSpPr>
        <p:spPr>
          <a:xfrm>
            <a:off x="164892" y="903189"/>
            <a:ext cx="8184629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Roman: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Inicializace nastavení hry a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Pohyb hráče a zpracování vstupů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Implementace herního časovače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Podmínky ukončení hry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Opravy chyb a optimalizace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  <a:p>
            <a:pPr>
              <a:lnSpc>
                <a:spcPts val="1400"/>
              </a:lnSpc>
              <a:spcBef>
                <a:spcPts val="1060"/>
              </a:spcBef>
            </a:pPr>
            <a:r>
              <a:rPr lang="cs-CZ" sz="1600" b="1">
                <a:latin typeface="Times New Roman" panose="02020603050405020304" pitchFamily="18" charset="0"/>
              </a:rPr>
              <a:t>Michal: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Zvukový design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Detekce kolizí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Vizualizace koláče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Vylepšení uživatelského rozhraní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Základní herní logika</a:t>
            </a:r>
          </a:p>
          <a:p>
            <a:pPr marL="1200150" lvl="2" indent="-285750">
              <a:lnSpc>
                <a:spcPts val="14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600">
                <a:latin typeface="Times New Roman" panose="02020603050405020304" pitchFamily="18" charset="0"/>
              </a:rPr>
              <a:t>Příprava prezentace projektu</a:t>
            </a:r>
          </a:p>
        </p:txBody>
      </p:sp>
    </p:spTree>
    <p:extLst>
      <p:ext uri="{BB962C8B-B14F-4D97-AF65-F5344CB8AC3E}">
        <p14:creationId xmlns:p14="http://schemas.microsoft.com/office/powerpoint/2010/main" val="89182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3220" y="2012040"/>
            <a:ext cx="506170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ea typeface="DejaVu Sans"/>
              </a:rPr>
              <a:t>Děkujeme za pozornost</a:t>
            </a:r>
            <a:endParaRPr lang="cs-CZ" sz="3200" b="0" strike="noStrike" spc="-1"/>
          </a:p>
        </p:txBody>
      </p:sp>
      <p:sp>
        <p:nvSpPr>
          <p:cNvPr id="174" name="CustomShape 2"/>
          <p:cNvSpPr/>
          <p:nvPr/>
        </p:nvSpPr>
        <p:spPr>
          <a:xfrm>
            <a:off x="1477973" y="3412876"/>
            <a:ext cx="7124677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s-CZ" sz="2800" b="1" strike="noStrike" spc="-1">
                <a:solidFill>
                  <a:srgbClr val="000000"/>
                </a:solidFill>
                <a:ea typeface="DejaVu Sans"/>
              </a:rPr>
              <a:t>Bc. Roman Mareček a Bc. Michal Raška</a:t>
            </a:r>
            <a:endParaRPr lang="cs-CZ" sz="28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666666"/>
                </a:solidFill>
                <a:ea typeface="DejaVu Sans"/>
              </a:rPr>
              <a:t>Softwarové inženýrství</a:t>
            </a:r>
            <a:endParaRPr lang="cs-CZ" sz="2000" b="0" strike="noStrike" spc="-1"/>
          </a:p>
        </p:txBody>
      </p:sp>
      <p:sp>
        <p:nvSpPr>
          <p:cNvPr id="175" name="Line 3"/>
          <p:cNvSpPr/>
          <p:nvPr/>
        </p:nvSpPr>
        <p:spPr>
          <a:xfrm>
            <a:off x="1477973" y="4224039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1477974" y="4387249"/>
            <a:ext cx="664669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>
                <a:solidFill>
                  <a:srgbClr val="000000"/>
                </a:solidFill>
                <a:ea typeface="SourceSansPro-Light"/>
                <a:hlinkClick r:id="rId4"/>
              </a:rPr>
              <a:t>r_marecek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4"/>
              </a:rPr>
              <a:t>@utb.cz</a:t>
            </a:r>
            <a:endParaRPr lang="cs-CZ" sz="2000" b="0" strike="noStrike" spc="-1">
              <a:solidFill>
                <a:srgbClr val="000000"/>
              </a:solidFill>
              <a:ea typeface="SourceSansPro-Light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m_raska</a:t>
            </a:r>
            <a:r>
              <a:rPr lang="en-US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@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  <a:hlinkClick r:id="rId5"/>
              </a:rPr>
              <a:t>utb.cz</a:t>
            </a: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 </a:t>
            </a:r>
            <a:endParaRPr lang="cs-CZ" sz="2000" b="0" strike="noStrike" spc="-1"/>
          </a:p>
          <a:p>
            <a:pPr>
              <a:lnSpc>
                <a:spcPct val="100000"/>
              </a:lnSpc>
            </a:pPr>
            <a:r>
              <a:rPr lang="cs-CZ" sz="2000" b="0" strike="noStrike" spc="-1">
                <a:solidFill>
                  <a:srgbClr val="000000"/>
                </a:solidFill>
                <a:ea typeface="SourceSansPro-Light"/>
              </a:rPr>
              <a:t>www.utb.cz</a:t>
            </a:r>
            <a:endParaRPr lang="cs-CZ" sz="20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Obsah</a:t>
            </a:r>
            <a:endParaRPr lang="cs-CZ" sz="3200" b="0" strike="noStrike" spc="-1"/>
          </a:p>
        </p:txBody>
      </p:sp>
      <p:sp>
        <p:nvSpPr>
          <p:cNvPr id="161" name="CustomShape 2"/>
          <p:cNvSpPr/>
          <p:nvPr/>
        </p:nvSpPr>
        <p:spPr>
          <a:xfrm>
            <a:off x="1295400" y="1152000"/>
            <a:ext cx="8427720" cy="3281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1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Požadavky na hru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2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Idea a základní koncept hry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3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Návrh herní mechaniky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4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pc="-1">
                <a:solidFill>
                  <a:srgbClr val="000000"/>
                </a:solidFill>
                <a:ea typeface="Microsoft YaHei"/>
              </a:rPr>
              <a:t>Použité nástroje a assety </a:t>
            </a: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5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Ukázky ze hry</a:t>
            </a:r>
            <a:endParaRPr lang="cs-CZ" sz="2400" b="1" spc="-1">
              <a:solidFill>
                <a:srgbClr val="000000"/>
              </a:solidFill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>
                <a:solidFill>
                  <a:srgbClr val="E8A202"/>
                </a:solidFill>
                <a:ea typeface="Microsoft YaHei"/>
              </a:rPr>
              <a:t>6 /</a:t>
            </a:r>
            <a:r>
              <a:rPr lang="cs-CZ" sz="2400" b="1" strike="noStrike" spc="-1">
                <a:solidFill>
                  <a:srgbClr val="EA7500"/>
                </a:solidFill>
                <a:ea typeface="Microsoft YaHei"/>
              </a:rPr>
              <a:t>	</a:t>
            </a:r>
            <a:r>
              <a:rPr lang="cs-CZ" sz="2400" b="1" strike="noStrike" spc="-1">
                <a:solidFill>
                  <a:srgbClr val="000000"/>
                </a:solidFill>
                <a:ea typeface="Microsoft YaHei"/>
              </a:rPr>
              <a:t>Závěr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1925" y="410746"/>
            <a:ext cx="6478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1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Požadavky na hru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405535"/>
            <a:ext cx="9592289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Jelikož je hra vyvíjena pro den otevřených dveří na fakultě FAI UTB, tak by měla splňovat následující požadavky: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ve 2D formátu.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rychle pochopitelná pro uživatele.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Hru by měla být dokončitelná během pár minut.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Hra by měla být realizována v herním engine Godot.</a:t>
            </a:r>
            <a:endParaRPr lang="cs-CZ" sz="1800" spc="-1">
              <a:solidFill>
                <a:srgbClr val="000000"/>
              </a:solidFill>
              <a:effectLst/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pc="-1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800" spc="-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</a:rPr>
              <a:t>Hra by pokud možno měla mít vlastní nebo nelicencované assety pro použití.</a:t>
            </a:r>
            <a:endParaRPr lang="cs-CZ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522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2 / Idea a základní koncept hry 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316079" y="1087855"/>
            <a:ext cx="7351390" cy="3597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Název hry: Greg's Cake Quest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Formát hry: 2D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Příběh: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Hlavní postava: Roztomilá animovaná postava fiktivního dinosaura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Cíl: Sesbírat dort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endParaRPr lang="cs-CZ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1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3 / </a:t>
            </a:r>
            <a:r>
              <a:rPr lang="cs-CZ" sz="3200" b="1" spc="-1">
                <a:solidFill>
                  <a:srgbClr val="E8A202"/>
                </a:solidFill>
                <a:ea typeface="DejaVu Sans"/>
              </a:rPr>
              <a:t>Návrh herní mechaniky</a:t>
            </a:r>
          </a:p>
        </p:txBody>
      </p:sp>
      <p:sp>
        <p:nvSpPr>
          <p:cNvPr id="166" name="CustomShape 3"/>
          <p:cNvSpPr/>
          <p:nvPr/>
        </p:nvSpPr>
        <p:spPr>
          <a:xfrm>
            <a:off x="134911" y="1289724"/>
            <a:ext cx="9811063" cy="4051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Sbírání částí dort: </a:t>
            </a:r>
            <a:r>
              <a:rPr lang="cs-CZ">
                <a:latin typeface="Times New Roman" panose="02020603050405020304" pitchFamily="18" charset="0"/>
              </a:rPr>
              <a:t>Ve hře je hlavním cílem posbírat všechny kousky dortu.</a:t>
            </a:r>
          </a:p>
          <a:p>
            <a:pPr>
              <a:lnSpc>
                <a:spcPct val="130000"/>
              </a:lnSpc>
              <a:spcBef>
                <a:spcPts val="1060"/>
              </a:spcBef>
            </a:pPr>
            <a:r>
              <a:rPr lang="cs-CZ" b="1">
                <a:latin typeface="Times New Roman" panose="02020603050405020304" pitchFamily="18" charset="0"/>
              </a:rPr>
              <a:t>Módy pohybu myši: 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Myš se pohybuje po prostředí ve dvou módech.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prvním módu se myš snaží se sníst kousky dortu dříve, než je hráč stihne posbírat.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V druhém módu se myš snaží ukrást dort hráči, pokud se jí to podaří, hráči zmizí jeden kousek dortu z talíře.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Přepínání módů je náhodné, po náhodném počtu úspěšných pokusů myši sebrat dort, nebo sebrat jej hráči.</a:t>
            </a:r>
          </a:p>
          <a:p>
            <a:pPr marL="742950" lvl="1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>
                <a:latin typeface="Times New Roman" panose="02020603050405020304" pitchFamily="18" charset="0"/>
              </a:rPr>
              <a:t>Spolu s objevením se dortu v hrací ploše pomocí náhodného procesu proces číní hru náročnější.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6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 TODO OPRAVIT </a:t>
            </a:r>
            <a:endParaRPr lang="cs-CZ" sz="3200" b="0" strike="noStrike" spc="-1"/>
          </a:p>
        </p:txBody>
      </p:sp>
      <p:sp>
        <p:nvSpPr>
          <p:cNvPr id="166" name="CustomShape 3"/>
          <p:cNvSpPr/>
          <p:nvPr/>
        </p:nvSpPr>
        <p:spPr>
          <a:xfrm>
            <a:off x="127416" y="1057998"/>
            <a:ext cx="9721122" cy="453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nástroje: 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</a:rPr>
              <a:t>pen-source herní engin</a:t>
            </a:r>
            <a:r>
              <a:rPr lang="cs-CZ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cs-CZ">
                <a:latin typeface="Times New Roman" panose="02020603050405020304" pitchFamily="18" charset="0"/>
              </a:rPr>
              <a:t>Godot Engine v4.2.1.stable.mono.official [b09f793f5].</a:t>
            </a:r>
          </a:p>
          <a:p>
            <a:pPr marL="1200150" lvl="3" indent="-285750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>
                <a:latin typeface="Times New Roman" panose="02020603050405020304" pitchFamily="18" charset="0"/>
              </a:rPr>
              <a:t>Skriptování v jazyce C#, který poskytuje robustní programovací možnosti pro vývoj her.</a:t>
            </a:r>
          </a:p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flowertwo.png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food.png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mouse.png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noun-danger-border.svg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noun-mute.svg</a:t>
            </a:r>
          </a:p>
        </p:txBody>
      </p:sp>
    </p:spTree>
    <p:extLst>
      <p:ext uri="{BB962C8B-B14F-4D97-AF65-F5344CB8AC3E}">
        <p14:creationId xmlns:p14="http://schemas.microsoft.com/office/powerpoint/2010/main" val="31302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903189"/>
            <a:ext cx="3770584" cy="462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 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noun-mute-border.svg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noun-speaker-border.svg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slice_0.png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slice_1.png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slice_2.png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slice_3.png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slice_4.png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slice_5.png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slice_6.png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slice_7.png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slice_8.png – Elena Rašková</a:t>
            </a:r>
          </a:p>
        </p:txBody>
      </p:sp>
    </p:spTree>
    <p:extLst>
      <p:ext uri="{BB962C8B-B14F-4D97-AF65-F5344CB8AC3E}">
        <p14:creationId xmlns:p14="http://schemas.microsoft.com/office/powerpoint/2010/main" val="20922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27417" y="410746"/>
            <a:ext cx="9070560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4 / Použité nástroje a assety</a:t>
            </a:r>
            <a:endParaRPr lang="cs-CZ" sz="3200" b="0" strike="noStrike" spc="-1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3A9FEB0-995F-889E-E610-014FD9776C52}"/>
              </a:ext>
            </a:extLst>
          </p:cNvPr>
          <p:cNvSpPr txBox="1"/>
          <p:nvPr/>
        </p:nvSpPr>
        <p:spPr>
          <a:xfrm>
            <a:off x="127417" y="903189"/>
            <a:ext cx="7389139" cy="6700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30000"/>
              </a:lnSpc>
              <a:spcBef>
                <a:spcPts val="1060"/>
              </a:spcBef>
              <a:spcAft>
                <a:spcPts val="600"/>
              </a:spcAft>
              <a:tabLst>
                <a:tab pos="365760" algn="l"/>
                <a:tab pos="540385" algn="l"/>
              </a:tabLst>
            </a:pPr>
            <a:r>
              <a:rPr lang="cs-CZ" b="1">
                <a:latin typeface="Times New Roman" panose="02020603050405020304" pitchFamily="18" charset="0"/>
              </a:rPr>
              <a:t>Použité assety: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sprite.gif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spriteone.png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uLose.png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Untitled_Artwork59.png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uWin.png – Elena Rašková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ConcertOne-Regular.ttf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LibreBaskerville-Bold.ttf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background_music.mp3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clapping-music-for-typographic-video-version-2-112975.mp3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en-US" sz="1600">
                <a:latin typeface="Times New Roman" panose="02020603050405020304" pitchFamily="18" charset="0"/>
              </a:rPr>
              <a:t>cute_level_up_2.mp3</a:t>
            </a:r>
            <a:endParaRPr lang="cs-CZ" sz="1600">
              <a:latin typeface="Times New Roman" panose="02020603050405020304" pitchFamily="18" charset="0"/>
            </a:endParaRP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cute-character-wee-1-188162.mp3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energetic-clapping-music-for-typographic-video-loop-claps-112977.mp3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loose_game.mp3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lose_cake.mp3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sad-violin-[hq]-made-with-Voicemod.mp3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sinister-laugh-140131.mp3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surprise.mp3</a:t>
            </a:r>
          </a:p>
          <a:p>
            <a:pPr marL="1200150" lvl="2" indent="-285750">
              <a:lnSpc>
                <a:spcPts val="1000"/>
              </a:lnSpc>
              <a:spcBef>
                <a:spcPts val="106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5760" algn="l"/>
                <a:tab pos="540385" algn="l"/>
              </a:tabLst>
            </a:pPr>
            <a:r>
              <a:rPr lang="cs-CZ" sz="1600">
                <a:latin typeface="Times New Roman" panose="02020603050405020304" pitchFamily="18" charset="0"/>
              </a:rPr>
              <a:t>worlds-smallest-violin-made-with-Voicemod.mp3</a:t>
            </a:r>
          </a:p>
        </p:txBody>
      </p:sp>
    </p:spTree>
    <p:extLst>
      <p:ext uri="{BB962C8B-B14F-4D97-AF65-F5344CB8AC3E}">
        <p14:creationId xmlns:p14="http://schemas.microsoft.com/office/powerpoint/2010/main" val="10863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66640" y="226080"/>
            <a:ext cx="907056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200" b="1" strike="noStrike" spc="-1">
                <a:solidFill>
                  <a:srgbClr val="E8A202"/>
                </a:solidFill>
                <a:ea typeface="DejaVu Sans"/>
              </a:rPr>
              <a:t>Praktické využití vodopádového modelu</a:t>
            </a:r>
            <a:endParaRPr lang="cs-CZ" sz="1200" b="0" strike="noStrike" spc="-1"/>
          </a:p>
        </p:txBody>
      </p:sp>
      <p:sp>
        <p:nvSpPr>
          <p:cNvPr id="165" name="CustomShape 2"/>
          <p:cNvSpPr/>
          <p:nvPr/>
        </p:nvSpPr>
        <p:spPr>
          <a:xfrm>
            <a:off x="134912" y="410746"/>
            <a:ext cx="9233554" cy="98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ea typeface="DejaVu Sans"/>
              </a:rPr>
              <a:t>5 / Ukázky ze hry VYM2NIT OBRÁZKY ZA FINÁLNMÍ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951B2A2-1424-CBBF-8F35-05311906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18" y="903189"/>
            <a:ext cx="8029187" cy="4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744</Words>
  <Application>Microsoft Office PowerPoint</Application>
  <PresentationFormat>Vlastní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13</vt:i4>
      </vt:variant>
    </vt:vector>
  </HeadingPairs>
  <TitlesOfParts>
    <vt:vector size="24" baseType="lpstr">
      <vt:lpstr>Microsoft YaHei</vt:lpstr>
      <vt:lpstr>Arial</vt:lpstr>
      <vt:lpstr>Calibri</vt:lpstr>
      <vt:lpstr>DejaVu Sans</vt:lpstr>
      <vt:lpstr>SourceSansPro-Light</vt:lpstr>
      <vt:lpstr>Symbol</vt:lpstr>
      <vt:lpstr>Times New Roman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Roman Marecek</cp:lastModifiedBy>
  <cp:revision>53</cp:revision>
  <dcterms:created xsi:type="dcterms:W3CDTF">2019-09-03T10:06:13Z</dcterms:created>
  <dcterms:modified xsi:type="dcterms:W3CDTF">2024-06-19T19:26:48Z</dcterms:modified>
  <dc:language>cs-CZ</dc:language>
</cp:coreProperties>
</file>