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4" r:id="rId2"/>
    <p:sldMasterId id="2147483687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8" r:id="rId5"/>
    <p:sldId id="265" r:id="rId6"/>
    <p:sldId id="268" r:id="rId7"/>
    <p:sldId id="260" r:id="rId8"/>
    <p:sldId id="267" r:id="rId9"/>
    <p:sldId id="266" r:id="rId10"/>
    <p:sldId id="286" r:id="rId11"/>
    <p:sldId id="289" r:id="rId12"/>
    <p:sldId id="290" r:id="rId13"/>
    <p:sldId id="288" r:id="rId14"/>
    <p:sldId id="291" r:id="rId15"/>
    <p:sldId id="271" r:id="rId16"/>
    <p:sldId id="262" r:id="rId17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81" d="100"/>
          <a:sy n="81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DD179453-5E15-1FD6-EF61-1B6CBCFCE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3F9A40-C830-E1F2-C670-313679B9F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8C2A-D51E-4975-98FA-CAD22EC2BB6A}" type="datetime1">
              <a:rPr lang="cs-CZ" smtClean="0"/>
              <a:t>21.06.2024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B95FDD-0D52-FCC9-41D9-720F8CB56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AC6253-E4E2-1619-7222-CA34F673A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F375-B66C-47B1-9E0D-371EA73318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187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C1EB-4F40-4B67-94F0-195D437C8C00}" type="datetime1">
              <a:rPr lang="cs-CZ" smtClean="0"/>
              <a:t>21.06.2024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C5BC-73DB-4ECB-828D-64AD776171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046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717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159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25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897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96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2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40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1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31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41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2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35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56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26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hyperlink" Target="mailto:m_raska@utb.cz" TargetMode="External"/><Relationship Id="rId4" Type="http://schemas.openxmlformats.org/officeDocument/2006/relationships/hyperlink" Target="mailto:r_marecek@utb.c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98489" y="2732040"/>
            <a:ext cx="968364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E8A202"/>
                </a:solidFill>
                <a:ea typeface="DejaVu Sans"/>
              </a:rPr>
              <a:t>2D hra pro den otevřených dveří na FAI UTB</a:t>
            </a:r>
            <a:endParaRPr lang="cs-CZ" sz="3600" b="0" strike="noStrike" spc="-1"/>
          </a:p>
        </p:txBody>
      </p:sp>
      <p:sp>
        <p:nvSpPr>
          <p:cNvPr id="154" name="CustomShape 2"/>
          <p:cNvSpPr/>
          <p:nvPr/>
        </p:nvSpPr>
        <p:spPr>
          <a:xfrm>
            <a:off x="2404699" y="3800783"/>
            <a:ext cx="527122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0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16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1600" b="0" strike="noStrike" spc="-1"/>
          </a:p>
        </p:txBody>
      </p:sp>
      <p:sp>
        <p:nvSpPr>
          <p:cNvPr id="155" name="Line 3"/>
          <p:cNvSpPr/>
          <p:nvPr/>
        </p:nvSpPr>
        <p:spPr>
          <a:xfrm flipV="1">
            <a:off x="2404699" y="3705782"/>
            <a:ext cx="4756122" cy="1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FE5B502E-5FD7-EF41-2D43-060C52EFF0F3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8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6DD7D9A-8F52-C145-CD14-DA94AC2EC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25" y="959638"/>
            <a:ext cx="7136374" cy="44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5E20C67-0A80-D93C-C7B6-4EA38549B18C}"/>
              </a:ext>
            </a:extLst>
          </p:cNvPr>
          <p:cNvSpPr txBox="1"/>
          <p:nvPr/>
        </p:nvSpPr>
        <p:spPr>
          <a:xfrm>
            <a:off x="566640" y="903189"/>
            <a:ext cx="83029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Postup vývoje je podle agile plánu, který je zaznamenán v dokumentu agilePlan.md</a:t>
            </a:r>
          </a:p>
          <a:p>
            <a:pPr>
              <a:lnSpc>
                <a:spcPct val="100000"/>
              </a:lnSpc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cs-CZ" b="1">
                <a:latin typeface="Times New Roman" panose="02020603050405020304" pitchFamily="18" charset="0"/>
                <a:ea typeface="Times New Roman" panose="02020603050405020304" pitchFamily="18" charset="0"/>
              </a:rPr>
              <a:t>Vlastnosti hry: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je ve 2D formátu.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je rychle pochopitelná pro uživatele.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je dokončitelná během pár minut.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je realizována v herním engine Godot.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Zvuk ve hře je možné vypnout.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Větsina assetů ve hře je vlastní tvorby vyjma fontů, systémových ikon a hudby.</a:t>
            </a:r>
            <a:endParaRPr lang="cs-CZ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25F5F98-4E6F-6CAE-B7AA-E5AD0014AE07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540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5E20C67-0A80-D93C-C7B6-4EA38549B18C}"/>
              </a:ext>
            </a:extLst>
          </p:cNvPr>
          <p:cNvSpPr txBox="1"/>
          <p:nvPr/>
        </p:nvSpPr>
        <p:spPr>
          <a:xfrm>
            <a:off x="164892" y="903189"/>
            <a:ext cx="83338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cs-CZ" b="1">
                <a:latin typeface="Times New Roman" panose="02020603050405020304" pitchFamily="18" charset="0"/>
                <a:ea typeface="Times New Roman" panose="02020603050405020304" pitchFamily="18" charset="0"/>
              </a:rPr>
              <a:t>Plánované úpravy hry: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Vylepšení animací a doplnění animace myši.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Vytvoření dalších levelů i s překážkami a s novými typy dortů a protivníků.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Vylepšení hudby a zvukových efektů.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Přidání regulace hlasitosti.</a:t>
            </a:r>
            <a:endParaRPr lang="cs-CZ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Tvorba distribuce pro Android, Windows (funkční), Linux (funkční), a MacOS.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bude uvolněna pro fanoušky kanálu.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25F5F98-4E6F-6CAE-B7AA-E5AD0014AE07}"/>
              </a:ext>
            </a:extLst>
          </p:cNvPr>
          <p:cNvSpPr txBox="1"/>
          <p:nvPr/>
        </p:nvSpPr>
        <p:spPr>
          <a:xfrm>
            <a:off x="9639479" y="53012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2478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30FAF46-C69B-9057-9296-CBC1B386C3EB}"/>
              </a:ext>
            </a:extLst>
          </p:cNvPr>
          <p:cNvSpPr txBox="1"/>
          <p:nvPr/>
        </p:nvSpPr>
        <p:spPr>
          <a:xfrm>
            <a:off x="164892" y="903189"/>
            <a:ext cx="8184629" cy="476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>
                <a:latin typeface="Times New Roman" panose="02020603050405020304" pitchFamily="18" charset="0"/>
              </a:rPr>
              <a:t>Rodělení úkolů podle agile plánu.</a:t>
            </a:r>
          </a:p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 b="1">
                <a:latin typeface="Times New Roman" panose="02020603050405020304" pitchFamily="18" charset="0"/>
              </a:rPr>
              <a:t>Roman: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Inicializace nastavení hry a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Pohyb hráče a zpracování vstupů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Implementace herního časovače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Podmínky ukončení hry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Opravy chyb a optimalizace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 b="1">
                <a:latin typeface="Times New Roman" panose="02020603050405020304" pitchFamily="18" charset="0"/>
              </a:rPr>
              <a:t>Michal: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Zvukový design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Detekce kolizí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Vizualizace koláče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Vylepšení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Základní herní logika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19EF1DC-7EF4-31DF-67DB-5BB9D4A76827}"/>
              </a:ext>
            </a:extLst>
          </p:cNvPr>
          <p:cNvSpPr txBox="1"/>
          <p:nvPr/>
        </p:nvSpPr>
        <p:spPr>
          <a:xfrm>
            <a:off x="9695160" y="530121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9182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13220" y="2012040"/>
            <a:ext cx="506170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E8A202"/>
                </a:solidFill>
                <a:ea typeface="DejaVu Sans"/>
              </a:rPr>
              <a:t>Děkujeme za pozornost</a:t>
            </a:r>
            <a:endParaRPr lang="cs-CZ" sz="3200" b="0" strike="noStrike" spc="-1"/>
          </a:p>
        </p:txBody>
      </p:sp>
      <p:sp>
        <p:nvSpPr>
          <p:cNvPr id="174" name="CustomShape 2"/>
          <p:cNvSpPr/>
          <p:nvPr/>
        </p:nvSpPr>
        <p:spPr>
          <a:xfrm>
            <a:off x="1477973" y="3412876"/>
            <a:ext cx="7124677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8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8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2000" b="0" strike="noStrike" spc="-1"/>
          </a:p>
        </p:txBody>
      </p:sp>
      <p:sp>
        <p:nvSpPr>
          <p:cNvPr id="175" name="Line 3"/>
          <p:cNvSpPr/>
          <p:nvPr/>
        </p:nvSpPr>
        <p:spPr>
          <a:xfrm>
            <a:off x="1477972" y="4246541"/>
            <a:ext cx="2559637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1477974" y="4387249"/>
            <a:ext cx="664669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spc="-1">
                <a:solidFill>
                  <a:srgbClr val="000000"/>
                </a:solidFill>
                <a:ea typeface="SourceSansPro-Light"/>
                <a:hlinkClick r:id="rId4"/>
              </a:rPr>
              <a:t>r_marecek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4"/>
              </a:rPr>
              <a:t>@utb.cz</a:t>
            </a:r>
            <a:endParaRPr lang="cs-CZ" sz="2000" b="0" strike="noStrike" spc="-1">
              <a:solidFill>
                <a:srgbClr val="000000"/>
              </a:solidFill>
              <a:ea typeface="SourceSansPro-Light"/>
            </a:endParaRPr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m_raska</a:t>
            </a:r>
            <a:r>
              <a:rPr lang="en-US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@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utb.cz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 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www.utb.cz</a:t>
            </a:r>
            <a:endParaRPr lang="cs-CZ" sz="20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03520" y="432000"/>
            <a:ext cx="14994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Obsah</a:t>
            </a:r>
            <a:endParaRPr lang="cs-CZ" sz="3200" b="0" strike="noStrike" spc="-1"/>
          </a:p>
        </p:txBody>
      </p:sp>
      <p:sp>
        <p:nvSpPr>
          <p:cNvPr id="161" name="CustomShape 2"/>
          <p:cNvSpPr/>
          <p:nvPr/>
        </p:nvSpPr>
        <p:spPr>
          <a:xfrm>
            <a:off x="1295400" y="1152000"/>
            <a:ext cx="8427720" cy="3281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1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Požadavky na hru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2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Idea a základní koncept hry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3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Návrh herní mechaniky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4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Použité nástroje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5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Ukázky ze hry</a:t>
            </a:r>
            <a:endParaRPr lang="cs-CZ" sz="2400" b="1" spc="-1">
              <a:solidFill>
                <a:srgbClr val="000000"/>
              </a:solidFill>
              <a:ea typeface="Microsoft YaHei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6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Závěr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1925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1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Požadavky na hru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244167" y="1405535"/>
            <a:ext cx="9592289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Jelikož je hra vyvíjena pro den otevřených dveří na fakultě FAI UTB, tak by měla splňovat následující požadavky: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ve 2D formátu.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rychle pochopitelná pro uživatele.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by měla být dokončitelná během pár minut.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realizována v herním engine Godot.</a:t>
            </a:r>
            <a:endParaRPr lang="cs-CZ" sz="1800" spc="-1">
              <a:solidFill>
                <a:srgbClr val="000000"/>
              </a:solidFill>
              <a:effectLst/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Hra by pokud možno měla mít vlastní nebo nelicencované assety pro použití.</a:t>
            </a: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460ECA0-C41B-E852-15D3-6F1DFCB7D686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7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522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2 / Idea a základní koncept hry 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316079" y="1087855"/>
            <a:ext cx="7351390" cy="4197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Název hry: Greg's Cake Quest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Formát hry: 2D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Příběh: Hra vychází z kanálu YouTube https://www.youtube.com/@dellieavelix, kde autorka Elena Rašková zveřejňuje krátká humorná videa o fiktivní postavě Grega.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Hlavní postava: Roztomilá animovaná postava fiktivního dinosaura jménem Greg.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Cíl: Sesbírat dílky dortu.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544D3F8D-41D1-5B1C-944F-68BB66D44615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56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3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Návrh herní mechaniky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96388" y="1249853"/>
            <a:ext cx="9811063" cy="4051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ts val="1060"/>
              </a:spcBef>
            </a:pPr>
            <a:r>
              <a:rPr lang="cs-CZ" b="1">
                <a:latin typeface="Times New Roman" panose="02020603050405020304" pitchFamily="18" charset="0"/>
              </a:rPr>
              <a:t>Sbírání částí dort: </a:t>
            </a:r>
            <a:r>
              <a:rPr lang="cs-CZ">
                <a:latin typeface="Times New Roman" panose="02020603050405020304" pitchFamily="18" charset="0"/>
              </a:rPr>
              <a:t>Ve hře je hlavním cílem posbírat všechny kousky dortu.</a:t>
            </a:r>
          </a:p>
          <a:p>
            <a:pPr>
              <a:lnSpc>
                <a:spcPct val="130000"/>
              </a:lnSpc>
              <a:spcBef>
                <a:spcPts val="1060"/>
              </a:spcBef>
            </a:pPr>
            <a:r>
              <a:rPr lang="cs-CZ" b="1">
                <a:latin typeface="Times New Roman" panose="02020603050405020304" pitchFamily="18" charset="0"/>
              </a:rPr>
              <a:t>Módy pohybu myši: 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Myš se pohybuje po prostředí ve dvou módech.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V prvním módu se myš snaží se sníst kousky dortu dříve, než je hráč stihne posbírat.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V druhém módu se myš snaží ukrást dort hráči, pokud se jí to podaří, hráči zmizí jeden kousek dortu z talíře.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Přepínání módů je náhodné, po náhodném počtu úspěšných pokusů myši sebrat dort, nebo sebrat jej hráči.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Spolu s objevením se dortu v hrací ploše pomocí náhodného procesu proces číní hru náročnější.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65CAB43-8BDF-0A60-B470-09A51D1ADF15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6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</a:t>
            </a:r>
            <a:endParaRPr lang="cs-CZ" sz="3200" b="0" strike="noStrike" spc="-1"/>
          </a:p>
        </p:txBody>
      </p:sp>
      <p:sp>
        <p:nvSpPr>
          <p:cNvPr id="166" name="CustomShape 3"/>
          <p:cNvSpPr/>
          <p:nvPr/>
        </p:nvSpPr>
        <p:spPr>
          <a:xfrm>
            <a:off x="241359" y="1087855"/>
            <a:ext cx="9721122" cy="3214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nástroje: 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</a:rPr>
              <a:t>pen-source herní engin</a:t>
            </a:r>
            <a:r>
              <a:rPr lang="cs-CZ">
                <a:latin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cs-CZ">
                <a:latin typeface="Times New Roman" panose="02020603050405020304" pitchFamily="18" charset="0"/>
              </a:rPr>
              <a:t>Godot Engine v4.2.1.stable.mono.official [b09f793f5].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Skriptování v jazyce C#, který poskytuje robustní programovací možnosti pro vývoj her.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endParaRPr lang="cs-CZ">
              <a:latin typeface="Times New Roman" panose="02020603050405020304" pitchFamily="18" charset="0"/>
            </a:endParaRP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Technika tvorby grafických assetů: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Animace a grafika jsou vytvářeny ruční kresbou, snímek po snímku.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0B67C35-9697-872E-7EDC-6F66D731A3DE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302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DDE746A-3107-D2EC-0DFF-EC1F97AA2703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5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9A041D7-05F1-719C-00BF-301A3FA90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25" y="965749"/>
            <a:ext cx="7136374" cy="45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FE5B502E-5FD7-EF41-2D43-060C52EFF0F3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6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B843059-D576-B76E-61E7-9723EECF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25" y="959639"/>
            <a:ext cx="7136374" cy="44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7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2D hra pro den otevřených dveří na FAI UTB2D hra pro den otevřených dveří na FAI UTB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FE5B502E-5FD7-EF41-2D43-060C52EFF0F3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7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D5F3129A-EF69-9CED-BCBA-75A6FB2E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25" y="959639"/>
            <a:ext cx="7136374" cy="44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793</Words>
  <Application>Microsoft Office PowerPoint</Application>
  <PresentationFormat>Vlastní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14</vt:i4>
      </vt:variant>
    </vt:vector>
  </HeadingPairs>
  <TitlesOfParts>
    <vt:vector size="25" baseType="lpstr">
      <vt:lpstr>Microsoft YaHei</vt:lpstr>
      <vt:lpstr>Arial</vt:lpstr>
      <vt:lpstr>Calibri</vt:lpstr>
      <vt:lpstr>DejaVu Sans</vt:lpstr>
      <vt:lpstr>SourceSansPro-Light</vt:lpstr>
      <vt:lpstr>Symbol</vt:lpstr>
      <vt:lpstr>Times New Roman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Roman Marecek</cp:lastModifiedBy>
  <cp:revision>56</cp:revision>
  <dcterms:created xsi:type="dcterms:W3CDTF">2019-09-03T10:06:13Z</dcterms:created>
  <dcterms:modified xsi:type="dcterms:W3CDTF">2024-06-21T20:07:15Z</dcterms:modified>
  <dc:language>cs-CZ</dc:language>
</cp:coreProperties>
</file>