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8" r:id="rId5"/>
    <p:sldId id="265" r:id="rId6"/>
    <p:sldId id="268" r:id="rId7"/>
    <p:sldId id="260" r:id="rId8"/>
    <p:sldId id="267" r:id="rId9"/>
    <p:sldId id="281" r:id="rId10"/>
    <p:sldId id="266" r:id="rId11"/>
    <p:sldId id="286" r:id="rId12"/>
    <p:sldId id="271" r:id="rId13"/>
    <p:sldId id="262" r:id="rId14"/>
  </p:sldIdLst>
  <p:sldSz cx="10080625" cy="567055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128" d="100"/>
          <a:sy n="128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DD179453-5E15-1FD6-EF61-1B6CBCFCEA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C3F9A40-C830-E1F2-C670-313679B9F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8C2A-D51E-4975-98FA-CAD22EC2BB6A}" type="datetime1">
              <a:rPr lang="cs-CZ" smtClean="0"/>
              <a:t>17.06.2024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7B95FDD-0D52-FCC9-41D9-720F8CB56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AC6253-E4E2-1619-7222-CA34F673A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F375-B66C-47B1-9E0D-371EA73318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1872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CC1EB-4F40-4B67-94F0-195D437C8C00}" type="datetime1">
              <a:rPr lang="cs-CZ" smtClean="0"/>
              <a:t>17.06.2024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FC5BC-73DB-4ECB-828D-64AD776171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7046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8717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296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022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401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1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31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41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72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32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35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5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hyperlink" Target="mailto:m_raska@utb.cz" TargetMode="External"/><Relationship Id="rId4" Type="http://schemas.openxmlformats.org/officeDocument/2006/relationships/hyperlink" Target="mailto:r_marecek@utb.c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17357" y="2732040"/>
            <a:ext cx="968364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600" b="1" strike="noStrike" spc="-1">
                <a:solidFill>
                  <a:srgbClr val="E8A202"/>
                </a:solidFill>
                <a:ea typeface="DejaVu Sans"/>
              </a:rPr>
              <a:t>2D hra pro den otevřených dveří na FAI UTB</a:t>
            </a:r>
            <a:endParaRPr lang="cs-CZ" sz="3600" b="0" strike="noStrike" spc="-1"/>
          </a:p>
        </p:txBody>
      </p:sp>
      <p:sp>
        <p:nvSpPr>
          <p:cNvPr id="154" name="CustomShape 2"/>
          <p:cNvSpPr/>
          <p:nvPr/>
        </p:nvSpPr>
        <p:spPr>
          <a:xfrm>
            <a:off x="2404699" y="3800783"/>
            <a:ext cx="527122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0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16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1600" b="0" strike="noStrike" spc="-1"/>
          </a:p>
        </p:txBody>
      </p:sp>
      <p:sp>
        <p:nvSpPr>
          <p:cNvPr id="155" name="Line 3"/>
          <p:cNvSpPr/>
          <p:nvPr/>
        </p:nvSpPr>
        <p:spPr>
          <a:xfrm>
            <a:off x="3528000" y="3744354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64892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6 / Závěr</a:t>
            </a:r>
            <a:endParaRPr lang="cs-CZ" sz="3200" b="0" strike="noStrike" spc="-1"/>
          </a:p>
        </p:txBody>
      </p:sp>
    </p:spTree>
    <p:extLst>
      <p:ext uri="{BB962C8B-B14F-4D97-AF65-F5344CB8AC3E}">
        <p14:creationId xmlns:p14="http://schemas.microsoft.com/office/powerpoint/2010/main" val="89182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713220" y="2012040"/>
            <a:ext cx="506170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E8A202"/>
                </a:solidFill>
                <a:ea typeface="DejaVu Sans"/>
              </a:rPr>
              <a:t>Děkujeme za pozornost</a:t>
            </a:r>
            <a:endParaRPr lang="cs-CZ" sz="3200" b="0" strike="noStrike" spc="-1"/>
          </a:p>
        </p:txBody>
      </p:sp>
      <p:sp>
        <p:nvSpPr>
          <p:cNvPr id="174" name="CustomShape 2"/>
          <p:cNvSpPr/>
          <p:nvPr/>
        </p:nvSpPr>
        <p:spPr>
          <a:xfrm>
            <a:off x="1477973" y="3412876"/>
            <a:ext cx="7124677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8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8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2000" b="0" strike="noStrike" spc="-1"/>
          </a:p>
        </p:txBody>
      </p:sp>
      <p:sp>
        <p:nvSpPr>
          <p:cNvPr id="175" name="Line 3"/>
          <p:cNvSpPr/>
          <p:nvPr/>
        </p:nvSpPr>
        <p:spPr>
          <a:xfrm>
            <a:off x="1477973" y="4224039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1477974" y="4387249"/>
            <a:ext cx="6646696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2000" spc="-1">
                <a:solidFill>
                  <a:srgbClr val="000000"/>
                </a:solidFill>
                <a:ea typeface="SourceSansPro-Light"/>
                <a:hlinkClick r:id="rId4"/>
              </a:rPr>
              <a:t>r_marecek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4"/>
              </a:rPr>
              <a:t>@utb.cz</a:t>
            </a:r>
            <a:endParaRPr lang="cs-CZ" sz="2000" b="0" strike="noStrike" spc="-1">
              <a:solidFill>
                <a:srgbClr val="000000"/>
              </a:solidFill>
              <a:ea typeface="SourceSansPro-Light"/>
            </a:endParaRPr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m_raska</a:t>
            </a:r>
            <a:r>
              <a:rPr lang="en-US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@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utb.cz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 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www.utb.cz</a:t>
            </a:r>
            <a:endParaRPr lang="cs-CZ" sz="2000" b="0" strike="noStrike" spc="-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03520" y="432000"/>
            <a:ext cx="149940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Obsah</a:t>
            </a:r>
            <a:endParaRPr lang="cs-CZ" sz="3200" b="0" strike="noStrike" spc="-1"/>
          </a:p>
        </p:txBody>
      </p:sp>
      <p:sp>
        <p:nvSpPr>
          <p:cNvPr id="161" name="CustomShape 2"/>
          <p:cNvSpPr/>
          <p:nvPr/>
        </p:nvSpPr>
        <p:spPr>
          <a:xfrm>
            <a:off x="1295400" y="1152000"/>
            <a:ext cx="8427720" cy="3281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1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Požadavky na hru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2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Idea a základní koncept hry 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3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Návrh herní mechaniky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4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Použité nástroje a assety 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5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Ukázky ze hry</a:t>
            </a:r>
            <a:endParaRPr lang="cs-CZ" sz="2400" b="1" spc="-1">
              <a:solidFill>
                <a:srgbClr val="000000"/>
              </a:solidFill>
              <a:ea typeface="Microsoft YaHei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6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Závěr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1925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1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Požadavky na hru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134911" y="1405535"/>
            <a:ext cx="9592289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Jelikož je hra vyvíjena pro den otevřených dveří na fakultě FAI UTB, tak by měla splňovat následující požadavky: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ve 2D formátu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rychle pochopitelná pro uživatele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Hru by měla být dokončitelná během pár minut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realizována v herním engine Godot</a:t>
            </a:r>
            <a:endParaRPr lang="cs-CZ" sz="1800" spc="-1">
              <a:solidFill>
                <a:srgbClr val="000000"/>
              </a:solidFill>
              <a:effectLst/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Hra by pokud možno měla mít vlastní nebo nelicencované assety pro použití</a:t>
            </a: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52242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2 / Idea a základní koncept hry 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316079" y="1087855"/>
            <a:ext cx="7351390" cy="3597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Název hry: Greg's Cake Quest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Formát hry: 2D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Příběh: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Hlavní postava: Roztomilá animovaná postava fiktivního dinosaura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Cíl: Pochutnat si na koláči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endParaRPr lang="cs-CZ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1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3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Návrh herní mechaniky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134911" y="1057998"/>
            <a:ext cx="9811063" cy="1185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b="1">
                <a:latin typeface="Times New Roman" panose="02020603050405020304" pitchFamily="18" charset="0"/>
              </a:rPr>
              <a:t>Sbírání dortů: </a:t>
            </a:r>
            <a:r>
              <a:rPr lang="cs-CZ">
                <a:latin typeface="Times New Roman" panose="02020603050405020304" pitchFamily="18" charset="0"/>
              </a:rPr>
              <a:t>V hře je hlavním cílem posbírat všechny kousky dortu.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b="1">
                <a:latin typeface="Times New Roman" panose="02020603050405020304" pitchFamily="18" charset="0"/>
              </a:rPr>
              <a:t>Vyhýbání se myši: </a:t>
            </a:r>
            <a:r>
              <a:rPr lang="cs-CZ">
                <a:latin typeface="Times New Roman" panose="02020603050405020304" pitchFamily="18" charset="0"/>
              </a:rPr>
              <a:t>Myš se pohybuje po prostředí a snaží se sníst kousky dortu dříve, než je hráč stihne posbírat. Myš se pohybuje po částečně náhodné dráze, takže je nepředvídatelné a náročné se jí vyhnout.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6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 </a:t>
            </a:r>
            <a:endParaRPr lang="cs-CZ" sz="3200" b="0" strike="noStrike" spc="-1"/>
          </a:p>
        </p:txBody>
      </p:sp>
      <p:sp>
        <p:nvSpPr>
          <p:cNvPr id="166" name="CustomShape 3"/>
          <p:cNvSpPr/>
          <p:nvPr/>
        </p:nvSpPr>
        <p:spPr>
          <a:xfrm>
            <a:off x="127416" y="1057998"/>
            <a:ext cx="9721122" cy="3792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lvl="1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nástroje: 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Godot Engine v4.2.1.stable.mono.official [b09f793f5]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Jazyk C#</a:t>
            </a:r>
          </a:p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 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Asset?</a:t>
            </a:r>
          </a:p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endParaRPr lang="cs-CZ" b="1">
              <a:latin typeface="Times New Roman" panose="02020603050405020304" pitchFamily="18" charset="0"/>
            </a:endParaRPr>
          </a:p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endParaRPr lang="cs-CZ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1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7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</a:t>
            </a:r>
            <a:endParaRPr lang="cs-CZ" sz="3200" b="0" strike="noStrike" spc="-1"/>
          </a:p>
        </p:txBody>
      </p:sp>
    </p:spTree>
    <p:extLst>
      <p:ext uri="{BB962C8B-B14F-4D97-AF65-F5344CB8AC3E}">
        <p14:creationId xmlns:p14="http://schemas.microsoft.com/office/powerpoint/2010/main" val="20922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</a:t>
            </a:r>
          </a:p>
        </p:txBody>
      </p:sp>
    </p:spTree>
    <p:extLst>
      <p:ext uri="{BB962C8B-B14F-4D97-AF65-F5344CB8AC3E}">
        <p14:creationId xmlns:p14="http://schemas.microsoft.com/office/powerpoint/2010/main" val="18002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</a:t>
            </a:r>
          </a:p>
        </p:txBody>
      </p:sp>
    </p:spTree>
    <p:extLst>
      <p:ext uri="{BB962C8B-B14F-4D97-AF65-F5344CB8AC3E}">
        <p14:creationId xmlns:p14="http://schemas.microsoft.com/office/powerpoint/2010/main" val="362307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331</Words>
  <Application>Microsoft Office PowerPoint</Application>
  <PresentationFormat>Vlastní</PresentationFormat>
  <Paragraphs>55</Paragraphs>
  <Slides>11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11</vt:i4>
      </vt:variant>
    </vt:vector>
  </HeadingPairs>
  <TitlesOfParts>
    <vt:vector size="22" baseType="lpstr">
      <vt:lpstr>Microsoft YaHei</vt:lpstr>
      <vt:lpstr>Arial</vt:lpstr>
      <vt:lpstr>Calibri</vt:lpstr>
      <vt:lpstr>DejaVu Sans</vt:lpstr>
      <vt:lpstr>SourceSansPro-Light</vt:lpstr>
      <vt:lpstr>Symbol</vt:lpstr>
      <vt:lpstr>Times New Roman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/>
  <dc:description/>
  <cp:lastModifiedBy>Roman Marecek</cp:lastModifiedBy>
  <cp:revision>51</cp:revision>
  <dcterms:created xsi:type="dcterms:W3CDTF">2019-09-03T10:06:13Z</dcterms:created>
  <dcterms:modified xsi:type="dcterms:W3CDTF">2024-06-17T18:57:05Z</dcterms:modified>
  <dc:language>cs-CZ</dc:language>
</cp:coreProperties>
</file>