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</p:sldIdLst>
  <p:sldSz cx="18288000" cy="10287000"/>
  <p:notesSz cx="6858000" cy="9144000"/>
  <p:embeddedFontLst>
    <p:embeddedFont>
      <p:font typeface="Anonymous Pro" charset="1" panose="02060609030202000504"/>
      <p:regular r:id="rId6"/>
      <p:bold r:id="rId7"/>
      <p:italic r:id="rId8"/>
      <p:boldItalic r:id="rId9"/>
    </p:embeddedFont>
    <p:embeddedFont>
      <p:font typeface="Arimo" charset="1" panose="020B0604020202020204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426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6368" y="1692824"/>
            <a:ext cx="15275264" cy="6901352"/>
            <a:chOff x="0" y="0"/>
            <a:chExt cx="20367018" cy="92018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522321" y="-76200"/>
              <a:ext cx="15322377" cy="1623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20"/>
                </a:lnSpc>
              </a:pPr>
              <a:r>
                <a:rPr lang="en-US" sz="3514">
                  <a:solidFill>
                    <a:srgbClr val="7ED957"/>
                  </a:solidFill>
                  <a:latin typeface="Anonymous Pro"/>
                </a:rPr>
                <a:t>CONCEVEZ UNE CARTE INTERACTIVE DE LOCATION DE VÉLOS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132195" y="8513948"/>
              <a:ext cx="18102629" cy="687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5"/>
                </a:lnSpc>
              </a:pPr>
              <a:r>
                <a:rPr lang="en-US" sz="3075">
                  <a:solidFill>
                    <a:srgbClr val="9BD4E4"/>
                  </a:solidFill>
                  <a:latin typeface="Anonymous Pro"/>
                </a:rPr>
                <a:t>M'BARKI Marec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003523"/>
              <a:ext cx="20367018" cy="434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04"/>
                </a:lnSpc>
              </a:pPr>
              <a:r>
                <a:rPr lang="en-US" b="true" sz="11367">
                  <a:solidFill>
                    <a:srgbClr val="FDFEE9"/>
                  </a:solidFill>
                  <a:latin typeface="Anonymous Pro"/>
                </a:rPr>
                <a:t> PROJET 3 </a:t>
              </a:r>
            </a:p>
            <a:p>
              <a:pPr algn="ctr">
                <a:lnSpc>
                  <a:spcPts val="12504"/>
                </a:lnSpc>
              </a:pPr>
              <a:r>
                <a:rPr lang="en-US" b="true" sz="11367">
                  <a:solidFill>
                    <a:srgbClr val="FDFEE9"/>
                  </a:solidFill>
                  <a:latin typeface="Anonymous Pro"/>
                </a:rPr>
                <a:t>OPENCLASSROOMS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21875" r="0" b="2187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44738" y="-2804140"/>
            <a:ext cx="10689228" cy="15895280"/>
            <a:chOff x="0" y="0"/>
            <a:chExt cx="14252305" cy="2119370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3">
              <a:alphaModFix amt="50000"/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7175347"/>
              <a:ext cx="7956991" cy="684301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alphaModFix amt="50000"/>
            </a:blip>
            <a:srcRect l="0" t="0" r="0" b="0"/>
            <a:stretch>
              <a:fillRect/>
            </a:stretch>
          </p:blipFill>
          <p:spPr>
            <a:xfrm flipH="false" flipV="false" rot="0">
              <a:off x="6295314" y="0"/>
              <a:ext cx="7956991" cy="6843012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alphaModFix amt="50000"/>
            </a:blip>
            <a:srcRect l="0" t="0" r="0" b="0"/>
            <a:stretch>
              <a:fillRect/>
            </a:stretch>
          </p:blipFill>
          <p:spPr>
            <a:xfrm flipH="false" flipV="false" rot="0">
              <a:off x="6295314" y="14350695"/>
              <a:ext cx="7956991" cy="6843012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0">
            <a:off x="-576303" y="-841614"/>
            <a:ext cx="15510210" cy="11713588"/>
          </a:xfrm>
          <a:prstGeom prst="rect">
            <a:avLst/>
          </a:prstGeom>
          <a:solidFill>
            <a:srgbClr val="042698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2560496" cy="4010213"/>
            <a:chOff x="0" y="0"/>
            <a:chExt cx="16747329" cy="534695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6747329" cy="2610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b="true" sz="6400">
                  <a:solidFill>
                    <a:srgbClr val="FDFEE9"/>
                  </a:solidFill>
                  <a:latin typeface="Anonymous Pro"/>
                </a:rPr>
                <a:t>CE QUE J'AI COMPRIS DU RÔLE DE DEVELOPPEUR FRONT END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30546"/>
              <a:ext cx="16005922" cy="1716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b="true" sz="4200">
                  <a:solidFill>
                    <a:srgbClr val="9BD4E4"/>
                  </a:solidFill>
                  <a:latin typeface="Anonymous Pro"/>
                </a:rPr>
                <a:t>CLIENT, LIBERTÉ, AUTONOMIE, COMMUNAUTÉ, S'ADAPTER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66954" r="0" b="0"/>
          <a:stretch>
            <a:fillRect/>
          </a:stretch>
        </p:blipFill>
        <p:spPr>
          <a:xfrm flipH="false" flipV="false" rot="0">
            <a:off x="-554916" y="7174961"/>
            <a:ext cx="15501903" cy="3707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21875" r="0" b="2187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56158" y="-576303"/>
            <a:ext cx="19400316" cy="3302133"/>
          </a:xfrm>
          <a:prstGeom prst="rect">
            <a:avLst/>
          </a:prstGeom>
          <a:solidFill>
            <a:srgbClr val="FDFEE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47075" y="7826855"/>
            <a:ext cx="430521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DFEE9"/>
                </a:solidFill>
                <a:latin typeface="Anonymous Pro"/>
              </a:rPr>
              <a:t>RESPONSIVE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91392" y="7823680"/>
            <a:ext cx="430521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DFEE9"/>
                </a:solidFill>
                <a:latin typeface="Anonymous Pro"/>
              </a:rPr>
              <a:t>EFFICACITE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74123" y="7823680"/>
            <a:ext cx="430521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DFEE9"/>
                </a:solidFill>
                <a:latin typeface="Anonymous Pro"/>
              </a:rPr>
              <a:t>OUTILS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7350" y="472440"/>
            <a:ext cx="14378369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042698"/>
                </a:solidFill>
                <a:latin typeface="Anonymous Pro"/>
              </a:rPr>
              <a:t>EN QUOI MON PROJET RÉPOND BIEN À CE RÔLE 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879263" y="3284467"/>
            <a:ext cx="2707835" cy="394162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676249" y="3073188"/>
            <a:ext cx="4364178" cy="436417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3299584"/>
            <a:ext cx="3722011" cy="41377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21875" r="0" b="2187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56158" y="-576303"/>
            <a:ext cx="19400316" cy="3302133"/>
          </a:xfrm>
          <a:prstGeom prst="rect">
            <a:avLst/>
          </a:prstGeom>
          <a:solidFill>
            <a:srgbClr val="FDFEE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437836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b="true" sz="6400">
                <a:solidFill>
                  <a:srgbClr val="042698"/>
                </a:solidFill>
                <a:latin typeface="Anonymous Pro"/>
              </a:rPr>
              <a:t>LES DIFFICULTÉS RENCONTRÉES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525203"/>
            <a:ext cx="4647403" cy="2742028"/>
            <a:chOff x="0" y="0"/>
            <a:chExt cx="6196538" cy="365603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6196538" cy="862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9BD4E4"/>
                  </a:solidFill>
                  <a:latin typeface="Anonymous Pro"/>
                </a:rPr>
                <a:t>POO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21895"/>
              <a:ext cx="5740288" cy="223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DFEE9"/>
                  </a:solidFill>
                  <a:latin typeface="Anonymous Pro"/>
                </a:rPr>
                <a:t>Adapter le code en programmation orientée objet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671618" y="3525203"/>
            <a:ext cx="4647403" cy="3310988"/>
            <a:chOff x="0" y="0"/>
            <a:chExt cx="6196538" cy="441465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6196538" cy="862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9BD4E4"/>
                  </a:solidFill>
                  <a:latin typeface="Anonymous Pro"/>
                </a:rPr>
                <a:t>CANVAS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421895"/>
              <a:ext cx="5740288" cy="2992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DFEE9"/>
                  </a:solidFill>
                  <a:latin typeface="Anonymous Pro"/>
                </a:rPr>
                <a:t>Conception du canvas et le rendre compatible aux évenements tactiles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611897" y="3379739"/>
            <a:ext cx="4647403" cy="2742028"/>
            <a:chOff x="0" y="0"/>
            <a:chExt cx="6196538" cy="365603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6196538" cy="862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9BD4E4"/>
                  </a:solidFill>
                  <a:latin typeface="Anonymous Pro"/>
                </a:rPr>
                <a:t>STOCKAGE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421895"/>
              <a:ext cx="5740288" cy="223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DFEE9"/>
                  </a:solidFill>
                  <a:latin typeface="Anonymous Pro"/>
                </a:rPr>
                <a:t>Savoir stocker au bon moments les informations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424555" y="509026"/>
            <a:ext cx="2221987" cy="20108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21875" r="0" b="2187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7641547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FDFEE9"/>
                </a:solidFill>
                <a:latin typeface="Anonymous Pro"/>
              </a:rPr>
              <a:t>PERSPECTIVES D'AMELIORATION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74520" y="968274"/>
            <a:ext cx="8384780" cy="8290026"/>
            <a:chOff x="0" y="0"/>
            <a:chExt cx="11179707" cy="1105336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29605" y="10722956"/>
              <a:ext cx="2170021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Item 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499625" y="10722956"/>
              <a:ext cx="2170021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Item 2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669646" y="10722956"/>
              <a:ext cx="2170021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Item 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6839666" y="10722956"/>
              <a:ext cx="2170021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Item 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9009687" y="10722956"/>
              <a:ext cx="2170021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Item 5</a:t>
              </a:r>
            </a:p>
          </p:txBody>
        </p: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329605" y="141393"/>
              <a:ext cx="10850103" cy="10629188"/>
              <a:chOff x="0" y="0"/>
              <a:chExt cx="10850103" cy="10629188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-6350"/>
                <a:ext cx="10850103" cy="10641888"/>
              </a:xfrm>
              <a:custGeom>
                <a:avLst/>
                <a:gdLst/>
                <a:ahLst/>
                <a:cxnLst/>
                <a:rect r="r" b="b" t="t" l="l"/>
                <a:pathLst>
                  <a:path h="10641888" w="10850103">
                    <a:moveTo>
                      <a:pt x="0" y="0"/>
                    </a:moveTo>
                    <a:lnTo>
                      <a:pt x="10850103" y="0"/>
                    </a:lnTo>
                    <a:lnTo>
                      <a:pt x="10850103" y="12700"/>
                    </a:lnTo>
                    <a:lnTo>
                      <a:pt x="0" y="12700"/>
                    </a:lnTo>
                    <a:close/>
                    <a:moveTo>
                      <a:pt x="0" y="2657297"/>
                    </a:moveTo>
                    <a:lnTo>
                      <a:pt x="10850103" y="2657297"/>
                    </a:lnTo>
                    <a:lnTo>
                      <a:pt x="10850103" y="2669997"/>
                    </a:lnTo>
                    <a:lnTo>
                      <a:pt x="0" y="2669997"/>
                    </a:lnTo>
                    <a:close/>
                    <a:moveTo>
                      <a:pt x="0" y="5314594"/>
                    </a:moveTo>
                    <a:lnTo>
                      <a:pt x="10850103" y="5314594"/>
                    </a:lnTo>
                    <a:lnTo>
                      <a:pt x="10850103" y="5327294"/>
                    </a:lnTo>
                    <a:lnTo>
                      <a:pt x="0" y="5327294"/>
                    </a:lnTo>
                    <a:close/>
                    <a:moveTo>
                      <a:pt x="0" y="7971891"/>
                    </a:moveTo>
                    <a:lnTo>
                      <a:pt x="10850103" y="7971891"/>
                    </a:lnTo>
                    <a:lnTo>
                      <a:pt x="10850103" y="7984591"/>
                    </a:lnTo>
                    <a:lnTo>
                      <a:pt x="0" y="7984591"/>
                    </a:lnTo>
                    <a:close/>
                    <a:moveTo>
                      <a:pt x="0" y="10629188"/>
                    </a:moveTo>
                    <a:lnTo>
                      <a:pt x="10850103" y="10629188"/>
                    </a:lnTo>
                    <a:lnTo>
                      <a:pt x="10850103" y="10641888"/>
                    </a:lnTo>
                    <a:lnTo>
                      <a:pt x="0" y="10641888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329605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609672"/>
              <a:ext cx="329605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266969"/>
              <a:ext cx="329605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924266"/>
              <a:ext cx="329605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31762" y="10581563"/>
              <a:ext cx="197842" cy="330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959"/>
                </a:lnSpc>
              </a:pPr>
              <a:r>
                <a:rPr lang="en-US" sz="1400">
                  <a:solidFill>
                    <a:srgbClr val="FDFEE9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329605" y="141393"/>
              <a:ext cx="10850103" cy="10629188"/>
              <a:chOff x="0" y="0"/>
              <a:chExt cx="10850103" cy="10629188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021510" y="3699745"/>
                <a:ext cx="2253458" cy="2209525"/>
              </a:xfrm>
              <a:custGeom>
                <a:avLst/>
                <a:gdLst/>
                <a:ahLst/>
                <a:cxnLst/>
                <a:rect r="r" b="b" t="t" l="l"/>
                <a:pathLst>
                  <a:path h="2209525" w="2253458">
                    <a:moveTo>
                      <a:pt x="127000" y="2146308"/>
                    </a:moveTo>
                    <a:cubicBezTo>
                      <a:pt x="126844" y="2111349"/>
                      <a:pt x="98460" y="2083092"/>
                      <a:pt x="63500" y="2083092"/>
                    </a:cubicBezTo>
                    <a:cubicBezTo>
                      <a:pt x="28541" y="2083092"/>
                      <a:pt x="157" y="2111349"/>
                      <a:pt x="0" y="2146308"/>
                    </a:cubicBezTo>
                    <a:cubicBezTo>
                      <a:pt x="157" y="2181267"/>
                      <a:pt x="28541" y="2209525"/>
                      <a:pt x="63500" y="2209525"/>
                    </a:cubicBezTo>
                    <a:cubicBezTo>
                      <a:pt x="98460" y="2209525"/>
                      <a:pt x="126844" y="2181267"/>
                      <a:pt x="127000" y="2146308"/>
                    </a:cubicBezTo>
                    <a:close/>
                    <a:moveTo>
                      <a:pt x="43563" y="2125838"/>
                    </a:moveTo>
                    <a:lnTo>
                      <a:pt x="83437" y="2166779"/>
                    </a:lnTo>
                    <a:lnTo>
                      <a:pt x="2253458" y="40941"/>
                    </a:lnTo>
                    <a:lnTo>
                      <a:pt x="2213584" y="0"/>
                    </a:lnTo>
                    <a:close/>
                  </a:path>
                </a:pathLst>
              </a:custGeom>
              <a:solidFill>
                <a:srgbClr val="9BD4E4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3191531" y="3656999"/>
                <a:ext cx="2243324" cy="887247"/>
              </a:xfrm>
              <a:custGeom>
                <a:avLst/>
                <a:gdLst/>
                <a:ahLst/>
                <a:cxnLst/>
                <a:rect r="r" b="b" t="t" l="l"/>
                <a:pathLst>
                  <a:path h="887247" w="2243324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73303" y="36376"/>
                    </a:moveTo>
                    <a:lnTo>
                      <a:pt x="53697" y="90058"/>
                    </a:lnTo>
                    <a:lnTo>
                      <a:pt x="2223717" y="887246"/>
                    </a:lnTo>
                    <a:lnTo>
                      <a:pt x="2243323" y="833565"/>
                    </a:lnTo>
                    <a:close/>
                  </a:path>
                </a:pathLst>
              </a:custGeom>
              <a:solidFill>
                <a:srgbClr val="9BD4E4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5361551" y="1312508"/>
                <a:ext cx="2257101" cy="3268114"/>
              </a:xfrm>
              <a:custGeom>
                <a:avLst/>
                <a:gdLst/>
                <a:ahLst/>
                <a:cxnLst/>
                <a:rect r="r" b="b" t="t" l="l"/>
                <a:pathLst>
                  <a:path h="3268114" w="2257101">
                    <a:moveTo>
                      <a:pt x="127000" y="3204897"/>
                    </a:moveTo>
                    <a:cubicBezTo>
                      <a:pt x="126844" y="3169938"/>
                      <a:pt x="98460" y="3141680"/>
                      <a:pt x="63500" y="3141680"/>
                    </a:cubicBezTo>
                    <a:cubicBezTo>
                      <a:pt x="28541" y="3141680"/>
                      <a:pt x="157" y="3169938"/>
                      <a:pt x="0" y="3204897"/>
                    </a:cubicBezTo>
                    <a:cubicBezTo>
                      <a:pt x="157" y="3239856"/>
                      <a:pt x="28541" y="3268114"/>
                      <a:pt x="63500" y="3268114"/>
                    </a:cubicBezTo>
                    <a:cubicBezTo>
                      <a:pt x="98460" y="3268114"/>
                      <a:pt x="126844" y="3239856"/>
                      <a:pt x="127000" y="3204897"/>
                    </a:cubicBezTo>
                    <a:close/>
                    <a:moveTo>
                      <a:pt x="39920" y="3188756"/>
                    </a:moveTo>
                    <a:lnTo>
                      <a:pt x="87080" y="3221037"/>
                    </a:lnTo>
                    <a:lnTo>
                      <a:pt x="2257101" y="32281"/>
                    </a:lnTo>
                    <a:lnTo>
                      <a:pt x="2209941" y="0"/>
                    </a:lnTo>
                    <a:close/>
                  </a:path>
                </a:pathLst>
              </a:custGeom>
              <a:solidFill>
                <a:srgbClr val="9BD4E4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7531572" y="999702"/>
                <a:ext cx="2297020" cy="392163"/>
              </a:xfrm>
              <a:custGeom>
                <a:avLst/>
                <a:gdLst/>
                <a:ahLst/>
                <a:cxnLst/>
                <a:rect r="r" b="b" t="t" l="l"/>
                <a:pathLst>
                  <a:path h="392163" w="2297020">
                    <a:moveTo>
                      <a:pt x="127000" y="328946"/>
                    </a:moveTo>
                    <a:cubicBezTo>
                      <a:pt x="126843" y="293987"/>
                      <a:pt x="98460" y="265730"/>
                      <a:pt x="63500" y="265730"/>
                    </a:cubicBezTo>
                    <a:cubicBezTo>
                      <a:pt x="28540" y="265730"/>
                      <a:pt x="157" y="293987"/>
                      <a:pt x="0" y="328946"/>
                    </a:cubicBezTo>
                    <a:cubicBezTo>
                      <a:pt x="157" y="363906"/>
                      <a:pt x="28540" y="392163"/>
                      <a:pt x="63500" y="392163"/>
                    </a:cubicBezTo>
                    <a:cubicBezTo>
                      <a:pt x="98460" y="392163"/>
                      <a:pt x="126843" y="363906"/>
                      <a:pt x="127000" y="328946"/>
                    </a:cubicBezTo>
                    <a:close/>
                    <a:moveTo>
                      <a:pt x="60047" y="300581"/>
                    </a:moveTo>
                    <a:lnTo>
                      <a:pt x="66953" y="357312"/>
                    </a:lnTo>
                    <a:lnTo>
                      <a:pt x="2236974" y="91582"/>
                    </a:lnTo>
                    <a:lnTo>
                      <a:pt x="2230067" y="34851"/>
                    </a:lnTo>
                    <a:close/>
                    <a:moveTo>
                      <a:pt x="2297020" y="63217"/>
                    </a:moveTo>
                    <a:cubicBezTo>
                      <a:pt x="2296864" y="28258"/>
                      <a:pt x="2268480" y="0"/>
                      <a:pt x="2233520" y="0"/>
                    </a:cubicBezTo>
                    <a:cubicBezTo>
                      <a:pt x="2198560" y="0"/>
                      <a:pt x="2170177" y="28258"/>
                      <a:pt x="2170020" y="63217"/>
                    </a:cubicBezTo>
                    <a:cubicBezTo>
                      <a:pt x="2170177" y="98176"/>
                      <a:pt x="2198560" y="126433"/>
                      <a:pt x="2233520" y="126433"/>
                    </a:cubicBezTo>
                    <a:cubicBezTo>
                      <a:pt x="2268480" y="126433"/>
                      <a:pt x="2296864" y="98176"/>
                      <a:pt x="2297020" y="63217"/>
                    </a:cubicBezTo>
                    <a:close/>
                  </a:path>
                </a:pathLst>
              </a:custGeom>
              <a:solidFill>
                <a:srgbClr val="9BD4E4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1021510" y="2643572"/>
                <a:ext cx="2258584" cy="4062887"/>
              </a:xfrm>
              <a:custGeom>
                <a:avLst/>
                <a:gdLst/>
                <a:ahLst/>
                <a:cxnLst/>
                <a:rect r="r" b="b" t="t" l="l"/>
                <a:pathLst>
                  <a:path h="4062887" w="2258584">
                    <a:moveTo>
                      <a:pt x="127000" y="3999671"/>
                    </a:moveTo>
                    <a:cubicBezTo>
                      <a:pt x="126844" y="3964711"/>
                      <a:pt x="98460" y="3936454"/>
                      <a:pt x="63500" y="3936454"/>
                    </a:cubicBezTo>
                    <a:cubicBezTo>
                      <a:pt x="28541" y="3936454"/>
                      <a:pt x="157" y="3964711"/>
                      <a:pt x="0" y="3999671"/>
                    </a:cubicBezTo>
                    <a:cubicBezTo>
                      <a:pt x="157" y="4034630"/>
                      <a:pt x="28541" y="4062887"/>
                      <a:pt x="63500" y="4062887"/>
                    </a:cubicBezTo>
                    <a:cubicBezTo>
                      <a:pt x="98460" y="4062887"/>
                      <a:pt x="126844" y="4034630"/>
                      <a:pt x="127000" y="3999671"/>
                    </a:cubicBezTo>
                    <a:close/>
                    <a:moveTo>
                      <a:pt x="38437" y="3985946"/>
                    </a:moveTo>
                    <a:lnTo>
                      <a:pt x="88563" y="4013395"/>
                    </a:lnTo>
                    <a:lnTo>
                      <a:pt x="2258584" y="27450"/>
                    </a:lnTo>
                    <a:lnTo>
                      <a:pt x="2208458" y="0"/>
                    </a:lnTo>
                    <a:close/>
                  </a:path>
                </a:pathLst>
              </a:custGeom>
              <a:solidFill>
                <a:srgbClr val="FDFEE9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3191531" y="2594080"/>
                <a:ext cx="2257101" cy="3268114"/>
              </a:xfrm>
              <a:custGeom>
                <a:avLst/>
                <a:gdLst/>
                <a:ahLst/>
                <a:cxnLst/>
                <a:rect r="r" b="b" t="t" l="l"/>
                <a:pathLst>
                  <a:path h="3268114" w="2257101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87080" y="47076"/>
                    </a:moveTo>
                    <a:lnTo>
                      <a:pt x="39920" y="79358"/>
                    </a:lnTo>
                    <a:lnTo>
                      <a:pt x="2209940" y="3268114"/>
                    </a:lnTo>
                    <a:lnTo>
                      <a:pt x="2257100" y="3235833"/>
                    </a:lnTo>
                    <a:close/>
                  </a:path>
                </a:pathLst>
              </a:custGeom>
              <a:solidFill>
                <a:srgbClr val="FDFEE9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5361551" y="3435223"/>
                <a:ext cx="2254626" cy="2474047"/>
              </a:xfrm>
              <a:custGeom>
                <a:avLst/>
                <a:gdLst/>
                <a:ahLst/>
                <a:cxnLst/>
                <a:rect r="r" b="b" t="t" l="l"/>
                <a:pathLst>
                  <a:path h="2474047" w="2254626">
                    <a:moveTo>
                      <a:pt x="127000" y="2410830"/>
                    </a:moveTo>
                    <a:cubicBezTo>
                      <a:pt x="126844" y="2375871"/>
                      <a:pt x="98460" y="2347614"/>
                      <a:pt x="63500" y="2347614"/>
                    </a:cubicBezTo>
                    <a:cubicBezTo>
                      <a:pt x="28541" y="2347614"/>
                      <a:pt x="157" y="2375871"/>
                      <a:pt x="0" y="2410830"/>
                    </a:cubicBezTo>
                    <a:cubicBezTo>
                      <a:pt x="157" y="2445789"/>
                      <a:pt x="28541" y="2474047"/>
                      <a:pt x="63500" y="2474047"/>
                    </a:cubicBezTo>
                    <a:cubicBezTo>
                      <a:pt x="98460" y="2474047"/>
                      <a:pt x="126844" y="2445789"/>
                      <a:pt x="127000" y="2410830"/>
                    </a:cubicBezTo>
                    <a:close/>
                    <a:moveTo>
                      <a:pt x="42394" y="2391567"/>
                    </a:moveTo>
                    <a:lnTo>
                      <a:pt x="84606" y="2430093"/>
                    </a:lnTo>
                    <a:lnTo>
                      <a:pt x="2254627" y="38526"/>
                    </a:lnTo>
                    <a:lnTo>
                      <a:pt x="2212415" y="0"/>
                    </a:lnTo>
                    <a:close/>
                  </a:path>
                </a:pathLst>
              </a:custGeom>
              <a:solidFill>
                <a:srgbClr val="FDFEE9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7531572" y="202513"/>
                <a:ext cx="2297020" cy="3315190"/>
              </a:xfrm>
              <a:custGeom>
                <a:avLst/>
                <a:gdLst/>
                <a:ahLst/>
                <a:cxnLst/>
                <a:rect r="r" b="b" t="t" l="l"/>
                <a:pathLst>
                  <a:path h="3315190" w="2297020">
                    <a:moveTo>
                      <a:pt x="127000" y="3251973"/>
                    </a:moveTo>
                    <a:cubicBezTo>
                      <a:pt x="126843" y="3217014"/>
                      <a:pt x="98460" y="3188756"/>
                      <a:pt x="63500" y="3188756"/>
                    </a:cubicBezTo>
                    <a:cubicBezTo>
                      <a:pt x="28540" y="3188756"/>
                      <a:pt x="157" y="3217014"/>
                      <a:pt x="0" y="3251973"/>
                    </a:cubicBezTo>
                    <a:cubicBezTo>
                      <a:pt x="157" y="3286932"/>
                      <a:pt x="28540" y="3315190"/>
                      <a:pt x="63500" y="3315190"/>
                    </a:cubicBezTo>
                    <a:cubicBezTo>
                      <a:pt x="98460" y="3315190"/>
                      <a:pt x="126843" y="3286932"/>
                      <a:pt x="127000" y="3251973"/>
                    </a:cubicBezTo>
                    <a:close/>
                    <a:moveTo>
                      <a:pt x="39920" y="3235833"/>
                    </a:moveTo>
                    <a:lnTo>
                      <a:pt x="87080" y="3268114"/>
                    </a:lnTo>
                    <a:lnTo>
                      <a:pt x="2257100" y="79357"/>
                    </a:lnTo>
                    <a:lnTo>
                      <a:pt x="2209940" y="47076"/>
                    </a:lnTo>
                    <a:close/>
                    <a:moveTo>
                      <a:pt x="2297020" y="63217"/>
                    </a:moveTo>
                    <a:cubicBezTo>
                      <a:pt x="2296864" y="28257"/>
                      <a:pt x="2268480" y="0"/>
                      <a:pt x="2233520" y="0"/>
                    </a:cubicBezTo>
                    <a:cubicBezTo>
                      <a:pt x="2198560" y="0"/>
                      <a:pt x="2170177" y="28257"/>
                      <a:pt x="2170020" y="63217"/>
                    </a:cubicBezTo>
                    <a:cubicBezTo>
                      <a:pt x="2170177" y="98176"/>
                      <a:pt x="2198560" y="126433"/>
                      <a:pt x="2233520" y="126433"/>
                    </a:cubicBezTo>
                    <a:cubicBezTo>
                      <a:pt x="2268480" y="126433"/>
                      <a:pt x="2296864" y="98176"/>
                      <a:pt x="2297020" y="63217"/>
                    </a:cubicBezTo>
                    <a:close/>
                  </a:path>
                </a:pathLst>
              </a:custGeom>
              <a:solidFill>
                <a:srgbClr val="FDFEE9"/>
              </a:solidFill>
            </p:spPr>
          </p:sp>
        </p:grp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867908" y="3420270"/>
            <a:ext cx="5963131" cy="5838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DADoo_bWuwM</dc:identifier>
  <dcterms:modified xsi:type="dcterms:W3CDTF">2011-08-01T06:04:30Z</dcterms:modified>
  <cp:revision>1</cp:revision>
  <dc:title>Copie de Start It Up</dc:title>
</cp:coreProperties>
</file>