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Tema obrada upita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-Odabrao sam bazu pošto sam je već koristio više puta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-U realnim projektima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efa0df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efa0df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efa0dff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efa0dff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efa0dff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efa0df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efa0dff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efa0dff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-U bilo kojim uslovima spajanja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efa0dff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efa0dff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efa0dff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efa0dff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r"/>
              <a:t>kod natural join i equi-join slučajeva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efa0dff7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efa0dff7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r"/>
              <a:t>Natural-join i equi-join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r" sz="1200"/>
              <a:t>veličina inner tabele je 25% od radne memorije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sr" sz="1200"/>
              <a:t>start-up i run troškovi su O(Nouter+Ninner) ako nema komflikta prilikom pretraživanja i umetanja u heš tabelu</a:t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efa0dff7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efa0dff7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efa0dff7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efa0dff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d1d0bc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d1d0bc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sr" sz="1200"/>
              <a:t>Parser (Raščlanjivač)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Parser generiše stablo rasčlanjivanja iz SQL izraza u običan tekst. (samo sintaksa)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sr" sz="1200"/>
              <a:t>Analyzer / Analzser (Analizator)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Analzyer vrši semantičku analizu stabla raščlanjivanja i generiše stablo upita.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sr" sz="1200"/>
              <a:t>Rewriter (Prepisivač)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Rewriter transformiše stablo upita koristeći pravila koja se nalaze u sistemu pravila, ako takva pravila postoje.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sr" sz="1200"/>
              <a:t>Planner (Planer)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Planer generiše stablo plana koje se najefikasnije može izvršiti iz tog upita.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sr" sz="1200"/>
              <a:t>Executor (Izvršilac)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Executor izvršava upit pristupajući tabelama i indeksima redosledom koji propisuje stablo plana.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efa0d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efa0d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efa0df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efa0df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i="1" lang="sr" sz="1200"/>
              <a:t>targetList</a:t>
            </a:r>
            <a:r>
              <a:rPr lang="sr" sz="1200"/>
              <a:t> je lista kolona koje su rezultat ovog upita. U ovom primeru lista se sastoji od dve kolone “id” i “data”. Ako upit sadrži “*”, analizator ce eksplicitno to zameniti sa svim kolonama.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i="1" lang="sr" sz="1200"/>
              <a:t>rtable</a:t>
            </a:r>
            <a:r>
              <a:rPr lang="sr" sz="1200"/>
              <a:t> je lista veza koje se koriste u ovom upitu. Na primer, ova tabela sadrži podatke tabele “tbl_a”, kao što su identifikatori, naziv itd.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i="1" lang="sr" sz="1200"/>
              <a:t>joinTree</a:t>
            </a:r>
            <a:r>
              <a:rPr lang="sr" sz="1200"/>
              <a:t> čuva informacije FROM ili WHERE klauzulama.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i="1" lang="sr" sz="1200"/>
              <a:t>sortClausule</a:t>
            </a:r>
            <a:r>
              <a:rPr lang="sr" sz="1200"/>
              <a:t> je lista SortGroupClausule koje će se koristiti kasnije za sortitanje.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efa0df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efa0df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efa0df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efa0df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efa0df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efa0df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efa0df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efa0df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-Čvorovi stabla plana sadrže indormacije potrebne executoru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-stablo plana na slici lista od 2 čvora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r"/>
              <a:t>Obrada počinje OD krajnjih listova   DO KORENA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r"/>
              <a:t>SeqScan pa  SortNode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efa0dff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efa0dff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Početni trošak (</a:t>
            </a:r>
            <a:r>
              <a:rPr i="1" lang="sr" sz="1200"/>
              <a:t>start-up</a:t>
            </a:r>
            <a:r>
              <a:rPr lang="sr" sz="1200"/>
              <a:t>) je trošak potrošen pre nego što se prvi red u tabeli tj. stavka prikupi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91400" y="1538550"/>
            <a:ext cx="4561200" cy="11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6000"/>
              <a:t>Obrada upita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42375" y="707000"/>
            <a:ext cx="2639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600"/>
              <a:t>PostgreSQL</a:t>
            </a:r>
            <a:endParaRPr sz="36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122375" y="2955313"/>
            <a:ext cx="72075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00"/>
              <a:t>Predmet: Sistemi za upravljanje bazama podataka</a:t>
            </a:r>
            <a:endParaRPr sz="24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31100" y="4396625"/>
            <a:ext cx="88818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/>
              <a:t>Mentor: Aleksandar Stanimirović                              Student: Marko Đokić 1022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02200" y="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Detaljnija izrada stabla plana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02200" y="526725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Preprocesiranje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Traženje najjeftinijeg puta, pristupne putanje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Kreiranje stabla uspomoć najjeftinijeg puta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102200" y="304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Preprocesiranje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57125" y="3617100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Pojednostavljene ciljanih listi, ograničenja i tako dalje, npr. ako postoji “2+2” biće prepisano u 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Normalizacija logičkih izraza, npr “NOT(NOT a)” se prebacuje u “a”.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Izravnanje AND / OR izraza. AND i OR su u SQL standardni binarni operatori, međutim u PostgreSQL unutrašnjosti su n-arni operatori i planer uvek izravna ugnježdene AND i OR izraze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625" y="1520625"/>
            <a:ext cx="66198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Dobijanje najjeftinije pristupne putanje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5" y="824700"/>
            <a:ext cx="57340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700" y="3063075"/>
            <a:ext cx="6715600" cy="197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stabla plana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25" y="1335650"/>
            <a:ext cx="6553565" cy="32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60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Join operacije  -sa ugnježdenom petljom-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-Osnovni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-Materijalizovani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-Sa indeksom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700" y="572700"/>
            <a:ext cx="5638750" cy="146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050" y="2160163"/>
            <a:ext cx="57340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350" y="3513775"/>
            <a:ext cx="5492075" cy="13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Varijacije ugnježdenog join-a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75" y="1447250"/>
            <a:ext cx="8871050" cy="17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7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Merge join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-Osnovni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-Materijalizovani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r"/>
              <a:t>-Varijacije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75" y="606575"/>
            <a:ext cx="57340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675" y="1985963"/>
            <a:ext cx="64484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900" y="3488825"/>
            <a:ext cx="65246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100" y="26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Hash Join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905725" y="15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r"/>
              <a:t>-In memory ako je veličina tabele dovoljno mala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746400"/>
            <a:ext cx="6448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200" y="2697425"/>
            <a:ext cx="55149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1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Hibridni hash join sa skew metodom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275"/>
            <a:ext cx="3237725" cy="30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250" y="634000"/>
            <a:ext cx="65055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250" y="3366800"/>
            <a:ext cx="6591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1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Hibridni hash join sa skew metodom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25" y="900875"/>
            <a:ext cx="8359974" cy="1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450" y="2804625"/>
            <a:ext cx="6641325" cy="17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75" y="150028"/>
            <a:ext cx="4901525" cy="4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Parser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131875" y="121475"/>
            <a:ext cx="85206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-Stablo parsovanja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r"/>
              <a:t>-Proverava samo sintaksu ulaza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00" y="1569750"/>
            <a:ext cx="7622376" cy="3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Analyzer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616525" y="161600"/>
            <a:ext cx="44496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-Semantička analiza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r"/>
              <a:t>-Generiše stablo upita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25" y="1871050"/>
            <a:ext cx="5857049" cy="25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Rewriter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12650" y="0"/>
            <a:ext cx="69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-Realizuje sistem pravila (pg_rules)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-Pogledi (VIEW) se realizuju sistemom pravila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r"/>
              <a:t>-Pravilo se automatski generiše i čuva u pg_rules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528200"/>
            <a:ext cx="8832300" cy="315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73450" y="127725"/>
            <a:ext cx="8129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 VIEW employees_list 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AS SELECT e.id, e.name, d.name AS department 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FROM employees AS e, departments AS d WHERE e.department_id = d.id;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sampledb=# SELECT * FROM employees_list;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823425"/>
            <a:ext cx="8832300" cy="31510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623400" y="41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Rewriter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Planner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-Stablo plana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-Realizovan na optimitaciji proškova, ne podržava druga pravila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Planner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00" y="164638"/>
            <a:ext cx="48863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01" y="1389050"/>
            <a:ext cx="8753799" cy="32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95100" y="421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Executor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Troškovi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-start-up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/>
              <a:t>-run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r"/>
              <a:t>-total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