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</a:t>
            </a:r>
            <a:r>
              <a:rPr b="0" lang="pl-PL" sz="4400" spc="-1" strike="noStrike">
                <a:latin typeface="Arial"/>
              </a:rPr>
              <a:t>aby </a:t>
            </a:r>
            <a:r>
              <a:rPr b="0" lang="pl-PL" sz="4400" spc="-1" strike="noStrike">
                <a:latin typeface="Arial"/>
              </a:rPr>
              <a:t>edytować </a:t>
            </a:r>
            <a:r>
              <a:rPr b="0" lang="pl-PL" sz="4400" spc="-1" strike="noStrike">
                <a:latin typeface="Arial"/>
              </a:rPr>
              <a:t>format </a:t>
            </a:r>
            <a:r>
              <a:rPr b="0" lang="pl-PL" sz="4400" spc="-1" strike="noStrike">
                <a:latin typeface="Arial"/>
              </a:rPr>
              <a:t>tekstu </a:t>
            </a:r>
            <a:r>
              <a:rPr b="0" lang="pl-PL" sz="4400" spc="-1" strike="noStrike">
                <a:latin typeface="Arial"/>
              </a:rPr>
              <a:t>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latin typeface="Times New Roman"/>
              </a:rPr>
              <a:t>&lt;data/godzina&gt;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4CE1486-019D-4E3B-A881-F248562958F4}" type="slidenum">
              <a:rPr b="0" lang="pl-PL" sz="1400" spc="-1" strike="noStrike">
                <a:latin typeface="Times New Roman"/>
              </a:rPr>
              <a:t>&lt;numer&gt;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692000" y="1044000"/>
            <a:ext cx="6783840" cy="38160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42" name="TextShape 1"/>
          <p:cNvSpPr txBox="1"/>
          <p:nvPr/>
        </p:nvSpPr>
        <p:spPr>
          <a:xfrm>
            <a:off x="50436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3200" spc="-1" strike="noStrike">
                <a:latin typeface="Arial"/>
              </a:rPr>
              <a:t>Body Tracker (Strona główna)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43" name="Line 2"/>
          <p:cNvSpPr/>
          <p:nvPr/>
        </p:nvSpPr>
        <p:spPr>
          <a:xfrm flipV="1">
            <a:off x="792000" y="2808000"/>
            <a:ext cx="1368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1944000" y="1728000"/>
            <a:ext cx="1008000" cy="1944000"/>
          </a:xfrm>
          <a:prstGeom prst="rect">
            <a:avLst/>
          </a:prstGeom>
          <a:noFill/>
          <a:ln>
            <a:solidFill>
              <a:srgbClr val="579d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4"/>
          <p:cNvSpPr txBox="1"/>
          <p:nvPr/>
        </p:nvSpPr>
        <p:spPr>
          <a:xfrm>
            <a:off x="288000" y="3238200"/>
            <a:ext cx="1008000" cy="13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Strefa nawigacyjna</a:t>
            </a:r>
            <a:endParaRPr b="0" lang="pl-PL" sz="1100" spc="-1" strike="noStrike">
              <a:latin typeface="Arial"/>
            </a:endParaRPr>
          </a:p>
          <a:p>
            <a:r>
              <a:rPr b="0" lang="pl-PL" sz="1100" spc="-1" strike="noStrike">
                <a:latin typeface="Arial"/>
              </a:rPr>
              <a:t>(niektywna, ikony do potencjalnego zagospodarowania)</a:t>
            </a:r>
            <a:endParaRPr b="0" lang="pl-PL" sz="1100" spc="-1" strike="noStrike">
              <a:latin typeface="Arial"/>
            </a:endParaRPr>
          </a:p>
        </p:txBody>
      </p:sp>
      <p:sp>
        <p:nvSpPr>
          <p:cNvPr id="46" name="Line 5"/>
          <p:cNvSpPr/>
          <p:nvPr/>
        </p:nvSpPr>
        <p:spPr>
          <a:xfrm flipH="1" flipV="1">
            <a:off x="7992000" y="1800000"/>
            <a:ext cx="720000" cy="432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6"/>
          <p:cNvSpPr/>
          <p:nvPr/>
        </p:nvSpPr>
        <p:spPr>
          <a:xfrm flipV="1">
            <a:off x="792000" y="2802600"/>
            <a:ext cx="1368000" cy="360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7"/>
          <p:cNvSpPr txBox="1"/>
          <p:nvPr/>
        </p:nvSpPr>
        <p:spPr>
          <a:xfrm>
            <a:off x="0" y="969480"/>
            <a:ext cx="1224000" cy="115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Przycisk Home</a:t>
            </a:r>
            <a:endParaRPr b="0" lang="pl-PL" sz="1100" spc="-1" strike="noStrike">
              <a:latin typeface="Arial"/>
            </a:endParaRPr>
          </a:p>
          <a:p>
            <a:r>
              <a:rPr b="0" lang="pl-PL" sz="1100" spc="-1" strike="noStrike">
                <a:latin typeface="Arial"/>
              </a:rPr>
              <a:t>(powrót do głównego ekranu)</a:t>
            </a:r>
            <a:endParaRPr b="0" lang="pl-PL" sz="11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944000" y="1512000"/>
            <a:ext cx="1008000" cy="216000"/>
          </a:xfrm>
          <a:prstGeom prst="rect">
            <a:avLst/>
          </a:prstGeom>
          <a:noFill/>
          <a:ln>
            <a:solidFill>
              <a:srgbClr val="579d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3096000" y="2052000"/>
            <a:ext cx="1296000" cy="720000"/>
          </a:xfrm>
          <a:prstGeom prst="rect">
            <a:avLst/>
          </a:prstGeom>
          <a:noFill/>
          <a:ln>
            <a:solidFill>
              <a:srgbClr val="579d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4428000" y="2052000"/>
            <a:ext cx="1296000" cy="720000"/>
          </a:xfrm>
          <a:prstGeom prst="rect">
            <a:avLst/>
          </a:prstGeom>
          <a:noFill/>
          <a:ln>
            <a:solidFill>
              <a:srgbClr val="579d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1"/>
          <p:cNvSpPr/>
          <p:nvPr/>
        </p:nvSpPr>
        <p:spPr>
          <a:xfrm>
            <a:off x="3060000" y="2808000"/>
            <a:ext cx="2664000" cy="612000"/>
          </a:xfrm>
          <a:prstGeom prst="rect">
            <a:avLst/>
          </a:prstGeom>
          <a:noFill/>
          <a:ln>
            <a:solidFill>
              <a:srgbClr val="579d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2"/>
          <p:cNvSpPr/>
          <p:nvPr/>
        </p:nvSpPr>
        <p:spPr>
          <a:xfrm flipV="1">
            <a:off x="4032000" y="3456000"/>
            <a:ext cx="0" cy="504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13"/>
          <p:cNvSpPr txBox="1"/>
          <p:nvPr/>
        </p:nvSpPr>
        <p:spPr>
          <a:xfrm>
            <a:off x="3384000" y="3888000"/>
            <a:ext cx="2448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Diet i Account do zagospodarowania</a:t>
            </a:r>
            <a:endParaRPr b="0" lang="pl-PL" sz="1100" spc="-1" strike="noStrike">
              <a:latin typeface="Arial"/>
            </a:endParaRPr>
          </a:p>
        </p:txBody>
      </p:sp>
      <p:sp>
        <p:nvSpPr>
          <p:cNvPr id="55" name="Line 14"/>
          <p:cNvSpPr/>
          <p:nvPr/>
        </p:nvSpPr>
        <p:spPr>
          <a:xfrm flipH="1" flipV="1">
            <a:off x="5688360" y="2448000"/>
            <a:ext cx="503640" cy="504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15"/>
          <p:cNvSpPr txBox="1"/>
          <p:nvPr/>
        </p:nvSpPr>
        <p:spPr>
          <a:xfrm>
            <a:off x="6264000" y="2334600"/>
            <a:ext cx="24480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Skrót do formularza tworzenia pacjenta</a:t>
            </a:r>
            <a:endParaRPr b="0" lang="pl-PL" sz="1100" spc="-1" strike="noStrike">
              <a:latin typeface="Arial"/>
            </a:endParaRPr>
          </a:p>
        </p:txBody>
      </p:sp>
      <p:sp>
        <p:nvSpPr>
          <p:cNvPr id="57" name="Line 16"/>
          <p:cNvSpPr/>
          <p:nvPr/>
        </p:nvSpPr>
        <p:spPr>
          <a:xfrm flipH="1">
            <a:off x="4176360" y="1872000"/>
            <a:ext cx="1079640" cy="216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17"/>
          <p:cNvSpPr txBox="1"/>
          <p:nvPr/>
        </p:nvSpPr>
        <p:spPr>
          <a:xfrm>
            <a:off x="5328000" y="1686600"/>
            <a:ext cx="2448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Strefa zarządzania pacjentami</a:t>
            </a:r>
            <a:endParaRPr b="0" lang="pl-PL" sz="1100" spc="-1" strike="noStrike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7272000" y="1470600"/>
            <a:ext cx="1296000" cy="216000"/>
          </a:xfrm>
          <a:prstGeom prst="rect">
            <a:avLst/>
          </a:prstGeom>
          <a:noFill/>
          <a:ln>
            <a:solidFill>
              <a:srgbClr val="579d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9"/>
          <p:cNvSpPr/>
          <p:nvPr/>
        </p:nvSpPr>
        <p:spPr>
          <a:xfrm>
            <a:off x="936000" y="1377360"/>
            <a:ext cx="1008000" cy="216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20"/>
          <p:cNvSpPr txBox="1"/>
          <p:nvPr/>
        </p:nvSpPr>
        <p:spPr>
          <a:xfrm>
            <a:off x="8640000" y="2334600"/>
            <a:ext cx="1224000" cy="115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Menu nawigacyjne (do ewentualnego zagospodarowania)</a:t>
            </a:r>
            <a:endParaRPr b="0" lang="pl-PL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Rejestracja pacjenta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296000" y="1054800"/>
            <a:ext cx="7981200" cy="44892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64" name="CustomShape 2"/>
          <p:cNvSpPr/>
          <p:nvPr/>
        </p:nvSpPr>
        <p:spPr>
          <a:xfrm>
            <a:off x="2304000" y="2160000"/>
            <a:ext cx="2952000" cy="1152000"/>
          </a:xfrm>
          <a:prstGeom prst="rect">
            <a:avLst/>
          </a:prstGeom>
          <a:noFill/>
          <a:ln>
            <a:solidFill>
              <a:srgbClr val="ff420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2304000" y="3384000"/>
            <a:ext cx="2952000" cy="1512000"/>
          </a:xfrm>
          <a:prstGeom prst="rect">
            <a:avLst/>
          </a:prstGeom>
          <a:noFill/>
          <a:ln>
            <a:solidFill>
              <a:srgbClr val="ff420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2304000" y="4896000"/>
            <a:ext cx="576000" cy="216000"/>
          </a:xfrm>
          <a:prstGeom prst="rect">
            <a:avLst/>
          </a:prstGeom>
          <a:noFill/>
          <a:ln>
            <a:solidFill>
              <a:srgbClr val="ff420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5"/>
          <p:cNvSpPr/>
          <p:nvPr/>
        </p:nvSpPr>
        <p:spPr>
          <a:xfrm flipH="1">
            <a:off x="5400000" y="2448000"/>
            <a:ext cx="648000" cy="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6"/>
          <p:cNvSpPr/>
          <p:nvPr/>
        </p:nvSpPr>
        <p:spPr>
          <a:xfrm flipH="1">
            <a:off x="5328000" y="3960000"/>
            <a:ext cx="648000" cy="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7"/>
          <p:cNvSpPr/>
          <p:nvPr/>
        </p:nvSpPr>
        <p:spPr>
          <a:xfrm flipH="1" flipV="1">
            <a:off x="2880000" y="5112000"/>
            <a:ext cx="576000" cy="216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8"/>
          <p:cNvSpPr txBox="1"/>
          <p:nvPr/>
        </p:nvSpPr>
        <p:spPr>
          <a:xfrm>
            <a:off x="6192000" y="2232000"/>
            <a:ext cx="1224000" cy="115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Zakres aktualnego formularza</a:t>
            </a:r>
            <a:endParaRPr b="0" lang="pl-PL" sz="1100" spc="-1" strike="noStrike">
              <a:latin typeface="Arial"/>
            </a:endParaRPr>
          </a:p>
        </p:txBody>
      </p:sp>
      <p:sp>
        <p:nvSpPr>
          <p:cNvPr id="71" name="TextShape 9"/>
          <p:cNvSpPr txBox="1"/>
          <p:nvPr/>
        </p:nvSpPr>
        <p:spPr>
          <a:xfrm>
            <a:off x="5976000" y="3670200"/>
            <a:ext cx="1224000" cy="115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Potencjalne możliwości dodania dodatkowych informacji</a:t>
            </a:r>
            <a:endParaRPr b="0" lang="pl-PL" sz="1100" spc="-1" strike="noStrike">
              <a:latin typeface="Arial"/>
            </a:endParaRPr>
          </a:p>
        </p:txBody>
      </p:sp>
      <p:sp>
        <p:nvSpPr>
          <p:cNvPr id="72" name="TextShape 10"/>
          <p:cNvSpPr txBox="1"/>
          <p:nvPr/>
        </p:nvSpPr>
        <p:spPr>
          <a:xfrm>
            <a:off x="3240000" y="4896000"/>
            <a:ext cx="1728000" cy="115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Potencjalne możliwości dodania dodatkowych informacji</a:t>
            </a:r>
            <a:endParaRPr b="0" lang="pl-PL" sz="1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Przykładowe wyszukiwanie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44000" y="978840"/>
            <a:ext cx="5631480" cy="319716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910680" y="2114280"/>
            <a:ext cx="6097320" cy="342972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76" name="CustomShape 2"/>
          <p:cNvSpPr/>
          <p:nvPr/>
        </p:nvSpPr>
        <p:spPr>
          <a:xfrm>
            <a:off x="1152000" y="1800000"/>
            <a:ext cx="504000" cy="360000"/>
          </a:xfrm>
          <a:prstGeom prst="ellipse">
            <a:avLst/>
          </a:prstGeom>
          <a:noFill/>
          <a:ln>
            <a:solidFill>
              <a:srgbClr val="ff420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3"/>
          <p:cNvSpPr/>
          <p:nvPr/>
        </p:nvSpPr>
        <p:spPr>
          <a:xfrm>
            <a:off x="1656000" y="2016000"/>
            <a:ext cx="2592000" cy="864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>
            <a:off x="8208000" y="3456000"/>
            <a:ext cx="504000" cy="360000"/>
          </a:xfrm>
          <a:prstGeom prst="ellipse">
            <a:avLst/>
          </a:prstGeom>
          <a:noFill/>
          <a:ln>
            <a:solidFill>
              <a:srgbClr val="ff420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5"/>
          <p:cNvSpPr/>
          <p:nvPr/>
        </p:nvSpPr>
        <p:spPr>
          <a:xfrm>
            <a:off x="9000000" y="3456000"/>
            <a:ext cx="504000" cy="360000"/>
          </a:xfrm>
          <a:prstGeom prst="ellipse">
            <a:avLst/>
          </a:prstGeom>
          <a:noFill/>
          <a:ln>
            <a:solidFill>
              <a:srgbClr val="ff420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6"/>
          <p:cNvSpPr/>
          <p:nvPr/>
        </p:nvSpPr>
        <p:spPr>
          <a:xfrm flipV="1">
            <a:off x="8424000" y="3960000"/>
            <a:ext cx="0" cy="432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7"/>
          <p:cNvSpPr/>
          <p:nvPr/>
        </p:nvSpPr>
        <p:spPr>
          <a:xfrm flipV="1">
            <a:off x="9288000" y="3960000"/>
            <a:ext cx="0" cy="432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"/>
          <p:cNvSpPr/>
          <p:nvPr/>
        </p:nvSpPr>
        <p:spPr>
          <a:xfrm>
            <a:off x="5256000" y="3600000"/>
            <a:ext cx="2880000" cy="216000"/>
          </a:xfrm>
          <a:prstGeom prst="rect">
            <a:avLst/>
          </a:prstGeom>
          <a:noFill/>
          <a:ln>
            <a:solidFill>
              <a:srgbClr val="ff420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9"/>
          <p:cNvSpPr/>
          <p:nvPr/>
        </p:nvSpPr>
        <p:spPr>
          <a:xfrm flipV="1">
            <a:off x="6336000" y="3960000"/>
            <a:ext cx="0" cy="432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10"/>
          <p:cNvSpPr txBox="1"/>
          <p:nvPr/>
        </p:nvSpPr>
        <p:spPr>
          <a:xfrm>
            <a:off x="7704000" y="4390200"/>
            <a:ext cx="1440000" cy="50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Edycja danych</a:t>
            </a:r>
            <a:endParaRPr b="0" lang="pl-PL" sz="1100" spc="-1" strike="noStrike">
              <a:latin typeface="Arial"/>
            </a:endParaRPr>
          </a:p>
          <a:p>
            <a:r>
              <a:rPr b="0" lang="pl-PL" sz="1100" spc="-1" strike="noStrike">
                <a:latin typeface="Arial"/>
              </a:rPr>
              <a:t>(w przygotowaniu)</a:t>
            </a:r>
            <a:endParaRPr b="0" lang="pl-PL" sz="1100" spc="-1" strike="noStrike">
              <a:latin typeface="Arial"/>
            </a:endParaRPr>
          </a:p>
        </p:txBody>
      </p:sp>
      <p:sp>
        <p:nvSpPr>
          <p:cNvPr id="85" name="TextShape 11"/>
          <p:cNvSpPr txBox="1"/>
          <p:nvPr/>
        </p:nvSpPr>
        <p:spPr>
          <a:xfrm>
            <a:off x="9000000" y="4339080"/>
            <a:ext cx="10080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Usuwanie (opcja wyłączona w tym momencie)</a:t>
            </a:r>
            <a:endParaRPr b="0" lang="pl-PL" sz="1100" spc="-1" strike="noStrike">
              <a:latin typeface="Arial"/>
            </a:endParaRPr>
          </a:p>
        </p:txBody>
      </p:sp>
      <p:sp>
        <p:nvSpPr>
          <p:cNvPr id="86" name="TextShape 12"/>
          <p:cNvSpPr txBox="1"/>
          <p:nvPr/>
        </p:nvSpPr>
        <p:spPr>
          <a:xfrm>
            <a:off x="5832000" y="4399560"/>
            <a:ext cx="1152000" cy="71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100" spc="-1" strike="noStrike">
                <a:latin typeface="Arial"/>
              </a:rPr>
              <a:t>Kliknięcie w wierz otwiera okno pacjenta</a:t>
            </a:r>
            <a:endParaRPr b="0" lang="pl-PL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36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3200" spc="-1" strike="noStrike">
                <a:latin typeface="Arial"/>
              </a:rPr>
              <a:t>Widok pacjenta (1/3)</a:t>
            </a:r>
            <a:endParaRPr b="0" lang="pl-PL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152000" y="1008000"/>
            <a:ext cx="7776000" cy="43200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89" name="CustomShape 2"/>
          <p:cNvSpPr/>
          <p:nvPr/>
        </p:nvSpPr>
        <p:spPr>
          <a:xfrm>
            <a:off x="2808000" y="3744000"/>
            <a:ext cx="1152000" cy="432000"/>
          </a:xfrm>
          <a:prstGeom prst="rect">
            <a:avLst/>
          </a:prstGeom>
          <a:noFill/>
          <a:ln>
            <a:solidFill>
              <a:srgbClr val="ff420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3"/>
          <p:cNvSpPr/>
          <p:nvPr/>
        </p:nvSpPr>
        <p:spPr>
          <a:xfrm flipV="1">
            <a:off x="2376000" y="4032000"/>
            <a:ext cx="432000" cy="144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4"/>
          <p:cNvSpPr txBox="1"/>
          <p:nvPr/>
        </p:nvSpPr>
        <p:spPr>
          <a:xfrm>
            <a:off x="1512000" y="4176000"/>
            <a:ext cx="14029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500" spc="-1" strike="noStrike">
                <a:latin typeface="Arial"/>
              </a:rPr>
              <a:t>Nowe pomiary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92" name="Line 5"/>
          <p:cNvSpPr/>
          <p:nvPr/>
        </p:nvSpPr>
        <p:spPr>
          <a:xfrm flipH="1" flipV="1">
            <a:off x="7992000" y="4032000"/>
            <a:ext cx="360000" cy="216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6"/>
          <p:cNvSpPr txBox="1"/>
          <p:nvPr/>
        </p:nvSpPr>
        <p:spPr>
          <a:xfrm>
            <a:off x="7776000" y="4305960"/>
            <a:ext cx="1728000" cy="72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500" spc="-1" strike="noStrike">
                <a:latin typeface="Arial"/>
              </a:rPr>
              <a:t>Historia pomiarów w roboczym formacie</a:t>
            </a:r>
            <a:endParaRPr b="0" lang="pl-PL" sz="1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36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3200" spc="-1" strike="noStrike">
                <a:latin typeface="Arial"/>
              </a:rPr>
              <a:t>Widok pacjenta (2/3)</a:t>
            </a:r>
            <a:endParaRPr b="0" lang="pl-PL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64000" y="928800"/>
            <a:ext cx="8063640" cy="46872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6" name="Line 2"/>
          <p:cNvSpPr/>
          <p:nvPr/>
        </p:nvSpPr>
        <p:spPr>
          <a:xfrm flipH="1">
            <a:off x="5328000" y="3600000"/>
            <a:ext cx="576000" cy="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3"/>
          <p:cNvSpPr txBox="1"/>
          <p:nvPr/>
        </p:nvSpPr>
        <p:spPr>
          <a:xfrm>
            <a:off x="6048000" y="3240000"/>
            <a:ext cx="21589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800" spc="-1" strike="noStrike">
                <a:latin typeface="Arial"/>
              </a:rPr>
              <a:t>Wykres ilustrujący wybrane parametry w funkcji czasu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440000" y="936000"/>
            <a:ext cx="7920000" cy="46080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9" name="TextShape 1"/>
          <p:cNvSpPr txBox="1"/>
          <p:nvPr/>
        </p:nvSpPr>
        <p:spPr>
          <a:xfrm>
            <a:off x="50436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3200" spc="-1" strike="noStrike">
                <a:latin typeface="Arial"/>
              </a:rPr>
              <a:t>Widok pacjenta (3/3)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100" name="Line 2"/>
          <p:cNvSpPr/>
          <p:nvPr/>
        </p:nvSpPr>
        <p:spPr>
          <a:xfrm flipH="1">
            <a:off x="6336000" y="3096000"/>
            <a:ext cx="576000" cy="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3"/>
          <p:cNvSpPr txBox="1"/>
          <p:nvPr/>
        </p:nvSpPr>
        <p:spPr>
          <a:xfrm>
            <a:off x="6841080" y="2808000"/>
            <a:ext cx="21589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800" spc="-1" strike="noStrike">
                <a:latin typeface="Arial"/>
              </a:rPr>
              <a:t>Formularz rejestracji wyników badań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Widok mobilny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rcRect l="0" t="0" r="54904" b="0"/>
          <a:stretch/>
        </p:blipFill>
        <p:spPr>
          <a:xfrm>
            <a:off x="6386760" y="1172520"/>
            <a:ext cx="3405240" cy="42480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04" name="" descr=""/>
          <p:cNvPicPr/>
          <p:nvPr/>
        </p:nvPicPr>
        <p:blipFill>
          <a:blip r:embed="rId2"/>
          <a:srcRect l="0" t="0" r="52761" b="0"/>
          <a:stretch/>
        </p:blipFill>
        <p:spPr>
          <a:xfrm>
            <a:off x="60120" y="1184400"/>
            <a:ext cx="3539880" cy="42156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05" name="" descr=""/>
          <p:cNvPicPr/>
          <p:nvPr/>
        </p:nvPicPr>
        <p:blipFill>
          <a:blip r:embed="rId3"/>
          <a:srcRect l="0" t="0" r="56334" b="0"/>
          <a:stretch/>
        </p:blipFill>
        <p:spPr>
          <a:xfrm>
            <a:off x="3024000" y="1172520"/>
            <a:ext cx="3297600" cy="42480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2018-12-06T12:48:28Z</dcterms:created>
  <dc:creator/>
  <dc:description/>
  <dc:language>pl-PL</dc:language>
  <cp:lastModifiedBy/>
  <dcterms:modified xsi:type="dcterms:W3CDTF">2018-12-06T13:56:22Z</dcterms:modified>
  <cp:revision>3</cp:revision>
  <dc:subject/>
  <dc:title/>
</cp:coreProperties>
</file>