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C5DA-A20E-408A-83F8-6C912A7A65B5}" type="datetimeFigureOut">
              <a:rPr lang="pl-PL" smtClean="0"/>
              <a:t>2017-12-20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40E-5464-443D-A9C0-15E2A53C2C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173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C5DA-A20E-408A-83F8-6C912A7A65B5}" type="datetimeFigureOut">
              <a:rPr lang="pl-PL" smtClean="0"/>
              <a:t>2017-12-20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40E-5464-443D-A9C0-15E2A53C2C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358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C5DA-A20E-408A-83F8-6C912A7A65B5}" type="datetimeFigureOut">
              <a:rPr lang="pl-PL" smtClean="0"/>
              <a:t>2017-12-20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40E-5464-443D-A9C0-15E2A53C2C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898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C5DA-A20E-408A-83F8-6C912A7A65B5}" type="datetimeFigureOut">
              <a:rPr lang="pl-PL" smtClean="0"/>
              <a:t>2017-12-20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40E-5464-443D-A9C0-15E2A53C2C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026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C5DA-A20E-408A-83F8-6C912A7A65B5}" type="datetimeFigureOut">
              <a:rPr lang="pl-PL" smtClean="0"/>
              <a:t>2017-12-20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40E-5464-443D-A9C0-15E2A53C2C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526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C5DA-A20E-408A-83F8-6C912A7A65B5}" type="datetimeFigureOut">
              <a:rPr lang="pl-PL" smtClean="0"/>
              <a:t>2017-12-20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40E-5464-443D-A9C0-15E2A53C2C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465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C5DA-A20E-408A-83F8-6C912A7A65B5}" type="datetimeFigureOut">
              <a:rPr lang="pl-PL" smtClean="0"/>
              <a:t>2017-12-20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40E-5464-443D-A9C0-15E2A53C2C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367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C5DA-A20E-408A-83F8-6C912A7A65B5}" type="datetimeFigureOut">
              <a:rPr lang="pl-PL" smtClean="0"/>
              <a:t>2017-12-20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40E-5464-443D-A9C0-15E2A53C2C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656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C5DA-A20E-408A-83F8-6C912A7A65B5}" type="datetimeFigureOut">
              <a:rPr lang="pl-PL" smtClean="0"/>
              <a:t>2017-12-20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40E-5464-443D-A9C0-15E2A53C2C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133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C5DA-A20E-408A-83F8-6C912A7A65B5}" type="datetimeFigureOut">
              <a:rPr lang="pl-PL" smtClean="0"/>
              <a:t>2017-12-20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40E-5464-443D-A9C0-15E2A53C2C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975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C5DA-A20E-408A-83F8-6C912A7A65B5}" type="datetimeFigureOut">
              <a:rPr lang="pl-PL" smtClean="0"/>
              <a:t>2017-12-20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40E-5464-443D-A9C0-15E2A53C2C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59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2C5DA-A20E-408A-83F8-6C912A7A65B5}" type="datetimeFigureOut">
              <a:rPr lang="pl-PL" smtClean="0"/>
              <a:t>2017-12-20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40E-5464-443D-A9C0-15E2A53C2C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037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mtClean="0"/>
              <a:t>Ekosystem STM32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171153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</Words>
  <Application>Microsoft Office PowerPoint</Application>
  <PresentationFormat>Pokaz na ekranie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Ekosystem STM32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Ekosystem STM32</dc:title>
  <dc:creator>Marek</dc:creator>
  <cp:lastModifiedBy>Marek</cp:lastModifiedBy>
  <cp:revision>2</cp:revision>
  <dcterms:created xsi:type="dcterms:W3CDTF">2017-12-20T17:32:48Z</dcterms:created>
  <dcterms:modified xsi:type="dcterms:W3CDTF">2017-12-20T18:42:20Z</dcterms:modified>
</cp:coreProperties>
</file>